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316" r:id="rId2"/>
    <p:sldId id="391" r:id="rId3"/>
    <p:sldId id="390" r:id="rId4"/>
    <p:sldId id="319" r:id="rId5"/>
    <p:sldId id="259" r:id="rId6"/>
    <p:sldId id="292" r:id="rId7"/>
    <p:sldId id="327" r:id="rId8"/>
    <p:sldId id="372" r:id="rId9"/>
    <p:sldId id="378" r:id="rId10"/>
    <p:sldId id="377" r:id="rId11"/>
    <p:sldId id="375" r:id="rId12"/>
    <p:sldId id="376" r:id="rId13"/>
    <p:sldId id="338" r:id="rId14"/>
    <p:sldId id="360" r:id="rId15"/>
    <p:sldId id="363" r:id="rId16"/>
    <p:sldId id="362" r:id="rId17"/>
    <p:sldId id="379" r:id="rId18"/>
    <p:sldId id="380" r:id="rId19"/>
    <p:sldId id="381" r:id="rId20"/>
    <p:sldId id="382" r:id="rId21"/>
    <p:sldId id="383" r:id="rId22"/>
    <p:sldId id="384" r:id="rId23"/>
    <p:sldId id="385" r:id="rId24"/>
    <p:sldId id="386" r:id="rId25"/>
    <p:sldId id="387" r:id="rId26"/>
    <p:sldId id="388" r:id="rId27"/>
    <p:sldId id="389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0B4D29"/>
    <a:srgbClr val="4EDB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29" autoAdjust="0"/>
    <p:restoredTop sz="91423" autoAdjust="0"/>
  </p:normalViewPr>
  <p:slideViewPr>
    <p:cSldViewPr snapToGrid="0">
      <p:cViewPr varScale="1">
        <p:scale>
          <a:sx n="55" d="100"/>
          <a:sy n="55" d="100"/>
        </p:scale>
        <p:origin x="1180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862852-B414-459D-8DD1-4976604906B1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53B6E0F-B5FD-456C-AB67-1A8D08022C4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70558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4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1957721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vi-VN" dirty="0"/>
              <a:t>- Sông Mã là 1 con sông lớn chảy qua tỉnh Thanh Hóa.</a:t>
            </a:r>
            <a:r>
              <a:rPr lang="vi-VN" baseline="0" dirty="0"/>
              <a:t> Tỉnh Thanh Hóa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vốn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nổi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tiếng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với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nhiều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điểm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du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hấp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dẫn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các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lịch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sử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lâu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đời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 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cầu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Hàm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Rồng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cũng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là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một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trong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số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những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địa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danh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en-US" sz="12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ấy</a:t>
            </a:r>
            <a:r>
              <a:rPr lang="en-US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</a:p>
          <a:p>
            <a:r>
              <a:rPr lang="vi-VN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 Cây cầu này có bề dày lịch sử gắn liền với những chiến công oanh liệt của quân và dân Hàm Rồng-Nam Ngạn trong cuộc kháng chiến chống Mỹ cứu nước. Nó cũng trở thành biểu tượng anh hùng của người dân Thanh Hóa – nhân chứng sống cho những năm tháng lịch sử đã qua.</a:t>
            </a:r>
            <a:endParaRPr lang="en-US" i="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53B6E0F-B5FD-456C-AB67-1A8D08022C4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077492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64455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16220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0603849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406251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3857035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8856053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24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829278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25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0916360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7881440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6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84768338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27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77489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7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5970781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8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419887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11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306291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12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09728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方正正黑简体" panose="02000000000000000000" pitchFamily="2" charset="-122"/>
                <a:ea typeface="方正正黑简体" panose="02000000000000000000" pitchFamily="2" charset="-122"/>
              </a:defRPr>
            </a:lvl9pPr>
          </a:lstStyle>
          <a:p>
            <a:fld id="{8E734D7E-DDC1-43BA-BA84-4A1CFE3D3418}" type="slidenum">
              <a:rPr lang="zh-CN" altLang="en-US" sz="1200">
                <a:latin typeface="Calibri" panose="020F0502020204030204" pitchFamily="34" charset="0"/>
                <a:ea typeface="宋体" panose="02010600030101010101" pitchFamily="2" charset="-122"/>
              </a:rPr>
              <a:pPr/>
              <a:t>13</a:t>
            </a:fld>
            <a:endParaRPr lang="zh-CN" altLang="en-US" sz="1200">
              <a:latin typeface="Calibri" panose="020F0502020204030204" pitchFamily="34" charset="0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6021633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4793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1066DFD-D77D-44AB-A44B-39D08D789409}" type="slidenum">
              <a:rPr lang="zh-CN" altLang="en-US" smtClean="0"/>
              <a:pPr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94941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3995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60088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1898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20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3961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20058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6069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5217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655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9778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43518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70904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EDC5CC-F98B-496A-B987-CAD8DCC9C64F}" type="datetimeFigureOut">
              <a:rPr lang="en-US" smtClean="0"/>
              <a:t>2/15/2022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50469B-617C-40C5-9162-6A993AB358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360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gif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0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Lý thuyết tập đọc: cái cầu tiếng việt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28" y="810025"/>
            <a:ext cx="7775143" cy="5760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CF58F8-2115-40CC-942C-F705EBE0AC2A}"/>
              </a:ext>
            </a:extLst>
          </p:cNvPr>
          <p:cNvSpPr/>
          <p:nvPr/>
        </p:nvSpPr>
        <p:spPr>
          <a:xfrm>
            <a:off x="3782287" y="664779"/>
            <a:ext cx="4512775" cy="71497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ĐỌC DÒNG THƠ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2714170" y="1905506"/>
            <a:ext cx="849085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Yêu hơn cả cái cầu ao mẹ thường đãi đỗ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Là cái cầu này ảnh chụp xa xa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Mẹ bảo: cầu Hàm Rồng sông Mã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Con cứ gọi cái cầu của cha.</a:t>
            </a:r>
            <a:endParaRPr lang="en-US" sz="3200" dirty="0"/>
          </a:p>
        </p:txBody>
      </p:sp>
      <p:cxnSp>
        <p:nvCxnSpPr>
          <p:cNvPr id="11" name="Straight Connector 10"/>
          <p:cNvCxnSpPr/>
          <p:nvPr/>
        </p:nvCxnSpPr>
        <p:spPr>
          <a:xfrm flipH="1">
            <a:off x="6850740" y="2041562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>
            <a:off x="5392054" y="2772309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4151081" y="3546599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H="1">
            <a:off x="7830453" y="4248318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7982853" y="4248318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303481" y="3546598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9121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375919" y="1092357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 dirty="0"/>
              <a:t>02</a:t>
            </a:r>
            <a:endParaRPr lang="zh-CN" altLang="en-US" sz="58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BF17-4059-4A43-B21A-1D350D1C547B}"/>
              </a:ext>
            </a:extLst>
          </p:cNvPr>
          <p:cNvSpPr txBox="1"/>
          <p:nvPr/>
        </p:nvSpPr>
        <p:spPr>
          <a:xfrm>
            <a:off x="899886" y="2837782"/>
            <a:ext cx="1046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Chia </a:t>
            </a:r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nhóm</a:t>
            </a:r>
            <a:endParaRPr lang="en-US" sz="6400" dirty="0">
              <a:solidFill>
                <a:schemeClr val="accent6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9551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375919" y="1092357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 dirty="0"/>
              <a:t>02</a:t>
            </a:r>
            <a:endParaRPr lang="zh-CN" altLang="en-US" sz="58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BF17-4059-4A43-B21A-1D350D1C547B}"/>
              </a:ext>
            </a:extLst>
          </p:cNvPr>
          <p:cNvSpPr txBox="1"/>
          <p:nvPr/>
        </p:nvSpPr>
        <p:spPr>
          <a:xfrm>
            <a:off x="899886" y="2837782"/>
            <a:ext cx="1046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Đọc</a:t>
            </a:r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toàn</a:t>
            </a:r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bài</a:t>
            </a:r>
            <a:endParaRPr lang="en-US" sz="6400" dirty="0">
              <a:solidFill>
                <a:schemeClr val="accent6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56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375919" y="1685120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/>
              <a:t>03</a:t>
            </a:r>
            <a:endParaRPr lang="zh-CN" altLang="en-US" sz="5867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A2399CC-BDE6-4D26-8357-AB88F6D50562}"/>
              </a:ext>
            </a:extLst>
          </p:cNvPr>
          <p:cNvSpPr txBox="1"/>
          <p:nvPr/>
        </p:nvSpPr>
        <p:spPr>
          <a:xfrm>
            <a:off x="3399461" y="3206479"/>
            <a:ext cx="61670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TÌM HIỂU BÀI</a:t>
            </a:r>
          </a:p>
        </p:txBody>
      </p:sp>
    </p:spTree>
    <p:extLst>
      <p:ext uri="{BB962C8B-B14F-4D97-AF65-F5344CB8AC3E}">
        <p14:creationId xmlns:p14="http://schemas.microsoft.com/office/powerpoint/2010/main" val="270406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1" y="744846"/>
            <a:ext cx="8811855" cy="818483"/>
            <a:chOff x="1605688" y="2539189"/>
            <a:chExt cx="8078860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807885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4"/>
              <a:ext cx="8031660" cy="14334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36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1:</a:t>
              </a:r>
              <a:r>
                <a:rPr lang="en-US" altLang="en-US" sz="36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3600" dirty="0">
                  <a:latin typeface="Arial" panose="020B0604020202020204" pitchFamily="34" charset="0"/>
                  <a:cs typeface="Arial" panose="020B0604020202020204" pitchFamily="34" charset="0"/>
                </a:rPr>
                <a:t>Ngườ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i cha trong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nghề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dirty="0" err="1"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36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36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5E86AA-B6C1-4D74-9790-4FB1EF9D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8088" y="3238500"/>
            <a:ext cx="2395537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959667" y="2861103"/>
            <a:ext cx="757473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3600" dirty="0">
                <a:solidFill>
                  <a:srgbClr val="006600"/>
                </a:solidFill>
              </a:rPr>
              <a:t>	</a:t>
            </a:r>
            <a:r>
              <a:rPr lang="vi-VN" sz="3600" dirty="0">
                <a:solidFill>
                  <a:srgbClr val="006600"/>
                </a:solidFill>
              </a:rPr>
              <a:t>Cha làm nghề xây dựng cầu</a:t>
            </a:r>
            <a:r>
              <a:rPr lang="en-US" sz="3600" dirty="0">
                <a:solidFill>
                  <a:srgbClr val="006600"/>
                </a:solidFill>
              </a:rPr>
              <a:t>, </a:t>
            </a:r>
            <a:r>
              <a:rPr lang="vi-VN" sz="3600" dirty="0">
                <a:solidFill>
                  <a:srgbClr val="006600"/>
                </a:solidFill>
              </a:rPr>
              <a:t>có thể là kĩ sư hoặc là một công nhân.</a:t>
            </a:r>
            <a:endParaRPr lang="en-US" sz="3600" dirty="0">
              <a:solidFill>
                <a:srgbClr val="0066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80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616ED8A8-7C38-4AF1-8BA1-EE5179DB38EA}"/>
              </a:ext>
            </a:extLst>
          </p:cNvPr>
          <p:cNvSpPr txBox="1"/>
          <p:nvPr/>
        </p:nvSpPr>
        <p:spPr>
          <a:xfrm>
            <a:off x="1759527" y="5330956"/>
            <a:ext cx="934720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Kĩ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sư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những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lao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thế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2050" name="Picture 2" descr="Danh sách các trường đại học có ngành Kỹ sư cầu đườ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5692" y="1067363"/>
            <a:ext cx="6165271" cy="409733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39689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0" y="744846"/>
            <a:ext cx="8450193" cy="1372982"/>
            <a:chOff x="1605688" y="2539189"/>
            <a:chExt cx="6755529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675552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4"/>
              <a:ext cx="6661131" cy="2662088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Cha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gửi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ảnh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ấy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组合 10">
            <a:extLst>
              <a:ext uri="{FF2B5EF4-FFF2-40B4-BE49-F238E27FC236}">
                <a16:creationId xmlns:a16="http://schemas.microsoft.com/office/drawing/2014/main" id="{0409D093-43C7-4450-B555-05A6CBA26A20}"/>
              </a:ext>
            </a:extLst>
          </p:cNvPr>
          <p:cNvGrpSpPr>
            <a:grpSpLocks/>
          </p:cNvGrpSpPr>
          <p:nvPr/>
        </p:nvGrpSpPr>
        <p:grpSpPr bwMode="auto">
          <a:xfrm>
            <a:off x="1118137" y="3355545"/>
            <a:ext cx="8386081" cy="2174875"/>
            <a:chOff x="1204296" y="3999313"/>
            <a:chExt cx="7001795" cy="2174910"/>
          </a:xfrm>
        </p:grpSpPr>
        <p:sp>
          <p:nvSpPr>
            <p:cNvPr id="21" name="任意多边形: 形状 11">
              <a:extLst>
                <a:ext uri="{FF2B5EF4-FFF2-40B4-BE49-F238E27FC236}">
                  <a16:creationId xmlns:a16="http://schemas.microsoft.com/office/drawing/2014/main" id="{47C6C599-9D1A-4B03-B879-341768488CC8}"/>
                </a:ext>
              </a:extLst>
            </p:cNvPr>
            <p:cNvSpPr/>
            <p:nvPr/>
          </p:nvSpPr>
          <p:spPr>
            <a:xfrm>
              <a:off x="1204296" y="3999313"/>
              <a:ext cx="7001795" cy="2174910"/>
            </a:xfrm>
            <a:custGeom>
              <a:avLst/>
              <a:gdLst>
                <a:gd name="connsiteX0" fmla="*/ 238337 w 10214441"/>
                <a:gd name="connsiteY0" fmla="*/ 347472 h 6611112"/>
                <a:gd name="connsiteX1" fmla="*/ 220049 w 10214441"/>
                <a:gd name="connsiteY1" fmla="*/ 393192 h 6611112"/>
                <a:gd name="connsiteX2" fmla="*/ 201761 w 10214441"/>
                <a:gd name="connsiteY2" fmla="*/ 475488 h 6611112"/>
                <a:gd name="connsiteX3" fmla="*/ 192617 w 10214441"/>
                <a:gd name="connsiteY3" fmla="*/ 566928 h 6611112"/>
                <a:gd name="connsiteX4" fmla="*/ 183473 w 10214441"/>
                <a:gd name="connsiteY4" fmla="*/ 685800 h 6611112"/>
                <a:gd name="connsiteX5" fmla="*/ 137753 w 10214441"/>
                <a:gd name="connsiteY5" fmla="*/ 987552 h 6611112"/>
                <a:gd name="connsiteX6" fmla="*/ 128609 w 10214441"/>
                <a:gd name="connsiteY6" fmla="*/ 1225296 h 6611112"/>
                <a:gd name="connsiteX7" fmla="*/ 101177 w 10214441"/>
                <a:gd name="connsiteY7" fmla="*/ 1563624 h 6611112"/>
                <a:gd name="connsiteX8" fmla="*/ 92033 w 10214441"/>
                <a:gd name="connsiteY8" fmla="*/ 1892808 h 6611112"/>
                <a:gd name="connsiteX9" fmla="*/ 73745 w 10214441"/>
                <a:gd name="connsiteY9" fmla="*/ 2148840 h 6611112"/>
                <a:gd name="connsiteX10" fmla="*/ 64601 w 10214441"/>
                <a:gd name="connsiteY10" fmla="*/ 2962656 h 6611112"/>
                <a:gd name="connsiteX11" fmla="*/ 46313 w 10214441"/>
                <a:gd name="connsiteY11" fmla="*/ 3538728 h 6611112"/>
                <a:gd name="connsiteX12" fmla="*/ 37169 w 10214441"/>
                <a:gd name="connsiteY12" fmla="*/ 4297680 h 6611112"/>
                <a:gd name="connsiteX13" fmla="*/ 18881 w 10214441"/>
                <a:gd name="connsiteY13" fmla="*/ 5157216 h 6611112"/>
                <a:gd name="connsiteX14" fmla="*/ 28025 w 10214441"/>
                <a:gd name="connsiteY14" fmla="*/ 5815584 h 6611112"/>
                <a:gd name="connsiteX15" fmla="*/ 55457 w 10214441"/>
                <a:gd name="connsiteY15" fmla="*/ 5879592 h 6611112"/>
                <a:gd name="connsiteX16" fmla="*/ 82889 w 10214441"/>
                <a:gd name="connsiteY16" fmla="*/ 5943600 h 6611112"/>
                <a:gd name="connsiteX17" fmla="*/ 119465 w 10214441"/>
                <a:gd name="connsiteY17" fmla="*/ 6016752 h 6611112"/>
                <a:gd name="connsiteX18" fmla="*/ 201761 w 10214441"/>
                <a:gd name="connsiteY18" fmla="*/ 6190488 h 6611112"/>
                <a:gd name="connsiteX19" fmla="*/ 293201 w 10214441"/>
                <a:gd name="connsiteY19" fmla="*/ 6300216 h 6611112"/>
                <a:gd name="connsiteX20" fmla="*/ 375497 w 10214441"/>
                <a:gd name="connsiteY20" fmla="*/ 6400800 h 6611112"/>
                <a:gd name="connsiteX21" fmla="*/ 430361 w 10214441"/>
                <a:gd name="connsiteY21" fmla="*/ 6446520 h 6611112"/>
                <a:gd name="connsiteX22" fmla="*/ 512657 w 10214441"/>
                <a:gd name="connsiteY22" fmla="*/ 6528816 h 6611112"/>
                <a:gd name="connsiteX23" fmla="*/ 530945 w 10214441"/>
                <a:gd name="connsiteY23" fmla="*/ 6565392 h 6611112"/>
                <a:gd name="connsiteX24" fmla="*/ 567521 w 10214441"/>
                <a:gd name="connsiteY24" fmla="*/ 6583680 h 6611112"/>
                <a:gd name="connsiteX25" fmla="*/ 631529 w 10214441"/>
                <a:gd name="connsiteY25" fmla="*/ 6611112 h 6611112"/>
                <a:gd name="connsiteX26" fmla="*/ 2560913 w 10214441"/>
                <a:gd name="connsiteY26" fmla="*/ 6601968 h 6611112"/>
                <a:gd name="connsiteX27" fmla="*/ 2652353 w 10214441"/>
                <a:gd name="connsiteY27" fmla="*/ 6583680 h 6611112"/>
                <a:gd name="connsiteX28" fmla="*/ 2798657 w 10214441"/>
                <a:gd name="connsiteY28" fmla="*/ 6547104 h 6611112"/>
                <a:gd name="connsiteX29" fmla="*/ 3063833 w 10214441"/>
                <a:gd name="connsiteY29" fmla="*/ 6464808 h 6611112"/>
                <a:gd name="connsiteX30" fmla="*/ 3146129 w 10214441"/>
                <a:gd name="connsiteY30" fmla="*/ 6437376 h 6611112"/>
                <a:gd name="connsiteX31" fmla="*/ 3246713 w 10214441"/>
                <a:gd name="connsiteY31" fmla="*/ 6419088 h 6611112"/>
                <a:gd name="connsiteX32" fmla="*/ 3310721 w 10214441"/>
                <a:gd name="connsiteY32" fmla="*/ 6409944 h 6611112"/>
                <a:gd name="connsiteX33" fmla="*/ 3347297 w 10214441"/>
                <a:gd name="connsiteY33" fmla="*/ 6400800 h 6611112"/>
                <a:gd name="connsiteX34" fmla="*/ 3658193 w 10214441"/>
                <a:gd name="connsiteY34" fmla="*/ 6364224 h 6611112"/>
                <a:gd name="connsiteX35" fmla="*/ 3758777 w 10214441"/>
                <a:gd name="connsiteY35" fmla="*/ 6345936 h 6611112"/>
                <a:gd name="connsiteX36" fmla="*/ 3932513 w 10214441"/>
                <a:gd name="connsiteY36" fmla="*/ 6327648 h 6611112"/>
                <a:gd name="connsiteX37" fmla="*/ 4014809 w 10214441"/>
                <a:gd name="connsiteY37" fmla="*/ 6309360 h 6611112"/>
                <a:gd name="connsiteX38" fmla="*/ 4206833 w 10214441"/>
                <a:gd name="connsiteY38" fmla="*/ 6281928 h 6611112"/>
                <a:gd name="connsiteX39" fmla="*/ 4408001 w 10214441"/>
                <a:gd name="connsiteY39" fmla="*/ 6263640 h 6611112"/>
                <a:gd name="connsiteX40" fmla="*/ 4654889 w 10214441"/>
                <a:gd name="connsiteY40" fmla="*/ 6236208 h 6611112"/>
                <a:gd name="connsiteX41" fmla="*/ 6035633 w 10214441"/>
                <a:gd name="connsiteY41" fmla="*/ 6254496 h 6611112"/>
                <a:gd name="connsiteX42" fmla="*/ 6300809 w 10214441"/>
                <a:gd name="connsiteY42" fmla="*/ 6281928 h 6611112"/>
                <a:gd name="connsiteX43" fmla="*/ 6785441 w 10214441"/>
                <a:gd name="connsiteY43" fmla="*/ 6309360 h 6611112"/>
                <a:gd name="connsiteX44" fmla="*/ 7443809 w 10214441"/>
                <a:gd name="connsiteY44" fmla="*/ 6318504 h 6611112"/>
                <a:gd name="connsiteX45" fmla="*/ 9620081 w 10214441"/>
                <a:gd name="connsiteY45" fmla="*/ 6309360 h 6611112"/>
                <a:gd name="connsiteX46" fmla="*/ 9647513 w 10214441"/>
                <a:gd name="connsiteY46" fmla="*/ 6300216 h 6611112"/>
                <a:gd name="connsiteX47" fmla="*/ 9738953 w 10214441"/>
                <a:gd name="connsiteY47" fmla="*/ 6281928 h 6611112"/>
                <a:gd name="connsiteX48" fmla="*/ 9793817 w 10214441"/>
                <a:gd name="connsiteY48" fmla="*/ 6263640 h 6611112"/>
                <a:gd name="connsiteX49" fmla="*/ 9857825 w 10214441"/>
                <a:gd name="connsiteY49" fmla="*/ 6236208 h 6611112"/>
                <a:gd name="connsiteX50" fmla="*/ 9985841 w 10214441"/>
                <a:gd name="connsiteY50" fmla="*/ 6117336 h 6611112"/>
                <a:gd name="connsiteX51" fmla="*/ 10022417 w 10214441"/>
                <a:gd name="connsiteY51" fmla="*/ 6080760 h 6611112"/>
                <a:gd name="connsiteX52" fmla="*/ 10068137 w 10214441"/>
                <a:gd name="connsiteY52" fmla="*/ 5998464 h 6611112"/>
                <a:gd name="connsiteX53" fmla="*/ 10077281 w 10214441"/>
                <a:gd name="connsiteY53" fmla="*/ 5971032 h 6611112"/>
                <a:gd name="connsiteX54" fmla="*/ 10095569 w 10214441"/>
                <a:gd name="connsiteY54" fmla="*/ 5897880 h 6611112"/>
                <a:gd name="connsiteX55" fmla="*/ 10113857 w 10214441"/>
                <a:gd name="connsiteY55" fmla="*/ 5815584 h 6611112"/>
                <a:gd name="connsiteX56" fmla="*/ 10132145 w 10214441"/>
                <a:gd name="connsiteY56" fmla="*/ 5596128 h 6611112"/>
                <a:gd name="connsiteX57" fmla="*/ 10141289 w 10214441"/>
                <a:gd name="connsiteY57" fmla="*/ 5550408 h 6611112"/>
                <a:gd name="connsiteX58" fmla="*/ 10150433 w 10214441"/>
                <a:gd name="connsiteY58" fmla="*/ 5440680 h 6611112"/>
                <a:gd name="connsiteX59" fmla="*/ 10177865 w 10214441"/>
                <a:gd name="connsiteY59" fmla="*/ 5065776 h 6611112"/>
                <a:gd name="connsiteX60" fmla="*/ 10187009 w 10214441"/>
                <a:gd name="connsiteY60" fmla="*/ 4645152 h 6611112"/>
                <a:gd name="connsiteX61" fmla="*/ 10214441 w 10214441"/>
                <a:gd name="connsiteY61" fmla="*/ 4389120 h 6611112"/>
                <a:gd name="connsiteX62" fmla="*/ 10205297 w 10214441"/>
                <a:gd name="connsiteY62" fmla="*/ 3008376 h 6611112"/>
                <a:gd name="connsiteX63" fmla="*/ 10196153 w 10214441"/>
                <a:gd name="connsiteY63" fmla="*/ 2852928 h 6611112"/>
                <a:gd name="connsiteX64" fmla="*/ 10187009 w 10214441"/>
                <a:gd name="connsiteY64" fmla="*/ 256032 h 6611112"/>
                <a:gd name="connsiteX65" fmla="*/ 10159577 w 10214441"/>
                <a:gd name="connsiteY65" fmla="*/ 128016 h 6611112"/>
                <a:gd name="connsiteX66" fmla="*/ 10141289 w 10214441"/>
                <a:gd name="connsiteY66" fmla="*/ 27432 h 6611112"/>
                <a:gd name="connsiteX67" fmla="*/ 10123001 w 10214441"/>
                <a:gd name="connsiteY67" fmla="*/ 0 h 6611112"/>
                <a:gd name="connsiteX68" fmla="*/ 9994985 w 10214441"/>
                <a:gd name="connsiteY68" fmla="*/ 18288 h 6611112"/>
                <a:gd name="connsiteX69" fmla="*/ 9629225 w 10214441"/>
                <a:gd name="connsiteY69" fmla="*/ 73152 h 6611112"/>
                <a:gd name="connsiteX70" fmla="*/ 9199457 w 10214441"/>
                <a:gd name="connsiteY70" fmla="*/ 118872 h 6611112"/>
                <a:gd name="connsiteX71" fmla="*/ 8623385 w 10214441"/>
                <a:gd name="connsiteY71" fmla="*/ 164592 h 6611112"/>
                <a:gd name="connsiteX72" fmla="*/ 7837001 w 10214441"/>
                <a:gd name="connsiteY72" fmla="*/ 173736 h 6611112"/>
                <a:gd name="connsiteX73" fmla="*/ 7654121 w 10214441"/>
                <a:gd name="connsiteY73" fmla="*/ 182880 h 6611112"/>
                <a:gd name="connsiteX74" fmla="*/ 7553537 w 10214441"/>
                <a:gd name="connsiteY74" fmla="*/ 192024 h 6611112"/>
                <a:gd name="connsiteX75" fmla="*/ 7471241 w 10214441"/>
                <a:gd name="connsiteY75" fmla="*/ 201168 h 6611112"/>
                <a:gd name="connsiteX76" fmla="*/ 7114625 w 10214441"/>
                <a:gd name="connsiteY76" fmla="*/ 210312 h 6611112"/>
                <a:gd name="connsiteX77" fmla="*/ 7004897 w 10214441"/>
                <a:gd name="connsiteY77" fmla="*/ 219456 h 6611112"/>
                <a:gd name="connsiteX78" fmla="*/ 6776297 w 10214441"/>
                <a:gd name="connsiteY78" fmla="*/ 265176 h 6611112"/>
                <a:gd name="connsiteX79" fmla="*/ 6337385 w 10214441"/>
                <a:gd name="connsiteY79" fmla="*/ 310896 h 6611112"/>
                <a:gd name="connsiteX80" fmla="*/ 6044777 w 10214441"/>
                <a:gd name="connsiteY80" fmla="*/ 338328 h 6611112"/>
                <a:gd name="connsiteX81" fmla="*/ 5532713 w 10214441"/>
                <a:gd name="connsiteY81" fmla="*/ 374904 h 6611112"/>
                <a:gd name="connsiteX82" fmla="*/ 4755473 w 10214441"/>
                <a:gd name="connsiteY82" fmla="*/ 384048 h 6611112"/>
                <a:gd name="connsiteX83" fmla="*/ 1079585 w 10214441"/>
                <a:gd name="connsiteY83" fmla="*/ 374904 h 6611112"/>
                <a:gd name="connsiteX84" fmla="*/ 997289 w 10214441"/>
                <a:gd name="connsiteY84" fmla="*/ 365760 h 6611112"/>
                <a:gd name="connsiteX85" fmla="*/ 768689 w 10214441"/>
                <a:gd name="connsiteY85" fmla="*/ 356616 h 6611112"/>
                <a:gd name="connsiteX86" fmla="*/ 713825 w 10214441"/>
                <a:gd name="connsiteY86" fmla="*/ 347472 h 6611112"/>
                <a:gd name="connsiteX87" fmla="*/ 530945 w 10214441"/>
                <a:gd name="connsiteY87" fmla="*/ 329184 h 6611112"/>
                <a:gd name="connsiteX88" fmla="*/ 476081 w 10214441"/>
                <a:gd name="connsiteY88" fmla="*/ 320040 h 6611112"/>
                <a:gd name="connsiteX89" fmla="*/ 238337 w 10214441"/>
                <a:gd name="connsiteY89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64236 w 10195788"/>
                <a:gd name="connsiteY16" fmla="*/ 5943600 h 6611112"/>
                <a:gd name="connsiteX17" fmla="*/ 183108 w 10195788"/>
                <a:gd name="connsiteY17" fmla="*/ 6190488 h 6611112"/>
                <a:gd name="connsiteX18" fmla="*/ 274548 w 10195788"/>
                <a:gd name="connsiteY18" fmla="*/ 6300216 h 6611112"/>
                <a:gd name="connsiteX19" fmla="*/ 356844 w 10195788"/>
                <a:gd name="connsiteY19" fmla="*/ 6400800 h 6611112"/>
                <a:gd name="connsiteX20" fmla="*/ 411708 w 10195788"/>
                <a:gd name="connsiteY20" fmla="*/ 6446520 h 6611112"/>
                <a:gd name="connsiteX21" fmla="*/ 494004 w 10195788"/>
                <a:gd name="connsiteY21" fmla="*/ 6528816 h 6611112"/>
                <a:gd name="connsiteX22" fmla="*/ 512292 w 10195788"/>
                <a:gd name="connsiteY22" fmla="*/ 6565392 h 6611112"/>
                <a:gd name="connsiteX23" fmla="*/ 548868 w 10195788"/>
                <a:gd name="connsiteY23" fmla="*/ 6583680 h 6611112"/>
                <a:gd name="connsiteX24" fmla="*/ 612876 w 10195788"/>
                <a:gd name="connsiteY24" fmla="*/ 6611112 h 6611112"/>
                <a:gd name="connsiteX25" fmla="*/ 2542260 w 10195788"/>
                <a:gd name="connsiteY25" fmla="*/ 6601968 h 6611112"/>
                <a:gd name="connsiteX26" fmla="*/ 2633700 w 10195788"/>
                <a:gd name="connsiteY26" fmla="*/ 6583680 h 6611112"/>
                <a:gd name="connsiteX27" fmla="*/ 2780004 w 10195788"/>
                <a:gd name="connsiteY27" fmla="*/ 6547104 h 6611112"/>
                <a:gd name="connsiteX28" fmla="*/ 3045180 w 10195788"/>
                <a:gd name="connsiteY28" fmla="*/ 6464808 h 6611112"/>
                <a:gd name="connsiteX29" fmla="*/ 3127476 w 10195788"/>
                <a:gd name="connsiteY29" fmla="*/ 6437376 h 6611112"/>
                <a:gd name="connsiteX30" fmla="*/ 3228060 w 10195788"/>
                <a:gd name="connsiteY30" fmla="*/ 6419088 h 6611112"/>
                <a:gd name="connsiteX31" fmla="*/ 3292068 w 10195788"/>
                <a:gd name="connsiteY31" fmla="*/ 6409944 h 6611112"/>
                <a:gd name="connsiteX32" fmla="*/ 3328644 w 10195788"/>
                <a:gd name="connsiteY32" fmla="*/ 6400800 h 6611112"/>
                <a:gd name="connsiteX33" fmla="*/ 3639540 w 10195788"/>
                <a:gd name="connsiteY33" fmla="*/ 6364224 h 6611112"/>
                <a:gd name="connsiteX34" fmla="*/ 3740124 w 10195788"/>
                <a:gd name="connsiteY34" fmla="*/ 6345936 h 6611112"/>
                <a:gd name="connsiteX35" fmla="*/ 3913860 w 10195788"/>
                <a:gd name="connsiteY35" fmla="*/ 6327648 h 6611112"/>
                <a:gd name="connsiteX36" fmla="*/ 3996156 w 10195788"/>
                <a:gd name="connsiteY36" fmla="*/ 6309360 h 6611112"/>
                <a:gd name="connsiteX37" fmla="*/ 4188180 w 10195788"/>
                <a:gd name="connsiteY37" fmla="*/ 6281928 h 6611112"/>
                <a:gd name="connsiteX38" fmla="*/ 4389348 w 10195788"/>
                <a:gd name="connsiteY38" fmla="*/ 6263640 h 6611112"/>
                <a:gd name="connsiteX39" fmla="*/ 4636236 w 10195788"/>
                <a:gd name="connsiteY39" fmla="*/ 6236208 h 6611112"/>
                <a:gd name="connsiteX40" fmla="*/ 6016980 w 10195788"/>
                <a:gd name="connsiteY40" fmla="*/ 6254496 h 6611112"/>
                <a:gd name="connsiteX41" fmla="*/ 6282156 w 10195788"/>
                <a:gd name="connsiteY41" fmla="*/ 6281928 h 6611112"/>
                <a:gd name="connsiteX42" fmla="*/ 6766788 w 10195788"/>
                <a:gd name="connsiteY42" fmla="*/ 6309360 h 6611112"/>
                <a:gd name="connsiteX43" fmla="*/ 7425156 w 10195788"/>
                <a:gd name="connsiteY43" fmla="*/ 6318504 h 6611112"/>
                <a:gd name="connsiteX44" fmla="*/ 9601428 w 10195788"/>
                <a:gd name="connsiteY44" fmla="*/ 6309360 h 6611112"/>
                <a:gd name="connsiteX45" fmla="*/ 9628860 w 10195788"/>
                <a:gd name="connsiteY45" fmla="*/ 6300216 h 6611112"/>
                <a:gd name="connsiteX46" fmla="*/ 9720300 w 10195788"/>
                <a:gd name="connsiteY46" fmla="*/ 6281928 h 6611112"/>
                <a:gd name="connsiteX47" fmla="*/ 9775164 w 10195788"/>
                <a:gd name="connsiteY47" fmla="*/ 6263640 h 6611112"/>
                <a:gd name="connsiteX48" fmla="*/ 9839172 w 10195788"/>
                <a:gd name="connsiteY48" fmla="*/ 6236208 h 6611112"/>
                <a:gd name="connsiteX49" fmla="*/ 9967188 w 10195788"/>
                <a:gd name="connsiteY49" fmla="*/ 6117336 h 6611112"/>
                <a:gd name="connsiteX50" fmla="*/ 10003764 w 10195788"/>
                <a:gd name="connsiteY50" fmla="*/ 6080760 h 6611112"/>
                <a:gd name="connsiteX51" fmla="*/ 10049484 w 10195788"/>
                <a:gd name="connsiteY51" fmla="*/ 5998464 h 6611112"/>
                <a:gd name="connsiteX52" fmla="*/ 10058628 w 10195788"/>
                <a:gd name="connsiteY52" fmla="*/ 5971032 h 6611112"/>
                <a:gd name="connsiteX53" fmla="*/ 10076916 w 10195788"/>
                <a:gd name="connsiteY53" fmla="*/ 5897880 h 6611112"/>
                <a:gd name="connsiteX54" fmla="*/ 10095204 w 10195788"/>
                <a:gd name="connsiteY54" fmla="*/ 5815584 h 6611112"/>
                <a:gd name="connsiteX55" fmla="*/ 10113492 w 10195788"/>
                <a:gd name="connsiteY55" fmla="*/ 5596128 h 6611112"/>
                <a:gd name="connsiteX56" fmla="*/ 10122636 w 10195788"/>
                <a:gd name="connsiteY56" fmla="*/ 5550408 h 6611112"/>
                <a:gd name="connsiteX57" fmla="*/ 10131780 w 10195788"/>
                <a:gd name="connsiteY57" fmla="*/ 5440680 h 6611112"/>
                <a:gd name="connsiteX58" fmla="*/ 10159212 w 10195788"/>
                <a:gd name="connsiteY58" fmla="*/ 5065776 h 6611112"/>
                <a:gd name="connsiteX59" fmla="*/ 10168356 w 10195788"/>
                <a:gd name="connsiteY59" fmla="*/ 4645152 h 6611112"/>
                <a:gd name="connsiteX60" fmla="*/ 10195788 w 10195788"/>
                <a:gd name="connsiteY60" fmla="*/ 4389120 h 6611112"/>
                <a:gd name="connsiteX61" fmla="*/ 10186644 w 10195788"/>
                <a:gd name="connsiteY61" fmla="*/ 3008376 h 6611112"/>
                <a:gd name="connsiteX62" fmla="*/ 10177500 w 10195788"/>
                <a:gd name="connsiteY62" fmla="*/ 2852928 h 6611112"/>
                <a:gd name="connsiteX63" fmla="*/ 10168356 w 10195788"/>
                <a:gd name="connsiteY63" fmla="*/ 256032 h 6611112"/>
                <a:gd name="connsiteX64" fmla="*/ 10140924 w 10195788"/>
                <a:gd name="connsiteY64" fmla="*/ 128016 h 6611112"/>
                <a:gd name="connsiteX65" fmla="*/ 10122636 w 10195788"/>
                <a:gd name="connsiteY65" fmla="*/ 27432 h 6611112"/>
                <a:gd name="connsiteX66" fmla="*/ 10104348 w 10195788"/>
                <a:gd name="connsiteY66" fmla="*/ 0 h 6611112"/>
                <a:gd name="connsiteX67" fmla="*/ 9976332 w 10195788"/>
                <a:gd name="connsiteY67" fmla="*/ 18288 h 6611112"/>
                <a:gd name="connsiteX68" fmla="*/ 9610572 w 10195788"/>
                <a:gd name="connsiteY68" fmla="*/ 73152 h 6611112"/>
                <a:gd name="connsiteX69" fmla="*/ 9180804 w 10195788"/>
                <a:gd name="connsiteY69" fmla="*/ 118872 h 6611112"/>
                <a:gd name="connsiteX70" fmla="*/ 8604732 w 10195788"/>
                <a:gd name="connsiteY70" fmla="*/ 164592 h 6611112"/>
                <a:gd name="connsiteX71" fmla="*/ 7818348 w 10195788"/>
                <a:gd name="connsiteY71" fmla="*/ 173736 h 6611112"/>
                <a:gd name="connsiteX72" fmla="*/ 7635468 w 10195788"/>
                <a:gd name="connsiteY72" fmla="*/ 182880 h 6611112"/>
                <a:gd name="connsiteX73" fmla="*/ 7534884 w 10195788"/>
                <a:gd name="connsiteY73" fmla="*/ 192024 h 6611112"/>
                <a:gd name="connsiteX74" fmla="*/ 7452588 w 10195788"/>
                <a:gd name="connsiteY74" fmla="*/ 201168 h 6611112"/>
                <a:gd name="connsiteX75" fmla="*/ 7095972 w 10195788"/>
                <a:gd name="connsiteY75" fmla="*/ 210312 h 6611112"/>
                <a:gd name="connsiteX76" fmla="*/ 6986244 w 10195788"/>
                <a:gd name="connsiteY76" fmla="*/ 219456 h 6611112"/>
                <a:gd name="connsiteX77" fmla="*/ 6757644 w 10195788"/>
                <a:gd name="connsiteY77" fmla="*/ 265176 h 6611112"/>
                <a:gd name="connsiteX78" fmla="*/ 6318732 w 10195788"/>
                <a:gd name="connsiteY78" fmla="*/ 310896 h 6611112"/>
                <a:gd name="connsiteX79" fmla="*/ 6026124 w 10195788"/>
                <a:gd name="connsiteY79" fmla="*/ 338328 h 6611112"/>
                <a:gd name="connsiteX80" fmla="*/ 5514060 w 10195788"/>
                <a:gd name="connsiteY80" fmla="*/ 374904 h 6611112"/>
                <a:gd name="connsiteX81" fmla="*/ 4736820 w 10195788"/>
                <a:gd name="connsiteY81" fmla="*/ 384048 h 6611112"/>
                <a:gd name="connsiteX82" fmla="*/ 1060932 w 10195788"/>
                <a:gd name="connsiteY82" fmla="*/ 374904 h 6611112"/>
                <a:gd name="connsiteX83" fmla="*/ 978636 w 10195788"/>
                <a:gd name="connsiteY83" fmla="*/ 365760 h 6611112"/>
                <a:gd name="connsiteX84" fmla="*/ 750036 w 10195788"/>
                <a:gd name="connsiteY84" fmla="*/ 356616 h 6611112"/>
                <a:gd name="connsiteX85" fmla="*/ 695172 w 10195788"/>
                <a:gd name="connsiteY85" fmla="*/ 347472 h 6611112"/>
                <a:gd name="connsiteX86" fmla="*/ 512292 w 10195788"/>
                <a:gd name="connsiteY86" fmla="*/ 329184 h 6611112"/>
                <a:gd name="connsiteX87" fmla="*/ 457428 w 10195788"/>
                <a:gd name="connsiteY87" fmla="*/ 320040 h 6611112"/>
                <a:gd name="connsiteX88" fmla="*/ 219684 w 10195788"/>
                <a:gd name="connsiteY88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183108 w 10195788"/>
                <a:gd name="connsiteY16" fmla="*/ 6190488 h 6611112"/>
                <a:gd name="connsiteX17" fmla="*/ 274548 w 10195788"/>
                <a:gd name="connsiteY17" fmla="*/ 6300216 h 6611112"/>
                <a:gd name="connsiteX18" fmla="*/ 356844 w 10195788"/>
                <a:gd name="connsiteY18" fmla="*/ 6400800 h 6611112"/>
                <a:gd name="connsiteX19" fmla="*/ 411708 w 10195788"/>
                <a:gd name="connsiteY19" fmla="*/ 6446520 h 6611112"/>
                <a:gd name="connsiteX20" fmla="*/ 494004 w 10195788"/>
                <a:gd name="connsiteY20" fmla="*/ 6528816 h 6611112"/>
                <a:gd name="connsiteX21" fmla="*/ 512292 w 10195788"/>
                <a:gd name="connsiteY21" fmla="*/ 6565392 h 6611112"/>
                <a:gd name="connsiteX22" fmla="*/ 548868 w 10195788"/>
                <a:gd name="connsiteY22" fmla="*/ 6583680 h 6611112"/>
                <a:gd name="connsiteX23" fmla="*/ 612876 w 10195788"/>
                <a:gd name="connsiteY23" fmla="*/ 6611112 h 6611112"/>
                <a:gd name="connsiteX24" fmla="*/ 2542260 w 10195788"/>
                <a:gd name="connsiteY24" fmla="*/ 6601968 h 6611112"/>
                <a:gd name="connsiteX25" fmla="*/ 2633700 w 10195788"/>
                <a:gd name="connsiteY25" fmla="*/ 6583680 h 6611112"/>
                <a:gd name="connsiteX26" fmla="*/ 2780004 w 10195788"/>
                <a:gd name="connsiteY26" fmla="*/ 6547104 h 6611112"/>
                <a:gd name="connsiteX27" fmla="*/ 3045180 w 10195788"/>
                <a:gd name="connsiteY27" fmla="*/ 6464808 h 6611112"/>
                <a:gd name="connsiteX28" fmla="*/ 3127476 w 10195788"/>
                <a:gd name="connsiteY28" fmla="*/ 6437376 h 6611112"/>
                <a:gd name="connsiteX29" fmla="*/ 3228060 w 10195788"/>
                <a:gd name="connsiteY29" fmla="*/ 6419088 h 6611112"/>
                <a:gd name="connsiteX30" fmla="*/ 3292068 w 10195788"/>
                <a:gd name="connsiteY30" fmla="*/ 6409944 h 6611112"/>
                <a:gd name="connsiteX31" fmla="*/ 3328644 w 10195788"/>
                <a:gd name="connsiteY31" fmla="*/ 6400800 h 6611112"/>
                <a:gd name="connsiteX32" fmla="*/ 3639540 w 10195788"/>
                <a:gd name="connsiteY32" fmla="*/ 6364224 h 6611112"/>
                <a:gd name="connsiteX33" fmla="*/ 3740124 w 10195788"/>
                <a:gd name="connsiteY33" fmla="*/ 6345936 h 6611112"/>
                <a:gd name="connsiteX34" fmla="*/ 3913860 w 10195788"/>
                <a:gd name="connsiteY34" fmla="*/ 6327648 h 6611112"/>
                <a:gd name="connsiteX35" fmla="*/ 3996156 w 10195788"/>
                <a:gd name="connsiteY35" fmla="*/ 6309360 h 6611112"/>
                <a:gd name="connsiteX36" fmla="*/ 4188180 w 10195788"/>
                <a:gd name="connsiteY36" fmla="*/ 6281928 h 6611112"/>
                <a:gd name="connsiteX37" fmla="*/ 4389348 w 10195788"/>
                <a:gd name="connsiteY37" fmla="*/ 6263640 h 6611112"/>
                <a:gd name="connsiteX38" fmla="*/ 4636236 w 10195788"/>
                <a:gd name="connsiteY38" fmla="*/ 6236208 h 6611112"/>
                <a:gd name="connsiteX39" fmla="*/ 6016980 w 10195788"/>
                <a:gd name="connsiteY39" fmla="*/ 6254496 h 6611112"/>
                <a:gd name="connsiteX40" fmla="*/ 6282156 w 10195788"/>
                <a:gd name="connsiteY40" fmla="*/ 6281928 h 6611112"/>
                <a:gd name="connsiteX41" fmla="*/ 6766788 w 10195788"/>
                <a:gd name="connsiteY41" fmla="*/ 6309360 h 6611112"/>
                <a:gd name="connsiteX42" fmla="*/ 7425156 w 10195788"/>
                <a:gd name="connsiteY42" fmla="*/ 6318504 h 6611112"/>
                <a:gd name="connsiteX43" fmla="*/ 9601428 w 10195788"/>
                <a:gd name="connsiteY43" fmla="*/ 6309360 h 6611112"/>
                <a:gd name="connsiteX44" fmla="*/ 9628860 w 10195788"/>
                <a:gd name="connsiteY44" fmla="*/ 6300216 h 6611112"/>
                <a:gd name="connsiteX45" fmla="*/ 9720300 w 10195788"/>
                <a:gd name="connsiteY45" fmla="*/ 6281928 h 6611112"/>
                <a:gd name="connsiteX46" fmla="*/ 9775164 w 10195788"/>
                <a:gd name="connsiteY46" fmla="*/ 6263640 h 6611112"/>
                <a:gd name="connsiteX47" fmla="*/ 9839172 w 10195788"/>
                <a:gd name="connsiteY47" fmla="*/ 6236208 h 6611112"/>
                <a:gd name="connsiteX48" fmla="*/ 9967188 w 10195788"/>
                <a:gd name="connsiteY48" fmla="*/ 6117336 h 6611112"/>
                <a:gd name="connsiteX49" fmla="*/ 10003764 w 10195788"/>
                <a:gd name="connsiteY49" fmla="*/ 6080760 h 6611112"/>
                <a:gd name="connsiteX50" fmla="*/ 10049484 w 10195788"/>
                <a:gd name="connsiteY50" fmla="*/ 5998464 h 6611112"/>
                <a:gd name="connsiteX51" fmla="*/ 10058628 w 10195788"/>
                <a:gd name="connsiteY51" fmla="*/ 5971032 h 6611112"/>
                <a:gd name="connsiteX52" fmla="*/ 10076916 w 10195788"/>
                <a:gd name="connsiteY52" fmla="*/ 5897880 h 6611112"/>
                <a:gd name="connsiteX53" fmla="*/ 10095204 w 10195788"/>
                <a:gd name="connsiteY53" fmla="*/ 5815584 h 6611112"/>
                <a:gd name="connsiteX54" fmla="*/ 10113492 w 10195788"/>
                <a:gd name="connsiteY54" fmla="*/ 5596128 h 6611112"/>
                <a:gd name="connsiteX55" fmla="*/ 10122636 w 10195788"/>
                <a:gd name="connsiteY55" fmla="*/ 5550408 h 6611112"/>
                <a:gd name="connsiteX56" fmla="*/ 10131780 w 10195788"/>
                <a:gd name="connsiteY56" fmla="*/ 5440680 h 6611112"/>
                <a:gd name="connsiteX57" fmla="*/ 10159212 w 10195788"/>
                <a:gd name="connsiteY57" fmla="*/ 5065776 h 6611112"/>
                <a:gd name="connsiteX58" fmla="*/ 10168356 w 10195788"/>
                <a:gd name="connsiteY58" fmla="*/ 4645152 h 6611112"/>
                <a:gd name="connsiteX59" fmla="*/ 10195788 w 10195788"/>
                <a:gd name="connsiteY59" fmla="*/ 4389120 h 6611112"/>
                <a:gd name="connsiteX60" fmla="*/ 10186644 w 10195788"/>
                <a:gd name="connsiteY60" fmla="*/ 3008376 h 6611112"/>
                <a:gd name="connsiteX61" fmla="*/ 10177500 w 10195788"/>
                <a:gd name="connsiteY61" fmla="*/ 2852928 h 6611112"/>
                <a:gd name="connsiteX62" fmla="*/ 10168356 w 10195788"/>
                <a:gd name="connsiteY62" fmla="*/ 256032 h 6611112"/>
                <a:gd name="connsiteX63" fmla="*/ 10140924 w 10195788"/>
                <a:gd name="connsiteY63" fmla="*/ 128016 h 6611112"/>
                <a:gd name="connsiteX64" fmla="*/ 10122636 w 10195788"/>
                <a:gd name="connsiteY64" fmla="*/ 27432 h 6611112"/>
                <a:gd name="connsiteX65" fmla="*/ 10104348 w 10195788"/>
                <a:gd name="connsiteY65" fmla="*/ 0 h 6611112"/>
                <a:gd name="connsiteX66" fmla="*/ 9976332 w 10195788"/>
                <a:gd name="connsiteY66" fmla="*/ 18288 h 6611112"/>
                <a:gd name="connsiteX67" fmla="*/ 9610572 w 10195788"/>
                <a:gd name="connsiteY67" fmla="*/ 73152 h 6611112"/>
                <a:gd name="connsiteX68" fmla="*/ 9180804 w 10195788"/>
                <a:gd name="connsiteY68" fmla="*/ 118872 h 6611112"/>
                <a:gd name="connsiteX69" fmla="*/ 8604732 w 10195788"/>
                <a:gd name="connsiteY69" fmla="*/ 164592 h 6611112"/>
                <a:gd name="connsiteX70" fmla="*/ 7818348 w 10195788"/>
                <a:gd name="connsiteY70" fmla="*/ 173736 h 6611112"/>
                <a:gd name="connsiteX71" fmla="*/ 7635468 w 10195788"/>
                <a:gd name="connsiteY71" fmla="*/ 182880 h 6611112"/>
                <a:gd name="connsiteX72" fmla="*/ 7534884 w 10195788"/>
                <a:gd name="connsiteY72" fmla="*/ 192024 h 6611112"/>
                <a:gd name="connsiteX73" fmla="*/ 7452588 w 10195788"/>
                <a:gd name="connsiteY73" fmla="*/ 201168 h 6611112"/>
                <a:gd name="connsiteX74" fmla="*/ 7095972 w 10195788"/>
                <a:gd name="connsiteY74" fmla="*/ 210312 h 6611112"/>
                <a:gd name="connsiteX75" fmla="*/ 6986244 w 10195788"/>
                <a:gd name="connsiteY75" fmla="*/ 219456 h 6611112"/>
                <a:gd name="connsiteX76" fmla="*/ 6757644 w 10195788"/>
                <a:gd name="connsiteY76" fmla="*/ 265176 h 6611112"/>
                <a:gd name="connsiteX77" fmla="*/ 6318732 w 10195788"/>
                <a:gd name="connsiteY77" fmla="*/ 310896 h 6611112"/>
                <a:gd name="connsiteX78" fmla="*/ 6026124 w 10195788"/>
                <a:gd name="connsiteY78" fmla="*/ 338328 h 6611112"/>
                <a:gd name="connsiteX79" fmla="*/ 5514060 w 10195788"/>
                <a:gd name="connsiteY79" fmla="*/ 374904 h 6611112"/>
                <a:gd name="connsiteX80" fmla="*/ 4736820 w 10195788"/>
                <a:gd name="connsiteY80" fmla="*/ 384048 h 6611112"/>
                <a:gd name="connsiteX81" fmla="*/ 1060932 w 10195788"/>
                <a:gd name="connsiteY81" fmla="*/ 374904 h 6611112"/>
                <a:gd name="connsiteX82" fmla="*/ 978636 w 10195788"/>
                <a:gd name="connsiteY82" fmla="*/ 365760 h 6611112"/>
                <a:gd name="connsiteX83" fmla="*/ 750036 w 10195788"/>
                <a:gd name="connsiteY83" fmla="*/ 356616 h 6611112"/>
                <a:gd name="connsiteX84" fmla="*/ 695172 w 10195788"/>
                <a:gd name="connsiteY84" fmla="*/ 347472 h 6611112"/>
                <a:gd name="connsiteX85" fmla="*/ 512292 w 10195788"/>
                <a:gd name="connsiteY85" fmla="*/ 329184 h 6611112"/>
                <a:gd name="connsiteX86" fmla="*/ 457428 w 10195788"/>
                <a:gd name="connsiteY86" fmla="*/ 320040 h 6611112"/>
                <a:gd name="connsiteX87" fmla="*/ 219684 w 10195788"/>
                <a:gd name="connsiteY87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11708 w 10195788"/>
                <a:gd name="connsiteY18" fmla="*/ 6446520 h 6611112"/>
                <a:gd name="connsiteX19" fmla="*/ 494004 w 10195788"/>
                <a:gd name="connsiteY19" fmla="*/ 6528816 h 6611112"/>
                <a:gd name="connsiteX20" fmla="*/ 512292 w 10195788"/>
                <a:gd name="connsiteY20" fmla="*/ 6565392 h 6611112"/>
                <a:gd name="connsiteX21" fmla="*/ 548868 w 10195788"/>
                <a:gd name="connsiteY21" fmla="*/ 6583680 h 6611112"/>
                <a:gd name="connsiteX22" fmla="*/ 612876 w 10195788"/>
                <a:gd name="connsiteY22" fmla="*/ 6611112 h 6611112"/>
                <a:gd name="connsiteX23" fmla="*/ 2542260 w 10195788"/>
                <a:gd name="connsiteY23" fmla="*/ 6601968 h 6611112"/>
                <a:gd name="connsiteX24" fmla="*/ 2633700 w 10195788"/>
                <a:gd name="connsiteY24" fmla="*/ 6583680 h 6611112"/>
                <a:gd name="connsiteX25" fmla="*/ 2780004 w 10195788"/>
                <a:gd name="connsiteY25" fmla="*/ 6547104 h 6611112"/>
                <a:gd name="connsiteX26" fmla="*/ 3045180 w 10195788"/>
                <a:gd name="connsiteY26" fmla="*/ 6464808 h 6611112"/>
                <a:gd name="connsiteX27" fmla="*/ 3127476 w 10195788"/>
                <a:gd name="connsiteY27" fmla="*/ 6437376 h 6611112"/>
                <a:gd name="connsiteX28" fmla="*/ 3228060 w 10195788"/>
                <a:gd name="connsiteY28" fmla="*/ 6419088 h 6611112"/>
                <a:gd name="connsiteX29" fmla="*/ 3292068 w 10195788"/>
                <a:gd name="connsiteY29" fmla="*/ 6409944 h 6611112"/>
                <a:gd name="connsiteX30" fmla="*/ 3328644 w 10195788"/>
                <a:gd name="connsiteY30" fmla="*/ 6400800 h 6611112"/>
                <a:gd name="connsiteX31" fmla="*/ 3639540 w 10195788"/>
                <a:gd name="connsiteY31" fmla="*/ 6364224 h 6611112"/>
                <a:gd name="connsiteX32" fmla="*/ 3740124 w 10195788"/>
                <a:gd name="connsiteY32" fmla="*/ 6345936 h 6611112"/>
                <a:gd name="connsiteX33" fmla="*/ 3913860 w 10195788"/>
                <a:gd name="connsiteY33" fmla="*/ 6327648 h 6611112"/>
                <a:gd name="connsiteX34" fmla="*/ 3996156 w 10195788"/>
                <a:gd name="connsiteY34" fmla="*/ 6309360 h 6611112"/>
                <a:gd name="connsiteX35" fmla="*/ 4188180 w 10195788"/>
                <a:gd name="connsiteY35" fmla="*/ 6281928 h 6611112"/>
                <a:gd name="connsiteX36" fmla="*/ 4389348 w 10195788"/>
                <a:gd name="connsiteY36" fmla="*/ 6263640 h 6611112"/>
                <a:gd name="connsiteX37" fmla="*/ 4636236 w 10195788"/>
                <a:gd name="connsiteY37" fmla="*/ 6236208 h 6611112"/>
                <a:gd name="connsiteX38" fmla="*/ 6016980 w 10195788"/>
                <a:gd name="connsiteY38" fmla="*/ 6254496 h 6611112"/>
                <a:gd name="connsiteX39" fmla="*/ 6282156 w 10195788"/>
                <a:gd name="connsiteY39" fmla="*/ 6281928 h 6611112"/>
                <a:gd name="connsiteX40" fmla="*/ 6766788 w 10195788"/>
                <a:gd name="connsiteY40" fmla="*/ 6309360 h 6611112"/>
                <a:gd name="connsiteX41" fmla="*/ 7425156 w 10195788"/>
                <a:gd name="connsiteY41" fmla="*/ 6318504 h 6611112"/>
                <a:gd name="connsiteX42" fmla="*/ 9601428 w 10195788"/>
                <a:gd name="connsiteY42" fmla="*/ 6309360 h 6611112"/>
                <a:gd name="connsiteX43" fmla="*/ 9628860 w 10195788"/>
                <a:gd name="connsiteY43" fmla="*/ 6300216 h 6611112"/>
                <a:gd name="connsiteX44" fmla="*/ 9720300 w 10195788"/>
                <a:gd name="connsiteY44" fmla="*/ 6281928 h 6611112"/>
                <a:gd name="connsiteX45" fmla="*/ 9775164 w 10195788"/>
                <a:gd name="connsiteY45" fmla="*/ 6263640 h 6611112"/>
                <a:gd name="connsiteX46" fmla="*/ 9839172 w 10195788"/>
                <a:gd name="connsiteY46" fmla="*/ 6236208 h 6611112"/>
                <a:gd name="connsiteX47" fmla="*/ 9967188 w 10195788"/>
                <a:gd name="connsiteY47" fmla="*/ 6117336 h 6611112"/>
                <a:gd name="connsiteX48" fmla="*/ 10003764 w 10195788"/>
                <a:gd name="connsiteY48" fmla="*/ 6080760 h 6611112"/>
                <a:gd name="connsiteX49" fmla="*/ 10049484 w 10195788"/>
                <a:gd name="connsiteY49" fmla="*/ 5998464 h 6611112"/>
                <a:gd name="connsiteX50" fmla="*/ 10058628 w 10195788"/>
                <a:gd name="connsiteY50" fmla="*/ 5971032 h 6611112"/>
                <a:gd name="connsiteX51" fmla="*/ 10076916 w 10195788"/>
                <a:gd name="connsiteY51" fmla="*/ 5897880 h 6611112"/>
                <a:gd name="connsiteX52" fmla="*/ 10095204 w 10195788"/>
                <a:gd name="connsiteY52" fmla="*/ 5815584 h 6611112"/>
                <a:gd name="connsiteX53" fmla="*/ 10113492 w 10195788"/>
                <a:gd name="connsiteY53" fmla="*/ 5596128 h 6611112"/>
                <a:gd name="connsiteX54" fmla="*/ 10122636 w 10195788"/>
                <a:gd name="connsiteY54" fmla="*/ 5550408 h 6611112"/>
                <a:gd name="connsiteX55" fmla="*/ 10131780 w 10195788"/>
                <a:gd name="connsiteY55" fmla="*/ 5440680 h 6611112"/>
                <a:gd name="connsiteX56" fmla="*/ 10159212 w 10195788"/>
                <a:gd name="connsiteY56" fmla="*/ 5065776 h 6611112"/>
                <a:gd name="connsiteX57" fmla="*/ 10168356 w 10195788"/>
                <a:gd name="connsiteY57" fmla="*/ 4645152 h 6611112"/>
                <a:gd name="connsiteX58" fmla="*/ 10195788 w 10195788"/>
                <a:gd name="connsiteY58" fmla="*/ 4389120 h 6611112"/>
                <a:gd name="connsiteX59" fmla="*/ 10186644 w 10195788"/>
                <a:gd name="connsiteY59" fmla="*/ 3008376 h 6611112"/>
                <a:gd name="connsiteX60" fmla="*/ 10177500 w 10195788"/>
                <a:gd name="connsiteY60" fmla="*/ 2852928 h 6611112"/>
                <a:gd name="connsiteX61" fmla="*/ 10168356 w 10195788"/>
                <a:gd name="connsiteY61" fmla="*/ 256032 h 6611112"/>
                <a:gd name="connsiteX62" fmla="*/ 10140924 w 10195788"/>
                <a:gd name="connsiteY62" fmla="*/ 128016 h 6611112"/>
                <a:gd name="connsiteX63" fmla="*/ 10122636 w 10195788"/>
                <a:gd name="connsiteY63" fmla="*/ 27432 h 6611112"/>
                <a:gd name="connsiteX64" fmla="*/ 10104348 w 10195788"/>
                <a:gd name="connsiteY64" fmla="*/ 0 h 6611112"/>
                <a:gd name="connsiteX65" fmla="*/ 9976332 w 10195788"/>
                <a:gd name="connsiteY65" fmla="*/ 18288 h 6611112"/>
                <a:gd name="connsiteX66" fmla="*/ 9610572 w 10195788"/>
                <a:gd name="connsiteY66" fmla="*/ 73152 h 6611112"/>
                <a:gd name="connsiteX67" fmla="*/ 9180804 w 10195788"/>
                <a:gd name="connsiteY67" fmla="*/ 118872 h 6611112"/>
                <a:gd name="connsiteX68" fmla="*/ 8604732 w 10195788"/>
                <a:gd name="connsiteY68" fmla="*/ 164592 h 6611112"/>
                <a:gd name="connsiteX69" fmla="*/ 7818348 w 10195788"/>
                <a:gd name="connsiteY69" fmla="*/ 173736 h 6611112"/>
                <a:gd name="connsiteX70" fmla="*/ 7635468 w 10195788"/>
                <a:gd name="connsiteY70" fmla="*/ 182880 h 6611112"/>
                <a:gd name="connsiteX71" fmla="*/ 7534884 w 10195788"/>
                <a:gd name="connsiteY71" fmla="*/ 192024 h 6611112"/>
                <a:gd name="connsiteX72" fmla="*/ 7452588 w 10195788"/>
                <a:gd name="connsiteY72" fmla="*/ 201168 h 6611112"/>
                <a:gd name="connsiteX73" fmla="*/ 7095972 w 10195788"/>
                <a:gd name="connsiteY73" fmla="*/ 210312 h 6611112"/>
                <a:gd name="connsiteX74" fmla="*/ 6986244 w 10195788"/>
                <a:gd name="connsiteY74" fmla="*/ 219456 h 6611112"/>
                <a:gd name="connsiteX75" fmla="*/ 6757644 w 10195788"/>
                <a:gd name="connsiteY75" fmla="*/ 265176 h 6611112"/>
                <a:gd name="connsiteX76" fmla="*/ 6318732 w 10195788"/>
                <a:gd name="connsiteY76" fmla="*/ 310896 h 6611112"/>
                <a:gd name="connsiteX77" fmla="*/ 6026124 w 10195788"/>
                <a:gd name="connsiteY77" fmla="*/ 338328 h 6611112"/>
                <a:gd name="connsiteX78" fmla="*/ 5514060 w 10195788"/>
                <a:gd name="connsiteY78" fmla="*/ 374904 h 6611112"/>
                <a:gd name="connsiteX79" fmla="*/ 4736820 w 10195788"/>
                <a:gd name="connsiteY79" fmla="*/ 384048 h 6611112"/>
                <a:gd name="connsiteX80" fmla="*/ 1060932 w 10195788"/>
                <a:gd name="connsiteY80" fmla="*/ 374904 h 6611112"/>
                <a:gd name="connsiteX81" fmla="*/ 978636 w 10195788"/>
                <a:gd name="connsiteY81" fmla="*/ 365760 h 6611112"/>
                <a:gd name="connsiteX82" fmla="*/ 750036 w 10195788"/>
                <a:gd name="connsiteY82" fmla="*/ 356616 h 6611112"/>
                <a:gd name="connsiteX83" fmla="*/ 695172 w 10195788"/>
                <a:gd name="connsiteY83" fmla="*/ 347472 h 6611112"/>
                <a:gd name="connsiteX84" fmla="*/ 512292 w 10195788"/>
                <a:gd name="connsiteY84" fmla="*/ 329184 h 6611112"/>
                <a:gd name="connsiteX85" fmla="*/ 457428 w 10195788"/>
                <a:gd name="connsiteY85" fmla="*/ 320040 h 6611112"/>
                <a:gd name="connsiteX86" fmla="*/ 219684 w 10195788"/>
                <a:gd name="connsiteY86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94004 w 10195788"/>
                <a:gd name="connsiteY18" fmla="*/ 6528816 h 6611112"/>
                <a:gd name="connsiteX19" fmla="*/ 512292 w 10195788"/>
                <a:gd name="connsiteY19" fmla="*/ 6565392 h 6611112"/>
                <a:gd name="connsiteX20" fmla="*/ 548868 w 10195788"/>
                <a:gd name="connsiteY20" fmla="*/ 6583680 h 6611112"/>
                <a:gd name="connsiteX21" fmla="*/ 612876 w 10195788"/>
                <a:gd name="connsiteY21" fmla="*/ 6611112 h 6611112"/>
                <a:gd name="connsiteX22" fmla="*/ 2542260 w 10195788"/>
                <a:gd name="connsiteY22" fmla="*/ 6601968 h 6611112"/>
                <a:gd name="connsiteX23" fmla="*/ 2633700 w 10195788"/>
                <a:gd name="connsiteY23" fmla="*/ 6583680 h 6611112"/>
                <a:gd name="connsiteX24" fmla="*/ 2780004 w 10195788"/>
                <a:gd name="connsiteY24" fmla="*/ 6547104 h 6611112"/>
                <a:gd name="connsiteX25" fmla="*/ 3045180 w 10195788"/>
                <a:gd name="connsiteY25" fmla="*/ 6464808 h 6611112"/>
                <a:gd name="connsiteX26" fmla="*/ 3127476 w 10195788"/>
                <a:gd name="connsiteY26" fmla="*/ 6437376 h 6611112"/>
                <a:gd name="connsiteX27" fmla="*/ 3228060 w 10195788"/>
                <a:gd name="connsiteY27" fmla="*/ 6419088 h 6611112"/>
                <a:gd name="connsiteX28" fmla="*/ 3292068 w 10195788"/>
                <a:gd name="connsiteY28" fmla="*/ 6409944 h 6611112"/>
                <a:gd name="connsiteX29" fmla="*/ 3328644 w 10195788"/>
                <a:gd name="connsiteY29" fmla="*/ 6400800 h 6611112"/>
                <a:gd name="connsiteX30" fmla="*/ 3639540 w 10195788"/>
                <a:gd name="connsiteY30" fmla="*/ 6364224 h 6611112"/>
                <a:gd name="connsiteX31" fmla="*/ 3740124 w 10195788"/>
                <a:gd name="connsiteY31" fmla="*/ 6345936 h 6611112"/>
                <a:gd name="connsiteX32" fmla="*/ 3913860 w 10195788"/>
                <a:gd name="connsiteY32" fmla="*/ 6327648 h 6611112"/>
                <a:gd name="connsiteX33" fmla="*/ 3996156 w 10195788"/>
                <a:gd name="connsiteY33" fmla="*/ 6309360 h 6611112"/>
                <a:gd name="connsiteX34" fmla="*/ 4188180 w 10195788"/>
                <a:gd name="connsiteY34" fmla="*/ 6281928 h 6611112"/>
                <a:gd name="connsiteX35" fmla="*/ 4389348 w 10195788"/>
                <a:gd name="connsiteY35" fmla="*/ 6263640 h 6611112"/>
                <a:gd name="connsiteX36" fmla="*/ 4636236 w 10195788"/>
                <a:gd name="connsiteY36" fmla="*/ 6236208 h 6611112"/>
                <a:gd name="connsiteX37" fmla="*/ 6016980 w 10195788"/>
                <a:gd name="connsiteY37" fmla="*/ 6254496 h 6611112"/>
                <a:gd name="connsiteX38" fmla="*/ 6282156 w 10195788"/>
                <a:gd name="connsiteY38" fmla="*/ 6281928 h 6611112"/>
                <a:gd name="connsiteX39" fmla="*/ 6766788 w 10195788"/>
                <a:gd name="connsiteY39" fmla="*/ 6309360 h 6611112"/>
                <a:gd name="connsiteX40" fmla="*/ 7425156 w 10195788"/>
                <a:gd name="connsiteY40" fmla="*/ 6318504 h 6611112"/>
                <a:gd name="connsiteX41" fmla="*/ 9601428 w 10195788"/>
                <a:gd name="connsiteY41" fmla="*/ 6309360 h 6611112"/>
                <a:gd name="connsiteX42" fmla="*/ 9628860 w 10195788"/>
                <a:gd name="connsiteY42" fmla="*/ 6300216 h 6611112"/>
                <a:gd name="connsiteX43" fmla="*/ 9720300 w 10195788"/>
                <a:gd name="connsiteY43" fmla="*/ 6281928 h 6611112"/>
                <a:gd name="connsiteX44" fmla="*/ 9775164 w 10195788"/>
                <a:gd name="connsiteY44" fmla="*/ 6263640 h 6611112"/>
                <a:gd name="connsiteX45" fmla="*/ 9839172 w 10195788"/>
                <a:gd name="connsiteY45" fmla="*/ 6236208 h 6611112"/>
                <a:gd name="connsiteX46" fmla="*/ 9967188 w 10195788"/>
                <a:gd name="connsiteY46" fmla="*/ 6117336 h 6611112"/>
                <a:gd name="connsiteX47" fmla="*/ 10003764 w 10195788"/>
                <a:gd name="connsiteY47" fmla="*/ 6080760 h 6611112"/>
                <a:gd name="connsiteX48" fmla="*/ 10049484 w 10195788"/>
                <a:gd name="connsiteY48" fmla="*/ 5998464 h 6611112"/>
                <a:gd name="connsiteX49" fmla="*/ 10058628 w 10195788"/>
                <a:gd name="connsiteY49" fmla="*/ 5971032 h 6611112"/>
                <a:gd name="connsiteX50" fmla="*/ 10076916 w 10195788"/>
                <a:gd name="connsiteY50" fmla="*/ 5897880 h 6611112"/>
                <a:gd name="connsiteX51" fmla="*/ 10095204 w 10195788"/>
                <a:gd name="connsiteY51" fmla="*/ 5815584 h 6611112"/>
                <a:gd name="connsiteX52" fmla="*/ 10113492 w 10195788"/>
                <a:gd name="connsiteY52" fmla="*/ 5596128 h 6611112"/>
                <a:gd name="connsiteX53" fmla="*/ 10122636 w 10195788"/>
                <a:gd name="connsiteY53" fmla="*/ 5550408 h 6611112"/>
                <a:gd name="connsiteX54" fmla="*/ 10131780 w 10195788"/>
                <a:gd name="connsiteY54" fmla="*/ 5440680 h 6611112"/>
                <a:gd name="connsiteX55" fmla="*/ 10159212 w 10195788"/>
                <a:gd name="connsiteY55" fmla="*/ 5065776 h 6611112"/>
                <a:gd name="connsiteX56" fmla="*/ 10168356 w 10195788"/>
                <a:gd name="connsiteY56" fmla="*/ 4645152 h 6611112"/>
                <a:gd name="connsiteX57" fmla="*/ 10195788 w 10195788"/>
                <a:gd name="connsiteY57" fmla="*/ 4389120 h 6611112"/>
                <a:gd name="connsiteX58" fmla="*/ 10186644 w 10195788"/>
                <a:gd name="connsiteY58" fmla="*/ 3008376 h 6611112"/>
                <a:gd name="connsiteX59" fmla="*/ 10177500 w 10195788"/>
                <a:gd name="connsiteY59" fmla="*/ 2852928 h 6611112"/>
                <a:gd name="connsiteX60" fmla="*/ 10168356 w 10195788"/>
                <a:gd name="connsiteY60" fmla="*/ 256032 h 6611112"/>
                <a:gd name="connsiteX61" fmla="*/ 10140924 w 10195788"/>
                <a:gd name="connsiteY61" fmla="*/ 128016 h 6611112"/>
                <a:gd name="connsiteX62" fmla="*/ 10122636 w 10195788"/>
                <a:gd name="connsiteY62" fmla="*/ 27432 h 6611112"/>
                <a:gd name="connsiteX63" fmla="*/ 10104348 w 10195788"/>
                <a:gd name="connsiteY63" fmla="*/ 0 h 6611112"/>
                <a:gd name="connsiteX64" fmla="*/ 9976332 w 10195788"/>
                <a:gd name="connsiteY64" fmla="*/ 18288 h 6611112"/>
                <a:gd name="connsiteX65" fmla="*/ 9610572 w 10195788"/>
                <a:gd name="connsiteY65" fmla="*/ 73152 h 6611112"/>
                <a:gd name="connsiteX66" fmla="*/ 9180804 w 10195788"/>
                <a:gd name="connsiteY66" fmla="*/ 118872 h 6611112"/>
                <a:gd name="connsiteX67" fmla="*/ 8604732 w 10195788"/>
                <a:gd name="connsiteY67" fmla="*/ 164592 h 6611112"/>
                <a:gd name="connsiteX68" fmla="*/ 7818348 w 10195788"/>
                <a:gd name="connsiteY68" fmla="*/ 173736 h 6611112"/>
                <a:gd name="connsiteX69" fmla="*/ 7635468 w 10195788"/>
                <a:gd name="connsiteY69" fmla="*/ 182880 h 6611112"/>
                <a:gd name="connsiteX70" fmla="*/ 7534884 w 10195788"/>
                <a:gd name="connsiteY70" fmla="*/ 192024 h 6611112"/>
                <a:gd name="connsiteX71" fmla="*/ 7452588 w 10195788"/>
                <a:gd name="connsiteY71" fmla="*/ 201168 h 6611112"/>
                <a:gd name="connsiteX72" fmla="*/ 7095972 w 10195788"/>
                <a:gd name="connsiteY72" fmla="*/ 210312 h 6611112"/>
                <a:gd name="connsiteX73" fmla="*/ 6986244 w 10195788"/>
                <a:gd name="connsiteY73" fmla="*/ 219456 h 6611112"/>
                <a:gd name="connsiteX74" fmla="*/ 6757644 w 10195788"/>
                <a:gd name="connsiteY74" fmla="*/ 265176 h 6611112"/>
                <a:gd name="connsiteX75" fmla="*/ 6318732 w 10195788"/>
                <a:gd name="connsiteY75" fmla="*/ 310896 h 6611112"/>
                <a:gd name="connsiteX76" fmla="*/ 6026124 w 10195788"/>
                <a:gd name="connsiteY76" fmla="*/ 338328 h 6611112"/>
                <a:gd name="connsiteX77" fmla="*/ 5514060 w 10195788"/>
                <a:gd name="connsiteY77" fmla="*/ 374904 h 6611112"/>
                <a:gd name="connsiteX78" fmla="*/ 4736820 w 10195788"/>
                <a:gd name="connsiteY78" fmla="*/ 384048 h 6611112"/>
                <a:gd name="connsiteX79" fmla="*/ 1060932 w 10195788"/>
                <a:gd name="connsiteY79" fmla="*/ 374904 h 6611112"/>
                <a:gd name="connsiteX80" fmla="*/ 978636 w 10195788"/>
                <a:gd name="connsiteY80" fmla="*/ 365760 h 6611112"/>
                <a:gd name="connsiteX81" fmla="*/ 750036 w 10195788"/>
                <a:gd name="connsiteY81" fmla="*/ 356616 h 6611112"/>
                <a:gd name="connsiteX82" fmla="*/ 695172 w 10195788"/>
                <a:gd name="connsiteY82" fmla="*/ 347472 h 6611112"/>
                <a:gd name="connsiteX83" fmla="*/ 512292 w 10195788"/>
                <a:gd name="connsiteY83" fmla="*/ 329184 h 6611112"/>
                <a:gd name="connsiteX84" fmla="*/ 457428 w 10195788"/>
                <a:gd name="connsiteY84" fmla="*/ 320040 h 6611112"/>
                <a:gd name="connsiteX85" fmla="*/ 219684 w 10195788"/>
                <a:gd name="connsiteY85" fmla="*/ 347472 h 6611112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548868 w 10195788"/>
                <a:gd name="connsiteY20" fmla="*/ 6583680 h 6601968"/>
                <a:gd name="connsiteX21" fmla="*/ 2542260 w 10195788"/>
                <a:gd name="connsiteY21" fmla="*/ 6601968 h 6601968"/>
                <a:gd name="connsiteX22" fmla="*/ 2633700 w 10195788"/>
                <a:gd name="connsiteY22" fmla="*/ 6583680 h 6601968"/>
                <a:gd name="connsiteX23" fmla="*/ 2780004 w 10195788"/>
                <a:gd name="connsiteY23" fmla="*/ 6547104 h 6601968"/>
                <a:gd name="connsiteX24" fmla="*/ 3045180 w 10195788"/>
                <a:gd name="connsiteY24" fmla="*/ 6464808 h 6601968"/>
                <a:gd name="connsiteX25" fmla="*/ 3127476 w 10195788"/>
                <a:gd name="connsiteY25" fmla="*/ 6437376 h 6601968"/>
                <a:gd name="connsiteX26" fmla="*/ 3228060 w 10195788"/>
                <a:gd name="connsiteY26" fmla="*/ 6419088 h 6601968"/>
                <a:gd name="connsiteX27" fmla="*/ 3292068 w 10195788"/>
                <a:gd name="connsiteY27" fmla="*/ 6409944 h 6601968"/>
                <a:gd name="connsiteX28" fmla="*/ 3328644 w 10195788"/>
                <a:gd name="connsiteY28" fmla="*/ 6400800 h 6601968"/>
                <a:gd name="connsiteX29" fmla="*/ 3639540 w 10195788"/>
                <a:gd name="connsiteY29" fmla="*/ 6364224 h 6601968"/>
                <a:gd name="connsiteX30" fmla="*/ 3740124 w 10195788"/>
                <a:gd name="connsiteY30" fmla="*/ 6345936 h 6601968"/>
                <a:gd name="connsiteX31" fmla="*/ 3913860 w 10195788"/>
                <a:gd name="connsiteY31" fmla="*/ 6327648 h 6601968"/>
                <a:gd name="connsiteX32" fmla="*/ 3996156 w 10195788"/>
                <a:gd name="connsiteY32" fmla="*/ 6309360 h 6601968"/>
                <a:gd name="connsiteX33" fmla="*/ 4188180 w 10195788"/>
                <a:gd name="connsiteY33" fmla="*/ 6281928 h 6601968"/>
                <a:gd name="connsiteX34" fmla="*/ 4389348 w 10195788"/>
                <a:gd name="connsiteY34" fmla="*/ 6263640 h 6601968"/>
                <a:gd name="connsiteX35" fmla="*/ 4636236 w 10195788"/>
                <a:gd name="connsiteY35" fmla="*/ 6236208 h 6601968"/>
                <a:gd name="connsiteX36" fmla="*/ 6016980 w 10195788"/>
                <a:gd name="connsiteY36" fmla="*/ 6254496 h 6601968"/>
                <a:gd name="connsiteX37" fmla="*/ 6282156 w 10195788"/>
                <a:gd name="connsiteY37" fmla="*/ 6281928 h 6601968"/>
                <a:gd name="connsiteX38" fmla="*/ 6766788 w 10195788"/>
                <a:gd name="connsiteY38" fmla="*/ 6309360 h 6601968"/>
                <a:gd name="connsiteX39" fmla="*/ 7425156 w 10195788"/>
                <a:gd name="connsiteY39" fmla="*/ 6318504 h 6601968"/>
                <a:gd name="connsiteX40" fmla="*/ 9601428 w 10195788"/>
                <a:gd name="connsiteY40" fmla="*/ 6309360 h 6601968"/>
                <a:gd name="connsiteX41" fmla="*/ 9628860 w 10195788"/>
                <a:gd name="connsiteY41" fmla="*/ 6300216 h 6601968"/>
                <a:gd name="connsiteX42" fmla="*/ 9720300 w 10195788"/>
                <a:gd name="connsiteY42" fmla="*/ 6281928 h 6601968"/>
                <a:gd name="connsiteX43" fmla="*/ 9775164 w 10195788"/>
                <a:gd name="connsiteY43" fmla="*/ 6263640 h 6601968"/>
                <a:gd name="connsiteX44" fmla="*/ 9839172 w 10195788"/>
                <a:gd name="connsiteY44" fmla="*/ 6236208 h 6601968"/>
                <a:gd name="connsiteX45" fmla="*/ 9967188 w 10195788"/>
                <a:gd name="connsiteY45" fmla="*/ 6117336 h 6601968"/>
                <a:gd name="connsiteX46" fmla="*/ 10003764 w 10195788"/>
                <a:gd name="connsiteY46" fmla="*/ 6080760 h 6601968"/>
                <a:gd name="connsiteX47" fmla="*/ 10049484 w 10195788"/>
                <a:gd name="connsiteY47" fmla="*/ 5998464 h 6601968"/>
                <a:gd name="connsiteX48" fmla="*/ 10058628 w 10195788"/>
                <a:gd name="connsiteY48" fmla="*/ 5971032 h 6601968"/>
                <a:gd name="connsiteX49" fmla="*/ 10076916 w 10195788"/>
                <a:gd name="connsiteY49" fmla="*/ 5897880 h 6601968"/>
                <a:gd name="connsiteX50" fmla="*/ 10095204 w 10195788"/>
                <a:gd name="connsiteY50" fmla="*/ 5815584 h 6601968"/>
                <a:gd name="connsiteX51" fmla="*/ 10113492 w 10195788"/>
                <a:gd name="connsiteY51" fmla="*/ 5596128 h 6601968"/>
                <a:gd name="connsiteX52" fmla="*/ 10122636 w 10195788"/>
                <a:gd name="connsiteY52" fmla="*/ 5550408 h 6601968"/>
                <a:gd name="connsiteX53" fmla="*/ 10131780 w 10195788"/>
                <a:gd name="connsiteY53" fmla="*/ 5440680 h 6601968"/>
                <a:gd name="connsiteX54" fmla="*/ 10159212 w 10195788"/>
                <a:gd name="connsiteY54" fmla="*/ 5065776 h 6601968"/>
                <a:gd name="connsiteX55" fmla="*/ 10168356 w 10195788"/>
                <a:gd name="connsiteY55" fmla="*/ 4645152 h 6601968"/>
                <a:gd name="connsiteX56" fmla="*/ 10195788 w 10195788"/>
                <a:gd name="connsiteY56" fmla="*/ 4389120 h 6601968"/>
                <a:gd name="connsiteX57" fmla="*/ 10186644 w 10195788"/>
                <a:gd name="connsiteY57" fmla="*/ 3008376 h 6601968"/>
                <a:gd name="connsiteX58" fmla="*/ 10177500 w 10195788"/>
                <a:gd name="connsiteY58" fmla="*/ 2852928 h 6601968"/>
                <a:gd name="connsiteX59" fmla="*/ 10168356 w 10195788"/>
                <a:gd name="connsiteY59" fmla="*/ 256032 h 6601968"/>
                <a:gd name="connsiteX60" fmla="*/ 10140924 w 10195788"/>
                <a:gd name="connsiteY60" fmla="*/ 128016 h 6601968"/>
                <a:gd name="connsiteX61" fmla="*/ 10122636 w 10195788"/>
                <a:gd name="connsiteY61" fmla="*/ 27432 h 6601968"/>
                <a:gd name="connsiteX62" fmla="*/ 10104348 w 10195788"/>
                <a:gd name="connsiteY62" fmla="*/ 0 h 6601968"/>
                <a:gd name="connsiteX63" fmla="*/ 9976332 w 10195788"/>
                <a:gd name="connsiteY63" fmla="*/ 18288 h 6601968"/>
                <a:gd name="connsiteX64" fmla="*/ 9610572 w 10195788"/>
                <a:gd name="connsiteY64" fmla="*/ 73152 h 6601968"/>
                <a:gd name="connsiteX65" fmla="*/ 9180804 w 10195788"/>
                <a:gd name="connsiteY65" fmla="*/ 118872 h 6601968"/>
                <a:gd name="connsiteX66" fmla="*/ 8604732 w 10195788"/>
                <a:gd name="connsiteY66" fmla="*/ 164592 h 6601968"/>
                <a:gd name="connsiteX67" fmla="*/ 7818348 w 10195788"/>
                <a:gd name="connsiteY67" fmla="*/ 173736 h 6601968"/>
                <a:gd name="connsiteX68" fmla="*/ 7635468 w 10195788"/>
                <a:gd name="connsiteY68" fmla="*/ 182880 h 6601968"/>
                <a:gd name="connsiteX69" fmla="*/ 7534884 w 10195788"/>
                <a:gd name="connsiteY69" fmla="*/ 192024 h 6601968"/>
                <a:gd name="connsiteX70" fmla="*/ 7452588 w 10195788"/>
                <a:gd name="connsiteY70" fmla="*/ 201168 h 6601968"/>
                <a:gd name="connsiteX71" fmla="*/ 7095972 w 10195788"/>
                <a:gd name="connsiteY71" fmla="*/ 210312 h 6601968"/>
                <a:gd name="connsiteX72" fmla="*/ 6986244 w 10195788"/>
                <a:gd name="connsiteY72" fmla="*/ 219456 h 6601968"/>
                <a:gd name="connsiteX73" fmla="*/ 6757644 w 10195788"/>
                <a:gd name="connsiteY73" fmla="*/ 265176 h 6601968"/>
                <a:gd name="connsiteX74" fmla="*/ 6318732 w 10195788"/>
                <a:gd name="connsiteY74" fmla="*/ 310896 h 6601968"/>
                <a:gd name="connsiteX75" fmla="*/ 6026124 w 10195788"/>
                <a:gd name="connsiteY75" fmla="*/ 338328 h 6601968"/>
                <a:gd name="connsiteX76" fmla="*/ 5514060 w 10195788"/>
                <a:gd name="connsiteY76" fmla="*/ 374904 h 6601968"/>
                <a:gd name="connsiteX77" fmla="*/ 4736820 w 10195788"/>
                <a:gd name="connsiteY77" fmla="*/ 384048 h 6601968"/>
                <a:gd name="connsiteX78" fmla="*/ 1060932 w 10195788"/>
                <a:gd name="connsiteY78" fmla="*/ 374904 h 6601968"/>
                <a:gd name="connsiteX79" fmla="*/ 978636 w 10195788"/>
                <a:gd name="connsiteY79" fmla="*/ 365760 h 6601968"/>
                <a:gd name="connsiteX80" fmla="*/ 750036 w 10195788"/>
                <a:gd name="connsiteY80" fmla="*/ 356616 h 6601968"/>
                <a:gd name="connsiteX81" fmla="*/ 695172 w 10195788"/>
                <a:gd name="connsiteY81" fmla="*/ 347472 h 6601968"/>
                <a:gd name="connsiteX82" fmla="*/ 512292 w 10195788"/>
                <a:gd name="connsiteY82" fmla="*/ 329184 h 6601968"/>
                <a:gd name="connsiteX83" fmla="*/ 457428 w 10195788"/>
                <a:gd name="connsiteY83" fmla="*/ 320040 h 6601968"/>
                <a:gd name="connsiteX84" fmla="*/ 219684 w 10195788"/>
                <a:gd name="connsiteY84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2542260 w 10195788"/>
                <a:gd name="connsiteY20" fmla="*/ 6601968 h 6601968"/>
                <a:gd name="connsiteX21" fmla="*/ 2633700 w 10195788"/>
                <a:gd name="connsiteY21" fmla="*/ 6583680 h 6601968"/>
                <a:gd name="connsiteX22" fmla="*/ 2780004 w 10195788"/>
                <a:gd name="connsiteY22" fmla="*/ 6547104 h 6601968"/>
                <a:gd name="connsiteX23" fmla="*/ 3045180 w 10195788"/>
                <a:gd name="connsiteY23" fmla="*/ 6464808 h 6601968"/>
                <a:gd name="connsiteX24" fmla="*/ 3127476 w 10195788"/>
                <a:gd name="connsiteY24" fmla="*/ 6437376 h 6601968"/>
                <a:gd name="connsiteX25" fmla="*/ 3228060 w 10195788"/>
                <a:gd name="connsiteY25" fmla="*/ 6419088 h 6601968"/>
                <a:gd name="connsiteX26" fmla="*/ 3292068 w 10195788"/>
                <a:gd name="connsiteY26" fmla="*/ 6409944 h 6601968"/>
                <a:gd name="connsiteX27" fmla="*/ 3328644 w 10195788"/>
                <a:gd name="connsiteY27" fmla="*/ 6400800 h 6601968"/>
                <a:gd name="connsiteX28" fmla="*/ 3639540 w 10195788"/>
                <a:gd name="connsiteY28" fmla="*/ 6364224 h 6601968"/>
                <a:gd name="connsiteX29" fmla="*/ 3740124 w 10195788"/>
                <a:gd name="connsiteY29" fmla="*/ 6345936 h 6601968"/>
                <a:gd name="connsiteX30" fmla="*/ 3913860 w 10195788"/>
                <a:gd name="connsiteY30" fmla="*/ 6327648 h 6601968"/>
                <a:gd name="connsiteX31" fmla="*/ 3996156 w 10195788"/>
                <a:gd name="connsiteY31" fmla="*/ 6309360 h 6601968"/>
                <a:gd name="connsiteX32" fmla="*/ 4188180 w 10195788"/>
                <a:gd name="connsiteY32" fmla="*/ 6281928 h 6601968"/>
                <a:gd name="connsiteX33" fmla="*/ 4389348 w 10195788"/>
                <a:gd name="connsiteY33" fmla="*/ 6263640 h 6601968"/>
                <a:gd name="connsiteX34" fmla="*/ 4636236 w 10195788"/>
                <a:gd name="connsiteY34" fmla="*/ 6236208 h 6601968"/>
                <a:gd name="connsiteX35" fmla="*/ 6016980 w 10195788"/>
                <a:gd name="connsiteY35" fmla="*/ 6254496 h 6601968"/>
                <a:gd name="connsiteX36" fmla="*/ 6282156 w 10195788"/>
                <a:gd name="connsiteY36" fmla="*/ 6281928 h 6601968"/>
                <a:gd name="connsiteX37" fmla="*/ 6766788 w 10195788"/>
                <a:gd name="connsiteY37" fmla="*/ 6309360 h 6601968"/>
                <a:gd name="connsiteX38" fmla="*/ 7425156 w 10195788"/>
                <a:gd name="connsiteY38" fmla="*/ 6318504 h 6601968"/>
                <a:gd name="connsiteX39" fmla="*/ 9601428 w 10195788"/>
                <a:gd name="connsiteY39" fmla="*/ 6309360 h 6601968"/>
                <a:gd name="connsiteX40" fmla="*/ 9628860 w 10195788"/>
                <a:gd name="connsiteY40" fmla="*/ 6300216 h 6601968"/>
                <a:gd name="connsiteX41" fmla="*/ 9720300 w 10195788"/>
                <a:gd name="connsiteY41" fmla="*/ 6281928 h 6601968"/>
                <a:gd name="connsiteX42" fmla="*/ 9775164 w 10195788"/>
                <a:gd name="connsiteY42" fmla="*/ 6263640 h 6601968"/>
                <a:gd name="connsiteX43" fmla="*/ 9839172 w 10195788"/>
                <a:gd name="connsiteY43" fmla="*/ 6236208 h 6601968"/>
                <a:gd name="connsiteX44" fmla="*/ 9967188 w 10195788"/>
                <a:gd name="connsiteY44" fmla="*/ 6117336 h 6601968"/>
                <a:gd name="connsiteX45" fmla="*/ 10003764 w 10195788"/>
                <a:gd name="connsiteY45" fmla="*/ 6080760 h 6601968"/>
                <a:gd name="connsiteX46" fmla="*/ 10049484 w 10195788"/>
                <a:gd name="connsiteY46" fmla="*/ 5998464 h 6601968"/>
                <a:gd name="connsiteX47" fmla="*/ 10058628 w 10195788"/>
                <a:gd name="connsiteY47" fmla="*/ 5971032 h 6601968"/>
                <a:gd name="connsiteX48" fmla="*/ 10076916 w 10195788"/>
                <a:gd name="connsiteY48" fmla="*/ 5897880 h 6601968"/>
                <a:gd name="connsiteX49" fmla="*/ 10095204 w 10195788"/>
                <a:gd name="connsiteY49" fmla="*/ 5815584 h 6601968"/>
                <a:gd name="connsiteX50" fmla="*/ 10113492 w 10195788"/>
                <a:gd name="connsiteY50" fmla="*/ 5596128 h 6601968"/>
                <a:gd name="connsiteX51" fmla="*/ 10122636 w 10195788"/>
                <a:gd name="connsiteY51" fmla="*/ 5550408 h 6601968"/>
                <a:gd name="connsiteX52" fmla="*/ 10131780 w 10195788"/>
                <a:gd name="connsiteY52" fmla="*/ 5440680 h 6601968"/>
                <a:gd name="connsiteX53" fmla="*/ 10159212 w 10195788"/>
                <a:gd name="connsiteY53" fmla="*/ 5065776 h 6601968"/>
                <a:gd name="connsiteX54" fmla="*/ 10168356 w 10195788"/>
                <a:gd name="connsiteY54" fmla="*/ 4645152 h 6601968"/>
                <a:gd name="connsiteX55" fmla="*/ 10195788 w 10195788"/>
                <a:gd name="connsiteY55" fmla="*/ 4389120 h 6601968"/>
                <a:gd name="connsiteX56" fmla="*/ 10186644 w 10195788"/>
                <a:gd name="connsiteY56" fmla="*/ 3008376 h 6601968"/>
                <a:gd name="connsiteX57" fmla="*/ 10177500 w 10195788"/>
                <a:gd name="connsiteY57" fmla="*/ 2852928 h 6601968"/>
                <a:gd name="connsiteX58" fmla="*/ 10168356 w 10195788"/>
                <a:gd name="connsiteY58" fmla="*/ 256032 h 6601968"/>
                <a:gd name="connsiteX59" fmla="*/ 10140924 w 10195788"/>
                <a:gd name="connsiteY59" fmla="*/ 128016 h 6601968"/>
                <a:gd name="connsiteX60" fmla="*/ 10122636 w 10195788"/>
                <a:gd name="connsiteY60" fmla="*/ 27432 h 6601968"/>
                <a:gd name="connsiteX61" fmla="*/ 10104348 w 10195788"/>
                <a:gd name="connsiteY61" fmla="*/ 0 h 6601968"/>
                <a:gd name="connsiteX62" fmla="*/ 9976332 w 10195788"/>
                <a:gd name="connsiteY62" fmla="*/ 18288 h 6601968"/>
                <a:gd name="connsiteX63" fmla="*/ 9610572 w 10195788"/>
                <a:gd name="connsiteY63" fmla="*/ 73152 h 6601968"/>
                <a:gd name="connsiteX64" fmla="*/ 9180804 w 10195788"/>
                <a:gd name="connsiteY64" fmla="*/ 118872 h 6601968"/>
                <a:gd name="connsiteX65" fmla="*/ 8604732 w 10195788"/>
                <a:gd name="connsiteY65" fmla="*/ 164592 h 6601968"/>
                <a:gd name="connsiteX66" fmla="*/ 7818348 w 10195788"/>
                <a:gd name="connsiteY66" fmla="*/ 173736 h 6601968"/>
                <a:gd name="connsiteX67" fmla="*/ 7635468 w 10195788"/>
                <a:gd name="connsiteY67" fmla="*/ 182880 h 6601968"/>
                <a:gd name="connsiteX68" fmla="*/ 7534884 w 10195788"/>
                <a:gd name="connsiteY68" fmla="*/ 192024 h 6601968"/>
                <a:gd name="connsiteX69" fmla="*/ 7452588 w 10195788"/>
                <a:gd name="connsiteY69" fmla="*/ 201168 h 6601968"/>
                <a:gd name="connsiteX70" fmla="*/ 7095972 w 10195788"/>
                <a:gd name="connsiteY70" fmla="*/ 210312 h 6601968"/>
                <a:gd name="connsiteX71" fmla="*/ 6986244 w 10195788"/>
                <a:gd name="connsiteY71" fmla="*/ 219456 h 6601968"/>
                <a:gd name="connsiteX72" fmla="*/ 6757644 w 10195788"/>
                <a:gd name="connsiteY72" fmla="*/ 265176 h 6601968"/>
                <a:gd name="connsiteX73" fmla="*/ 6318732 w 10195788"/>
                <a:gd name="connsiteY73" fmla="*/ 310896 h 6601968"/>
                <a:gd name="connsiteX74" fmla="*/ 6026124 w 10195788"/>
                <a:gd name="connsiteY74" fmla="*/ 338328 h 6601968"/>
                <a:gd name="connsiteX75" fmla="*/ 5514060 w 10195788"/>
                <a:gd name="connsiteY75" fmla="*/ 374904 h 6601968"/>
                <a:gd name="connsiteX76" fmla="*/ 4736820 w 10195788"/>
                <a:gd name="connsiteY76" fmla="*/ 384048 h 6601968"/>
                <a:gd name="connsiteX77" fmla="*/ 1060932 w 10195788"/>
                <a:gd name="connsiteY77" fmla="*/ 374904 h 6601968"/>
                <a:gd name="connsiteX78" fmla="*/ 978636 w 10195788"/>
                <a:gd name="connsiteY78" fmla="*/ 365760 h 6601968"/>
                <a:gd name="connsiteX79" fmla="*/ 750036 w 10195788"/>
                <a:gd name="connsiteY79" fmla="*/ 356616 h 6601968"/>
                <a:gd name="connsiteX80" fmla="*/ 695172 w 10195788"/>
                <a:gd name="connsiteY80" fmla="*/ 347472 h 6601968"/>
                <a:gd name="connsiteX81" fmla="*/ 512292 w 10195788"/>
                <a:gd name="connsiteY81" fmla="*/ 329184 h 6601968"/>
                <a:gd name="connsiteX82" fmla="*/ 457428 w 10195788"/>
                <a:gd name="connsiteY82" fmla="*/ 320040 h 6601968"/>
                <a:gd name="connsiteX83" fmla="*/ 219684 w 10195788"/>
                <a:gd name="connsiteY83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2542260 w 10195788"/>
                <a:gd name="connsiteY19" fmla="*/ 6601968 h 6601968"/>
                <a:gd name="connsiteX20" fmla="*/ 2633700 w 10195788"/>
                <a:gd name="connsiteY20" fmla="*/ 6583680 h 6601968"/>
                <a:gd name="connsiteX21" fmla="*/ 2780004 w 10195788"/>
                <a:gd name="connsiteY21" fmla="*/ 6547104 h 6601968"/>
                <a:gd name="connsiteX22" fmla="*/ 3045180 w 10195788"/>
                <a:gd name="connsiteY22" fmla="*/ 6464808 h 6601968"/>
                <a:gd name="connsiteX23" fmla="*/ 3127476 w 10195788"/>
                <a:gd name="connsiteY23" fmla="*/ 6437376 h 6601968"/>
                <a:gd name="connsiteX24" fmla="*/ 3228060 w 10195788"/>
                <a:gd name="connsiteY24" fmla="*/ 6419088 h 6601968"/>
                <a:gd name="connsiteX25" fmla="*/ 3292068 w 10195788"/>
                <a:gd name="connsiteY25" fmla="*/ 6409944 h 6601968"/>
                <a:gd name="connsiteX26" fmla="*/ 3328644 w 10195788"/>
                <a:gd name="connsiteY26" fmla="*/ 6400800 h 6601968"/>
                <a:gd name="connsiteX27" fmla="*/ 3639540 w 10195788"/>
                <a:gd name="connsiteY27" fmla="*/ 6364224 h 6601968"/>
                <a:gd name="connsiteX28" fmla="*/ 3740124 w 10195788"/>
                <a:gd name="connsiteY28" fmla="*/ 6345936 h 6601968"/>
                <a:gd name="connsiteX29" fmla="*/ 3913860 w 10195788"/>
                <a:gd name="connsiteY29" fmla="*/ 6327648 h 6601968"/>
                <a:gd name="connsiteX30" fmla="*/ 3996156 w 10195788"/>
                <a:gd name="connsiteY30" fmla="*/ 6309360 h 6601968"/>
                <a:gd name="connsiteX31" fmla="*/ 4188180 w 10195788"/>
                <a:gd name="connsiteY31" fmla="*/ 6281928 h 6601968"/>
                <a:gd name="connsiteX32" fmla="*/ 4389348 w 10195788"/>
                <a:gd name="connsiteY32" fmla="*/ 6263640 h 6601968"/>
                <a:gd name="connsiteX33" fmla="*/ 4636236 w 10195788"/>
                <a:gd name="connsiteY33" fmla="*/ 6236208 h 6601968"/>
                <a:gd name="connsiteX34" fmla="*/ 6016980 w 10195788"/>
                <a:gd name="connsiteY34" fmla="*/ 6254496 h 6601968"/>
                <a:gd name="connsiteX35" fmla="*/ 6282156 w 10195788"/>
                <a:gd name="connsiteY35" fmla="*/ 6281928 h 6601968"/>
                <a:gd name="connsiteX36" fmla="*/ 6766788 w 10195788"/>
                <a:gd name="connsiteY36" fmla="*/ 6309360 h 6601968"/>
                <a:gd name="connsiteX37" fmla="*/ 7425156 w 10195788"/>
                <a:gd name="connsiteY37" fmla="*/ 6318504 h 6601968"/>
                <a:gd name="connsiteX38" fmla="*/ 9601428 w 10195788"/>
                <a:gd name="connsiteY38" fmla="*/ 6309360 h 6601968"/>
                <a:gd name="connsiteX39" fmla="*/ 9628860 w 10195788"/>
                <a:gd name="connsiteY39" fmla="*/ 6300216 h 6601968"/>
                <a:gd name="connsiteX40" fmla="*/ 9720300 w 10195788"/>
                <a:gd name="connsiteY40" fmla="*/ 6281928 h 6601968"/>
                <a:gd name="connsiteX41" fmla="*/ 9775164 w 10195788"/>
                <a:gd name="connsiteY41" fmla="*/ 6263640 h 6601968"/>
                <a:gd name="connsiteX42" fmla="*/ 9839172 w 10195788"/>
                <a:gd name="connsiteY42" fmla="*/ 6236208 h 6601968"/>
                <a:gd name="connsiteX43" fmla="*/ 9967188 w 10195788"/>
                <a:gd name="connsiteY43" fmla="*/ 6117336 h 6601968"/>
                <a:gd name="connsiteX44" fmla="*/ 10003764 w 10195788"/>
                <a:gd name="connsiteY44" fmla="*/ 6080760 h 6601968"/>
                <a:gd name="connsiteX45" fmla="*/ 10049484 w 10195788"/>
                <a:gd name="connsiteY45" fmla="*/ 5998464 h 6601968"/>
                <a:gd name="connsiteX46" fmla="*/ 10058628 w 10195788"/>
                <a:gd name="connsiteY46" fmla="*/ 5971032 h 6601968"/>
                <a:gd name="connsiteX47" fmla="*/ 10076916 w 10195788"/>
                <a:gd name="connsiteY47" fmla="*/ 5897880 h 6601968"/>
                <a:gd name="connsiteX48" fmla="*/ 10095204 w 10195788"/>
                <a:gd name="connsiteY48" fmla="*/ 5815584 h 6601968"/>
                <a:gd name="connsiteX49" fmla="*/ 10113492 w 10195788"/>
                <a:gd name="connsiteY49" fmla="*/ 5596128 h 6601968"/>
                <a:gd name="connsiteX50" fmla="*/ 10122636 w 10195788"/>
                <a:gd name="connsiteY50" fmla="*/ 5550408 h 6601968"/>
                <a:gd name="connsiteX51" fmla="*/ 10131780 w 10195788"/>
                <a:gd name="connsiteY51" fmla="*/ 5440680 h 6601968"/>
                <a:gd name="connsiteX52" fmla="*/ 10159212 w 10195788"/>
                <a:gd name="connsiteY52" fmla="*/ 5065776 h 6601968"/>
                <a:gd name="connsiteX53" fmla="*/ 10168356 w 10195788"/>
                <a:gd name="connsiteY53" fmla="*/ 4645152 h 6601968"/>
                <a:gd name="connsiteX54" fmla="*/ 10195788 w 10195788"/>
                <a:gd name="connsiteY54" fmla="*/ 4389120 h 6601968"/>
                <a:gd name="connsiteX55" fmla="*/ 10186644 w 10195788"/>
                <a:gd name="connsiteY55" fmla="*/ 3008376 h 6601968"/>
                <a:gd name="connsiteX56" fmla="*/ 10177500 w 10195788"/>
                <a:gd name="connsiteY56" fmla="*/ 2852928 h 6601968"/>
                <a:gd name="connsiteX57" fmla="*/ 10168356 w 10195788"/>
                <a:gd name="connsiteY57" fmla="*/ 256032 h 6601968"/>
                <a:gd name="connsiteX58" fmla="*/ 10140924 w 10195788"/>
                <a:gd name="connsiteY58" fmla="*/ 128016 h 6601968"/>
                <a:gd name="connsiteX59" fmla="*/ 10122636 w 10195788"/>
                <a:gd name="connsiteY59" fmla="*/ 27432 h 6601968"/>
                <a:gd name="connsiteX60" fmla="*/ 10104348 w 10195788"/>
                <a:gd name="connsiteY60" fmla="*/ 0 h 6601968"/>
                <a:gd name="connsiteX61" fmla="*/ 9976332 w 10195788"/>
                <a:gd name="connsiteY61" fmla="*/ 18288 h 6601968"/>
                <a:gd name="connsiteX62" fmla="*/ 9610572 w 10195788"/>
                <a:gd name="connsiteY62" fmla="*/ 73152 h 6601968"/>
                <a:gd name="connsiteX63" fmla="*/ 9180804 w 10195788"/>
                <a:gd name="connsiteY63" fmla="*/ 118872 h 6601968"/>
                <a:gd name="connsiteX64" fmla="*/ 8604732 w 10195788"/>
                <a:gd name="connsiteY64" fmla="*/ 164592 h 6601968"/>
                <a:gd name="connsiteX65" fmla="*/ 7818348 w 10195788"/>
                <a:gd name="connsiteY65" fmla="*/ 173736 h 6601968"/>
                <a:gd name="connsiteX66" fmla="*/ 7635468 w 10195788"/>
                <a:gd name="connsiteY66" fmla="*/ 182880 h 6601968"/>
                <a:gd name="connsiteX67" fmla="*/ 7534884 w 10195788"/>
                <a:gd name="connsiteY67" fmla="*/ 192024 h 6601968"/>
                <a:gd name="connsiteX68" fmla="*/ 7452588 w 10195788"/>
                <a:gd name="connsiteY68" fmla="*/ 201168 h 6601968"/>
                <a:gd name="connsiteX69" fmla="*/ 7095972 w 10195788"/>
                <a:gd name="connsiteY69" fmla="*/ 210312 h 6601968"/>
                <a:gd name="connsiteX70" fmla="*/ 6986244 w 10195788"/>
                <a:gd name="connsiteY70" fmla="*/ 219456 h 6601968"/>
                <a:gd name="connsiteX71" fmla="*/ 6757644 w 10195788"/>
                <a:gd name="connsiteY71" fmla="*/ 265176 h 6601968"/>
                <a:gd name="connsiteX72" fmla="*/ 6318732 w 10195788"/>
                <a:gd name="connsiteY72" fmla="*/ 310896 h 6601968"/>
                <a:gd name="connsiteX73" fmla="*/ 6026124 w 10195788"/>
                <a:gd name="connsiteY73" fmla="*/ 338328 h 6601968"/>
                <a:gd name="connsiteX74" fmla="*/ 5514060 w 10195788"/>
                <a:gd name="connsiteY74" fmla="*/ 374904 h 6601968"/>
                <a:gd name="connsiteX75" fmla="*/ 4736820 w 10195788"/>
                <a:gd name="connsiteY75" fmla="*/ 384048 h 6601968"/>
                <a:gd name="connsiteX76" fmla="*/ 1060932 w 10195788"/>
                <a:gd name="connsiteY76" fmla="*/ 374904 h 6601968"/>
                <a:gd name="connsiteX77" fmla="*/ 978636 w 10195788"/>
                <a:gd name="connsiteY77" fmla="*/ 365760 h 6601968"/>
                <a:gd name="connsiteX78" fmla="*/ 750036 w 10195788"/>
                <a:gd name="connsiteY78" fmla="*/ 356616 h 6601968"/>
                <a:gd name="connsiteX79" fmla="*/ 695172 w 10195788"/>
                <a:gd name="connsiteY79" fmla="*/ 347472 h 6601968"/>
                <a:gd name="connsiteX80" fmla="*/ 512292 w 10195788"/>
                <a:gd name="connsiteY80" fmla="*/ 329184 h 6601968"/>
                <a:gd name="connsiteX81" fmla="*/ 457428 w 10195788"/>
                <a:gd name="connsiteY81" fmla="*/ 320040 h 6601968"/>
                <a:gd name="connsiteX82" fmla="*/ 219684 w 10195788"/>
                <a:gd name="connsiteY82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2542260 w 10195788"/>
                <a:gd name="connsiteY18" fmla="*/ 6601968 h 6601968"/>
                <a:gd name="connsiteX19" fmla="*/ 2633700 w 10195788"/>
                <a:gd name="connsiteY19" fmla="*/ 6583680 h 6601968"/>
                <a:gd name="connsiteX20" fmla="*/ 2780004 w 10195788"/>
                <a:gd name="connsiteY20" fmla="*/ 6547104 h 6601968"/>
                <a:gd name="connsiteX21" fmla="*/ 3045180 w 10195788"/>
                <a:gd name="connsiteY21" fmla="*/ 6464808 h 6601968"/>
                <a:gd name="connsiteX22" fmla="*/ 3127476 w 10195788"/>
                <a:gd name="connsiteY22" fmla="*/ 6437376 h 6601968"/>
                <a:gd name="connsiteX23" fmla="*/ 3228060 w 10195788"/>
                <a:gd name="connsiteY23" fmla="*/ 6419088 h 6601968"/>
                <a:gd name="connsiteX24" fmla="*/ 3292068 w 10195788"/>
                <a:gd name="connsiteY24" fmla="*/ 6409944 h 6601968"/>
                <a:gd name="connsiteX25" fmla="*/ 3328644 w 10195788"/>
                <a:gd name="connsiteY25" fmla="*/ 6400800 h 6601968"/>
                <a:gd name="connsiteX26" fmla="*/ 3639540 w 10195788"/>
                <a:gd name="connsiteY26" fmla="*/ 6364224 h 6601968"/>
                <a:gd name="connsiteX27" fmla="*/ 3740124 w 10195788"/>
                <a:gd name="connsiteY27" fmla="*/ 6345936 h 6601968"/>
                <a:gd name="connsiteX28" fmla="*/ 3913860 w 10195788"/>
                <a:gd name="connsiteY28" fmla="*/ 6327648 h 6601968"/>
                <a:gd name="connsiteX29" fmla="*/ 3996156 w 10195788"/>
                <a:gd name="connsiteY29" fmla="*/ 6309360 h 6601968"/>
                <a:gd name="connsiteX30" fmla="*/ 4188180 w 10195788"/>
                <a:gd name="connsiteY30" fmla="*/ 6281928 h 6601968"/>
                <a:gd name="connsiteX31" fmla="*/ 4389348 w 10195788"/>
                <a:gd name="connsiteY31" fmla="*/ 6263640 h 6601968"/>
                <a:gd name="connsiteX32" fmla="*/ 4636236 w 10195788"/>
                <a:gd name="connsiteY32" fmla="*/ 6236208 h 6601968"/>
                <a:gd name="connsiteX33" fmla="*/ 6016980 w 10195788"/>
                <a:gd name="connsiteY33" fmla="*/ 6254496 h 6601968"/>
                <a:gd name="connsiteX34" fmla="*/ 6282156 w 10195788"/>
                <a:gd name="connsiteY34" fmla="*/ 6281928 h 6601968"/>
                <a:gd name="connsiteX35" fmla="*/ 6766788 w 10195788"/>
                <a:gd name="connsiteY35" fmla="*/ 6309360 h 6601968"/>
                <a:gd name="connsiteX36" fmla="*/ 7425156 w 10195788"/>
                <a:gd name="connsiteY36" fmla="*/ 6318504 h 6601968"/>
                <a:gd name="connsiteX37" fmla="*/ 9601428 w 10195788"/>
                <a:gd name="connsiteY37" fmla="*/ 6309360 h 6601968"/>
                <a:gd name="connsiteX38" fmla="*/ 9628860 w 10195788"/>
                <a:gd name="connsiteY38" fmla="*/ 6300216 h 6601968"/>
                <a:gd name="connsiteX39" fmla="*/ 9720300 w 10195788"/>
                <a:gd name="connsiteY39" fmla="*/ 6281928 h 6601968"/>
                <a:gd name="connsiteX40" fmla="*/ 9775164 w 10195788"/>
                <a:gd name="connsiteY40" fmla="*/ 6263640 h 6601968"/>
                <a:gd name="connsiteX41" fmla="*/ 9839172 w 10195788"/>
                <a:gd name="connsiteY41" fmla="*/ 6236208 h 6601968"/>
                <a:gd name="connsiteX42" fmla="*/ 9967188 w 10195788"/>
                <a:gd name="connsiteY42" fmla="*/ 6117336 h 6601968"/>
                <a:gd name="connsiteX43" fmla="*/ 10003764 w 10195788"/>
                <a:gd name="connsiteY43" fmla="*/ 6080760 h 6601968"/>
                <a:gd name="connsiteX44" fmla="*/ 10049484 w 10195788"/>
                <a:gd name="connsiteY44" fmla="*/ 5998464 h 6601968"/>
                <a:gd name="connsiteX45" fmla="*/ 10058628 w 10195788"/>
                <a:gd name="connsiteY45" fmla="*/ 5971032 h 6601968"/>
                <a:gd name="connsiteX46" fmla="*/ 10076916 w 10195788"/>
                <a:gd name="connsiteY46" fmla="*/ 5897880 h 6601968"/>
                <a:gd name="connsiteX47" fmla="*/ 10095204 w 10195788"/>
                <a:gd name="connsiteY47" fmla="*/ 5815584 h 6601968"/>
                <a:gd name="connsiteX48" fmla="*/ 10113492 w 10195788"/>
                <a:gd name="connsiteY48" fmla="*/ 5596128 h 6601968"/>
                <a:gd name="connsiteX49" fmla="*/ 10122636 w 10195788"/>
                <a:gd name="connsiteY49" fmla="*/ 5550408 h 6601968"/>
                <a:gd name="connsiteX50" fmla="*/ 10131780 w 10195788"/>
                <a:gd name="connsiteY50" fmla="*/ 5440680 h 6601968"/>
                <a:gd name="connsiteX51" fmla="*/ 10159212 w 10195788"/>
                <a:gd name="connsiteY51" fmla="*/ 5065776 h 6601968"/>
                <a:gd name="connsiteX52" fmla="*/ 10168356 w 10195788"/>
                <a:gd name="connsiteY52" fmla="*/ 4645152 h 6601968"/>
                <a:gd name="connsiteX53" fmla="*/ 10195788 w 10195788"/>
                <a:gd name="connsiteY53" fmla="*/ 4389120 h 6601968"/>
                <a:gd name="connsiteX54" fmla="*/ 10186644 w 10195788"/>
                <a:gd name="connsiteY54" fmla="*/ 3008376 h 6601968"/>
                <a:gd name="connsiteX55" fmla="*/ 10177500 w 10195788"/>
                <a:gd name="connsiteY55" fmla="*/ 2852928 h 6601968"/>
                <a:gd name="connsiteX56" fmla="*/ 10168356 w 10195788"/>
                <a:gd name="connsiteY56" fmla="*/ 256032 h 6601968"/>
                <a:gd name="connsiteX57" fmla="*/ 10140924 w 10195788"/>
                <a:gd name="connsiteY57" fmla="*/ 128016 h 6601968"/>
                <a:gd name="connsiteX58" fmla="*/ 10122636 w 10195788"/>
                <a:gd name="connsiteY58" fmla="*/ 27432 h 6601968"/>
                <a:gd name="connsiteX59" fmla="*/ 10104348 w 10195788"/>
                <a:gd name="connsiteY59" fmla="*/ 0 h 6601968"/>
                <a:gd name="connsiteX60" fmla="*/ 9976332 w 10195788"/>
                <a:gd name="connsiteY60" fmla="*/ 18288 h 6601968"/>
                <a:gd name="connsiteX61" fmla="*/ 9610572 w 10195788"/>
                <a:gd name="connsiteY61" fmla="*/ 73152 h 6601968"/>
                <a:gd name="connsiteX62" fmla="*/ 9180804 w 10195788"/>
                <a:gd name="connsiteY62" fmla="*/ 118872 h 6601968"/>
                <a:gd name="connsiteX63" fmla="*/ 8604732 w 10195788"/>
                <a:gd name="connsiteY63" fmla="*/ 164592 h 6601968"/>
                <a:gd name="connsiteX64" fmla="*/ 7818348 w 10195788"/>
                <a:gd name="connsiteY64" fmla="*/ 173736 h 6601968"/>
                <a:gd name="connsiteX65" fmla="*/ 7635468 w 10195788"/>
                <a:gd name="connsiteY65" fmla="*/ 182880 h 6601968"/>
                <a:gd name="connsiteX66" fmla="*/ 7534884 w 10195788"/>
                <a:gd name="connsiteY66" fmla="*/ 192024 h 6601968"/>
                <a:gd name="connsiteX67" fmla="*/ 7452588 w 10195788"/>
                <a:gd name="connsiteY67" fmla="*/ 201168 h 6601968"/>
                <a:gd name="connsiteX68" fmla="*/ 7095972 w 10195788"/>
                <a:gd name="connsiteY68" fmla="*/ 210312 h 6601968"/>
                <a:gd name="connsiteX69" fmla="*/ 6986244 w 10195788"/>
                <a:gd name="connsiteY69" fmla="*/ 219456 h 6601968"/>
                <a:gd name="connsiteX70" fmla="*/ 6757644 w 10195788"/>
                <a:gd name="connsiteY70" fmla="*/ 265176 h 6601968"/>
                <a:gd name="connsiteX71" fmla="*/ 6318732 w 10195788"/>
                <a:gd name="connsiteY71" fmla="*/ 310896 h 6601968"/>
                <a:gd name="connsiteX72" fmla="*/ 6026124 w 10195788"/>
                <a:gd name="connsiteY72" fmla="*/ 338328 h 6601968"/>
                <a:gd name="connsiteX73" fmla="*/ 5514060 w 10195788"/>
                <a:gd name="connsiteY73" fmla="*/ 374904 h 6601968"/>
                <a:gd name="connsiteX74" fmla="*/ 4736820 w 10195788"/>
                <a:gd name="connsiteY74" fmla="*/ 384048 h 6601968"/>
                <a:gd name="connsiteX75" fmla="*/ 1060932 w 10195788"/>
                <a:gd name="connsiteY75" fmla="*/ 374904 h 6601968"/>
                <a:gd name="connsiteX76" fmla="*/ 978636 w 10195788"/>
                <a:gd name="connsiteY76" fmla="*/ 365760 h 6601968"/>
                <a:gd name="connsiteX77" fmla="*/ 750036 w 10195788"/>
                <a:gd name="connsiteY77" fmla="*/ 356616 h 6601968"/>
                <a:gd name="connsiteX78" fmla="*/ 695172 w 10195788"/>
                <a:gd name="connsiteY78" fmla="*/ 347472 h 6601968"/>
                <a:gd name="connsiteX79" fmla="*/ 512292 w 10195788"/>
                <a:gd name="connsiteY79" fmla="*/ 329184 h 6601968"/>
                <a:gd name="connsiteX80" fmla="*/ 457428 w 10195788"/>
                <a:gd name="connsiteY80" fmla="*/ 320040 h 6601968"/>
                <a:gd name="connsiteX81" fmla="*/ 219684 w 10195788"/>
                <a:gd name="connsiteY81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2542260 w 10195788"/>
                <a:gd name="connsiteY17" fmla="*/ 6601968 h 6601968"/>
                <a:gd name="connsiteX18" fmla="*/ 2633700 w 10195788"/>
                <a:gd name="connsiteY18" fmla="*/ 6583680 h 6601968"/>
                <a:gd name="connsiteX19" fmla="*/ 2780004 w 10195788"/>
                <a:gd name="connsiteY19" fmla="*/ 6547104 h 6601968"/>
                <a:gd name="connsiteX20" fmla="*/ 3045180 w 10195788"/>
                <a:gd name="connsiteY20" fmla="*/ 6464808 h 6601968"/>
                <a:gd name="connsiteX21" fmla="*/ 3127476 w 10195788"/>
                <a:gd name="connsiteY21" fmla="*/ 6437376 h 6601968"/>
                <a:gd name="connsiteX22" fmla="*/ 3228060 w 10195788"/>
                <a:gd name="connsiteY22" fmla="*/ 6419088 h 6601968"/>
                <a:gd name="connsiteX23" fmla="*/ 3292068 w 10195788"/>
                <a:gd name="connsiteY23" fmla="*/ 6409944 h 6601968"/>
                <a:gd name="connsiteX24" fmla="*/ 3328644 w 10195788"/>
                <a:gd name="connsiteY24" fmla="*/ 6400800 h 6601968"/>
                <a:gd name="connsiteX25" fmla="*/ 3639540 w 10195788"/>
                <a:gd name="connsiteY25" fmla="*/ 6364224 h 6601968"/>
                <a:gd name="connsiteX26" fmla="*/ 3740124 w 10195788"/>
                <a:gd name="connsiteY26" fmla="*/ 6345936 h 6601968"/>
                <a:gd name="connsiteX27" fmla="*/ 3913860 w 10195788"/>
                <a:gd name="connsiteY27" fmla="*/ 6327648 h 6601968"/>
                <a:gd name="connsiteX28" fmla="*/ 3996156 w 10195788"/>
                <a:gd name="connsiteY28" fmla="*/ 6309360 h 6601968"/>
                <a:gd name="connsiteX29" fmla="*/ 4188180 w 10195788"/>
                <a:gd name="connsiteY29" fmla="*/ 6281928 h 6601968"/>
                <a:gd name="connsiteX30" fmla="*/ 4389348 w 10195788"/>
                <a:gd name="connsiteY30" fmla="*/ 6263640 h 6601968"/>
                <a:gd name="connsiteX31" fmla="*/ 4636236 w 10195788"/>
                <a:gd name="connsiteY31" fmla="*/ 6236208 h 6601968"/>
                <a:gd name="connsiteX32" fmla="*/ 6016980 w 10195788"/>
                <a:gd name="connsiteY32" fmla="*/ 6254496 h 6601968"/>
                <a:gd name="connsiteX33" fmla="*/ 6282156 w 10195788"/>
                <a:gd name="connsiteY33" fmla="*/ 6281928 h 6601968"/>
                <a:gd name="connsiteX34" fmla="*/ 6766788 w 10195788"/>
                <a:gd name="connsiteY34" fmla="*/ 6309360 h 6601968"/>
                <a:gd name="connsiteX35" fmla="*/ 7425156 w 10195788"/>
                <a:gd name="connsiteY35" fmla="*/ 6318504 h 6601968"/>
                <a:gd name="connsiteX36" fmla="*/ 9601428 w 10195788"/>
                <a:gd name="connsiteY36" fmla="*/ 6309360 h 6601968"/>
                <a:gd name="connsiteX37" fmla="*/ 9628860 w 10195788"/>
                <a:gd name="connsiteY37" fmla="*/ 6300216 h 6601968"/>
                <a:gd name="connsiteX38" fmla="*/ 9720300 w 10195788"/>
                <a:gd name="connsiteY38" fmla="*/ 6281928 h 6601968"/>
                <a:gd name="connsiteX39" fmla="*/ 9775164 w 10195788"/>
                <a:gd name="connsiteY39" fmla="*/ 6263640 h 6601968"/>
                <a:gd name="connsiteX40" fmla="*/ 9839172 w 10195788"/>
                <a:gd name="connsiteY40" fmla="*/ 6236208 h 6601968"/>
                <a:gd name="connsiteX41" fmla="*/ 9967188 w 10195788"/>
                <a:gd name="connsiteY41" fmla="*/ 6117336 h 6601968"/>
                <a:gd name="connsiteX42" fmla="*/ 10003764 w 10195788"/>
                <a:gd name="connsiteY42" fmla="*/ 6080760 h 6601968"/>
                <a:gd name="connsiteX43" fmla="*/ 10049484 w 10195788"/>
                <a:gd name="connsiteY43" fmla="*/ 5998464 h 6601968"/>
                <a:gd name="connsiteX44" fmla="*/ 10058628 w 10195788"/>
                <a:gd name="connsiteY44" fmla="*/ 5971032 h 6601968"/>
                <a:gd name="connsiteX45" fmla="*/ 10076916 w 10195788"/>
                <a:gd name="connsiteY45" fmla="*/ 5897880 h 6601968"/>
                <a:gd name="connsiteX46" fmla="*/ 10095204 w 10195788"/>
                <a:gd name="connsiteY46" fmla="*/ 5815584 h 6601968"/>
                <a:gd name="connsiteX47" fmla="*/ 10113492 w 10195788"/>
                <a:gd name="connsiteY47" fmla="*/ 5596128 h 6601968"/>
                <a:gd name="connsiteX48" fmla="*/ 10122636 w 10195788"/>
                <a:gd name="connsiteY48" fmla="*/ 5550408 h 6601968"/>
                <a:gd name="connsiteX49" fmla="*/ 10131780 w 10195788"/>
                <a:gd name="connsiteY49" fmla="*/ 5440680 h 6601968"/>
                <a:gd name="connsiteX50" fmla="*/ 10159212 w 10195788"/>
                <a:gd name="connsiteY50" fmla="*/ 5065776 h 6601968"/>
                <a:gd name="connsiteX51" fmla="*/ 10168356 w 10195788"/>
                <a:gd name="connsiteY51" fmla="*/ 4645152 h 6601968"/>
                <a:gd name="connsiteX52" fmla="*/ 10195788 w 10195788"/>
                <a:gd name="connsiteY52" fmla="*/ 4389120 h 6601968"/>
                <a:gd name="connsiteX53" fmla="*/ 10186644 w 10195788"/>
                <a:gd name="connsiteY53" fmla="*/ 3008376 h 6601968"/>
                <a:gd name="connsiteX54" fmla="*/ 10177500 w 10195788"/>
                <a:gd name="connsiteY54" fmla="*/ 2852928 h 6601968"/>
                <a:gd name="connsiteX55" fmla="*/ 10168356 w 10195788"/>
                <a:gd name="connsiteY55" fmla="*/ 256032 h 6601968"/>
                <a:gd name="connsiteX56" fmla="*/ 10140924 w 10195788"/>
                <a:gd name="connsiteY56" fmla="*/ 128016 h 6601968"/>
                <a:gd name="connsiteX57" fmla="*/ 10122636 w 10195788"/>
                <a:gd name="connsiteY57" fmla="*/ 27432 h 6601968"/>
                <a:gd name="connsiteX58" fmla="*/ 10104348 w 10195788"/>
                <a:gd name="connsiteY58" fmla="*/ 0 h 6601968"/>
                <a:gd name="connsiteX59" fmla="*/ 9976332 w 10195788"/>
                <a:gd name="connsiteY59" fmla="*/ 18288 h 6601968"/>
                <a:gd name="connsiteX60" fmla="*/ 9610572 w 10195788"/>
                <a:gd name="connsiteY60" fmla="*/ 73152 h 6601968"/>
                <a:gd name="connsiteX61" fmla="*/ 9180804 w 10195788"/>
                <a:gd name="connsiteY61" fmla="*/ 118872 h 6601968"/>
                <a:gd name="connsiteX62" fmla="*/ 8604732 w 10195788"/>
                <a:gd name="connsiteY62" fmla="*/ 164592 h 6601968"/>
                <a:gd name="connsiteX63" fmla="*/ 7818348 w 10195788"/>
                <a:gd name="connsiteY63" fmla="*/ 173736 h 6601968"/>
                <a:gd name="connsiteX64" fmla="*/ 7635468 w 10195788"/>
                <a:gd name="connsiteY64" fmla="*/ 182880 h 6601968"/>
                <a:gd name="connsiteX65" fmla="*/ 7534884 w 10195788"/>
                <a:gd name="connsiteY65" fmla="*/ 192024 h 6601968"/>
                <a:gd name="connsiteX66" fmla="*/ 7452588 w 10195788"/>
                <a:gd name="connsiteY66" fmla="*/ 201168 h 6601968"/>
                <a:gd name="connsiteX67" fmla="*/ 7095972 w 10195788"/>
                <a:gd name="connsiteY67" fmla="*/ 210312 h 6601968"/>
                <a:gd name="connsiteX68" fmla="*/ 6986244 w 10195788"/>
                <a:gd name="connsiteY68" fmla="*/ 219456 h 6601968"/>
                <a:gd name="connsiteX69" fmla="*/ 6757644 w 10195788"/>
                <a:gd name="connsiteY69" fmla="*/ 265176 h 6601968"/>
                <a:gd name="connsiteX70" fmla="*/ 6318732 w 10195788"/>
                <a:gd name="connsiteY70" fmla="*/ 310896 h 6601968"/>
                <a:gd name="connsiteX71" fmla="*/ 6026124 w 10195788"/>
                <a:gd name="connsiteY71" fmla="*/ 338328 h 6601968"/>
                <a:gd name="connsiteX72" fmla="*/ 5514060 w 10195788"/>
                <a:gd name="connsiteY72" fmla="*/ 374904 h 6601968"/>
                <a:gd name="connsiteX73" fmla="*/ 4736820 w 10195788"/>
                <a:gd name="connsiteY73" fmla="*/ 384048 h 6601968"/>
                <a:gd name="connsiteX74" fmla="*/ 1060932 w 10195788"/>
                <a:gd name="connsiteY74" fmla="*/ 374904 h 6601968"/>
                <a:gd name="connsiteX75" fmla="*/ 978636 w 10195788"/>
                <a:gd name="connsiteY75" fmla="*/ 365760 h 6601968"/>
                <a:gd name="connsiteX76" fmla="*/ 750036 w 10195788"/>
                <a:gd name="connsiteY76" fmla="*/ 356616 h 6601968"/>
                <a:gd name="connsiteX77" fmla="*/ 695172 w 10195788"/>
                <a:gd name="connsiteY77" fmla="*/ 347472 h 6601968"/>
                <a:gd name="connsiteX78" fmla="*/ 512292 w 10195788"/>
                <a:gd name="connsiteY78" fmla="*/ 329184 h 6601968"/>
                <a:gd name="connsiteX79" fmla="*/ 457428 w 10195788"/>
                <a:gd name="connsiteY79" fmla="*/ 320040 h 6601968"/>
                <a:gd name="connsiteX80" fmla="*/ 219684 w 10195788"/>
                <a:gd name="connsiteY80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381680 w 10248824"/>
                <a:gd name="connsiteY22" fmla="*/ 6400800 h 6621725"/>
                <a:gd name="connsiteX23" fmla="*/ 3692576 w 10248824"/>
                <a:gd name="connsiteY23" fmla="*/ 6364224 h 6621725"/>
                <a:gd name="connsiteX24" fmla="*/ 3793160 w 10248824"/>
                <a:gd name="connsiteY24" fmla="*/ 6345936 h 6621725"/>
                <a:gd name="connsiteX25" fmla="*/ 3966896 w 10248824"/>
                <a:gd name="connsiteY25" fmla="*/ 6327648 h 6621725"/>
                <a:gd name="connsiteX26" fmla="*/ 4049192 w 10248824"/>
                <a:gd name="connsiteY26" fmla="*/ 6309360 h 6621725"/>
                <a:gd name="connsiteX27" fmla="*/ 4241216 w 10248824"/>
                <a:gd name="connsiteY27" fmla="*/ 6281928 h 6621725"/>
                <a:gd name="connsiteX28" fmla="*/ 4442384 w 10248824"/>
                <a:gd name="connsiteY28" fmla="*/ 6263640 h 6621725"/>
                <a:gd name="connsiteX29" fmla="*/ 4689272 w 10248824"/>
                <a:gd name="connsiteY29" fmla="*/ 6236208 h 6621725"/>
                <a:gd name="connsiteX30" fmla="*/ 6070016 w 10248824"/>
                <a:gd name="connsiteY30" fmla="*/ 6254496 h 6621725"/>
                <a:gd name="connsiteX31" fmla="*/ 6335192 w 10248824"/>
                <a:gd name="connsiteY31" fmla="*/ 6281928 h 6621725"/>
                <a:gd name="connsiteX32" fmla="*/ 6819824 w 10248824"/>
                <a:gd name="connsiteY32" fmla="*/ 6309360 h 6621725"/>
                <a:gd name="connsiteX33" fmla="*/ 7478192 w 10248824"/>
                <a:gd name="connsiteY33" fmla="*/ 6318504 h 6621725"/>
                <a:gd name="connsiteX34" fmla="*/ 9654464 w 10248824"/>
                <a:gd name="connsiteY34" fmla="*/ 6309360 h 6621725"/>
                <a:gd name="connsiteX35" fmla="*/ 9681896 w 10248824"/>
                <a:gd name="connsiteY35" fmla="*/ 6300216 h 6621725"/>
                <a:gd name="connsiteX36" fmla="*/ 9773336 w 10248824"/>
                <a:gd name="connsiteY36" fmla="*/ 6281928 h 6621725"/>
                <a:gd name="connsiteX37" fmla="*/ 9828200 w 10248824"/>
                <a:gd name="connsiteY37" fmla="*/ 6263640 h 6621725"/>
                <a:gd name="connsiteX38" fmla="*/ 9892208 w 10248824"/>
                <a:gd name="connsiteY38" fmla="*/ 6236208 h 6621725"/>
                <a:gd name="connsiteX39" fmla="*/ 10020224 w 10248824"/>
                <a:gd name="connsiteY39" fmla="*/ 6117336 h 6621725"/>
                <a:gd name="connsiteX40" fmla="*/ 10056800 w 10248824"/>
                <a:gd name="connsiteY40" fmla="*/ 6080760 h 6621725"/>
                <a:gd name="connsiteX41" fmla="*/ 10102520 w 10248824"/>
                <a:gd name="connsiteY41" fmla="*/ 5998464 h 6621725"/>
                <a:gd name="connsiteX42" fmla="*/ 10111664 w 10248824"/>
                <a:gd name="connsiteY42" fmla="*/ 5971032 h 6621725"/>
                <a:gd name="connsiteX43" fmla="*/ 10129952 w 10248824"/>
                <a:gd name="connsiteY43" fmla="*/ 5897880 h 6621725"/>
                <a:gd name="connsiteX44" fmla="*/ 10148240 w 10248824"/>
                <a:gd name="connsiteY44" fmla="*/ 5815584 h 6621725"/>
                <a:gd name="connsiteX45" fmla="*/ 10166528 w 10248824"/>
                <a:gd name="connsiteY45" fmla="*/ 5596128 h 6621725"/>
                <a:gd name="connsiteX46" fmla="*/ 10175672 w 10248824"/>
                <a:gd name="connsiteY46" fmla="*/ 5550408 h 6621725"/>
                <a:gd name="connsiteX47" fmla="*/ 10184816 w 10248824"/>
                <a:gd name="connsiteY47" fmla="*/ 5440680 h 6621725"/>
                <a:gd name="connsiteX48" fmla="*/ 10212248 w 10248824"/>
                <a:gd name="connsiteY48" fmla="*/ 5065776 h 6621725"/>
                <a:gd name="connsiteX49" fmla="*/ 10221392 w 10248824"/>
                <a:gd name="connsiteY49" fmla="*/ 4645152 h 6621725"/>
                <a:gd name="connsiteX50" fmla="*/ 10248824 w 10248824"/>
                <a:gd name="connsiteY50" fmla="*/ 4389120 h 6621725"/>
                <a:gd name="connsiteX51" fmla="*/ 10239680 w 10248824"/>
                <a:gd name="connsiteY51" fmla="*/ 3008376 h 6621725"/>
                <a:gd name="connsiteX52" fmla="*/ 10230536 w 10248824"/>
                <a:gd name="connsiteY52" fmla="*/ 2852928 h 6621725"/>
                <a:gd name="connsiteX53" fmla="*/ 10221392 w 10248824"/>
                <a:gd name="connsiteY53" fmla="*/ 256032 h 6621725"/>
                <a:gd name="connsiteX54" fmla="*/ 10193960 w 10248824"/>
                <a:gd name="connsiteY54" fmla="*/ 128016 h 6621725"/>
                <a:gd name="connsiteX55" fmla="*/ 10175672 w 10248824"/>
                <a:gd name="connsiteY55" fmla="*/ 27432 h 6621725"/>
                <a:gd name="connsiteX56" fmla="*/ 10157384 w 10248824"/>
                <a:gd name="connsiteY56" fmla="*/ 0 h 6621725"/>
                <a:gd name="connsiteX57" fmla="*/ 10029368 w 10248824"/>
                <a:gd name="connsiteY57" fmla="*/ 18288 h 6621725"/>
                <a:gd name="connsiteX58" fmla="*/ 9663608 w 10248824"/>
                <a:gd name="connsiteY58" fmla="*/ 73152 h 6621725"/>
                <a:gd name="connsiteX59" fmla="*/ 9233840 w 10248824"/>
                <a:gd name="connsiteY59" fmla="*/ 118872 h 6621725"/>
                <a:gd name="connsiteX60" fmla="*/ 8657768 w 10248824"/>
                <a:gd name="connsiteY60" fmla="*/ 164592 h 6621725"/>
                <a:gd name="connsiteX61" fmla="*/ 7871384 w 10248824"/>
                <a:gd name="connsiteY61" fmla="*/ 173736 h 6621725"/>
                <a:gd name="connsiteX62" fmla="*/ 7688504 w 10248824"/>
                <a:gd name="connsiteY62" fmla="*/ 182880 h 6621725"/>
                <a:gd name="connsiteX63" fmla="*/ 7587920 w 10248824"/>
                <a:gd name="connsiteY63" fmla="*/ 192024 h 6621725"/>
                <a:gd name="connsiteX64" fmla="*/ 7505624 w 10248824"/>
                <a:gd name="connsiteY64" fmla="*/ 201168 h 6621725"/>
                <a:gd name="connsiteX65" fmla="*/ 7149008 w 10248824"/>
                <a:gd name="connsiteY65" fmla="*/ 210312 h 6621725"/>
                <a:gd name="connsiteX66" fmla="*/ 7039280 w 10248824"/>
                <a:gd name="connsiteY66" fmla="*/ 219456 h 6621725"/>
                <a:gd name="connsiteX67" fmla="*/ 6810680 w 10248824"/>
                <a:gd name="connsiteY67" fmla="*/ 265176 h 6621725"/>
                <a:gd name="connsiteX68" fmla="*/ 6371768 w 10248824"/>
                <a:gd name="connsiteY68" fmla="*/ 310896 h 6621725"/>
                <a:gd name="connsiteX69" fmla="*/ 6079160 w 10248824"/>
                <a:gd name="connsiteY69" fmla="*/ 338328 h 6621725"/>
                <a:gd name="connsiteX70" fmla="*/ 5567096 w 10248824"/>
                <a:gd name="connsiteY70" fmla="*/ 374904 h 6621725"/>
                <a:gd name="connsiteX71" fmla="*/ 4789856 w 10248824"/>
                <a:gd name="connsiteY71" fmla="*/ 384048 h 6621725"/>
                <a:gd name="connsiteX72" fmla="*/ 1113968 w 10248824"/>
                <a:gd name="connsiteY72" fmla="*/ 374904 h 6621725"/>
                <a:gd name="connsiteX73" fmla="*/ 1031672 w 10248824"/>
                <a:gd name="connsiteY73" fmla="*/ 365760 h 6621725"/>
                <a:gd name="connsiteX74" fmla="*/ 803072 w 10248824"/>
                <a:gd name="connsiteY74" fmla="*/ 356616 h 6621725"/>
                <a:gd name="connsiteX75" fmla="*/ 748208 w 10248824"/>
                <a:gd name="connsiteY75" fmla="*/ 347472 h 6621725"/>
                <a:gd name="connsiteX76" fmla="*/ 565328 w 10248824"/>
                <a:gd name="connsiteY76" fmla="*/ 329184 h 6621725"/>
                <a:gd name="connsiteX77" fmla="*/ 510464 w 10248824"/>
                <a:gd name="connsiteY77" fmla="*/ 320040 h 6621725"/>
                <a:gd name="connsiteX78" fmla="*/ 272720 w 10248824"/>
                <a:gd name="connsiteY78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692576 w 10248824"/>
                <a:gd name="connsiteY22" fmla="*/ 6364224 h 6621725"/>
                <a:gd name="connsiteX23" fmla="*/ 3793160 w 10248824"/>
                <a:gd name="connsiteY23" fmla="*/ 6345936 h 6621725"/>
                <a:gd name="connsiteX24" fmla="*/ 3966896 w 10248824"/>
                <a:gd name="connsiteY24" fmla="*/ 6327648 h 6621725"/>
                <a:gd name="connsiteX25" fmla="*/ 4049192 w 10248824"/>
                <a:gd name="connsiteY25" fmla="*/ 6309360 h 6621725"/>
                <a:gd name="connsiteX26" fmla="*/ 4241216 w 10248824"/>
                <a:gd name="connsiteY26" fmla="*/ 6281928 h 6621725"/>
                <a:gd name="connsiteX27" fmla="*/ 4442384 w 10248824"/>
                <a:gd name="connsiteY27" fmla="*/ 6263640 h 6621725"/>
                <a:gd name="connsiteX28" fmla="*/ 4689272 w 10248824"/>
                <a:gd name="connsiteY28" fmla="*/ 6236208 h 6621725"/>
                <a:gd name="connsiteX29" fmla="*/ 6070016 w 10248824"/>
                <a:gd name="connsiteY29" fmla="*/ 6254496 h 6621725"/>
                <a:gd name="connsiteX30" fmla="*/ 6335192 w 10248824"/>
                <a:gd name="connsiteY30" fmla="*/ 6281928 h 6621725"/>
                <a:gd name="connsiteX31" fmla="*/ 6819824 w 10248824"/>
                <a:gd name="connsiteY31" fmla="*/ 6309360 h 6621725"/>
                <a:gd name="connsiteX32" fmla="*/ 7478192 w 10248824"/>
                <a:gd name="connsiteY32" fmla="*/ 6318504 h 6621725"/>
                <a:gd name="connsiteX33" fmla="*/ 9654464 w 10248824"/>
                <a:gd name="connsiteY33" fmla="*/ 6309360 h 6621725"/>
                <a:gd name="connsiteX34" fmla="*/ 9681896 w 10248824"/>
                <a:gd name="connsiteY34" fmla="*/ 6300216 h 6621725"/>
                <a:gd name="connsiteX35" fmla="*/ 9773336 w 10248824"/>
                <a:gd name="connsiteY35" fmla="*/ 6281928 h 6621725"/>
                <a:gd name="connsiteX36" fmla="*/ 9828200 w 10248824"/>
                <a:gd name="connsiteY36" fmla="*/ 6263640 h 6621725"/>
                <a:gd name="connsiteX37" fmla="*/ 9892208 w 10248824"/>
                <a:gd name="connsiteY37" fmla="*/ 6236208 h 6621725"/>
                <a:gd name="connsiteX38" fmla="*/ 10020224 w 10248824"/>
                <a:gd name="connsiteY38" fmla="*/ 6117336 h 6621725"/>
                <a:gd name="connsiteX39" fmla="*/ 10056800 w 10248824"/>
                <a:gd name="connsiteY39" fmla="*/ 6080760 h 6621725"/>
                <a:gd name="connsiteX40" fmla="*/ 10102520 w 10248824"/>
                <a:gd name="connsiteY40" fmla="*/ 5998464 h 6621725"/>
                <a:gd name="connsiteX41" fmla="*/ 10111664 w 10248824"/>
                <a:gd name="connsiteY41" fmla="*/ 5971032 h 6621725"/>
                <a:gd name="connsiteX42" fmla="*/ 10129952 w 10248824"/>
                <a:gd name="connsiteY42" fmla="*/ 5897880 h 6621725"/>
                <a:gd name="connsiteX43" fmla="*/ 10148240 w 10248824"/>
                <a:gd name="connsiteY43" fmla="*/ 5815584 h 6621725"/>
                <a:gd name="connsiteX44" fmla="*/ 10166528 w 10248824"/>
                <a:gd name="connsiteY44" fmla="*/ 5596128 h 6621725"/>
                <a:gd name="connsiteX45" fmla="*/ 10175672 w 10248824"/>
                <a:gd name="connsiteY45" fmla="*/ 5550408 h 6621725"/>
                <a:gd name="connsiteX46" fmla="*/ 10184816 w 10248824"/>
                <a:gd name="connsiteY46" fmla="*/ 5440680 h 6621725"/>
                <a:gd name="connsiteX47" fmla="*/ 10212248 w 10248824"/>
                <a:gd name="connsiteY47" fmla="*/ 5065776 h 6621725"/>
                <a:gd name="connsiteX48" fmla="*/ 10221392 w 10248824"/>
                <a:gd name="connsiteY48" fmla="*/ 4645152 h 6621725"/>
                <a:gd name="connsiteX49" fmla="*/ 10248824 w 10248824"/>
                <a:gd name="connsiteY49" fmla="*/ 4389120 h 6621725"/>
                <a:gd name="connsiteX50" fmla="*/ 10239680 w 10248824"/>
                <a:gd name="connsiteY50" fmla="*/ 3008376 h 6621725"/>
                <a:gd name="connsiteX51" fmla="*/ 10230536 w 10248824"/>
                <a:gd name="connsiteY51" fmla="*/ 2852928 h 6621725"/>
                <a:gd name="connsiteX52" fmla="*/ 10221392 w 10248824"/>
                <a:gd name="connsiteY52" fmla="*/ 256032 h 6621725"/>
                <a:gd name="connsiteX53" fmla="*/ 10193960 w 10248824"/>
                <a:gd name="connsiteY53" fmla="*/ 128016 h 6621725"/>
                <a:gd name="connsiteX54" fmla="*/ 10175672 w 10248824"/>
                <a:gd name="connsiteY54" fmla="*/ 27432 h 6621725"/>
                <a:gd name="connsiteX55" fmla="*/ 10157384 w 10248824"/>
                <a:gd name="connsiteY55" fmla="*/ 0 h 6621725"/>
                <a:gd name="connsiteX56" fmla="*/ 10029368 w 10248824"/>
                <a:gd name="connsiteY56" fmla="*/ 18288 h 6621725"/>
                <a:gd name="connsiteX57" fmla="*/ 9663608 w 10248824"/>
                <a:gd name="connsiteY57" fmla="*/ 73152 h 6621725"/>
                <a:gd name="connsiteX58" fmla="*/ 9233840 w 10248824"/>
                <a:gd name="connsiteY58" fmla="*/ 118872 h 6621725"/>
                <a:gd name="connsiteX59" fmla="*/ 8657768 w 10248824"/>
                <a:gd name="connsiteY59" fmla="*/ 164592 h 6621725"/>
                <a:gd name="connsiteX60" fmla="*/ 7871384 w 10248824"/>
                <a:gd name="connsiteY60" fmla="*/ 173736 h 6621725"/>
                <a:gd name="connsiteX61" fmla="*/ 7688504 w 10248824"/>
                <a:gd name="connsiteY61" fmla="*/ 182880 h 6621725"/>
                <a:gd name="connsiteX62" fmla="*/ 7587920 w 10248824"/>
                <a:gd name="connsiteY62" fmla="*/ 192024 h 6621725"/>
                <a:gd name="connsiteX63" fmla="*/ 7505624 w 10248824"/>
                <a:gd name="connsiteY63" fmla="*/ 201168 h 6621725"/>
                <a:gd name="connsiteX64" fmla="*/ 7149008 w 10248824"/>
                <a:gd name="connsiteY64" fmla="*/ 210312 h 6621725"/>
                <a:gd name="connsiteX65" fmla="*/ 7039280 w 10248824"/>
                <a:gd name="connsiteY65" fmla="*/ 219456 h 6621725"/>
                <a:gd name="connsiteX66" fmla="*/ 6810680 w 10248824"/>
                <a:gd name="connsiteY66" fmla="*/ 265176 h 6621725"/>
                <a:gd name="connsiteX67" fmla="*/ 6371768 w 10248824"/>
                <a:gd name="connsiteY67" fmla="*/ 310896 h 6621725"/>
                <a:gd name="connsiteX68" fmla="*/ 6079160 w 10248824"/>
                <a:gd name="connsiteY68" fmla="*/ 338328 h 6621725"/>
                <a:gd name="connsiteX69" fmla="*/ 5567096 w 10248824"/>
                <a:gd name="connsiteY69" fmla="*/ 374904 h 6621725"/>
                <a:gd name="connsiteX70" fmla="*/ 4789856 w 10248824"/>
                <a:gd name="connsiteY70" fmla="*/ 384048 h 6621725"/>
                <a:gd name="connsiteX71" fmla="*/ 1113968 w 10248824"/>
                <a:gd name="connsiteY71" fmla="*/ 374904 h 6621725"/>
                <a:gd name="connsiteX72" fmla="*/ 1031672 w 10248824"/>
                <a:gd name="connsiteY72" fmla="*/ 365760 h 6621725"/>
                <a:gd name="connsiteX73" fmla="*/ 803072 w 10248824"/>
                <a:gd name="connsiteY73" fmla="*/ 356616 h 6621725"/>
                <a:gd name="connsiteX74" fmla="*/ 748208 w 10248824"/>
                <a:gd name="connsiteY74" fmla="*/ 347472 h 6621725"/>
                <a:gd name="connsiteX75" fmla="*/ 565328 w 10248824"/>
                <a:gd name="connsiteY75" fmla="*/ 329184 h 6621725"/>
                <a:gd name="connsiteX76" fmla="*/ 510464 w 10248824"/>
                <a:gd name="connsiteY76" fmla="*/ 320040 h 6621725"/>
                <a:gd name="connsiteX77" fmla="*/ 272720 w 10248824"/>
                <a:gd name="connsiteY77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692576 w 10248824"/>
                <a:gd name="connsiteY21" fmla="*/ 6364224 h 6621725"/>
                <a:gd name="connsiteX22" fmla="*/ 3793160 w 10248824"/>
                <a:gd name="connsiteY22" fmla="*/ 6345936 h 6621725"/>
                <a:gd name="connsiteX23" fmla="*/ 3966896 w 10248824"/>
                <a:gd name="connsiteY23" fmla="*/ 6327648 h 6621725"/>
                <a:gd name="connsiteX24" fmla="*/ 4049192 w 10248824"/>
                <a:gd name="connsiteY24" fmla="*/ 6309360 h 6621725"/>
                <a:gd name="connsiteX25" fmla="*/ 4241216 w 10248824"/>
                <a:gd name="connsiteY25" fmla="*/ 6281928 h 6621725"/>
                <a:gd name="connsiteX26" fmla="*/ 4442384 w 10248824"/>
                <a:gd name="connsiteY26" fmla="*/ 6263640 h 6621725"/>
                <a:gd name="connsiteX27" fmla="*/ 4689272 w 10248824"/>
                <a:gd name="connsiteY27" fmla="*/ 6236208 h 6621725"/>
                <a:gd name="connsiteX28" fmla="*/ 6070016 w 10248824"/>
                <a:gd name="connsiteY28" fmla="*/ 6254496 h 6621725"/>
                <a:gd name="connsiteX29" fmla="*/ 6335192 w 10248824"/>
                <a:gd name="connsiteY29" fmla="*/ 6281928 h 6621725"/>
                <a:gd name="connsiteX30" fmla="*/ 6819824 w 10248824"/>
                <a:gd name="connsiteY30" fmla="*/ 6309360 h 6621725"/>
                <a:gd name="connsiteX31" fmla="*/ 7478192 w 10248824"/>
                <a:gd name="connsiteY31" fmla="*/ 6318504 h 6621725"/>
                <a:gd name="connsiteX32" fmla="*/ 9654464 w 10248824"/>
                <a:gd name="connsiteY32" fmla="*/ 6309360 h 6621725"/>
                <a:gd name="connsiteX33" fmla="*/ 9681896 w 10248824"/>
                <a:gd name="connsiteY33" fmla="*/ 6300216 h 6621725"/>
                <a:gd name="connsiteX34" fmla="*/ 9773336 w 10248824"/>
                <a:gd name="connsiteY34" fmla="*/ 6281928 h 6621725"/>
                <a:gd name="connsiteX35" fmla="*/ 9828200 w 10248824"/>
                <a:gd name="connsiteY35" fmla="*/ 6263640 h 6621725"/>
                <a:gd name="connsiteX36" fmla="*/ 9892208 w 10248824"/>
                <a:gd name="connsiteY36" fmla="*/ 6236208 h 6621725"/>
                <a:gd name="connsiteX37" fmla="*/ 10020224 w 10248824"/>
                <a:gd name="connsiteY37" fmla="*/ 6117336 h 6621725"/>
                <a:gd name="connsiteX38" fmla="*/ 10056800 w 10248824"/>
                <a:gd name="connsiteY38" fmla="*/ 6080760 h 6621725"/>
                <a:gd name="connsiteX39" fmla="*/ 10102520 w 10248824"/>
                <a:gd name="connsiteY39" fmla="*/ 5998464 h 6621725"/>
                <a:gd name="connsiteX40" fmla="*/ 10111664 w 10248824"/>
                <a:gd name="connsiteY40" fmla="*/ 5971032 h 6621725"/>
                <a:gd name="connsiteX41" fmla="*/ 10129952 w 10248824"/>
                <a:gd name="connsiteY41" fmla="*/ 5897880 h 6621725"/>
                <a:gd name="connsiteX42" fmla="*/ 10148240 w 10248824"/>
                <a:gd name="connsiteY42" fmla="*/ 5815584 h 6621725"/>
                <a:gd name="connsiteX43" fmla="*/ 10166528 w 10248824"/>
                <a:gd name="connsiteY43" fmla="*/ 5596128 h 6621725"/>
                <a:gd name="connsiteX44" fmla="*/ 10175672 w 10248824"/>
                <a:gd name="connsiteY44" fmla="*/ 5550408 h 6621725"/>
                <a:gd name="connsiteX45" fmla="*/ 10184816 w 10248824"/>
                <a:gd name="connsiteY45" fmla="*/ 5440680 h 6621725"/>
                <a:gd name="connsiteX46" fmla="*/ 10212248 w 10248824"/>
                <a:gd name="connsiteY46" fmla="*/ 5065776 h 6621725"/>
                <a:gd name="connsiteX47" fmla="*/ 10221392 w 10248824"/>
                <a:gd name="connsiteY47" fmla="*/ 4645152 h 6621725"/>
                <a:gd name="connsiteX48" fmla="*/ 10248824 w 10248824"/>
                <a:gd name="connsiteY48" fmla="*/ 4389120 h 6621725"/>
                <a:gd name="connsiteX49" fmla="*/ 10239680 w 10248824"/>
                <a:gd name="connsiteY49" fmla="*/ 3008376 h 6621725"/>
                <a:gd name="connsiteX50" fmla="*/ 10230536 w 10248824"/>
                <a:gd name="connsiteY50" fmla="*/ 2852928 h 6621725"/>
                <a:gd name="connsiteX51" fmla="*/ 10221392 w 10248824"/>
                <a:gd name="connsiteY51" fmla="*/ 256032 h 6621725"/>
                <a:gd name="connsiteX52" fmla="*/ 10193960 w 10248824"/>
                <a:gd name="connsiteY52" fmla="*/ 128016 h 6621725"/>
                <a:gd name="connsiteX53" fmla="*/ 10175672 w 10248824"/>
                <a:gd name="connsiteY53" fmla="*/ 27432 h 6621725"/>
                <a:gd name="connsiteX54" fmla="*/ 10157384 w 10248824"/>
                <a:gd name="connsiteY54" fmla="*/ 0 h 6621725"/>
                <a:gd name="connsiteX55" fmla="*/ 10029368 w 10248824"/>
                <a:gd name="connsiteY55" fmla="*/ 18288 h 6621725"/>
                <a:gd name="connsiteX56" fmla="*/ 9663608 w 10248824"/>
                <a:gd name="connsiteY56" fmla="*/ 73152 h 6621725"/>
                <a:gd name="connsiteX57" fmla="*/ 9233840 w 10248824"/>
                <a:gd name="connsiteY57" fmla="*/ 118872 h 6621725"/>
                <a:gd name="connsiteX58" fmla="*/ 8657768 w 10248824"/>
                <a:gd name="connsiteY58" fmla="*/ 164592 h 6621725"/>
                <a:gd name="connsiteX59" fmla="*/ 7871384 w 10248824"/>
                <a:gd name="connsiteY59" fmla="*/ 173736 h 6621725"/>
                <a:gd name="connsiteX60" fmla="*/ 7688504 w 10248824"/>
                <a:gd name="connsiteY60" fmla="*/ 182880 h 6621725"/>
                <a:gd name="connsiteX61" fmla="*/ 7587920 w 10248824"/>
                <a:gd name="connsiteY61" fmla="*/ 192024 h 6621725"/>
                <a:gd name="connsiteX62" fmla="*/ 7505624 w 10248824"/>
                <a:gd name="connsiteY62" fmla="*/ 201168 h 6621725"/>
                <a:gd name="connsiteX63" fmla="*/ 7149008 w 10248824"/>
                <a:gd name="connsiteY63" fmla="*/ 210312 h 6621725"/>
                <a:gd name="connsiteX64" fmla="*/ 7039280 w 10248824"/>
                <a:gd name="connsiteY64" fmla="*/ 219456 h 6621725"/>
                <a:gd name="connsiteX65" fmla="*/ 6810680 w 10248824"/>
                <a:gd name="connsiteY65" fmla="*/ 265176 h 6621725"/>
                <a:gd name="connsiteX66" fmla="*/ 6371768 w 10248824"/>
                <a:gd name="connsiteY66" fmla="*/ 310896 h 6621725"/>
                <a:gd name="connsiteX67" fmla="*/ 6079160 w 10248824"/>
                <a:gd name="connsiteY67" fmla="*/ 338328 h 6621725"/>
                <a:gd name="connsiteX68" fmla="*/ 5567096 w 10248824"/>
                <a:gd name="connsiteY68" fmla="*/ 374904 h 6621725"/>
                <a:gd name="connsiteX69" fmla="*/ 4789856 w 10248824"/>
                <a:gd name="connsiteY69" fmla="*/ 384048 h 6621725"/>
                <a:gd name="connsiteX70" fmla="*/ 1113968 w 10248824"/>
                <a:gd name="connsiteY70" fmla="*/ 374904 h 6621725"/>
                <a:gd name="connsiteX71" fmla="*/ 1031672 w 10248824"/>
                <a:gd name="connsiteY71" fmla="*/ 365760 h 6621725"/>
                <a:gd name="connsiteX72" fmla="*/ 803072 w 10248824"/>
                <a:gd name="connsiteY72" fmla="*/ 356616 h 6621725"/>
                <a:gd name="connsiteX73" fmla="*/ 748208 w 10248824"/>
                <a:gd name="connsiteY73" fmla="*/ 347472 h 6621725"/>
                <a:gd name="connsiteX74" fmla="*/ 565328 w 10248824"/>
                <a:gd name="connsiteY74" fmla="*/ 329184 h 6621725"/>
                <a:gd name="connsiteX75" fmla="*/ 510464 w 10248824"/>
                <a:gd name="connsiteY75" fmla="*/ 320040 h 6621725"/>
                <a:gd name="connsiteX76" fmla="*/ 272720 w 10248824"/>
                <a:gd name="connsiteY76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281096 w 10248824"/>
                <a:gd name="connsiteY19" fmla="*/ 6419088 h 6621725"/>
                <a:gd name="connsiteX20" fmla="*/ 3692576 w 10248824"/>
                <a:gd name="connsiteY20" fmla="*/ 6364224 h 6621725"/>
                <a:gd name="connsiteX21" fmla="*/ 3793160 w 10248824"/>
                <a:gd name="connsiteY21" fmla="*/ 6345936 h 6621725"/>
                <a:gd name="connsiteX22" fmla="*/ 3966896 w 10248824"/>
                <a:gd name="connsiteY22" fmla="*/ 6327648 h 6621725"/>
                <a:gd name="connsiteX23" fmla="*/ 4049192 w 10248824"/>
                <a:gd name="connsiteY23" fmla="*/ 6309360 h 6621725"/>
                <a:gd name="connsiteX24" fmla="*/ 4241216 w 10248824"/>
                <a:gd name="connsiteY24" fmla="*/ 6281928 h 6621725"/>
                <a:gd name="connsiteX25" fmla="*/ 4442384 w 10248824"/>
                <a:gd name="connsiteY25" fmla="*/ 6263640 h 6621725"/>
                <a:gd name="connsiteX26" fmla="*/ 4689272 w 10248824"/>
                <a:gd name="connsiteY26" fmla="*/ 6236208 h 6621725"/>
                <a:gd name="connsiteX27" fmla="*/ 6070016 w 10248824"/>
                <a:gd name="connsiteY27" fmla="*/ 6254496 h 6621725"/>
                <a:gd name="connsiteX28" fmla="*/ 6335192 w 10248824"/>
                <a:gd name="connsiteY28" fmla="*/ 6281928 h 6621725"/>
                <a:gd name="connsiteX29" fmla="*/ 6819824 w 10248824"/>
                <a:gd name="connsiteY29" fmla="*/ 6309360 h 6621725"/>
                <a:gd name="connsiteX30" fmla="*/ 7478192 w 10248824"/>
                <a:gd name="connsiteY30" fmla="*/ 6318504 h 6621725"/>
                <a:gd name="connsiteX31" fmla="*/ 9654464 w 10248824"/>
                <a:gd name="connsiteY31" fmla="*/ 6309360 h 6621725"/>
                <a:gd name="connsiteX32" fmla="*/ 9681896 w 10248824"/>
                <a:gd name="connsiteY32" fmla="*/ 6300216 h 6621725"/>
                <a:gd name="connsiteX33" fmla="*/ 9773336 w 10248824"/>
                <a:gd name="connsiteY33" fmla="*/ 6281928 h 6621725"/>
                <a:gd name="connsiteX34" fmla="*/ 9828200 w 10248824"/>
                <a:gd name="connsiteY34" fmla="*/ 6263640 h 6621725"/>
                <a:gd name="connsiteX35" fmla="*/ 9892208 w 10248824"/>
                <a:gd name="connsiteY35" fmla="*/ 6236208 h 6621725"/>
                <a:gd name="connsiteX36" fmla="*/ 10020224 w 10248824"/>
                <a:gd name="connsiteY36" fmla="*/ 6117336 h 6621725"/>
                <a:gd name="connsiteX37" fmla="*/ 10056800 w 10248824"/>
                <a:gd name="connsiteY37" fmla="*/ 6080760 h 6621725"/>
                <a:gd name="connsiteX38" fmla="*/ 10102520 w 10248824"/>
                <a:gd name="connsiteY38" fmla="*/ 5998464 h 6621725"/>
                <a:gd name="connsiteX39" fmla="*/ 10111664 w 10248824"/>
                <a:gd name="connsiteY39" fmla="*/ 5971032 h 6621725"/>
                <a:gd name="connsiteX40" fmla="*/ 10129952 w 10248824"/>
                <a:gd name="connsiteY40" fmla="*/ 5897880 h 6621725"/>
                <a:gd name="connsiteX41" fmla="*/ 10148240 w 10248824"/>
                <a:gd name="connsiteY41" fmla="*/ 5815584 h 6621725"/>
                <a:gd name="connsiteX42" fmla="*/ 10166528 w 10248824"/>
                <a:gd name="connsiteY42" fmla="*/ 5596128 h 6621725"/>
                <a:gd name="connsiteX43" fmla="*/ 10175672 w 10248824"/>
                <a:gd name="connsiteY43" fmla="*/ 5550408 h 6621725"/>
                <a:gd name="connsiteX44" fmla="*/ 10184816 w 10248824"/>
                <a:gd name="connsiteY44" fmla="*/ 5440680 h 6621725"/>
                <a:gd name="connsiteX45" fmla="*/ 10212248 w 10248824"/>
                <a:gd name="connsiteY45" fmla="*/ 5065776 h 6621725"/>
                <a:gd name="connsiteX46" fmla="*/ 10221392 w 10248824"/>
                <a:gd name="connsiteY46" fmla="*/ 4645152 h 6621725"/>
                <a:gd name="connsiteX47" fmla="*/ 10248824 w 10248824"/>
                <a:gd name="connsiteY47" fmla="*/ 4389120 h 6621725"/>
                <a:gd name="connsiteX48" fmla="*/ 10239680 w 10248824"/>
                <a:gd name="connsiteY48" fmla="*/ 3008376 h 6621725"/>
                <a:gd name="connsiteX49" fmla="*/ 10230536 w 10248824"/>
                <a:gd name="connsiteY49" fmla="*/ 2852928 h 6621725"/>
                <a:gd name="connsiteX50" fmla="*/ 10221392 w 10248824"/>
                <a:gd name="connsiteY50" fmla="*/ 256032 h 6621725"/>
                <a:gd name="connsiteX51" fmla="*/ 10193960 w 10248824"/>
                <a:gd name="connsiteY51" fmla="*/ 128016 h 6621725"/>
                <a:gd name="connsiteX52" fmla="*/ 10175672 w 10248824"/>
                <a:gd name="connsiteY52" fmla="*/ 27432 h 6621725"/>
                <a:gd name="connsiteX53" fmla="*/ 10157384 w 10248824"/>
                <a:gd name="connsiteY53" fmla="*/ 0 h 6621725"/>
                <a:gd name="connsiteX54" fmla="*/ 10029368 w 10248824"/>
                <a:gd name="connsiteY54" fmla="*/ 18288 h 6621725"/>
                <a:gd name="connsiteX55" fmla="*/ 9663608 w 10248824"/>
                <a:gd name="connsiteY55" fmla="*/ 73152 h 6621725"/>
                <a:gd name="connsiteX56" fmla="*/ 9233840 w 10248824"/>
                <a:gd name="connsiteY56" fmla="*/ 118872 h 6621725"/>
                <a:gd name="connsiteX57" fmla="*/ 8657768 w 10248824"/>
                <a:gd name="connsiteY57" fmla="*/ 164592 h 6621725"/>
                <a:gd name="connsiteX58" fmla="*/ 7871384 w 10248824"/>
                <a:gd name="connsiteY58" fmla="*/ 173736 h 6621725"/>
                <a:gd name="connsiteX59" fmla="*/ 7688504 w 10248824"/>
                <a:gd name="connsiteY59" fmla="*/ 182880 h 6621725"/>
                <a:gd name="connsiteX60" fmla="*/ 7587920 w 10248824"/>
                <a:gd name="connsiteY60" fmla="*/ 192024 h 6621725"/>
                <a:gd name="connsiteX61" fmla="*/ 7505624 w 10248824"/>
                <a:gd name="connsiteY61" fmla="*/ 201168 h 6621725"/>
                <a:gd name="connsiteX62" fmla="*/ 7149008 w 10248824"/>
                <a:gd name="connsiteY62" fmla="*/ 210312 h 6621725"/>
                <a:gd name="connsiteX63" fmla="*/ 7039280 w 10248824"/>
                <a:gd name="connsiteY63" fmla="*/ 219456 h 6621725"/>
                <a:gd name="connsiteX64" fmla="*/ 6810680 w 10248824"/>
                <a:gd name="connsiteY64" fmla="*/ 265176 h 6621725"/>
                <a:gd name="connsiteX65" fmla="*/ 6371768 w 10248824"/>
                <a:gd name="connsiteY65" fmla="*/ 310896 h 6621725"/>
                <a:gd name="connsiteX66" fmla="*/ 6079160 w 10248824"/>
                <a:gd name="connsiteY66" fmla="*/ 338328 h 6621725"/>
                <a:gd name="connsiteX67" fmla="*/ 5567096 w 10248824"/>
                <a:gd name="connsiteY67" fmla="*/ 374904 h 6621725"/>
                <a:gd name="connsiteX68" fmla="*/ 4789856 w 10248824"/>
                <a:gd name="connsiteY68" fmla="*/ 384048 h 6621725"/>
                <a:gd name="connsiteX69" fmla="*/ 1113968 w 10248824"/>
                <a:gd name="connsiteY69" fmla="*/ 374904 h 6621725"/>
                <a:gd name="connsiteX70" fmla="*/ 1031672 w 10248824"/>
                <a:gd name="connsiteY70" fmla="*/ 365760 h 6621725"/>
                <a:gd name="connsiteX71" fmla="*/ 803072 w 10248824"/>
                <a:gd name="connsiteY71" fmla="*/ 356616 h 6621725"/>
                <a:gd name="connsiteX72" fmla="*/ 748208 w 10248824"/>
                <a:gd name="connsiteY72" fmla="*/ 347472 h 6621725"/>
                <a:gd name="connsiteX73" fmla="*/ 565328 w 10248824"/>
                <a:gd name="connsiteY73" fmla="*/ 329184 h 6621725"/>
                <a:gd name="connsiteX74" fmla="*/ 510464 w 10248824"/>
                <a:gd name="connsiteY74" fmla="*/ 320040 h 6621725"/>
                <a:gd name="connsiteX75" fmla="*/ 272720 w 10248824"/>
                <a:gd name="connsiteY75" fmla="*/ 347472 h 6621725"/>
                <a:gd name="connsiteX0" fmla="*/ 272720 w 10248824"/>
                <a:gd name="connsiteY0" fmla="*/ 347472 h 6622756"/>
                <a:gd name="connsiteX1" fmla="*/ 254432 w 10248824"/>
                <a:gd name="connsiteY1" fmla="*/ 393192 h 6622756"/>
                <a:gd name="connsiteX2" fmla="*/ 236144 w 10248824"/>
                <a:gd name="connsiteY2" fmla="*/ 475488 h 6622756"/>
                <a:gd name="connsiteX3" fmla="*/ 227000 w 10248824"/>
                <a:gd name="connsiteY3" fmla="*/ 566928 h 6622756"/>
                <a:gd name="connsiteX4" fmla="*/ 217856 w 10248824"/>
                <a:gd name="connsiteY4" fmla="*/ 685800 h 6622756"/>
                <a:gd name="connsiteX5" fmla="*/ 172136 w 10248824"/>
                <a:gd name="connsiteY5" fmla="*/ 987552 h 6622756"/>
                <a:gd name="connsiteX6" fmla="*/ 162992 w 10248824"/>
                <a:gd name="connsiteY6" fmla="*/ 1225296 h 6622756"/>
                <a:gd name="connsiteX7" fmla="*/ 135560 w 10248824"/>
                <a:gd name="connsiteY7" fmla="*/ 1563624 h 6622756"/>
                <a:gd name="connsiteX8" fmla="*/ 126416 w 10248824"/>
                <a:gd name="connsiteY8" fmla="*/ 1892808 h 6622756"/>
                <a:gd name="connsiteX9" fmla="*/ 108128 w 10248824"/>
                <a:gd name="connsiteY9" fmla="*/ 2148840 h 6622756"/>
                <a:gd name="connsiteX10" fmla="*/ 98984 w 10248824"/>
                <a:gd name="connsiteY10" fmla="*/ 2962656 h 6622756"/>
                <a:gd name="connsiteX11" fmla="*/ 80696 w 10248824"/>
                <a:gd name="connsiteY11" fmla="*/ 3538728 h 6622756"/>
                <a:gd name="connsiteX12" fmla="*/ 71552 w 10248824"/>
                <a:gd name="connsiteY12" fmla="*/ 4297680 h 6622756"/>
                <a:gd name="connsiteX13" fmla="*/ 53264 w 10248824"/>
                <a:gd name="connsiteY13" fmla="*/ 5157216 h 6622756"/>
                <a:gd name="connsiteX14" fmla="*/ 62408 w 10248824"/>
                <a:gd name="connsiteY14" fmla="*/ 5815584 h 6622756"/>
                <a:gd name="connsiteX15" fmla="*/ 236144 w 10248824"/>
                <a:gd name="connsiteY15" fmla="*/ 6190488 h 6622756"/>
                <a:gd name="connsiteX16" fmla="*/ 2595296 w 10248824"/>
                <a:gd name="connsiteY16" fmla="*/ 6601968 h 6622756"/>
                <a:gd name="connsiteX17" fmla="*/ 2833040 w 10248824"/>
                <a:gd name="connsiteY17" fmla="*/ 6547104 h 6622756"/>
                <a:gd name="connsiteX18" fmla="*/ 3281096 w 10248824"/>
                <a:gd name="connsiteY18" fmla="*/ 6419088 h 6622756"/>
                <a:gd name="connsiteX19" fmla="*/ 3692576 w 10248824"/>
                <a:gd name="connsiteY19" fmla="*/ 6364224 h 6622756"/>
                <a:gd name="connsiteX20" fmla="*/ 3793160 w 10248824"/>
                <a:gd name="connsiteY20" fmla="*/ 6345936 h 6622756"/>
                <a:gd name="connsiteX21" fmla="*/ 3966896 w 10248824"/>
                <a:gd name="connsiteY21" fmla="*/ 6327648 h 6622756"/>
                <a:gd name="connsiteX22" fmla="*/ 4049192 w 10248824"/>
                <a:gd name="connsiteY22" fmla="*/ 6309360 h 6622756"/>
                <a:gd name="connsiteX23" fmla="*/ 4241216 w 10248824"/>
                <a:gd name="connsiteY23" fmla="*/ 6281928 h 6622756"/>
                <a:gd name="connsiteX24" fmla="*/ 4442384 w 10248824"/>
                <a:gd name="connsiteY24" fmla="*/ 6263640 h 6622756"/>
                <a:gd name="connsiteX25" fmla="*/ 4689272 w 10248824"/>
                <a:gd name="connsiteY25" fmla="*/ 6236208 h 6622756"/>
                <a:gd name="connsiteX26" fmla="*/ 6070016 w 10248824"/>
                <a:gd name="connsiteY26" fmla="*/ 6254496 h 6622756"/>
                <a:gd name="connsiteX27" fmla="*/ 6335192 w 10248824"/>
                <a:gd name="connsiteY27" fmla="*/ 6281928 h 6622756"/>
                <a:gd name="connsiteX28" fmla="*/ 6819824 w 10248824"/>
                <a:gd name="connsiteY28" fmla="*/ 6309360 h 6622756"/>
                <a:gd name="connsiteX29" fmla="*/ 7478192 w 10248824"/>
                <a:gd name="connsiteY29" fmla="*/ 6318504 h 6622756"/>
                <a:gd name="connsiteX30" fmla="*/ 9654464 w 10248824"/>
                <a:gd name="connsiteY30" fmla="*/ 6309360 h 6622756"/>
                <a:gd name="connsiteX31" fmla="*/ 9681896 w 10248824"/>
                <a:gd name="connsiteY31" fmla="*/ 6300216 h 6622756"/>
                <a:gd name="connsiteX32" fmla="*/ 9773336 w 10248824"/>
                <a:gd name="connsiteY32" fmla="*/ 6281928 h 6622756"/>
                <a:gd name="connsiteX33" fmla="*/ 9828200 w 10248824"/>
                <a:gd name="connsiteY33" fmla="*/ 6263640 h 6622756"/>
                <a:gd name="connsiteX34" fmla="*/ 9892208 w 10248824"/>
                <a:gd name="connsiteY34" fmla="*/ 6236208 h 6622756"/>
                <a:gd name="connsiteX35" fmla="*/ 10020224 w 10248824"/>
                <a:gd name="connsiteY35" fmla="*/ 6117336 h 6622756"/>
                <a:gd name="connsiteX36" fmla="*/ 10056800 w 10248824"/>
                <a:gd name="connsiteY36" fmla="*/ 6080760 h 6622756"/>
                <a:gd name="connsiteX37" fmla="*/ 10102520 w 10248824"/>
                <a:gd name="connsiteY37" fmla="*/ 5998464 h 6622756"/>
                <a:gd name="connsiteX38" fmla="*/ 10111664 w 10248824"/>
                <a:gd name="connsiteY38" fmla="*/ 5971032 h 6622756"/>
                <a:gd name="connsiteX39" fmla="*/ 10129952 w 10248824"/>
                <a:gd name="connsiteY39" fmla="*/ 5897880 h 6622756"/>
                <a:gd name="connsiteX40" fmla="*/ 10148240 w 10248824"/>
                <a:gd name="connsiteY40" fmla="*/ 5815584 h 6622756"/>
                <a:gd name="connsiteX41" fmla="*/ 10166528 w 10248824"/>
                <a:gd name="connsiteY41" fmla="*/ 5596128 h 6622756"/>
                <a:gd name="connsiteX42" fmla="*/ 10175672 w 10248824"/>
                <a:gd name="connsiteY42" fmla="*/ 5550408 h 6622756"/>
                <a:gd name="connsiteX43" fmla="*/ 10184816 w 10248824"/>
                <a:gd name="connsiteY43" fmla="*/ 5440680 h 6622756"/>
                <a:gd name="connsiteX44" fmla="*/ 10212248 w 10248824"/>
                <a:gd name="connsiteY44" fmla="*/ 5065776 h 6622756"/>
                <a:gd name="connsiteX45" fmla="*/ 10221392 w 10248824"/>
                <a:gd name="connsiteY45" fmla="*/ 4645152 h 6622756"/>
                <a:gd name="connsiteX46" fmla="*/ 10248824 w 10248824"/>
                <a:gd name="connsiteY46" fmla="*/ 4389120 h 6622756"/>
                <a:gd name="connsiteX47" fmla="*/ 10239680 w 10248824"/>
                <a:gd name="connsiteY47" fmla="*/ 3008376 h 6622756"/>
                <a:gd name="connsiteX48" fmla="*/ 10230536 w 10248824"/>
                <a:gd name="connsiteY48" fmla="*/ 2852928 h 6622756"/>
                <a:gd name="connsiteX49" fmla="*/ 10221392 w 10248824"/>
                <a:gd name="connsiteY49" fmla="*/ 256032 h 6622756"/>
                <a:gd name="connsiteX50" fmla="*/ 10193960 w 10248824"/>
                <a:gd name="connsiteY50" fmla="*/ 128016 h 6622756"/>
                <a:gd name="connsiteX51" fmla="*/ 10175672 w 10248824"/>
                <a:gd name="connsiteY51" fmla="*/ 27432 h 6622756"/>
                <a:gd name="connsiteX52" fmla="*/ 10157384 w 10248824"/>
                <a:gd name="connsiteY52" fmla="*/ 0 h 6622756"/>
                <a:gd name="connsiteX53" fmla="*/ 10029368 w 10248824"/>
                <a:gd name="connsiteY53" fmla="*/ 18288 h 6622756"/>
                <a:gd name="connsiteX54" fmla="*/ 9663608 w 10248824"/>
                <a:gd name="connsiteY54" fmla="*/ 73152 h 6622756"/>
                <a:gd name="connsiteX55" fmla="*/ 9233840 w 10248824"/>
                <a:gd name="connsiteY55" fmla="*/ 118872 h 6622756"/>
                <a:gd name="connsiteX56" fmla="*/ 8657768 w 10248824"/>
                <a:gd name="connsiteY56" fmla="*/ 164592 h 6622756"/>
                <a:gd name="connsiteX57" fmla="*/ 7871384 w 10248824"/>
                <a:gd name="connsiteY57" fmla="*/ 173736 h 6622756"/>
                <a:gd name="connsiteX58" fmla="*/ 7688504 w 10248824"/>
                <a:gd name="connsiteY58" fmla="*/ 182880 h 6622756"/>
                <a:gd name="connsiteX59" fmla="*/ 7587920 w 10248824"/>
                <a:gd name="connsiteY59" fmla="*/ 192024 h 6622756"/>
                <a:gd name="connsiteX60" fmla="*/ 7505624 w 10248824"/>
                <a:gd name="connsiteY60" fmla="*/ 201168 h 6622756"/>
                <a:gd name="connsiteX61" fmla="*/ 7149008 w 10248824"/>
                <a:gd name="connsiteY61" fmla="*/ 210312 h 6622756"/>
                <a:gd name="connsiteX62" fmla="*/ 7039280 w 10248824"/>
                <a:gd name="connsiteY62" fmla="*/ 219456 h 6622756"/>
                <a:gd name="connsiteX63" fmla="*/ 6810680 w 10248824"/>
                <a:gd name="connsiteY63" fmla="*/ 265176 h 6622756"/>
                <a:gd name="connsiteX64" fmla="*/ 6371768 w 10248824"/>
                <a:gd name="connsiteY64" fmla="*/ 310896 h 6622756"/>
                <a:gd name="connsiteX65" fmla="*/ 6079160 w 10248824"/>
                <a:gd name="connsiteY65" fmla="*/ 338328 h 6622756"/>
                <a:gd name="connsiteX66" fmla="*/ 5567096 w 10248824"/>
                <a:gd name="connsiteY66" fmla="*/ 374904 h 6622756"/>
                <a:gd name="connsiteX67" fmla="*/ 4789856 w 10248824"/>
                <a:gd name="connsiteY67" fmla="*/ 384048 h 6622756"/>
                <a:gd name="connsiteX68" fmla="*/ 1113968 w 10248824"/>
                <a:gd name="connsiteY68" fmla="*/ 374904 h 6622756"/>
                <a:gd name="connsiteX69" fmla="*/ 1031672 w 10248824"/>
                <a:gd name="connsiteY69" fmla="*/ 365760 h 6622756"/>
                <a:gd name="connsiteX70" fmla="*/ 803072 w 10248824"/>
                <a:gd name="connsiteY70" fmla="*/ 356616 h 6622756"/>
                <a:gd name="connsiteX71" fmla="*/ 748208 w 10248824"/>
                <a:gd name="connsiteY71" fmla="*/ 347472 h 6622756"/>
                <a:gd name="connsiteX72" fmla="*/ 565328 w 10248824"/>
                <a:gd name="connsiteY72" fmla="*/ 329184 h 6622756"/>
                <a:gd name="connsiteX73" fmla="*/ 510464 w 10248824"/>
                <a:gd name="connsiteY73" fmla="*/ 320040 h 6622756"/>
                <a:gd name="connsiteX74" fmla="*/ 272720 w 10248824"/>
                <a:gd name="connsiteY74" fmla="*/ 347472 h 6622756"/>
                <a:gd name="connsiteX0" fmla="*/ 272720 w 10248824"/>
                <a:gd name="connsiteY0" fmla="*/ 347472 h 6624114"/>
                <a:gd name="connsiteX1" fmla="*/ 254432 w 10248824"/>
                <a:gd name="connsiteY1" fmla="*/ 393192 h 6624114"/>
                <a:gd name="connsiteX2" fmla="*/ 236144 w 10248824"/>
                <a:gd name="connsiteY2" fmla="*/ 475488 h 6624114"/>
                <a:gd name="connsiteX3" fmla="*/ 227000 w 10248824"/>
                <a:gd name="connsiteY3" fmla="*/ 566928 h 6624114"/>
                <a:gd name="connsiteX4" fmla="*/ 217856 w 10248824"/>
                <a:gd name="connsiteY4" fmla="*/ 685800 h 6624114"/>
                <a:gd name="connsiteX5" fmla="*/ 172136 w 10248824"/>
                <a:gd name="connsiteY5" fmla="*/ 987552 h 6624114"/>
                <a:gd name="connsiteX6" fmla="*/ 162992 w 10248824"/>
                <a:gd name="connsiteY6" fmla="*/ 1225296 h 6624114"/>
                <a:gd name="connsiteX7" fmla="*/ 135560 w 10248824"/>
                <a:gd name="connsiteY7" fmla="*/ 1563624 h 6624114"/>
                <a:gd name="connsiteX8" fmla="*/ 126416 w 10248824"/>
                <a:gd name="connsiteY8" fmla="*/ 1892808 h 6624114"/>
                <a:gd name="connsiteX9" fmla="*/ 108128 w 10248824"/>
                <a:gd name="connsiteY9" fmla="*/ 2148840 h 6624114"/>
                <a:gd name="connsiteX10" fmla="*/ 98984 w 10248824"/>
                <a:gd name="connsiteY10" fmla="*/ 2962656 h 6624114"/>
                <a:gd name="connsiteX11" fmla="*/ 80696 w 10248824"/>
                <a:gd name="connsiteY11" fmla="*/ 3538728 h 6624114"/>
                <a:gd name="connsiteX12" fmla="*/ 71552 w 10248824"/>
                <a:gd name="connsiteY12" fmla="*/ 4297680 h 6624114"/>
                <a:gd name="connsiteX13" fmla="*/ 53264 w 10248824"/>
                <a:gd name="connsiteY13" fmla="*/ 5157216 h 6624114"/>
                <a:gd name="connsiteX14" fmla="*/ 62408 w 10248824"/>
                <a:gd name="connsiteY14" fmla="*/ 5815584 h 6624114"/>
                <a:gd name="connsiteX15" fmla="*/ 236144 w 10248824"/>
                <a:gd name="connsiteY15" fmla="*/ 6190488 h 6624114"/>
                <a:gd name="connsiteX16" fmla="*/ 2595296 w 10248824"/>
                <a:gd name="connsiteY16" fmla="*/ 6601968 h 6624114"/>
                <a:gd name="connsiteX17" fmla="*/ 2833040 w 10248824"/>
                <a:gd name="connsiteY17" fmla="*/ 6547104 h 6624114"/>
                <a:gd name="connsiteX18" fmla="*/ 3692576 w 10248824"/>
                <a:gd name="connsiteY18" fmla="*/ 6364224 h 6624114"/>
                <a:gd name="connsiteX19" fmla="*/ 3793160 w 10248824"/>
                <a:gd name="connsiteY19" fmla="*/ 6345936 h 6624114"/>
                <a:gd name="connsiteX20" fmla="*/ 3966896 w 10248824"/>
                <a:gd name="connsiteY20" fmla="*/ 6327648 h 6624114"/>
                <a:gd name="connsiteX21" fmla="*/ 4049192 w 10248824"/>
                <a:gd name="connsiteY21" fmla="*/ 6309360 h 6624114"/>
                <a:gd name="connsiteX22" fmla="*/ 4241216 w 10248824"/>
                <a:gd name="connsiteY22" fmla="*/ 6281928 h 6624114"/>
                <a:gd name="connsiteX23" fmla="*/ 4442384 w 10248824"/>
                <a:gd name="connsiteY23" fmla="*/ 6263640 h 6624114"/>
                <a:gd name="connsiteX24" fmla="*/ 4689272 w 10248824"/>
                <a:gd name="connsiteY24" fmla="*/ 6236208 h 6624114"/>
                <a:gd name="connsiteX25" fmla="*/ 6070016 w 10248824"/>
                <a:gd name="connsiteY25" fmla="*/ 6254496 h 6624114"/>
                <a:gd name="connsiteX26" fmla="*/ 6335192 w 10248824"/>
                <a:gd name="connsiteY26" fmla="*/ 6281928 h 6624114"/>
                <a:gd name="connsiteX27" fmla="*/ 6819824 w 10248824"/>
                <a:gd name="connsiteY27" fmla="*/ 6309360 h 6624114"/>
                <a:gd name="connsiteX28" fmla="*/ 7478192 w 10248824"/>
                <a:gd name="connsiteY28" fmla="*/ 6318504 h 6624114"/>
                <a:gd name="connsiteX29" fmla="*/ 9654464 w 10248824"/>
                <a:gd name="connsiteY29" fmla="*/ 6309360 h 6624114"/>
                <a:gd name="connsiteX30" fmla="*/ 9681896 w 10248824"/>
                <a:gd name="connsiteY30" fmla="*/ 6300216 h 6624114"/>
                <a:gd name="connsiteX31" fmla="*/ 9773336 w 10248824"/>
                <a:gd name="connsiteY31" fmla="*/ 6281928 h 6624114"/>
                <a:gd name="connsiteX32" fmla="*/ 9828200 w 10248824"/>
                <a:gd name="connsiteY32" fmla="*/ 6263640 h 6624114"/>
                <a:gd name="connsiteX33" fmla="*/ 9892208 w 10248824"/>
                <a:gd name="connsiteY33" fmla="*/ 6236208 h 6624114"/>
                <a:gd name="connsiteX34" fmla="*/ 10020224 w 10248824"/>
                <a:gd name="connsiteY34" fmla="*/ 6117336 h 6624114"/>
                <a:gd name="connsiteX35" fmla="*/ 10056800 w 10248824"/>
                <a:gd name="connsiteY35" fmla="*/ 6080760 h 6624114"/>
                <a:gd name="connsiteX36" fmla="*/ 10102520 w 10248824"/>
                <a:gd name="connsiteY36" fmla="*/ 5998464 h 6624114"/>
                <a:gd name="connsiteX37" fmla="*/ 10111664 w 10248824"/>
                <a:gd name="connsiteY37" fmla="*/ 5971032 h 6624114"/>
                <a:gd name="connsiteX38" fmla="*/ 10129952 w 10248824"/>
                <a:gd name="connsiteY38" fmla="*/ 5897880 h 6624114"/>
                <a:gd name="connsiteX39" fmla="*/ 10148240 w 10248824"/>
                <a:gd name="connsiteY39" fmla="*/ 5815584 h 6624114"/>
                <a:gd name="connsiteX40" fmla="*/ 10166528 w 10248824"/>
                <a:gd name="connsiteY40" fmla="*/ 5596128 h 6624114"/>
                <a:gd name="connsiteX41" fmla="*/ 10175672 w 10248824"/>
                <a:gd name="connsiteY41" fmla="*/ 5550408 h 6624114"/>
                <a:gd name="connsiteX42" fmla="*/ 10184816 w 10248824"/>
                <a:gd name="connsiteY42" fmla="*/ 5440680 h 6624114"/>
                <a:gd name="connsiteX43" fmla="*/ 10212248 w 10248824"/>
                <a:gd name="connsiteY43" fmla="*/ 5065776 h 6624114"/>
                <a:gd name="connsiteX44" fmla="*/ 10221392 w 10248824"/>
                <a:gd name="connsiteY44" fmla="*/ 4645152 h 6624114"/>
                <a:gd name="connsiteX45" fmla="*/ 10248824 w 10248824"/>
                <a:gd name="connsiteY45" fmla="*/ 4389120 h 6624114"/>
                <a:gd name="connsiteX46" fmla="*/ 10239680 w 10248824"/>
                <a:gd name="connsiteY46" fmla="*/ 3008376 h 6624114"/>
                <a:gd name="connsiteX47" fmla="*/ 10230536 w 10248824"/>
                <a:gd name="connsiteY47" fmla="*/ 2852928 h 6624114"/>
                <a:gd name="connsiteX48" fmla="*/ 10221392 w 10248824"/>
                <a:gd name="connsiteY48" fmla="*/ 256032 h 6624114"/>
                <a:gd name="connsiteX49" fmla="*/ 10193960 w 10248824"/>
                <a:gd name="connsiteY49" fmla="*/ 128016 h 6624114"/>
                <a:gd name="connsiteX50" fmla="*/ 10175672 w 10248824"/>
                <a:gd name="connsiteY50" fmla="*/ 27432 h 6624114"/>
                <a:gd name="connsiteX51" fmla="*/ 10157384 w 10248824"/>
                <a:gd name="connsiteY51" fmla="*/ 0 h 6624114"/>
                <a:gd name="connsiteX52" fmla="*/ 10029368 w 10248824"/>
                <a:gd name="connsiteY52" fmla="*/ 18288 h 6624114"/>
                <a:gd name="connsiteX53" fmla="*/ 9663608 w 10248824"/>
                <a:gd name="connsiteY53" fmla="*/ 73152 h 6624114"/>
                <a:gd name="connsiteX54" fmla="*/ 9233840 w 10248824"/>
                <a:gd name="connsiteY54" fmla="*/ 118872 h 6624114"/>
                <a:gd name="connsiteX55" fmla="*/ 8657768 w 10248824"/>
                <a:gd name="connsiteY55" fmla="*/ 164592 h 6624114"/>
                <a:gd name="connsiteX56" fmla="*/ 7871384 w 10248824"/>
                <a:gd name="connsiteY56" fmla="*/ 173736 h 6624114"/>
                <a:gd name="connsiteX57" fmla="*/ 7688504 w 10248824"/>
                <a:gd name="connsiteY57" fmla="*/ 182880 h 6624114"/>
                <a:gd name="connsiteX58" fmla="*/ 7587920 w 10248824"/>
                <a:gd name="connsiteY58" fmla="*/ 192024 h 6624114"/>
                <a:gd name="connsiteX59" fmla="*/ 7505624 w 10248824"/>
                <a:gd name="connsiteY59" fmla="*/ 201168 h 6624114"/>
                <a:gd name="connsiteX60" fmla="*/ 7149008 w 10248824"/>
                <a:gd name="connsiteY60" fmla="*/ 210312 h 6624114"/>
                <a:gd name="connsiteX61" fmla="*/ 7039280 w 10248824"/>
                <a:gd name="connsiteY61" fmla="*/ 219456 h 6624114"/>
                <a:gd name="connsiteX62" fmla="*/ 6810680 w 10248824"/>
                <a:gd name="connsiteY62" fmla="*/ 265176 h 6624114"/>
                <a:gd name="connsiteX63" fmla="*/ 6371768 w 10248824"/>
                <a:gd name="connsiteY63" fmla="*/ 310896 h 6624114"/>
                <a:gd name="connsiteX64" fmla="*/ 6079160 w 10248824"/>
                <a:gd name="connsiteY64" fmla="*/ 338328 h 6624114"/>
                <a:gd name="connsiteX65" fmla="*/ 5567096 w 10248824"/>
                <a:gd name="connsiteY65" fmla="*/ 374904 h 6624114"/>
                <a:gd name="connsiteX66" fmla="*/ 4789856 w 10248824"/>
                <a:gd name="connsiteY66" fmla="*/ 384048 h 6624114"/>
                <a:gd name="connsiteX67" fmla="*/ 1113968 w 10248824"/>
                <a:gd name="connsiteY67" fmla="*/ 374904 h 6624114"/>
                <a:gd name="connsiteX68" fmla="*/ 1031672 w 10248824"/>
                <a:gd name="connsiteY68" fmla="*/ 365760 h 6624114"/>
                <a:gd name="connsiteX69" fmla="*/ 803072 w 10248824"/>
                <a:gd name="connsiteY69" fmla="*/ 356616 h 6624114"/>
                <a:gd name="connsiteX70" fmla="*/ 748208 w 10248824"/>
                <a:gd name="connsiteY70" fmla="*/ 347472 h 6624114"/>
                <a:gd name="connsiteX71" fmla="*/ 565328 w 10248824"/>
                <a:gd name="connsiteY71" fmla="*/ 329184 h 6624114"/>
                <a:gd name="connsiteX72" fmla="*/ 510464 w 10248824"/>
                <a:gd name="connsiteY72" fmla="*/ 320040 h 6624114"/>
                <a:gd name="connsiteX73" fmla="*/ 272720 w 10248824"/>
                <a:gd name="connsiteY73" fmla="*/ 347472 h 6624114"/>
                <a:gd name="connsiteX0" fmla="*/ 272720 w 10248824"/>
                <a:gd name="connsiteY0" fmla="*/ 347472 h 6604541"/>
                <a:gd name="connsiteX1" fmla="*/ 254432 w 10248824"/>
                <a:gd name="connsiteY1" fmla="*/ 393192 h 6604541"/>
                <a:gd name="connsiteX2" fmla="*/ 236144 w 10248824"/>
                <a:gd name="connsiteY2" fmla="*/ 475488 h 6604541"/>
                <a:gd name="connsiteX3" fmla="*/ 227000 w 10248824"/>
                <a:gd name="connsiteY3" fmla="*/ 566928 h 6604541"/>
                <a:gd name="connsiteX4" fmla="*/ 217856 w 10248824"/>
                <a:gd name="connsiteY4" fmla="*/ 685800 h 6604541"/>
                <a:gd name="connsiteX5" fmla="*/ 172136 w 10248824"/>
                <a:gd name="connsiteY5" fmla="*/ 987552 h 6604541"/>
                <a:gd name="connsiteX6" fmla="*/ 162992 w 10248824"/>
                <a:gd name="connsiteY6" fmla="*/ 1225296 h 6604541"/>
                <a:gd name="connsiteX7" fmla="*/ 135560 w 10248824"/>
                <a:gd name="connsiteY7" fmla="*/ 1563624 h 6604541"/>
                <a:gd name="connsiteX8" fmla="*/ 126416 w 10248824"/>
                <a:gd name="connsiteY8" fmla="*/ 1892808 h 6604541"/>
                <a:gd name="connsiteX9" fmla="*/ 108128 w 10248824"/>
                <a:gd name="connsiteY9" fmla="*/ 2148840 h 6604541"/>
                <a:gd name="connsiteX10" fmla="*/ 98984 w 10248824"/>
                <a:gd name="connsiteY10" fmla="*/ 2962656 h 6604541"/>
                <a:gd name="connsiteX11" fmla="*/ 80696 w 10248824"/>
                <a:gd name="connsiteY11" fmla="*/ 3538728 h 6604541"/>
                <a:gd name="connsiteX12" fmla="*/ 71552 w 10248824"/>
                <a:gd name="connsiteY12" fmla="*/ 4297680 h 6604541"/>
                <a:gd name="connsiteX13" fmla="*/ 53264 w 10248824"/>
                <a:gd name="connsiteY13" fmla="*/ 5157216 h 6604541"/>
                <a:gd name="connsiteX14" fmla="*/ 62408 w 10248824"/>
                <a:gd name="connsiteY14" fmla="*/ 5815584 h 6604541"/>
                <a:gd name="connsiteX15" fmla="*/ 236144 w 10248824"/>
                <a:gd name="connsiteY15" fmla="*/ 6190488 h 6604541"/>
                <a:gd name="connsiteX16" fmla="*/ 2595296 w 10248824"/>
                <a:gd name="connsiteY16" fmla="*/ 6601968 h 6604541"/>
                <a:gd name="connsiteX17" fmla="*/ 3692576 w 10248824"/>
                <a:gd name="connsiteY17" fmla="*/ 6364224 h 6604541"/>
                <a:gd name="connsiteX18" fmla="*/ 3793160 w 10248824"/>
                <a:gd name="connsiteY18" fmla="*/ 6345936 h 6604541"/>
                <a:gd name="connsiteX19" fmla="*/ 3966896 w 10248824"/>
                <a:gd name="connsiteY19" fmla="*/ 6327648 h 6604541"/>
                <a:gd name="connsiteX20" fmla="*/ 4049192 w 10248824"/>
                <a:gd name="connsiteY20" fmla="*/ 6309360 h 6604541"/>
                <a:gd name="connsiteX21" fmla="*/ 4241216 w 10248824"/>
                <a:gd name="connsiteY21" fmla="*/ 6281928 h 6604541"/>
                <a:gd name="connsiteX22" fmla="*/ 4442384 w 10248824"/>
                <a:gd name="connsiteY22" fmla="*/ 6263640 h 6604541"/>
                <a:gd name="connsiteX23" fmla="*/ 4689272 w 10248824"/>
                <a:gd name="connsiteY23" fmla="*/ 6236208 h 6604541"/>
                <a:gd name="connsiteX24" fmla="*/ 6070016 w 10248824"/>
                <a:gd name="connsiteY24" fmla="*/ 6254496 h 6604541"/>
                <a:gd name="connsiteX25" fmla="*/ 6335192 w 10248824"/>
                <a:gd name="connsiteY25" fmla="*/ 6281928 h 6604541"/>
                <a:gd name="connsiteX26" fmla="*/ 6819824 w 10248824"/>
                <a:gd name="connsiteY26" fmla="*/ 6309360 h 6604541"/>
                <a:gd name="connsiteX27" fmla="*/ 7478192 w 10248824"/>
                <a:gd name="connsiteY27" fmla="*/ 6318504 h 6604541"/>
                <a:gd name="connsiteX28" fmla="*/ 9654464 w 10248824"/>
                <a:gd name="connsiteY28" fmla="*/ 6309360 h 6604541"/>
                <a:gd name="connsiteX29" fmla="*/ 9681896 w 10248824"/>
                <a:gd name="connsiteY29" fmla="*/ 6300216 h 6604541"/>
                <a:gd name="connsiteX30" fmla="*/ 9773336 w 10248824"/>
                <a:gd name="connsiteY30" fmla="*/ 6281928 h 6604541"/>
                <a:gd name="connsiteX31" fmla="*/ 9828200 w 10248824"/>
                <a:gd name="connsiteY31" fmla="*/ 6263640 h 6604541"/>
                <a:gd name="connsiteX32" fmla="*/ 9892208 w 10248824"/>
                <a:gd name="connsiteY32" fmla="*/ 6236208 h 6604541"/>
                <a:gd name="connsiteX33" fmla="*/ 10020224 w 10248824"/>
                <a:gd name="connsiteY33" fmla="*/ 6117336 h 6604541"/>
                <a:gd name="connsiteX34" fmla="*/ 10056800 w 10248824"/>
                <a:gd name="connsiteY34" fmla="*/ 6080760 h 6604541"/>
                <a:gd name="connsiteX35" fmla="*/ 10102520 w 10248824"/>
                <a:gd name="connsiteY35" fmla="*/ 5998464 h 6604541"/>
                <a:gd name="connsiteX36" fmla="*/ 10111664 w 10248824"/>
                <a:gd name="connsiteY36" fmla="*/ 5971032 h 6604541"/>
                <a:gd name="connsiteX37" fmla="*/ 10129952 w 10248824"/>
                <a:gd name="connsiteY37" fmla="*/ 5897880 h 6604541"/>
                <a:gd name="connsiteX38" fmla="*/ 10148240 w 10248824"/>
                <a:gd name="connsiteY38" fmla="*/ 5815584 h 6604541"/>
                <a:gd name="connsiteX39" fmla="*/ 10166528 w 10248824"/>
                <a:gd name="connsiteY39" fmla="*/ 5596128 h 6604541"/>
                <a:gd name="connsiteX40" fmla="*/ 10175672 w 10248824"/>
                <a:gd name="connsiteY40" fmla="*/ 5550408 h 6604541"/>
                <a:gd name="connsiteX41" fmla="*/ 10184816 w 10248824"/>
                <a:gd name="connsiteY41" fmla="*/ 5440680 h 6604541"/>
                <a:gd name="connsiteX42" fmla="*/ 10212248 w 10248824"/>
                <a:gd name="connsiteY42" fmla="*/ 5065776 h 6604541"/>
                <a:gd name="connsiteX43" fmla="*/ 10221392 w 10248824"/>
                <a:gd name="connsiteY43" fmla="*/ 4645152 h 6604541"/>
                <a:gd name="connsiteX44" fmla="*/ 10248824 w 10248824"/>
                <a:gd name="connsiteY44" fmla="*/ 4389120 h 6604541"/>
                <a:gd name="connsiteX45" fmla="*/ 10239680 w 10248824"/>
                <a:gd name="connsiteY45" fmla="*/ 3008376 h 6604541"/>
                <a:gd name="connsiteX46" fmla="*/ 10230536 w 10248824"/>
                <a:gd name="connsiteY46" fmla="*/ 2852928 h 6604541"/>
                <a:gd name="connsiteX47" fmla="*/ 10221392 w 10248824"/>
                <a:gd name="connsiteY47" fmla="*/ 256032 h 6604541"/>
                <a:gd name="connsiteX48" fmla="*/ 10193960 w 10248824"/>
                <a:gd name="connsiteY48" fmla="*/ 128016 h 6604541"/>
                <a:gd name="connsiteX49" fmla="*/ 10175672 w 10248824"/>
                <a:gd name="connsiteY49" fmla="*/ 27432 h 6604541"/>
                <a:gd name="connsiteX50" fmla="*/ 10157384 w 10248824"/>
                <a:gd name="connsiteY50" fmla="*/ 0 h 6604541"/>
                <a:gd name="connsiteX51" fmla="*/ 10029368 w 10248824"/>
                <a:gd name="connsiteY51" fmla="*/ 18288 h 6604541"/>
                <a:gd name="connsiteX52" fmla="*/ 9663608 w 10248824"/>
                <a:gd name="connsiteY52" fmla="*/ 73152 h 6604541"/>
                <a:gd name="connsiteX53" fmla="*/ 9233840 w 10248824"/>
                <a:gd name="connsiteY53" fmla="*/ 118872 h 6604541"/>
                <a:gd name="connsiteX54" fmla="*/ 8657768 w 10248824"/>
                <a:gd name="connsiteY54" fmla="*/ 164592 h 6604541"/>
                <a:gd name="connsiteX55" fmla="*/ 7871384 w 10248824"/>
                <a:gd name="connsiteY55" fmla="*/ 173736 h 6604541"/>
                <a:gd name="connsiteX56" fmla="*/ 7688504 w 10248824"/>
                <a:gd name="connsiteY56" fmla="*/ 182880 h 6604541"/>
                <a:gd name="connsiteX57" fmla="*/ 7587920 w 10248824"/>
                <a:gd name="connsiteY57" fmla="*/ 192024 h 6604541"/>
                <a:gd name="connsiteX58" fmla="*/ 7505624 w 10248824"/>
                <a:gd name="connsiteY58" fmla="*/ 201168 h 6604541"/>
                <a:gd name="connsiteX59" fmla="*/ 7149008 w 10248824"/>
                <a:gd name="connsiteY59" fmla="*/ 210312 h 6604541"/>
                <a:gd name="connsiteX60" fmla="*/ 7039280 w 10248824"/>
                <a:gd name="connsiteY60" fmla="*/ 219456 h 6604541"/>
                <a:gd name="connsiteX61" fmla="*/ 6810680 w 10248824"/>
                <a:gd name="connsiteY61" fmla="*/ 265176 h 6604541"/>
                <a:gd name="connsiteX62" fmla="*/ 6371768 w 10248824"/>
                <a:gd name="connsiteY62" fmla="*/ 310896 h 6604541"/>
                <a:gd name="connsiteX63" fmla="*/ 6079160 w 10248824"/>
                <a:gd name="connsiteY63" fmla="*/ 338328 h 6604541"/>
                <a:gd name="connsiteX64" fmla="*/ 5567096 w 10248824"/>
                <a:gd name="connsiteY64" fmla="*/ 374904 h 6604541"/>
                <a:gd name="connsiteX65" fmla="*/ 4789856 w 10248824"/>
                <a:gd name="connsiteY65" fmla="*/ 384048 h 6604541"/>
                <a:gd name="connsiteX66" fmla="*/ 1113968 w 10248824"/>
                <a:gd name="connsiteY66" fmla="*/ 374904 h 6604541"/>
                <a:gd name="connsiteX67" fmla="*/ 1031672 w 10248824"/>
                <a:gd name="connsiteY67" fmla="*/ 365760 h 6604541"/>
                <a:gd name="connsiteX68" fmla="*/ 803072 w 10248824"/>
                <a:gd name="connsiteY68" fmla="*/ 356616 h 6604541"/>
                <a:gd name="connsiteX69" fmla="*/ 748208 w 10248824"/>
                <a:gd name="connsiteY69" fmla="*/ 347472 h 6604541"/>
                <a:gd name="connsiteX70" fmla="*/ 565328 w 10248824"/>
                <a:gd name="connsiteY70" fmla="*/ 329184 h 6604541"/>
                <a:gd name="connsiteX71" fmla="*/ 510464 w 10248824"/>
                <a:gd name="connsiteY71" fmla="*/ 320040 h 6604541"/>
                <a:gd name="connsiteX72" fmla="*/ 272720 w 10248824"/>
                <a:gd name="connsiteY72" fmla="*/ 347472 h 6604541"/>
                <a:gd name="connsiteX0" fmla="*/ 272720 w 10248824"/>
                <a:gd name="connsiteY0" fmla="*/ 347472 h 6604572"/>
                <a:gd name="connsiteX1" fmla="*/ 254432 w 10248824"/>
                <a:gd name="connsiteY1" fmla="*/ 393192 h 6604572"/>
                <a:gd name="connsiteX2" fmla="*/ 236144 w 10248824"/>
                <a:gd name="connsiteY2" fmla="*/ 475488 h 6604572"/>
                <a:gd name="connsiteX3" fmla="*/ 227000 w 10248824"/>
                <a:gd name="connsiteY3" fmla="*/ 566928 h 6604572"/>
                <a:gd name="connsiteX4" fmla="*/ 217856 w 10248824"/>
                <a:gd name="connsiteY4" fmla="*/ 685800 h 6604572"/>
                <a:gd name="connsiteX5" fmla="*/ 172136 w 10248824"/>
                <a:gd name="connsiteY5" fmla="*/ 987552 h 6604572"/>
                <a:gd name="connsiteX6" fmla="*/ 162992 w 10248824"/>
                <a:gd name="connsiteY6" fmla="*/ 1225296 h 6604572"/>
                <a:gd name="connsiteX7" fmla="*/ 135560 w 10248824"/>
                <a:gd name="connsiteY7" fmla="*/ 1563624 h 6604572"/>
                <a:gd name="connsiteX8" fmla="*/ 126416 w 10248824"/>
                <a:gd name="connsiteY8" fmla="*/ 1892808 h 6604572"/>
                <a:gd name="connsiteX9" fmla="*/ 108128 w 10248824"/>
                <a:gd name="connsiteY9" fmla="*/ 2148840 h 6604572"/>
                <a:gd name="connsiteX10" fmla="*/ 98984 w 10248824"/>
                <a:gd name="connsiteY10" fmla="*/ 2962656 h 6604572"/>
                <a:gd name="connsiteX11" fmla="*/ 80696 w 10248824"/>
                <a:gd name="connsiteY11" fmla="*/ 3538728 h 6604572"/>
                <a:gd name="connsiteX12" fmla="*/ 71552 w 10248824"/>
                <a:gd name="connsiteY12" fmla="*/ 4297680 h 6604572"/>
                <a:gd name="connsiteX13" fmla="*/ 53264 w 10248824"/>
                <a:gd name="connsiteY13" fmla="*/ 5157216 h 6604572"/>
                <a:gd name="connsiteX14" fmla="*/ 62408 w 10248824"/>
                <a:gd name="connsiteY14" fmla="*/ 5815584 h 6604572"/>
                <a:gd name="connsiteX15" fmla="*/ 236144 w 10248824"/>
                <a:gd name="connsiteY15" fmla="*/ 6190488 h 6604572"/>
                <a:gd name="connsiteX16" fmla="*/ 2595296 w 10248824"/>
                <a:gd name="connsiteY16" fmla="*/ 6601968 h 6604572"/>
                <a:gd name="connsiteX17" fmla="*/ 3692576 w 10248824"/>
                <a:gd name="connsiteY17" fmla="*/ 6364224 h 6604572"/>
                <a:gd name="connsiteX18" fmla="*/ 3966896 w 10248824"/>
                <a:gd name="connsiteY18" fmla="*/ 6327648 h 6604572"/>
                <a:gd name="connsiteX19" fmla="*/ 4049192 w 10248824"/>
                <a:gd name="connsiteY19" fmla="*/ 6309360 h 6604572"/>
                <a:gd name="connsiteX20" fmla="*/ 4241216 w 10248824"/>
                <a:gd name="connsiteY20" fmla="*/ 6281928 h 6604572"/>
                <a:gd name="connsiteX21" fmla="*/ 4442384 w 10248824"/>
                <a:gd name="connsiteY21" fmla="*/ 6263640 h 6604572"/>
                <a:gd name="connsiteX22" fmla="*/ 4689272 w 10248824"/>
                <a:gd name="connsiteY22" fmla="*/ 6236208 h 6604572"/>
                <a:gd name="connsiteX23" fmla="*/ 6070016 w 10248824"/>
                <a:gd name="connsiteY23" fmla="*/ 6254496 h 6604572"/>
                <a:gd name="connsiteX24" fmla="*/ 6335192 w 10248824"/>
                <a:gd name="connsiteY24" fmla="*/ 6281928 h 6604572"/>
                <a:gd name="connsiteX25" fmla="*/ 6819824 w 10248824"/>
                <a:gd name="connsiteY25" fmla="*/ 6309360 h 6604572"/>
                <a:gd name="connsiteX26" fmla="*/ 7478192 w 10248824"/>
                <a:gd name="connsiteY26" fmla="*/ 6318504 h 6604572"/>
                <a:gd name="connsiteX27" fmla="*/ 9654464 w 10248824"/>
                <a:gd name="connsiteY27" fmla="*/ 6309360 h 6604572"/>
                <a:gd name="connsiteX28" fmla="*/ 9681896 w 10248824"/>
                <a:gd name="connsiteY28" fmla="*/ 6300216 h 6604572"/>
                <a:gd name="connsiteX29" fmla="*/ 9773336 w 10248824"/>
                <a:gd name="connsiteY29" fmla="*/ 6281928 h 6604572"/>
                <a:gd name="connsiteX30" fmla="*/ 9828200 w 10248824"/>
                <a:gd name="connsiteY30" fmla="*/ 6263640 h 6604572"/>
                <a:gd name="connsiteX31" fmla="*/ 9892208 w 10248824"/>
                <a:gd name="connsiteY31" fmla="*/ 6236208 h 6604572"/>
                <a:gd name="connsiteX32" fmla="*/ 10020224 w 10248824"/>
                <a:gd name="connsiteY32" fmla="*/ 6117336 h 6604572"/>
                <a:gd name="connsiteX33" fmla="*/ 10056800 w 10248824"/>
                <a:gd name="connsiteY33" fmla="*/ 6080760 h 6604572"/>
                <a:gd name="connsiteX34" fmla="*/ 10102520 w 10248824"/>
                <a:gd name="connsiteY34" fmla="*/ 5998464 h 6604572"/>
                <a:gd name="connsiteX35" fmla="*/ 10111664 w 10248824"/>
                <a:gd name="connsiteY35" fmla="*/ 5971032 h 6604572"/>
                <a:gd name="connsiteX36" fmla="*/ 10129952 w 10248824"/>
                <a:gd name="connsiteY36" fmla="*/ 5897880 h 6604572"/>
                <a:gd name="connsiteX37" fmla="*/ 10148240 w 10248824"/>
                <a:gd name="connsiteY37" fmla="*/ 5815584 h 6604572"/>
                <a:gd name="connsiteX38" fmla="*/ 10166528 w 10248824"/>
                <a:gd name="connsiteY38" fmla="*/ 5596128 h 6604572"/>
                <a:gd name="connsiteX39" fmla="*/ 10175672 w 10248824"/>
                <a:gd name="connsiteY39" fmla="*/ 5550408 h 6604572"/>
                <a:gd name="connsiteX40" fmla="*/ 10184816 w 10248824"/>
                <a:gd name="connsiteY40" fmla="*/ 5440680 h 6604572"/>
                <a:gd name="connsiteX41" fmla="*/ 10212248 w 10248824"/>
                <a:gd name="connsiteY41" fmla="*/ 5065776 h 6604572"/>
                <a:gd name="connsiteX42" fmla="*/ 10221392 w 10248824"/>
                <a:gd name="connsiteY42" fmla="*/ 4645152 h 6604572"/>
                <a:gd name="connsiteX43" fmla="*/ 10248824 w 10248824"/>
                <a:gd name="connsiteY43" fmla="*/ 4389120 h 6604572"/>
                <a:gd name="connsiteX44" fmla="*/ 10239680 w 10248824"/>
                <a:gd name="connsiteY44" fmla="*/ 3008376 h 6604572"/>
                <a:gd name="connsiteX45" fmla="*/ 10230536 w 10248824"/>
                <a:gd name="connsiteY45" fmla="*/ 2852928 h 6604572"/>
                <a:gd name="connsiteX46" fmla="*/ 10221392 w 10248824"/>
                <a:gd name="connsiteY46" fmla="*/ 256032 h 6604572"/>
                <a:gd name="connsiteX47" fmla="*/ 10193960 w 10248824"/>
                <a:gd name="connsiteY47" fmla="*/ 128016 h 6604572"/>
                <a:gd name="connsiteX48" fmla="*/ 10175672 w 10248824"/>
                <a:gd name="connsiteY48" fmla="*/ 27432 h 6604572"/>
                <a:gd name="connsiteX49" fmla="*/ 10157384 w 10248824"/>
                <a:gd name="connsiteY49" fmla="*/ 0 h 6604572"/>
                <a:gd name="connsiteX50" fmla="*/ 10029368 w 10248824"/>
                <a:gd name="connsiteY50" fmla="*/ 18288 h 6604572"/>
                <a:gd name="connsiteX51" fmla="*/ 9663608 w 10248824"/>
                <a:gd name="connsiteY51" fmla="*/ 73152 h 6604572"/>
                <a:gd name="connsiteX52" fmla="*/ 9233840 w 10248824"/>
                <a:gd name="connsiteY52" fmla="*/ 118872 h 6604572"/>
                <a:gd name="connsiteX53" fmla="*/ 8657768 w 10248824"/>
                <a:gd name="connsiteY53" fmla="*/ 164592 h 6604572"/>
                <a:gd name="connsiteX54" fmla="*/ 7871384 w 10248824"/>
                <a:gd name="connsiteY54" fmla="*/ 173736 h 6604572"/>
                <a:gd name="connsiteX55" fmla="*/ 7688504 w 10248824"/>
                <a:gd name="connsiteY55" fmla="*/ 182880 h 6604572"/>
                <a:gd name="connsiteX56" fmla="*/ 7587920 w 10248824"/>
                <a:gd name="connsiteY56" fmla="*/ 192024 h 6604572"/>
                <a:gd name="connsiteX57" fmla="*/ 7505624 w 10248824"/>
                <a:gd name="connsiteY57" fmla="*/ 201168 h 6604572"/>
                <a:gd name="connsiteX58" fmla="*/ 7149008 w 10248824"/>
                <a:gd name="connsiteY58" fmla="*/ 210312 h 6604572"/>
                <a:gd name="connsiteX59" fmla="*/ 7039280 w 10248824"/>
                <a:gd name="connsiteY59" fmla="*/ 219456 h 6604572"/>
                <a:gd name="connsiteX60" fmla="*/ 6810680 w 10248824"/>
                <a:gd name="connsiteY60" fmla="*/ 265176 h 6604572"/>
                <a:gd name="connsiteX61" fmla="*/ 6371768 w 10248824"/>
                <a:gd name="connsiteY61" fmla="*/ 310896 h 6604572"/>
                <a:gd name="connsiteX62" fmla="*/ 6079160 w 10248824"/>
                <a:gd name="connsiteY62" fmla="*/ 338328 h 6604572"/>
                <a:gd name="connsiteX63" fmla="*/ 5567096 w 10248824"/>
                <a:gd name="connsiteY63" fmla="*/ 374904 h 6604572"/>
                <a:gd name="connsiteX64" fmla="*/ 4789856 w 10248824"/>
                <a:gd name="connsiteY64" fmla="*/ 384048 h 6604572"/>
                <a:gd name="connsiteX65" fmla="*/ 1113968 w 10248824"/>
                <a:gd name="connsiteY65" fmla="*/ 374904 h 6604572"/>
                <a:gd name="connsiteX66" fmla="*/ 1031672 w 10248824"/>
                <a:gd name="connsiteY66" fmla="*/ 365760 h 6604572"/>
                <a:gd name="connsiteX67" fmla="*/ 803072 w 10248824"/>
                <a:gd name="connsiteY67" fmla="*/ 356616 h 6604572"/>
                <a:gd name="connsiteX68" fmla="*/ 748208 w 10248824"/>
                <a:gd name="connsiteY68" fmla="*/ 347472 h 6604572"/>
                <a:gd name="connsiteX69" fmla="*/ 565328 w 10248824"/>
                <a:gd name="connsiteY69" fmla="*/ 329184 h 6604572"/>
                <a:gd name="connsiteX70" fmla="*/ 510464 w 10248824"/>
                <a:gd name="connsiteY70" fmla="*/ 320040 h 6604572"/>
                <a:gd name="connsiteX71" fmla="*/ 272720 w 10248824"/>
                <a:gd name="connsiteY71" fmla="*/ 347472 h 6604572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442384 w 10248824"/>
                <a:gd name="connsiteY20" fmla="*/ 6263640 h 6604573"/>
                <a:gd name="connsiteX21" fmla="*/ 4689272 w 10248824"/>
                <a:gd name="connsiteY21" fmla="*/ 6236208 h 6604573"/>
                <a:gd name="connsiteX22" fmla="*/ 6070016 w 10248824"/>
                <a:gd name="connsiteY22" fmla="*/ 6254496 h 6604573"/>
                <a:gd name="connsiteX23" fmla="*/ 6335192 w 10248824"/>
                <a:gd name="connsiteY23" fmla="*/ 6281928 h 6604573"/>
                <a:gd name="connsiteX24" fmla="*/ 6819824 w 10248824"/>
                <a:gd name="connsiteY24" fmla="*/ 6309360 h 6604573"/>
                <a:gd name="connsiteX25" fmla="*/ 7478192 w 10248824"/>
                <a:gd name="connsiteY25" fmla="*/ 6318504 h 6604573"/>
                <a:gd name="connsiteX26" fmla="*/ 9654464 w 10248824"/>
                <a:gd name="connsiteY26" fmla="*/ 6309360 h 6604573"/>
                <a:gd name="connsiteX27" fmla="*/ 9681896 w 10248824"/>
                <a:gd name="connsiteY27" fmla="*/ 6300216 h 6604573"/>
                <a:gd name="connsiteX28" fmla="*/ 9773336 w 10248824"/>
                <a:gd name="connsiteY28" fmla="*/ 6281928 h 6604573"/>
                <a:gd name="connsiteX29" fmla="*/ 9828200 w 10248824"/>
                <a:gd name="connsiteY29" fmla="*/ 6263640 h 6604573"/>
                <a:gd name="connsiteX30" fmla="*/ 9892208 w 10248824"/>
                <a:gd name="connsiteY30" fmla="*/ 6236208 h 6604573"/>
                <a:gd name="connsiteX31" fmla="*/ 10020224 w 10248824"/>
                <a:gd name="connsiteY31" fmla="*/ 6117336 h 6604573"/>
                <a:gd name="connsiteX32" fmla="*/ 10056800 w 10248824"/>
                <a:gd name="connsiteY32" fmla="*/ 6080760 h 6604573"/>
                <a:gd name="connsiteX33" fmla="*/ 10102520 w 10248824"/>
                <a:gd name="connsiteY33" fmla="*/ 5998464 h 6604573"/>
                <a:gd name="connsiteX34" fmla="*/ 10111664 w 10248824"/>
                <a:gd name="connsiteY34" fmla="*/ 5971032 h 6604573"/>
                <a:gd name="connsiteX35" fmla="*/ 10129952 w 10248824"/>
                <a:gd name="connsiteY35" fmla="*/ 5897880 h 6604573"/>
                <a:gd name="connsiteX36" fmla="*/ 10148240 w 10248824"/>
                <a:gd name="connsiteY36" fmla="*/ 5815584 h 6604573"/>
                <a:gd name="connsiteX37" fmla="*/ 10166528 w 10248824"/>
                <a:gd name="connsiteY37" fmla="*/ 5596128 h 6604573"/>
                <a:gd name="connsiteX38" fmla="*/ 10175672 w 10248824"/>
                <a:gd name="connsiteY38" fmla="*/ 5550408 h 6604573"/>
                <a:gd name="connsiteX39" fmla="*/ 10184816 w 10248824"/>
                <a:gd name="connsiteY39" fmla="*/ 5440680 h 6604573"/>
                <a:gd name="connsiteX40" fmla="*/ 10212248 w 10248824"/>
                <a:gd name="connsiteY40" fmla="*/ 5065776 h 6604573"/>
                <a:gd name="connsiteX41" fmla="*/ 10221392 w 10248824"/>
                <a:gd name="connsiteY41" fmla="*/ 4645152 h 6604573"/>
                <a:gd name="connsiteX42" fmla="*/ 10248824 w 10248824"/>
                <a:gd name="connsiteY42" fmla="*/ 4389120 h 6604573"/>
                <a:gd name="connsiteX43" fmla="*/ 10239680 w 10248824"/>
                <a:gd name="connsiteY43" fmla="*/ 3008376 h 6604573"/>
                <a:gd name="connsiteX44" fmla="*/ 10230536 w 10248824"/>
                <a:gd name="connsiteY44" fmla="*/ 2852928 h 6604573"/>
                <a:gd name="connsiteX45" fmla="*/ 10221392 w 10248824"/>
                <a:gd name="connsiteY45" fmla="*/ 256032 h 6604573"/>
                <a:gd name="connsiteX46" fmla="*/ 10193960 w 10248824"/>
                <a:gd name="connsiteY46" fmla="*/ 128016 h 6604573"/>
                <a:gd name="connsiteX47" fmla="*/ 10175672 w 10248824"/>
                <a:gd name="connsiteY47" fmla="*/ 27432 h 6604573"/>
                <a:gd name="connsiteX48" fmla="*/ 10157384 w 10248824"/>
                <a:gd name="connsiteY48" fmla="*/ 0 h 6604573"/>
                <a:gd name="connsiteX49" fmla="*/ 10029368 w 10248824"/>
                <a:gd name="connsiteY49" fmla="*/ 18288 h 6604573"/>
                <a:gd name="connsiteX50" fmla="*/ 9663608 w 10248824"/>
                <a:gd name="connsiteY50" fmla="*/ 73152 h 6604573"/>
                <a:gd name="connsiteX51" fmla="*/ 9233840 w 10248824"/>
                <a:gd name="connsiteY51" fmla="*/ 118872 h 6604573"/>
                <a:gd name="connsiteX52" fmla="*/ 8657768 w 10248824"/>
                <a:gd name="connsiteY52" fmla="*/ 164592 h 6604573"/>
                <a:gd name="connsiteX53" fmla="*/ 7871384 w 10248824"/>
                <a:gd name="connsiteY53" fmla="*/ 173736 h 6604573"/>
                <a:gd name="connsiteX54" fmla="*/ 7688504 w 10248824"/>
                <a:gd name="connsiteY54" fmla="*/ 182880 h 6604573"/>
                <a:gd name="connsiteX55" fmla="*/ 7587920 w 10248824"/>
                <a:gd name="connsiteY55" fmla="*/ 192024 h 6604573"/>
                <a:gd name="connsiteX56" fmla="*/ 7505624 w 10248824"/>
                <a:gd name="connsiteY56" fmla="*/ 201168 h 6604573"/>
                <a:gd name="connsiteX57" fmla="*/ 7149008 w 10248824"/>
                <a:gd name="connsiteY57" fmla="*/ 210312 h 6604573"/>
                <a:gd name="connsiteX58" fmla="*/ 7039280 w 10248824"/>
                <a:gd name="connsiteY58" fmla="*/ 219456 h 6604573"/>
                <a:gd name="connsiteX59" fmla="*/ 6810680 w 10248824"/>
                <a:gd name="connsiteY59" fmla="*/ 265176 h 6604573"/>
                <a:gd name="connsiteX60" fmla="*/ 6371768 w 10248824"/>
                <a:gd name="connsiteY60" fmla="*/ 310896 h 6604573"/>
                <a:gd name="connsiteX61" fmla="*/ 6079160 w 10248824"/>
                <a:gd name="connsiteY61" fmla="*/ 338328 h 6604573"/>
                <a:gd name="connsiteX62" fmla="*/ 5567096 w 10248824"/>
                <a:gd name="connsiteY62" fmla="*/ 374904 h 6604573"/>
                <a:gd name="connsiteX63" fmla="*/ 4789856 w 10248824"/>
                <a:gd name="connsiteY63" fmla="*/ 384048 h 6604573"/>
                <a:gd name="connsiteX64" fmla="*/ 1113968 w 10248824"/>
                <a:gd name="connsiteY64" fmla="*/ 374904 h 6604573"/>
                <a:gd name="connsiteX65" fmla="*/ 1031672 w 10248824"/>
                <a:gd name="connsiteY65" fmla="*/ 365760 h 6604573"/>
                <a:gd name="connsiteX66" fmla="*/ 803072 w 10248824"/>
                <a:gd name="connsiteY66" fmla="*/ 356616 h 6604573"/>
                <a:gd name="connsiteX67" fmla="*/ 748208 w 10248824"/>
                <a:gd name="connsiteY67" fmla="*/ 347472 h 6604573"/>
                <a:gd name="connsiteX68" fmla="*/ 565328 w 10248824"/>
                <a:gd name="connsiteY68" fmla="*/ 329184 h 6604573"/>
                <a:gd name="connsiteX69" fmla="*/ 510464 w 10248824"/>
                <a:gd name="connsiteY69" fmla="*/ 320040 h 6604573"/>
                <a:gd name="connsiteX70" fmla="*/ 272720 w 10248824"/>
                <a:gd name="connsiteY70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689272 w 10248824"/>
                <a:gd name="connsiteY20" fmla="*/ 6236208 h 6604573"/>
                <a:gd name="connsiteX21" fmla="*/ 6070016 w 10248824"/>
                <a:gd name="connsiteY21" fmla="*/ 6254496 h 6604573"/>
                <a:gd name="connsiteX22" fmla="*/ 6335192 w 10248824"/>
                <a:gd name="connsiteY22" fmla="*/ 6281928 h 6604573"/>
                <a:gd name="connsiteX23" fmla="*/ 6819824 w 10248824"/>
                <a:gd name="connsiteY23" fmla="*/ 6309360 h 6604573"/>
                <a:gd name="connsiteX24" fmla="*/ 7478192 w 10248824"/>
                <a:gd name="connsiteY24" fmla="*/ 6318504 h 6604573"/>
                <a:gd name="connsiteX25" fmla="*/ 9654464 w 10248824"/>
                <a:gd name="connsiteY25" fmla="*/ 6309360 h 6604573"/>
                <a:gd name="connsiteX26" fmla="*/ 9681896 w 10248824"/>
                <a:gd name="connsiteY26" fmla="*/ 6300216 h 6604573"/>
                <a:gd name="connsiteX27" fmla="*/ 9773336 w 10248824"/>
                <a:gd name="connsiteY27" fmla="*/ 6281928 h 6604573"/>
                <a:gd name="connsiteX28" fmla="*/ 9828200 w 10248824"/>
                <a:gd name="connsiteY28" fmla="*/ 6263640 h 6604573"/>
                <a:gd name="connsiteX29" fmla="*/ 9892208 w 10248824"/>
                <a:gd name="connsiteY29" fmla="*/ 6236208 h 6604573"/>
                <a:gd name="connsiteX30" fmla="*/ 10020224 w 10248824"/>
                <a:gd name="connsiteY30" fmla="*/ 6117336 h 6604573"/>
                <a:gd name="connsiteX31" fmla="*/ 10056800 w 10248824"/>
                <a:gd name="connsiteY31" fmla="*/ 6080760 h 6604573"/>
                <a:gd name="connsiteX32" fmla="*/ 10102520 w 10248824"/>
                <a:gd name="connsiteY32" fmla="*/ 5998464 h 6604573"/>
                <a:gd name="connsiteX33" fmla="*/ 10111664 w 10248824"/>
                <a:gd name="connsiteY33" fmla="*/ 5971032 h 6604573"/>
                <a:gd name="connsiteX34" fmla="*/ 10129952 w 10248824"/>
                <a:gd name="connsiteY34" fmla="*/ 5897880 h 6604573"/>
                <a:gd name="connsiteX35" fmla="*/ 10148240 w 10248824"/>
                <a:gd name="connsiteY35" fmla="*/ 5815584 h 6604573"/>
                <a:gd name="connsiteX36" fmla="*/ 10166528 w 10248824"/>
                <a:gd name="connsiteY36" fmla="*/ 5596128 h 6604573"/>
                <a:gd name="connsiteX37" fmla="*/ 10175672 w 10248824"/>
                <a:gd name="connsiteY37" fmla="*/ 5550408 h 6604573"/>
                <a:gd name="connsiteX38" fmla="*/ 10184816 w 10248824"/>
                <a:gd name="connsiteY38" fmla="*/ 5440680 h 6604573"/>
                <a:gd name="connsiteX39" fmla="*/ 10212248 w 10248824"/>
                <a:gd name="connsiteY39" fmla="*/ 5065776 h 6604573"/>
                <a:gd name="connsiteX40" fmla="*/ 10221392 w 10248824"/>
                <a:gd name="connsiteY40" fmla="*/ 4645152 h 6604573"/>
                <a:gd name="connsiteX41" fmla="*/ 10248824 w 10248824"/>
                <a:gd name="connsiteY41" fmla="*/ 4389120 h 6604573"/>
                <a:gd name="connsiteX42" fmla="*/ 10239680 w 10248824"/>
                <a:gd name="connsiteY42" fmla="*/ 3008376 h 6604573"/>
                <a:gd name="connsiteX43" fmla="*/ 10230536 w 10248824"/>
                <a:gd name="connsiteY43" fmla="*/ 2852928 h 6604573"/>
                <a:gd name="connsiteX44" fmla="*/ 10221392 w 10248824"/>
                <a:gd name="connsiteY44" fmla="*/ 256032 h 6604573"/>
                <a:gd name="connsiteX45" fmla="*/ 10193960 w 10248824"/>
                <a:gd name="connsiteY45" fmla="*/ 128016 h 6604573"/>
                <a:gd name="connsiteX46" fmla="*/ 10175672 w 10248824"/>
                <a:gd name="connsiteY46" fmla="*/ 27432 h 6604573"/>
                <a:gd name="connsiteX47" fmla="*/ 10157384 w 10248824"/>
                <a:gd name="connsiteY47" fmla="*/ 0 h 6604573"/>
                <a:gd name="connsiteX48" fmla="*/ 10029368 w 10248824"/>
                <a:gd name="connsiteY48" fmla="*/ 18288 h 6604573"/>
                <a:gd name="connsiteX49" fmla="*/ 9663608 w 10248824"/>
                <a:gd name="connsiteY49" fmla="*/ 73152 h 6604573"/>
                <a:gd name="connsiteX50" fmla="*/ 9233840 w 10248824"/>
                <a:gd name="connsiteY50" fmla="*/ 118872 h 6604573"/>
                <a:gd name="connsiteX51" fmla="*/ 8657768 w 10248824"/>
                <a:gd name="connsiteY51" fmla="*/ 164592 h 6604573"/>
                <a:gd name="connsiteX52" fmla="*/ 7871384 w 10248824"/>
                <a:gd name="connsiteY52" fmla="*/ 173736 h 6604573"/>
                <a:gd name="connsiteX53" fmla="*/ 7688504 w 10248824"/>
                <a:gd name="connsiteY53" fmla="*/ 182880 h 6604573"/>
                <a:gd name="connsiteX54" fmla="*/ 7587920 w 10248824"/>
                <a:gd name="connsiteY54" fmla="*/ 192024 h 6604573"/>
                <a:gd name="connsiteX55" fmla="*/ 7505624 w 10248824"/>
                <a:gd name="connsiteY55" fmla="*/ 201168 h 6604573"/>
                <a:gd name="connsiteX56" fmla="*/ 7149008 w 10248824"/>
                <a:gd name="connsiteY56" fmla="*/ 210312 h 6604573"/>
                <a:gd name="connsiteX57" fmla="*/ 7039280 w 10248824"/>
                <a:gd name="connsiteY57" fmla="*/ 219456 h 6604573"/>
                <a:gd name="connsiteX58" fmla="*/ 6810680 w 10248824"/>
                <a:gd name="connsiteY58" fmla="*/ 265176 h 6604573"/>
                <a:gd name="connsiteX59" fmla="*/ 6371768 w 10248824"/>
                <a:gd name="connsiteY59" fmla="*/ 310896 h 6604573"/>
                <a:gd name="connsiteX60" fmla="*/ 6079160 w 10248824"/>
                <a:gd name="connsiteY60" fmla="*/ 338328 h 6604573"/>
                <a:gd name="connsiteX61" fmla="*/ 5567096 w 10248824"/>
                <a:gd name="connsiteY61" fmla="*/ 374904 h 6604573"/>
                <a:gd name="connsiteX62" fmla="*/ 4789856 w 10248824"/>
                <a:gd name="connsiteY62" fmla="*/ 384048 h 6604573"/>
                <a:gd name="connsiteX63" fmla="*/ 1113968 w 10248824"/>
                <a:gd name="connsiteY63" fmla="*/ 374904 h 6604573"/>
                <a:gd name="connsiteX64" fmla="*/ 1031672 w 10248824"/>
                <a:gd name="connsiteY64" fmla="*/ 365760 h 6604573"/>
                <a:gd name="connsiteX65" fmla="*/ 803072 w 10248824"/>
                <a:gd name="connsiteY65" fmla="*/ 356616 h 6604573"/>
                <a:gd name="connsiteX66" fmla="*/ 748208 w 10248824"/>
                <a:gd name="connsiteY66" fmla="*/ 347472 h 6604573"/>
                <a:gd name="connsiteX67" fmla="*/ 565328 w 10248824"/>
                <a:gd name="connsiteY67" fmla="*/ 329184 h 6604573"/>
                <a:gd name="connsiteX68" fmla="*/ 510464 w 10248824"/>
                <a:gd name="connsiteY68" fmla="*/ 320040 h 6604573"/>
                <a:gd name="connsiteX69" fmla="*/ 272720 w 10248824"/>
                <a:gd name="connsiteY69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6070016 w 10248824"/>
                <a:gd name="connsiteY20" fmla="*/ 6254496 h 6604573"/>
                <a:gd name="connsiteX21" fmla="*/ 6335192 w 10248824"/>
                <a:gd name="connsiteY21" fmla="*/ 6281928 h 6604573"/>
                <a:gd name="connsiteX22" fmla="*/ 6819824 w 10248824"/>
                <a:gd name="connsiteY22" fmla="*/ 6309360 h 6604573"/>
                <a:gd name="connsiteX23" fmla="*/ 7478192 w 10248824"/>
                <a:gd name="connsiteY23" fmla="*/ 6318504 h 6604573"/>
                <a:gd name="connsiteX24" fmla="*/ 9654464 w 10248824"/>
                <a:gd name="connsiteY24" fmla="*/ 6309360 h 6604573"/>
                <a:gd name="connsiteX25" fmla="*/ 9681896 w 10248824"/>
                <a:gd name="connsiteY25" fmla="*/ 6300216 h 6604573"/>
                <a:gd name="connsiteX26" fmla="*/ 9773336 w 10248824"/>
                <a:gd name="connsiteY26" fmla="*/ 6281928 h 6604573"/>
                <a:gd name="connsiteX27" fmla="*/ 9828200 w 10248824"/>
                <a:gd name="connsiteY27" fmla="*/ 6263640 h 6604573"/>
                <a:gd name="connsiteX28" fmla="*/ 9892208 w 10248824"/>
                <a:gd name="connsiteY28" fmla="*/ 6236208 h 6604573"/>
                <a:gd name="connsiteX29" fmla="*/ 10020224 w 10248824"/>
                <a:gd name="connsiteY29" fmla="*/ 6117336 h 6604573"/>
                <a:gd name="connsiteX30" fmla="*/ 10056800 w 10248824"/>
                <a:gd name="connsiteY30" fmla="*/ 6080760 h 6604573"/>
                <a:gd name="connsiteX31" fmla="*/ 10102520 w 10248824"/>
                <a:gd name="connsiteY31" fmla="*/ 5998464 h 6604573"/>
                <a:gd name="connsiteX32" fmla="*/ 10111664 w 10248824"/>
                <a:gd name="connsiteY32" fmla="*/ 5971032 h 6604573"/>
                <a:gd name="connsiteX33" fmla="*/ 10129952 w 10248824"/>
                <a:gd name="connsiteY33" fmla="*/ 5897880 h 6604573"/>
                <a:gd name="connsiteX34" fmla="*/ 10148240 w 10248824"/>
                <a:gd name="connsiteY34" fmla="*/ 5815584 h 6604573"/>
                <a:gd name="connsiteX35" fmla="*/ 10166528 w 10248824"/>
                <a:gd name="connsiteY35" fmla="*/ 5596128 h 6604573"/>
                <a:gd name="connsiteX36" fmla="*/ 10175672 w 10248824"/>
                <a:gd name="connsiteY36" fmla="*/ 5550408 h 6604573"/>
                <a:gd name="connsiteX37" fmla="*/ 10184816 w 10248824"/>
                <a:gd name="connsiteY37" fmla="*/ 5440680 h 6604573"/>
                <a:gd name="connsiteX38" fmla="*/ 10212248 w 10248824"/>
                <a:gd name="connsiteY38" fmla="*/ 5065776 h 6604573"/>
                <a:gd name="connsiteX39" fmla="*/ 10221392 w 10248824"/>
                <a:gd name="connsiteY39" fmla="*/ 4645152 h 6604573"/>
                <a:gd name="connsiteX40" fmla="*/ 10248824 w 10248824"/>
                <a:gd name="connsiteY40" fmla="*/ 4389120 h 6604573"/>
                <a:gd name="connsiteX41" fmla="*/ 10239680 w 10248824"/>
                <a:gd name="connsiteY41" fmla="*/ 3008376 h 6604573"/>
                <a:gd name="connsiteX42" fmla="*/ 10230536 w 10248824"/>
                <a:gd name="connsiteY42" fmla="*/ 2852928 h 6604573"/>
                <a:gd name="connsiteX43" fmla="*/ 10221392 w 10248824"/>
                <a:gd name="connsiteY43" fmla="*/ 256032 h 6604573"/>
                <a:gd name="connsiteX44" fmla="*/ 10193960 w 10248824"/>
                <a:gd name="connsiteY44" fmla="*/ 128016 h 6604573"/>
                <a:gd name="connsiteX45" fmla="*/ 10175672 w 10248824"/>
                <a:gd name="connsiteY45" fmla="*/ 27432 h 6604573"/>
                <a:gd name="connsiteX46" fmla="*/ 10157384 w 10248824"/>
                <a:gd name="connsiteY46" fmla="*/ 0 h 6604573"/>
                <a:gd name="connsiteX47" fmla="*/ 10029368 w 10248824"/>
                <a:gd name="connsiteY47" fmla="*/ 18288 h 6604573"/>
                <a:gd name="connsiteX48" fmla="*/ 9663608 w 10248824"/>
                <a:gd name="connsiteY48" fmla="*/ 73152 h 6604573"/>
                <a:gd name="connsiteX49" fmla="*/ 9233840 w 10248824"/>
                <a:gd name="connsiteY49" fmla="*/ 118872 h 6604573"/>
                <a:gd name="connsiteX50" fmla="*/ 8657768 w 10248824"/>
                <a:gd name="connsiteY50" fmla="*/ 164592 h 6604573"/>
                <a:gd name="connsiteX51" fmla="*/ 7871384 w 10248824"/>
                <a:gd name="connsiteY51" fmla="*/ 173736 h 6604573"/>
                <a:gd name="connsiteX52" fmla="*/ 7688504 w 10248824"/>
                <a:gd name="connsiteY52" fmla="*/ 182880 h 6604573"/>
                <a:gd name="connsiteX53" fmla="*/ 7587920 w 10248824"/>
                <a:gd name="connsiteY53" fmla="*/ 192024 h 6604573"/>
                <a:gd name="connsiteX54" fmla="*/ 7505624 w 10248824"/>
                <a:gd name="connsiteY54" fmla="*/ 201168 h 6604573"/>
                <a:gd name="connsiteX55" fmla="*/ 7149008 w 10248824"/>
                <a:gd name="connsiteY55" fmla="*/ 210312 h 6604573"/>
                <a:gd name="connsiteX56" fmla="*/ 7039280 w 10248824"/>
                <a:gd name="connsiteY56" fmla="*/ 219456 h 6604573"/>
                <a:gd name="connsiteX57" fmla="*/ 6810680 w 10248824"/>
                <a:gd name="connsiteY57" fmla="*/ 265176 h 6604573"/>
                <a:gd name="connsiteX58" fmla="*/ 6371768 w 10248824"/>
                <a:gd name="connsiteY58" fmla="*/ 310896 h 6604573"/>
                <a:gd name="connsiteX59" fmla="*/ 6079160 w 10248824"/>
                <a:gd name="connsiteY59" fmla="*/ 338328 h 6604573"/>
                <a:gd name="connsiteX60" fmla="*/ 5567096 w 10248824"/>
                <a:gd name="connsiteY60" fmla="*/ 374904 h 6604573"/>
                <a:gd name="connsiteX61" fmla="*/ 4789856 w 10248824"/>
                <a:gd name="connsiteY61" fmla="*/ 384048 h 6604573"/>
                <a:gd name="connsiteX62" fmla="*/ 1113968 w 10248824"/>
                <a:gd name="connsiteY62" fmla="*/ 374904 h 6604573"/>
                <a:gd name="connsiteX63" fmla="*/ 1031672 w 10248824"/>
                <a:gd name="connsiteY63" fmla="*/ 365760 h 6604573"/>
                <a:gd name="connsiteX64" fmla="*/ 803072 w 10248824"/>
                <a:gd name="connsiteY64" fmla="*/ 356616 h 6604573"/>
                <a:gd name="connsiteX65" fmla="*/ 748208 w 10248824"/>
                <a:gd name="connsiteY65" fmla="*/ 347472 h 6604573"/>
                <a:gd name="connsiteX66" fmla="*/ 565328 w 10248824"/>
                <a:gd name="connsiteY66" fmla="*/ 329184 h 6604573"/>
                <a:gd name="connsiteX67" fmla="*/ 510464 w 10248824"/>
                <a:gd name="connsiteY67" fmla="*/ 320040 h 6604573"/>
                <a:gd name="connsiteX68" fmla="*/ 272720 w 10248824"/>
                <a:gd name="connsiteY68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6070016 w 10248824"/>
                <a:gd name="connsiteY19" fmla="*/ 6254496 h 6604573"/>
                <a:gd name="connsiteX20" fmla="*/ 6335192 w 10248824"/>
                <a:gd name="connsiteY20" fmla="*/ 6281928 h 6604573"/>
                <a:gd name="connsiteX21" fmla="*/ 6819824 w 10248824"/>
                <a:gd name="connsiteY21" fmla="*/ 6309360 h 6604573"/>
                <a:gd name="connsiteX22" fmla="*/ 7478192 w 10248824"/>
                <a:gd name="connsiteY22" fmla="*/ 6318504 h 6604573"/>
                <a:gd name="connsiteX23" fmla="*/ 9654464 w 10248824"/>
                <a:gd name="connsiteY23" fmla="*/ 6309360 h 6604573"/>
                <a:gd name="connsiteX24" fmla="*/ 9681896 w 10248824"/>
                <a:gd name="connsiteY24" fmla="*/ 6300216 h 6604573"/>
                <a:gd name="connsiteX25" fmla="*/ 9773336 w 10248824"/>
                <a:gd name="connsiteY25" fmla="*/ 6281928 h 6604573"/>
                <a:gd name="connsiteX26" fmla="*/ 9828200 w 10248824"/>
                <a:gd name="connsiteY26" fmla="*/ 6263640 h 6604573"/>
                <a:gd name="connsiteX27" fmla="*/ 9892208 w 10248824"/>
                <a:gd name="connsiteY27" fmla="*/ 6236208 h 6604573"/>
                <a:gd name="connsiteX28" fmla="*/ 10020224 w 10248824"/>
                <a:gd name="connsiteY28" fmla="*/ 6117336 h 6604573"/>
                <a:gd name="connsiteX29" fmla="*/ 10056800 w 10248824"/>
                <a:gd name="connsiteY29" fmla="*/ 6080760 h 6604573"/>
                <a:gd name="connsiteX30" fmla="*/ 10102520 w 10248824"/>
                <a:gd name="connsiteY30" fmla="*/ 5998464 h 6604573"/>
                <a:gd name="connsiteX31" fmla="*/ 10111664 w 10248824"/>
                <a:gd name="connsiteY31" fmla="*/ 5971032 h 6604573"/>
                <a:gd name="connsiteX32" fmla="*/ 10129952 w 10248824"/>
                <a:gd name="connsiteY32" fmla="*/ 5897880 h 6604573"/>
                <a:gd name="connsiteX33" fmla="*/ 10148240 w 10248824"/>
                <a:gd name="connsiteY33" fmla="*/ 5815584 h 6604573"/>
                <a:gd name="connsiteX34" fmla="*/ 10166528 w 10248824"/>
                <a:gd name="connsiteY34" fmla="*/ 5596128 h 6604573"/>
                <a:gd name="connsiteX35" fmla="*/ 10175672 w 10248824"/>
                <a:gd name="connsiteY35" fmla="*/ 5550408 h 6604573"/>
                <a:gd name="connsiteX36" fmla="*/ 10184816 w 10248824"/>
                <a:gd name="connsiteY36" fmla="*/ 5440680 h 6604573"/>
                <a:gd name="connsiteX37" fmla="*/ 10212248 w 10248824"/>
                <a:gd name="connsiteY37" fmla="*/ 5065776 h 6604573"/>
                <a:gd name="connsiteX38" fmla="*/ 10221392 w 10248824"/>
                <a:gd name="connsiteY38" fmla="*/ 4645152 h 6604573"/>
                <a:gd name="connsiteX39" fmla="*/ 10248824 w 10248824"/>
                <a:gd name="connsiteY39" fmla="*/ 4389120 h 6604573"/>
                <a:gd name="connsiteX40" fmla="*/ 10239680 w 10248824"/>
                <a:gd name="connsiteY40" fmla="*/ 3008376 h 6604573"/>
                <a:gd name="connsiteX41" fmla="*/ 10230536 w 10248824"/>
                <a:gd name="connsiteY41" fmla="*/ 2852928 h 6604573"/>
                <a:gd name="connsiteX42" fmla="*/ 10221392 w 10248824"/>
                <a:gd name="connsiteY42" fmla="*/ 256032 h 6604573"/>
                <a:gd name="connsiteX43" fmla="*/ 10193960 w 10248824"/>
                <a:gd name="connsiteY43" fmla="*/ 128016 h 6604573"/>
                <a:gd name="connsiteX44" fmla="*/ 10175672 w 10248824"/>
                <a:gd name="connsiteY44" fmla="*/ 27432 h 6604573"/>
                <a:gd name="connsiteX45" fmla="*/ 10157384 w 10248824"/>
                <a:gd name="connsiteY45" fmla="*/ 0 h 6604573"/>
                <a:gd name="connsiteX46" fmla="*/ 10029368 w 10248824"/>
                <a:gd name="connsiteY46" fmla="*/ 18288 h 6604573"/>
                <a:gd name="connsiteX47" fmla="*/ 9663608 w 10248824"/>
                <a:gd name="connsiteY47" fmla="*/ 73152 h 6604573"/>
                <a:gd name="connsiteX48" fmla="*/ 9233840 w 10248824"/>
                <a:gd name="connsiteY48" fmla="*/ 118872 h 6604573"/>
                <a:gd name="connsiteX49" fmla="*/ 8657768 w 10248824"/>
                <a:gd name="connsiteY49" fmla="*/ 164592 h 6604573"/>
                <a:gd name="connsiteX50" fmla="*/ 7871384 w 10248824"/>
                <a:gd name="connsiteY50" fmla="*/ 173736 h 6604573"/>
                <a:gd name="connsiteX51" fmla="*/ 7688504 w 10248824"/>
                <a:gd name="connsiteY51" fmla="*/ 182880 h 6604573"/>
                <a:gd name="connsiteX52" fmla="*/ 7587920 w 10248824"/>
                <a:gd name="connsiteY52" fmla="*/ 192024 h 6604573"/>
                <a:gd name="connsiteX53" fmla="*/ 7505624 w 10248824"/>
                <a:gd name="connsiteY53" fmla="*/ 201168 h 6604573"/>
                <a:gd name="connsiteX54" fmla="*/ 7149008 w 10248824"/>
                <a:gd name="connsiteY54" fmla="*/ 210312 h 6604573"/>
                <a:gd name="connsiteX55" fmla="*/ 7039280 w 10248824"/>
                <a:gd name="connsiteY55" fmla="*/ 219456 h 6604573"/>
                <a:gd name="connsiteX56" fmla="*/ 6810680 w 10248824"/>
                <a:gd name="connsiteY56" fmla="*/ 265176 h 6604573"/>
                <a:gd name="connsiteX57" fmla="*/ 6371768 w 10248824"/>
                <a:gd name="connsiteY57" fmla="*/ 310896 h 6604573"/>
                <a:gd name="connsiteX58" fmla="*/ 6079160 w 10248824"/>
                <a:gd name="connsiteY58" fmla="*/ 338328 h 6604573"/>
                <a:gd name="connsiteX59" fmla="*/ 5567096 w 10248824"/>
                <a:gd name="connsiteY59" fmla="*/ 374904 h 6604573"/>
                <a:gd name="connsiteX60" fmla="*/ 4789856 w 10248824"/>
                <a:gd name="connsiteY60" fmla="*/ 384048 h 6604573"/>
                <a:gd name="connsiteX61" fmla="*/ 1113968 w 10248824"/>
                <a:gd name="connsiteY61" fmla="*/ 374904 h 6604573"/>
                <a:gd name="connsiteX62" fmla="*/ 1031672 w 10248824"/>
                <a:gd name="connsiteY62" fmla="*/ 365760 h 6604573"/>
                <a:gd name="connsiteX63" fmla="*/ 803072 w 10248824"/>
                <a:gd name="connsiteY63" fmla="*/ 356616 h 6604573"/>
                <a:gd name="connsiteX64" fmla="*/ 748208 w 10248824"/>
                <a:gd name="connsiteY64" fmla="*/ 347472 h 6604573"/>
                <a:gd name="connsiteX65" fmla="*/ 565328 w 10248824"/>
                <a:gd name="connsiteY65" fmla="*/ 329184 h 6604573"/>
                <a:gd name="connsiteX66" fmla="*/ 510464 w 10248824"/>
                <a:gd name="connsiteY66" fmla="*/ 320040 h 6604573"/>
                <a:gd name="connsiteX67" fmla="*/ 272720 w 10248824"/>
                <a:gd name="connsiteY67" fmla="*/ 347472 h 6604573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34738"/>
                <a:gd name="connsiteX1" fmla="*/ 254432 w 10248824"/>
                <a:gd name="connsiteY1" fmla="*/ 393192 h 6634738"/>
                <a:gd name="connsiteX2" fmla="*/ 236144 w 10248824"/>
                <a:gd name="connsiteY2" fmla="*/ 475488 h 6634738"/>
                <a:gd name="connsiteX3" fmla="*/ 227000 w 10248824"/>
                <a:gd name="connsiteY3" fmla="*/ 566928 h 6634738"/>
                <a:gd name="connsiteX4" fmla="*/ 217856 w 10248824"/>
                <a:gd name="connsiteY4" fmla="*/ 685800 h 6634738"/>
                <a:gd name="connsiteX5" fmla="*/ 172136 w 10248824"/>
                <a:gd name="connsiteY5" fmla="*/ 987552 h 6634738"/>
                <a:gd name="connsiteX6" fmla="*/ 162992 w 10248824"/>
                <a:gd name="connsiteY6" fmla="*/ 1225296 h 6634738"/>
                <a:gd name="connsiteX7" fmla="*/ 135560 w 10248824"/>
                <a:gd name="connsiteY7" fmla="*/ 1563624 h 6634738"/>
                <a:gd name="connsiteX8" fmla="*/ 126416 w 10248824"/>
                <a:gd name="connsiteY8" fmla="*/ 1892808 h 6634738"/>
                <a:gd name="connsiteX9" fmla="*/ 108128 w 10248824"/>
                <a:gd name="connsiteY9" fmla="*/ 2148840 h 6634738"/>
                <a:gd name="connsiteX10" fmla="*/ 98984 w 10248824"/>
                <a:gd name="connsiteY10" fmla="*/ 2962656 h 6634738"/>
                <a:gd name="connsiteX11" fmla="*/ 80696 w 10248824"/>
                <a:gd name="connsiteY11" fmla="*/ 3538728 h 6634738"/>
                <a:gd name="connsiteX12" fmla="*/ 71552 w 10248824"/>
                <a:gd name="connsiteY12" fmla="*/ 4297680 h 6634738"/>
                <a:gd name="connsiteX13" fmla="*/ 53264 w 10248824"/>
                <a:gd name="connsiteY13" fmla="*/ 5157216 h 6634738"/>
                <a:gd name="connsiteX14" fmla="*/ 62408 w 10248824"/>
                <a:gd name="connsiteY14" fmla="*/ 5815584 h 6634738"/>
                <a:gd name="connsiteX15" fmla="*/ 236144 w 10248824"/>
                <a:gd name="connsiteY15" fmla="*/ 6190488 h 6634738"/>
                <a:gd name="connsiteX16" fmla="*/ 2595296 w 10248824"/>
                <a:gd name="connsiteY16" fmla="*/ 6601968 h 6634738"/>
                <a:gd name="connsiteX17" fmla="*/ 4415004 w 10248824"/>
                <a:gd name="connsiteY17" fmla="*/ 6600882 h 6634738"/>
                <a:gd name="connsiteX18" fmla="*/ 6070016 w 10248824"/>
                <a:gd name="connsiteY18" fmla="*/ 6254496 h 6634738"/>
                <a:gd name="connsiteX19" fmla="*/ 6335192 w 10248824"/>
                <a:gd name="connsiteY19" fmla="*/ 6281928 h 6634738"/>
                <a:gd name="connsiteX20" fmla="*/ 6819824 w 10248824"/>
                <a:gd name="connsiteY20" fmla="*/ 6309360 h 6634738"/>
                <a:gd name="connsiteX21" fmla="*/ 7478192 w 10248824"/>
                <a:gd name="connsiteY21" fmla="*/ 6318504 h 6634738"/>
                <a:gd name="connsiteX22" fmla="*/ 9654464 w 10248824"/>
                <a:gd name="connsiteY22" fmla="*/ 6309360 h 6634738"/>
                <a:gd name="connsiteX23" fmla="*/ 9681896 w 10248824"/>
                <a:gd name="connsiteY23" fmla="*/ 6300216 h 6634738"/>
                <a:gd name="connsiteX24" fmla="*/ 9773336 w 10248824"/>
                <a:gd name="connsiteY24" fmla="*/ 6281928 h 6634738"/>
                <a:gd name="connsiteX25" fmla="*/ 9828200 w 10248824"/>
                <a:gd name="connsiteY25" fmla="*/ 6263640 h 6634738"/>
                <a:gd name="connsiteX26" fmla="*/ 9892208 w 10248824"/>
                <a:gd name="connsiteY26" fmla="*/ 6236208 h 6634738"/>
                <a:gd name="connsiteX27" fmla="*/ 10020224 w 10248824"/>
                <a:gd name="connsiteY27" fmla="*/ 6117336 h 6634738"/>
                <a:gd name="connsiteX28" fmla="*/ 10056800 w 10248824"/>
                <a:gd name="connsiteY28" fmla="*/ 6080760 h 6634738"/>
                <a:gd name="connsiteX29" fmla="*/ 10102520 w 10248824"/>
                <a:gd name="connsiteY29" fmla="*/ 5998464 h 6634738"/>
                <a:gd name="connsiteX30" fmla="*/ 10111664 w 10248824"/>
                <a:gd name="connsiteY30" fmla="*/ 5971032 h 6634738"/>
                <a:gd name="connsiteX31" fmla="*/ 10129952 w 10248824"/>
                <a:gd name="connsiteY31" fmla="*/ 5897880 h 6634738"/>
                <a:gd name="connsiteX32" fmla="*/ 10148240 w 10248824"/>
                <a:gd name="connsiteY32" fmla="*/ 5815584 h 6634738"/>
                <a:gd name="connsiteX33" fmla="*/ 10166528 w 10248824"/>
                <a:gd name="connsiteY33" fmla="*/ 5596128 h 6634738"/>
                <a:gd name="connsiteX34" fmla="*/ 10175672 w 10248824"/>
                <a:gd name="connsiteY34" fmla="*/ 5550408 h 6634738"/>
                <a:gd name="connsiteX35" fmla="*/ 10184816 w 10248824"/>
                <a:gd name="connsiteY35" fmla="*/ 5440680 h 6634738"/>
                <a:gd name="connsiteX36" fmla="*/ 10212248 w 10248824"/>
                <a:gd name="connsiteY36" fmla="*/ 5065776 h 6634738"/>
                <a:gd name="connsiteX37" fmla="*/ 10221392 w 10248824"/>
                <a:gd name="connsiteY37" fmla="*/ 4645152 h 6634738"/>
                <a:gd name="connsiteX38" fmla="*/ 10248824 w 10248824"/>
                <a:gd name="connsiteY38" fmla="*/ 4389120 h 6634738"/>
                <a:gd name="connsiteX39" fmla="*/ 10239680 w 10248824"/>
                <a:gd name="connsiteY39" fmla="*/ 3008376 h 6634738"/>
                <a:gd name="connsiteX40" fmla="*/ 10230536 w 10248824"/>
                <a:gd name="connsiteY40" fmla="*/ 2852928 h 6634738"/>
                <a:gd name="connsiteX41" fmla="*/ 10221392 w 10248824"/>
                <a:gd name="connsiteY41" fmla="*/ 256032 h 6634738"/>
                <a:gd name="connsiteX42" fmla="*/ 10193960 w 10248824"/>
                <a:gd name="connsiteY42" fmla="*/ 128016 h 6634738"/>
                <a:gd name="connsiteX43" fmla="*/ 10175672 w 10248824"/>
                <a:gd name="connsiteY43" fmla="*/ 27432 h 6634738"/>
                <a:gd name="connsiteX44" fmla="*/ 10157384 w 10248824"/>
                <a:gd name="connsiteY44" fmla="*/ 0 h 6634738"/>
                <a:gd name="connsiteX45" fmla="*/ 10029368 w 10248824"/>
                <a:gd name="connsiteY45" fmla="*/ 18288 h 6634738"/>
                <a:gd name="connsiteX46" fmla="*/ 9663608 w 10248824"/>
                <a:gd name="connsiteY46" fmla="*/ 73152 h 6634738"/>
                <a:gd name="connsiteX47" fmla="*/ 9233840 w 10248824"/>
                <a:gd name="connsiteY47" fmla="*/ 118872 h 6634738"/>
                <a:gd name="connsiteX48" fmla="*/ 8657768 w 10248824"/>
                <a:gd name="connsiteY48" fmla="*/ 164592 h 6634738"/>
                <a:gd name="connsiteX49" fmla="*/ 7871384 w 10248824"/>
                <a:gd name="connsiteY49" fmla="*/ 173736 h 6634738"/>
                <a:gd name="connsiteX50" fmla="*/ 7688504 w 10248824"/>
                <a:gd name="connsiteY50" fmla="*/ 182880 h 6634738"/>
                <a:gd name="connsiteX51" fmla="*/ 7587920 w 10248824"/>
                <a:gd name="connsiteY51" fmla="*/ 192024 h 6634738"/>
                <a:gd name="connsiteX52" fmla="*/ 7505624 w 10248824"/>
                <a:gd name="connsiteY52" fmla="*/ 201168 h 6634738"/>
                <a:gd name="connsiteX53" fmla="*/ 7149008 w 10248824"/>
                <a:gd name="connsiteY53" fmla="*/ 210312 h 6634738"/>
                <a:gd name="connsiteX54" fmla="*/ 7039280 w 10248824"/>
                <a:gd name="connsiteY54" fmla="*/ 219456 h 6634738"/>
                <a:gd name="connsiteX55" fmla="*/ 6810680 w 10248824"/>
                <a:gd name="connsiteY55" fmla="*/ 265176 h 6634738"/>
                <a:gd name="connsiteX56" fmla="*/ 6371768 w 10248824"/>
                <a:gd name="connsiteY56" fmla="*/ 310896 h 6634738"/>
                <a:gd name="connsiteX57" fmla="*/ 6079160 w 10248824"/>
                <a:gd name="connsiteY57" fmla="*/ 338328 h 6634738"/>
                <a:gd name="connsiteX58" fmla="*/ 5567096 w 10248824"/>
                <a:gd name="connsiteY58" fmla="*/ 374904 h 6634738"/>
                <a:gd name="connsiteX59" fmla="*/ 4789856 w 10248824"/>
                <a:gd name="connsiteY59" fmla="*/ 384048 h 6634738"/>
                <a:gd name="connsiteX60" fmla="*/ 1113968 w 10248824"/>
                <a:gd name="connsiteY60" fmla="*/ 374904 h 6634738"/>
                <a:gd name="connsiteX61" fmla="*/ 1031672 w 10248824"/>
                <a:gd name="connsiteY61" fmla="*/ 365760 h 6634738"/>
                <a:gd name="connsiteX62" fmla="*/ 803072 w 10248824"/>
                <a:gd name="connsiteY62" fmla="*/ 356616 h 6634738"/>
                <a:gd name="connsiteX63" fmla="*/ 748208 w 10248824"/>
                <a:gd name="connsiteY63" fmla="*/ 347472 h 6634738"/>
                <a:gd name="connsiteX64" fmla="*/ 565328 w 10248824"/>
                <a:gd name="connsiteY64" fmla="*/ 329184 h 6634738"/>
                <a:gd name="connsiteX65" fmla="*/ 510464 w 10248824"/>
                <a:gd name="connsiteY65" fmla="*/ 320040 h 6634738"/>
                <a:gd name="connsiteX66" fmla="*/ 272720 w 10248824"/>
                <a:gd name="connsiteY66" fmla="*/ 347472 h 6634738"/>
                <a:gd name="connsiteX0" fmla="*/ 272720 w 10248824"/>
                <a:gd name="connsiteY0" fmla="*/ 347472 h 6632827"/>
                <a:gd name="connsiteX1" fmla="*/ 254432 w 10248824"/>
                <a:gd name="connsiteY1" fmla="*/ 393192 h 6632827"/>
                <a:gd name="connsiteX2" fmla="*/ 236144 w 10248824"/>
                <a:gd name="connsiteY2" fmla="*/ 475488 h 6632827"/>
                <a:gd name="connsiteX3" fmla="*/ 227000 w 10248824"/>
                <a:gd name="connsiteY3" fmla="*/ 566928 h 6632827"/>
                <a:gd name="connsiteX4" fmla="*/ 217856 w 10248824"/>
                <a:gd name="connsiteY4" fmla="*/ 685800 h 6632827"/>
                <a:gd name="connsiteX5" fmla="*/ 172136 w 10248824"/>
                <a:gd name="connsiteY5" fmla="*/ 987552 h 6632827"/>
                <a:gd name="connsiteX6" fmla="*/ 162992 w 10248824"/>
                <a:gd name="connsiteY6" fmla="*/ 1225296 h 6632827"/>
                <a:gd name="connsiteX7" fmla="*/ 135560 w 10248824"/>
                <a:gd name="connsiteY7" fmla="*/ 1563624 h 6632827"/>
                <a:gd name="connsiteX8" fmla="*/ 126416 w 10248824"/>
                <a:gd name="connsiteY8" fmla="*/ 1892808 h 6632827"/>
                <a:gd name="connsiteX9" fmla="*/ 108128 w 10248824"/>
                <a:gd name="connsiteY9" fmla="*/ 2148840 h 6632827"/>
                <a:gd name="connsiteX10" fmla="*/ 98984 w 10248824"/>
                <a:gd name="connsiteY10" fmla="*/ 2962656 h 6632827"/>
                <a:gd name="connsiteX11" fmla="*/ 80696 w 10248824"/>
                <a:gd name="connsiteY11" fmla="*/ 3538728 h 6632827"/>
                <a:gd name="connsiteX12" fmla="*/ 71552 w 10248824"/>
                <a:gd name="connsiteY12" fmla="*/ 4297680 h 6632827"/>
                <a:gd name="connsiteX13" fmla="*/ 53264 w 10248824"/>
                <a:gd name="connsiteY13" fmla="*/ 5157216 h 6632827"/>
                <a:gd name="connsiteX14" fmla="*/ 62408 w 10248824"/>
                <a:gd name="connsiteY14" fmla="*/ 5815584 h 6632827"/>
                <a:gd name="connsiteX15" fmla="*/ 236144 w 10248824"/>
                <a:gd name="connsiteY15" fmla="*/ 6190488 h 6632827"/>
                <a:gd name="connsiteX16" fmla="*/ 2595296 w 10248824"/>
                <a:gd name="connsiteY16" fmla="*/ 6601968 h 6632827"/>
                <a:gd name="connsiteX17" fmla="*/ 4415004 w 10248824"/>
                <a:gd name="connsiteY17" fmla="*/ 6600882 h 6632827"/>
                <a:gd name="connsiteX18" fmla="*/ 6335192 w 10248824"/>
                <a:gd name="connsiteY18" fmla="*/ 6281928 h 6632827"/>
                <a:gd name="connsiteX19" fmla="*/ 6819824 w 10248824"/>
                <a:gd name="connsiteY19" fmla="*/ 6309360 h 6632827"/>
                <a:gd name="connsiteX20" fmla="*/ 7478192 w 10248824"/>
                <a:gd name="connsiteY20" fmla="*/ 6318504 h 6632827"/>
                <a:gd name="connsiteX21" fmla="*/ 9654464 w 10248824"/>
                <a:gd name="connsiteY21" fmla="*/ 6309360 h 6632827"/>
                <a:gd name="connsiteX22" fmla="*/ 9681896 w 10248824"/>
                <a:gd name="connsiteY22" fmla="*/ 6300216 h 6632827"/>
                <a:gd name="connsiteX23" fmla="*/ 9773336 w 10248824"/>
                <a:gd name="connsiteY23" fmla="*/ 6281928 h 6632827"/>
                <a:gd name="connsiteX24" fmla="*/ 9828200 w 10248824"/>
                <a:gd name="connsiteY24" fmla="*/ 6263640 h 6632827"/>
                <a:gd name="connsiteX25" fmla="*/ 9892208 w 10248824"/>
                <a:gd name="connsiteY25" fmla="*/ 6236208 h 6632827"/>
                <a:gd name="connsiteX26" fmla="*/ 10020224 w 10248824"/>
                <a:gd name="connsiteY26" fmla="*/ 6117336 h 6632827"/>
                <a:gd name="connsiteX27" fmla="*/ 10056800 w 10248824"/>
                <a:gd name="connsiteY27" fmla="*/ 6080760 h 6632827"/>
                <a:gd name="connsiteX28" fmla="*/ 10102520 w 10248824"/>
                <a:gd name="connsiteY28" fmla="*/ 5998464 h 6632827"/>
                <a:gd name="connsiteX29" fmla="*/ 10111664 w 10248824"/>
                <a:gd name="connsiteY29" fmla="*/ 5971032 h 6632827"/>
                <a:gd name="connsiteX30" fmla="*/ 10129952 w 10248824"/>
                <a:gd name="connsiteY30" fmla="*/ 5897880 h 6632827"/>
                <a:gd name="connsiteX31" fmla="*/ 10148240 w 10248824"/>
                <a:gd name="connsiteY31" fmla="*/ 5815584 h 6632827"/>
                <a:gd name="connsiteX32" fmla="*/ 10166528 w 10248824"/>
                <a:gd name="connsiteY32" fmla="*/ 5596128 h 6632827"/>
                <a:gd name="connsiteX33" fmla="*/ 10175672 w 10248824"/>
                <a:gd name="connsiteY33" fmla="*/ 5550408 h 6632827"/>
                <a:gd name="connsiteX34" fmla="*/ 10184816 w 10248824"/>
                <a:gd name="connsiteY34" fmla="*/ 5440680 h 6632827"/>
                <a:gd name="connsiteX35" fmla="*/ 10212248 w 10248824"/>
                <a:gd name="connsiteY35" fmla="*/ 5065776 h 6632827"/>
                <a:gd name="connsiteX36" fmla="*/ 10221392 w 10248824"/>
                <a:gd name="connsiteY36" fmla="*/ 4645152 h 6632827"/>
                <a:gd name="connsiteX37" fmla="*/ 10248824 w 10248824"/>
                <a:gd name="connsiteY37" fmla="*/ 4389120 h 6632827"/>
                <a:gd name="connsiteX38" fmla="*/ 10239680 w 10248824"/>
                <a:gd name="connsiteY38" fmla="*/ 3008376 h 6632827"/>
                <a:gd name="connsiteX39" fmla="*/ 10230536 w 10248824"/>
                <a:gd name="connsiteY39" fmla="*/ 2852928 h 6632827"/>
                <a:gd name="connsiteX40" fmla="*/ 10221392 w 10248824"/>
                <a:gd name="connsiteY40" fmla="*/ 256032 h 6632827"/>
                <a:gd name="connsiteX41" fmla="*/ 10193960 w 10248824"/>
                <a:gd name="connsiteY41" fmla="*/ 128016 h 6632827"/>
                <a:gd name="connsiteX42" fmla="*/ 10175672 w 10248824"/>
                <a:gd name="connsiteY42" fmla="*/ 27432 h 6632827"/>
                <a:gd name="connsiteX43" fmla="*/ 10157384 w 10248824"/>
                <a:gd name="connsiteY43" fmla="*/ 0 h 6632827"/>
                <a:gd name="connsiteX44" fmla="*/ 10029368 w 10248824"/>
                <a:gd name="connsiteY44" fmla="*/ 18288 h 6632827"/>
                <a:gd name="connsiteX45" fmla="*/ 9663608 w 10248824"/>
                <a:gd name="connsiteY45" fmla="*/ 73152 h 6632827"/>
                <a:gd name="connsiteX46" fmla="*/ 9233840 w 10248824"/>
                <a:gd name="connsiteY46" fmla="*/ 118872 h 6632827"/>
                <a:gd name="connsiteX47" fmla="*/ 8657768 w 10248824"/>
                <a:gd name="connsiteY47" fmla="*/ 164592 h 6632827"/>
                <a:gd name="connsiteX48" fmla="*/ 7871384 w 10248824"/>
                <a:gd name="connsiteY48" fmla="*/ 173736 h 6632827"/>
                <a:gd name="connsiteX49" fmla="*/ 7688504 w 10248824"/>
                <a:gd name="connsiteY49" fmla="*/ 182880 h 6632827"/>
                <a:gd name="connsiteX50" fmla="*/ 7587920 w 10248824"/>
                <a:gd name="connsiteY50" fmla="*/ 192024 h 6632827"/>
                <a:gd name="connsiteX51" fmla="*/ 7505624 w 10248824"/>
                <a:gd name="connsiteY51" fmla="*/ 201168 h 6632827"/>
                <a:gd name="connsiteX52" fmla="*/ 7149008 w 10248824"/>
                <a:gd name="connsiteY52" fmla="*/ 210312 h 6632827"/>
                <a:gd name="connsiteX53" fmla="*/ 7039280 w 10248824"/>
                <a:gd name="connsiteY53" fmla="*/ 219456 h 6632827"/>
                <a:gd name="connsiteX54" fmla="*/ 6810680 w 10248824"/>
                <a:gd name="connsiteY54" fmla="*/ 265176 h 6632827"/>
                <a:gd name="connsiteX55" fmla="*/ 6371768 w 10248824"/>
                <a:gd name="connsiteY55" fmla="*/ 310896 h 6632827"/>
                <a:gd name="connsiteX56" fmla="*/ 6079160 w 10248824"/>
                <a:gd name="connsiteY56" fmla="*/ 338328 h 6632827"/>
                <a:gd name="connsiteX57" fmla="*/ 5567096 w 10248824"/>
                <a:gd name="connsiteY57" fmla="*/ 374904 h 6632827"/>
                <a:gd name="connsiteX58" fmla="*/ 4789856 w 10248824"/>
                <a:gd name="connsiteY58" fmla="*/ 384048 h 6632827"/>
                <a:gd name="connsiteX59" fmla="*/ 1113968 w 10248824"/>
                <a:gd name="connsiteY59" fmla="*/ 374904 h 6632827"/>
                <a:gd name="connsiteX60" fmla="*/ 1031672 w 10248824"/>
                <a:gd name="connsiteY60" fmla="*/ 365760 h 6632827"/>
                <a:gd name="connsiteX61" fmla="*/ 803072 w 10248824"/>
                <a:gd name="connsiteY61" fmla="*/ 356616 h 6632827"/>
                <a:gd name="connsiteX62" fmla="*/ 748208 w 10248824"/>
                <a:gd name="connsiteY62" fmla="*/ 347472 h 6632827"/>
                <a:gd name="connsiteX63" fmla="*/ 565328 w 10248824"/>
                <a:gd name="connsiteY63" fmla="*/ 329184 h 6632827"/>
                <a:gd name="connsiteX64" fmla="*/ 510464 w 10248824"/>
                <a:gd name="connsiteY64" fmla="*/ 320040 h 6632827"/>
                <a:gd name="connsiteX65" fmla="*/ 272720 w 10248824"/>
                <a:gd name="connsiteY65" fmla="*/ 347472 h 6632827"/>
                <a:gd name="connsiteX0" fmla="*/ 272720 w 10248824"/>
                <a:gd name="connsiteY0" fmla="*/ 347472 h 6630936"/>
                <a:gd name="connsiteX1" fmla="*/ 254432 w 10248824"/>
                <a:gd name="connsiteY1" fmla="*/ 393192 h 6630936"/>
                <a:gd name="connsiteX2" fmla="*/ 236144 w 10248824"/>
                <a:gd name="connsiteY2" fmla="*/ 475488 h 6630936"/>
                <a:gd name="connsiteX3" fmla="*/ 227000 w 10248824"/>
                <a:gd name="connsiteY3" fmla="*/ 566928 h 6630936"/>
                <a:gd name="connsiteX4" fmla="*/ 217856 w 10248824"/>
                <a:gd name="connsiteY4" fmla="*/ 685800 h 6630936"/>
                <a:gd name="connsiteX5" fmla="*/ 172136 w 10248824"/>
                <a:gd name="connsiteY5" fmla="*/ 987552 h 6630936"/>
                <a:gd name="connsiteX6" fmla="*/ 162992 w 10248824"/>
                <a:gd name="connsiteY6" fmla="*/ 1225296 h 6630936"/>
                <a:gd name="connsiteX7" fmla="*/ 135560 w 10248824"/>
                <a:gd name="connsiteY7" fmla="*/ 1563624 h 6630936"/>
                <a:gd name="connsiteX8" fmla="*/ 126416 w 10248824"/>
                <a:gd name="connsiteY8" fmla="*/ 1892808 h 6630936"/>
                <a:gd name="connsiteX9" fmla="*/ 108128 w 10248824"/>
                <a:gd name="connsiteY9" fmla="*/ 2148840 h 6630936"/>
                <a:gd name="connsiteX10" fmla="*/ 98984 w 10248824"/>
                <a:gd name="connsiteY10" fmla="*/ 2962656 h 6630936"/>
                <a:gd name="connsiteX11" fmla="*/ 80696 w 10248824"/>
                <a:gd name="connsiteY11" fmla="*/ 3538728 h 6630936"/>
                <a:gd name="connsiteX12" fmla="*/ 71552 w 10248824"/>
                <a:gd name="connsiteY12" fmla="*/ 4297680 h 6630936"/>
                <a:gd name="connsiteX13" fmla="*/ 53264 w 10248824"/>
                <a:gd name="connsiteY13" fmla="*/ 5157216 h 6630936"/>
                <a:gd name="connsiteX14" fmla="*/ 62408 w 10248824"/>
                <a:gd name="connsiteY14" fmla="*/ 5815584 h 6630936"/>
                <a:gd name="connsiteX15" fmla="*/ 236144 w 10248824"/>
                <a:gd name="connsiteY15" fmla="*/ 6190488 h 6630936"/>
                <a:gd name="connsiteX16" fmla="*/ 2595296 w 10248824"/>
                <a:gd name="connsiteY16" fmla="*/ 6601968 h 6630936"/>
                <a:gd name="connsiteX17" fmla="*/ 4415004 w 10248824"/>
                <a:gd name="connsiteY17" fmla="*/ 6600882 h 6630936"/>
                <a:gd name="connsiteX18" fmla="*/ 6819824 w 10248824"/>
                <a:gd name="connsiteY18" fmla="*/ 6309360 h 6630936"/>
                <a:gd name="connsiteX19" fmla="*/ 7478192 w 10248824"/>
                <a:gd name="connsiteY19" fmla="*/ 6318504 h 6630936"/>
                <a:gd name="connsiteX20" fmla="*/ 9654464 w 10248824"/>
                <a:gd name="connsiteY20" fmla="*/ 6309360 h 6630936"/>
                <a:gd name="connsiteX21" fmla="*/ 9681896 w 10248824"/>
                <a:gd name="connsiteY21" fmla="*/ 6300216 h 6630936"/>
                <a:gd name="connsiteX22" fmla="*/ 9773336 w 10248824"/>
                <a:gd name="connsiteY22" fmla="*/ 6281928 h 6630936"/>
                <a:gd name="connsiteX23" fmla="*/ 9828200 w 10248824"/>
                <a:gd name="connsiteY23" fmla="*/ 6263640 h 6630936"/>
                <a:gd name="connsiteX24" fmla="*/ 9892208 w 10248824"/>
                <a:gd name="connsiteY24" fmla="*/ 6236208 h 6630936"/>
                <a:gd name="connsiteX25" fmla="*/ 10020224 w 10248824"/>
                <a:gd name="connsiteY25" fmla="*/ 6117336 h 6630936"/>
                <a:gd name="connsiteX26" fmla="*/ 10056800 w 10248824"/>
                <a:gd name="connsiteY26" fmla="*/ 6080760 h 6630936"/>
                <a:gd name="connsiteX27" fmla="*/ 10102520 w 10248824"/>
                <a:gd name="connsiteY27" fmla="*/ 5998464 h 6630936"/>
                <a:gd name="connsiteX28" fmla="*/ 10111664 w 10248824"/>
                <a:gd name="connsiteY28" fmla="*/ 5971032 h 6630936"/>
                <a:gd name="connsiteX29" fmla="*/ 10129952 w 10248824"/>
                <a:gd name="connsiteY29" fmla="*/ 5897880 h 6630936"/>
                <a:gd name="connsiteX30" fmla="*/ 10148240 w 10248824"/>
                <a:gd name="connsiteY30" fmla="*/ 5815584 h 6630936"/>
                <a:gd name="connsiteX31" fmla="*/ 10166528 w 10248824"/>
                <a:gd name="connsiteY31" fmla="*/ 5596128 h 6630936"/>
                <a:gd name="connsiteX32" fmla="*/ 10175672 w 10248824"/>
                <a:gd name="connsiteY32" fmla="*/ 5550408 h 6630936"/>
                <a:gd name="connsiteX33" fmla="*/ 10184816 w 10248824"/>
                <a:gd name="connsiteY33" fmla="*/ 5440680 h 6630936"/>
                <a:gd name="connsiteX34" fmla="*/ 10212248 w 10248824"/>
                <a:gd name="connsiteY34" fmla="*/ 5065776 h 6630936"/>
                <a:gd name="connsiteX35" fmla="*/ 10221392 w 10248824"/>
                <a:gd name="connsiteY35" fmla="*/ 4645152 h 6630936"/>
                <a:gd name="connsiteX36" fmla="*/ 10248824 w 10248824"/>
                <a:gd name="connsiteY36" fmla="*/ 4389120 h 6630936"/>
                <a:gd name="connsiteX37" fmla="*/ 10239680 w 10248824"/>
                <a:gd name="connsiteY37" fmla="*/ 3008376 h 6630936"/>
                <a:gd name="connsiteX38" fmla="*/ 10230536 w 10248824"/>
                <a:gd name="connsiteY38" fmla="*/ 2852928 h 6630936"/>
                <a:gd name="connsiteX39" fmla="*/ 10221392 w 10248824"/>
                <a:gd name="connsiteY39" fmla="*/ 256032 h 6630936"/>
                <a:gd name="connsiteX40" fmla="*/ 10193960 w 10248824"/>
                <a:gd name="connsiteY40" fmla="*/ 128016 h 6630936"/>
                <a:gd name="connsiteX41" fmla="*/ 10175672 w 10248824"/>
                <a:gd name="connsiteY41" fmla="*/ 27432 h 6630936"/>
                <a:gd name="connsiteX42" fmla="*/ 10157384 w 10248824"/>
                <a:gd name="connsiteY42" fmla="*/ 0 h 6630936"/>
                <a:gd name="connsiteX43" fmla="*/ 10029368 w 10248824"/>
                <a:gd name="connsiteY43" fmla="*/ 18288 h 6630936"/>
                <a:gd name="connsiteX44" fmla="*/ 9663608 w 10248824"/>
                <a:gd name="connsiteY44" fmla="*/ 73152 h 6630936"/>
                <a:gd name="connsiteX45" fmla="*/ 9233840 w 10248824"/>
                <a:gd name="connsiteY45" fmla="*/ 118872 h 6630936"/>
                <a:gd name="connsiteX46" fmla="*/ 8657768 w 10248824"/>
                <a:gd name="connsiteY46" fmla="*/ 164592 h 6630936"/>
                <a:gd name="connsiteX47" fmla="*/ 7871384 w 10248824"/>
                <a:gd name="connsiteY47" fmla="*/ 173736 h 6630936"/>
                <a:gd name="connsiteX48" fmla="*/ 7688504 w 10248824"/>
                <a:gd name="connsiteY48" fmla="*/ 182880 h 6630936"/>
                <a:gd name="connsiteX49" fmla="*/ 7587920 w 10248824"/>
                <a:gd name="connsiteY49" fmla="*/ 192024 h 6630936"/>
                <a:gd name="connsiteX50" fmla="*/ 7505624 w 10248824"/>
                <a:gd name="connsiteY50" fmla="*/ 201168 h 6630936"/>
                <a:gd name="connsiteX51" fmla="*/ 7149008 w 10248824"/>
                <a:gd name="connsiteY51" fmla="*/ 210312 h 6630936"/>
                <a:gd name="connsiteX52" fmla="*/ 7039280 w 10248824"/>
                <a:gd name="connsiteY52" fmla="*/ 219456 h 6630936"/>
                <a:gd name="connsiteX53" fmla="*/ 6810680 w 10248824"/>
                <a:gd name="connsiteY53" fmla="*/ 265176 h 6630936"/>
                <a:gd name="connsiteX54" fmla="*/ 6371768 w 10248824"/>
                <a:gd name="connsiteY54" fmla="*/ 310896 h 6630936"/>
                <a:gd name="connsiteX55" fmla="*/ 6079160 w 10248824"/>
                <a:gd name="connsiteY55" fmla="*/ 338328 h 6630936"/>
                <a:gd name="connsiteX56" fmla="*/ 5567096 w 10248824"/>
                <a:gd name="connsiteY56" fmla="*/ 374904 h 6630936"/>
                <a:gd name="connsiteX57" fmla="*/ 4789856 w 10248824"/>
                <a:gd name="connsiteY57" fmla="*/ 384048 h 6630936"/>
                <a:gd name="connsiteX58" fmla="*/ 1113968 w 10248824"/>
                <a:gd name="connsiteY58" fmla="*/ 374904 h 6630936"/>
                <a:gd name="connsiteX59" fmla="*/ 1031672 w 10248824"/>
                <a:gd name="connsiteY59" fmla="*/ 365760 h 6630936"/>
                <a:gd name="connsiteX60" fmla="*/ 803072 w 10248824"/>
                <a:gd name="connsiteY60" fmla="*/ 356616 h 6630936"/>
                <a:gd name="connsiteX61" fmla="*/ 748208 w 10248824"/>
                <a:gd name="connsiteY61" fmla="*/ 347472 h 6630936"/>
                <a:gd name="connsiteX62" fmla="*/ 565328 w 10248824"/>
                <a:gd name="connsiteY62" fmla="*/ 329184 h 6630936"/>
                <a:gd name="connsiteX63" fmla="*/ 510464 w 10248824"/>
                <a:gd name="connsiteY63" fmla="*/ 320040 h 6630936"/>
                <a:gd name="connsiteX64" fmla="*/ 272720 w 10248824"/>
                <a:gd name="connsiteY64" fmla="*/ 347472 h 6630936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748208 w 10248824"/>
                <a:gd name="connsiteY60" fmla="*/ 347472 h 6630312"/>
                <a:gd name="connsiteX61" fmla="*/ 565328 w 10248824"/>
                <a:gd name="connsiteY61" fmla="*/ 329184 h 6630312"/>
                <a:gd name="connsiteX62" fmla="*/ 510464 w 10248824"/>
                <a:gd name="connsiteY62" fmla="*/ 320040 h 6630312"/>
                <a:gd name="connsiteX63" fmla="*/ 272720 w 10248824"/>
                <a:gd name="connsiteY63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565328 w 10248824"/>
                <a:gd name="connsiteY60" fmla="*/ 329184 h 6630312"/>
                <a:gd name="connsiteX61" fmla="*/ 510464 w 10248824"/>
                <a:gd name="connsiteY61" fmla="*/ 320040 h 6630312"/>
                <a:gd name="connsiteX62" fmla="*/ 272720 w 10248824"/>
                <a:gd name="connsiteY62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62992 w 10248824"/>
                <a:gd name="connsiteY5" fmla="*/ 1225296 h 6630312"/>
                <a:gd name="connsiteX6" fmla="*/ 135560 w 10248824"/>
                <a:gd name="connsiteY6" fmla="*/ 1563624 h 6630312"/>
                <a:gd name="connsiteX7" fmla="*/ 126416 w 10248824"/>
                <a:gd name="connsiteY7" fmla="*/ 1892808 h 6630312"/>
                <a:gd name="connsiteX8" fmla="*/ 108128 w 10248824"/>
                <a:gd name="connsiteY8" fmla="*/ 2148840 h 6630312"/>
                <a:gd name="connsiteX9" fmla="*/ 98984 w 10248824"/>
                <a:gd name="connsiteY9" fmla="*/ 2962656 h 6630312"/>
                <a:gd name="connsiteX10" fmla="*/ 80696 w 10248824"/>
                <a:gd name="connsiteY10" fmla="*/ 3538728 h 6630312"/>
                <a:gd name="connsiteX11" fmla="*/ 71552 w 10248824"/>
                <a:gd name="connsiteY11" fmla="*/ 4297680 h 6630312"/>
                <a:gd name="connsiteX12" fmla="*/ 53264 w 10248824"/>
                <a:gd name="connsiteY12" fmla="*/ 5157216 h 6630312"/>
                <a:gd name="connsiteX13" fmla="*/ 62408 w 10248824"/>
                <a:gd name="connsiteY13" fmla="*/ 5815584 h 6630312"/>
                <a:gd name="connsiteX14" fmla="*/ 236144 w 10248824"/>
                <a:gd name="connsiteY14" fmla="*/ 6190488 h 6630312"/>
                <a:gd name="connsiteX15" fmla="*/ 2595296 w 10248824"/>
                <a:gd name="connsiteY15" fmla="*/ 6601968 h 6630312"/>
                <a:gd name="connsiteX16" fmla="*/ 4415004 w 10248824"/>
                <a:gd name="connsiteY16" fmla="*/ 6600882 h 6630312"/>
                <a:gd name="connsiteX17" fmla="*/ 7478192 w 10248824"/>
                <a:gd name="connsiteY17" fmla="*/ 6318504 h 6630312"/>
                <a:gd name="connsiteX18" fmla="*/ 9654464 w 10248824"/>
                <a:gd name="connsiteY18" fmla="*/ 6309360 h 6630312"/>
                <a:gd name="connsiteX19" fmla="*/ 9681896 w 10248824"/>
                <a:gd name="connsiteY19" fmla="*/ 6300216 h 6630312"/>
                <a:gd name="connsiteX20" fmla="*/ 9773336 w 10248824"/>
                <a:gd name="connsiteY20" fmla="*/ 6281928 h 6630312"/>
                <a:gd name="connsiteX21" fmla="*/ 9828200 w 10248824"/>
                <a:gd name="connsiteY21" fmla="*/ 6263640 h 6630312"/>
                <a:gd name="connsiteX22" fmla="*/ 9892208 w 10248824"/>
                <a:gd name="connsiteY22" fmla="*/ 6236208 h 6630312"/>
                <a:gd name="connsiteX23" fmla="*/ 10020224 w 10248824"/>
                <a:gd name="connsiteY23" fmla="*/ 6117336 h 6630312"/>
                <a:gd name="connsiteX24" fmla="*/ 10056800 w 10248824"/>
                <a:gd name="connsiteY24" fmla="*/ 6080760 h 6630312"/>
                <a:gd name="connsiteX25" fmla="*/ 10102520 w 10248824"/>
                <a:gd name="connsiteY25" fmla="*/ 5998464 h 6630312"/>
                <a:gd name="connsiteX26" fmla="*/ 10111664 w 10248824"/>
                <a:gd name="connsiteY26" fmla="*/ 5971032 h 6630312"/>
                <a:gd name="connsiteX27" fmla="*/ 10129952 w 10248824"/>
                <a:gd name="connsiteY27" fmla="*/ 5897880 h 6630312"/>
                <a:gd name="connsiteX28" fmla="*/ 10148240 w 10248824"/>
                <a:gd name="connsiteY28" fmla="*/ 5815584 h 6630312"/>
                <a:gd name="connsiteX29" fmla="*/ 10166528 w 10248824"/>
                <a:gd name="connsiteY29" fmla="*/ 5596128 h 6630312"/>
                <a:gd name="connsiteX30" fmla="*/ 10175672 w 10248824"/>
                <a:gd name="connsiteY30" fmla="*/ 5550408 h 6630312"/>
                <a:gd name="connsiteX31" fmla="*/ 10184816 w 10248824"/>
                <a:gd name="connsiteY31" fmla="*/ 5440680 h 6630312"/>
                <a:gd name="connsiteX32" fmla="*/ 10212248 w 10248824"/>
                <a:gd name="connsiteY32" fmla="*/ 5065776 h 6630312"/>
                <a:gd name="connsiteX33" fmla="*/ 10221392 w 10248824"/>
                <a:gd name="connsiteY33" fmla="*/ 4645152 h 6630312"/>
                <a:gd name="connsiteX34" fmla="*/ 10248824 w 10248824"/>
                <a:gd name="connsiteY34" fmla="*/ 4389120 h 6630312"/>
                <a:gd name="connsiteX35" fmla="*/ 10239680 w 10248824"/>
                <a:gd name="connsiteY35" fmla="*/ 3008376 h 6630312"/>
                <a:gd name="connsiteX36" fmla="*/ 10230536 w 10248824"/>
                <a:gd name="connsiteY36" fmla="*/ 2852928 h 6630312"/>
                <a:gd name="connsiteX37" fmla="*/ 10221392 w 10248824"/>
                <a:gd name="connsiteY37" fmla="*/ 256032 h 6630312"/>
                <a:gd name="connsiteX38" fmla="*/ 10193960 w 10248824"/>
                <a:gd name="connsiteY38" fmla="*/ 128016 h 6630312"/>
                <a:gd name="connsiteX39" fmla="*/ 10175672 w 10248824"/>
                <a:gd name="connsiteY39" fmla="*/ 27432 h 6630312"/>
                <a:gd name="connsiteX40" fmla="*/ 10157384 w 10248824"/>
                <a:gd name="connsiteY40" fmla="*/ 0 h 6630312"/>
                <a:gd name="connsiteX41" fmla="*/ 10029368 w 10248824"/>
                <a:gd name="connsiteY41" fmla="*/ 18288 h 6630312"/>
                <a:gd name="connsiteX42" fmla="*/ 9663608 w 10248824"/>
                <a:gd name="connsiteY42" fmla="*/ 73152 h 6630312"/>
                <a:gd name="connsiteX43" fmla="*/ 9233840 w 10248824"/>
                <a:gd name="connsiteY43" fmla="*/ 118872 h 6630312"/>
                <a:gd name="connsiteX44" fmla="*/ 8657768 w 10248824"/>
                <a:gd name="connsiteY44" fmla="*/ 164592 h 6630312"/>
                <a:gd name="connsiteX45" fmla="*/ 7871384 w 10248824"/>
                <a:gd name="connsiteY45" fmla="*/ 173736 h 6630312"/>
                <a:gd name="connsiteX46" fmla="*/ 7688504 w 10248824"/>
                <a:gd name="connsiteY46" fmla="*/ 182880 h 6630312"/>
                <a:gd name="connsiteX47" fmla="*/ 7587920 w 10248824"/>
                <a:gd name="connsiteY47" fmla="*/ 192024 h 6630312"/>
                <a:gd name="connsiteX48" fmla="*/ 7505624 w 10248824"/>
                <a:gd name="connsiteY48" fmla="*/ 201168 h 6630312"/>
                <a:gd name="connsiteX49" fmla="*/ 7149008 w 10248824"/>
                <a:gd name="connsiteY49" fmla="*/ 210312 h 6630312"/>
                <a:gd name="connsiteX50" fmla="*/ 7039280 w 10248824"/>
                <a:gd name="connsiteY50" fmla="*/ 219456 h 6630312"/>
                <a:gd name="connsiteX51" fmla="*/ 6810680 w 10248824"/>
                <a:gd name="connsiteY51" fmla="*/ 265176 h 6630312"/>
                <a:gd name="connsiteX52" fmla="*/ 6371768 w 10248824"/>
                <a:gd name="connsiteY52" fmla="*/ 310896 h 6630312"/>
                <a:gd name="connsiteX53" fmla="*/ 6079160 w 10248824"/>
                <a:gd name="connsiteY53" fmla="*/ 338328 h 6630312"/>
                <a:gd name="connsiteX54" fmla="*/ 5567096 w 10248824"/>
                <a:gd name="connsiteY54" fmla="*/ 374904 h 6630312"/>
                <a:gd name="connsiteX55" fmla="*/ 4789856 w 10248824"/>
                <a:gd name="connsiteY55" fmla="*/ 384048 h 6630312"/>
                <a:gd name="connsiteX56" fmla="*/ 1113968 w 10248824"/>
                <a:gd name="connsiteY56" fmla="*/ 374904 h 6630312"/>
                <a:gd name="connsiteX57" fmla="*/ 1031672 w 10248824"/>
                <a:gd name="connsiteY57" fmla="*/ 365760 h 6630312"/>
                <a:gd name="connsiteX58" fmla="*/ 803072 w 10248824"/>
                <a:gd name="connsiteY58" fmla="*/ 356616 h 6630312"/>
                <a:gd name="connsiteX59" fmla="*/ 565328 w 10248824"/>
                <a:gd name="connsiteY59" fmla="*/ 329184 h 6630312"/>
                <a:gd name="connsiteX60" fmla="*/ 510464 w 10248824"/>
                <a:gd name="connsiteY60" fmla="*/ 320040 h 6630312"/>
                <a:gd name="connsiteX61" fmla="*/ 272720 w 10248824"/>
                <a:gd name="connsiteY61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162992 w 10248824"/>
                <a:gd name="connsiteY4" fmla="*/ 1225296 h 6630312"/>
                <a:gd name="connsiteX5" fmla="*/ 135560 w 10248824"/>
                <a:gd name="connsiteY5" fmla="*/ 1563624 h 6630312"/>
                <a:gd name="connsiteX6" fmla="*/ 126416 w 10248824"/>
                <a:gd name="connsiteY6" fmla="*/ 1892808 h 6630312"/>
                <a:gd name="connsiteX7" fmla="*/ 108128 w 10248824"/>
                <a:gd name="connsiteY7" fmla="*/ 2148840 h 6630312"/>
                <a:gd name="connsiteX8" fmla="*/ 98984 w 10248824"/>
                <a:gd name="connsiteY8" fmla="*/ 2962656 h 6630312"/>
                <a:gd name="connsiteX9" fmla="*/ 80696 w 10248824"/>
                <a:gd name="connsiteY9" fmla="*/ 3538728 h 6630312"/>
                <a:gd name="connsiteX10" fmla="*/ 71552 w 10248824"/>
                <a:gd name="connsiteY10" fmla="*/ 4297680 h 6630312"/>
                <a:gd name="connsiteX11" fmla="*/ 53264 w 10248824"/>
                <a:gd name="connsiteY11" fmla="*/ 5157216 h 6630312"/>
                <a:gd name="connsiteX12" fmla="*/ 62408 w 10248824"/>
                <a:gd name="connsiteY12" fmla="*/ 5815584 h 6630312"/>
                <a:gd name="connsiteX13" fmla="*/ 236144 w 10248824"/>
                <a:gd name="connsiteY13" fmla="*/ 6190488 h 6630312"/>
                <a:gd name="connsiteX14" fmla="*/ 2595296 w 10248824"/>
                <a:gd name="connsiteY14" fmla="*/ 6601968 h 6630312"/>
                <a:gd name="connsiteX15" fmla="*/ 4415004 w 10248824"/>
                <a:gd name="connsiteY15" fmla="*/ 6600882 h 6630312"/>
                <a:gd name="connsiteX16" fmla="*/ 7478192 w 10248824"/>
                <a:gd name="connsiteY16" fmla="*/ 6318504 h 6630312"/>
                <a:gd name="connsiteX17" fmla="*/ 9654464 w 10248824"/>
                <a:gd name="connsiteY17" fmla="*/ 6309360 h 6630312"/>
                <a:gd name="connsiteX18" fmla="*/ 9681896 w 10248824"/>
                <a:gd name="connsiteY18" fmla="*/ 6300216 h 6630312"/>
                <a:gd name="connsiteX19" fmla="*/ 9773336 w 10248824"/>
                <a:gd name="connsiteY19" fmla="*/ 6281928 h 6630312"/>
                <a:gd name="connsiteX20" fmla="*/ 9828200 w 10248824"/>
                <a:gd name="connsiteY20" fmla="*/ 6263640 h 6630312"/>
                <a:gd name="connsiteX21" fmla="*/ 9892208 w 10248824"/>
                <a:gd name="connsiteY21" fmla="*/ 6236208 h 6630312"/>
                <a:gd name="connsiteX22" fmla="*/ 10020224 w 10248824"/>
                <a:gd name="connsiteY22" fmla="*/ 6117336 h 6630312"/>
                <a:gd name="connsiteX23" fmla="*/ 10056800 w 10248824"/>
                <a:gd name="connsiteY23" fmla="*/ 6080760 h 6630312"/>
                <a:gd name="connsiteX24" fmla="*/ 10102520 w 10248824"/>
                <a:gd name="connsiteY24" fmla="*/ 5998464 h 6630312"/>
                <a:gd name="connsiteX25" fmla="*/ 10111664 w 10248824"/>
                <a:gd name="connsiteY25" fmla="*/ 5971032 h 6630312"/>
                <a:gd name="connsiteX26" fmla="*/ 10129952 w 10248824"/>
                <a:gd name="connsiteY26" fmla="*/ 5897880 h 6630312"/>
                <a:gd name="connsiteX27" fmla="*/ 10148240 w 10248824"/>
                <a:gd name="connsiteY27" fmla="*/ 5815584 h 6630312"/>
                <a:gd name="connsiteX28" fmla="*/ 10166528 w 10248824"/>
                <a:gd name="connsiteY28" fmla="*/ 5596128 h 6630312"/>
                <a:gd name="connsiteX29" fmla="*/ 10175672 w 10248824"/>
                <a:gd name="connsiteY29" fmla="*/ 5550408 h 6630312"/>
                <a:gd name="connsiteX30" fmla="*/ 10184816 w 10248824"/>
                <a:gd name="connsiteY30" fmla="*/ 5440680 h 6630312"/>
                <a:gd name="connsiteX31" fmla="*/ 10212248 w 10248824"/>
                <a:gd name="connsiteY31" fmla="*/ 5065776 h 6630312"/>
                <a:gd name="connsiteX32" fmla="*/ 10221392 w 10248824"/>
                <a:gd name="connsiteY32" fmla="*/ 4645152 h 6630312"/>
                <a:gd name="connsiteX33" fmla="*/ 10248824 w 10248824"/>
                <a:gd name="connsiteY33" fmla="*/ 4389120 h 6630312"/>
                <a:gd name="connsiteX34" fmla="*/ 10239680 w 10248824"/>
                <a:gd name="connsiteY34" fmla="*/ 3008376 h 6630312"/>
                <a:gd name="connsiteX35" fmla="*/ 10230536 w 10248824"/>
                <a:gd name="connsiteY35" fmla="*/ 2852928 h 6630312"/>
                <a:gd name="connsiteX36" fmla="*/ 10221392 w 10248824"/>
                <a:gd name="connsiteY36" fmla="*/ 256032 h 6630312"/>
                <a:gd name="connsiteX37" fmla="*/ 10193960 w 10248824"/>
                <a:gd name="connsiteY37" fmla="*/ 128016 h 6630312"/>
                <a:gd name="connsiteX38" fmla="*/ 10175672 w 10248824"/>
                <a:gd name="connsiteY38" fmla="*/ 27432 h 6630312"/>
                <a:gd name="connsiteX39" fmla="*/ 10157384 w 10248824"/>
                <a:gd name="connsiteY39" fmla="*/ 0 h 6630312"/>
                <a:gd name="connsiteX40" fmla="*/ 10029368 w 10248824"/>
                <a:gd name="connsiteY40" fmla="*/ 18288 h 6630312"/>
                <a:gd name="connsiteX41" fmla="*/ 9663608 w 10248824"/>
                <a:gd name="connsiteY41" fmla="*/ 73152 h 6630312"/>
                <a:gd name="connsiteX42" fmla="*/ 9233840 w 10248824"/>
                <a:gd name="connsiteY42" fmla="*/ 118872 h 6630312"/>
                <a:gd name="connsiteX43" fmla="*/ 8657768 w 10248824"/>
                <a:gd name="connsiteY43" fmla="*/ 164592 h 6630312"/>
                <a:gd name="connsiteX44" fmla="*/ 7871384 w 10248824"/>
                <a:gd name="connsiteY44" fmla="*/ 173736 h 6630312"/>
                <a:gd name="connsiteX45" fmla="*/ 7688504 w 10248824"/>
                <a:gd name="connsiteY45" fmla="*/ 182880 h 6630312"/>
                <a:gd name="connsiteX46" fmla="*/ 7587920 w 10248824"/>
                <a:gd name="connsiteY46" fmla="*/ 192024 h 6630312"/>
                <a:gd name="connsiteX47" fmla="*/ 7505624 w 10248824"/>
                <a:gd name="connsiteY47" fmla="*/ 201168 h 6630312"/>
                <a:gd name="connsiteX48" fmla="*/ 7149008 w 10248824"/>
                <a:gd name="connsiteY48" fmla="*/ 210312 h 6630312"/>
                <a:gd name="connsiteX49" fmla="*/ 7039280 w 10248824"/>
                <a:gd name="connsiteY49" fmla="*/ 219456 h 6630312"/>
                <a:gd name="connsiteX50" fmla="*/ 6810680 w 10248824"/>
                <a:gd name="connsiteY50" fmla="*/ 265176 h 6630312"/>
                <a:gd name="connsiteX51" fmla="*/ 6371768 w 10248824"/>
                <a:gd name="connsiteY51" fmla="*/ 310896 h 6630312"/>
                <a:gd name="connsiteX52" fmla="*/ 6079160 w 10248824"/>
                <a:gd name="connsiteY52" fmla="*/ 338328 h 6630312"/>
                <a:gd name="connsiteX53" fmla="*/ 5567096 w 10248824"/>
                <a:gd name="connsiteY53" fmla="*/ 374904 h 6630312"/>
                <a:gd name="connsiteX54" fmla="*/ 4789856 w 10248824"/>
                <a:gd name="connsiteY54" fmla="*/ 384048 h 6630312"/>
                <a:gd name="connsiteX55" fmla="*/ 1113968 w 10248824"/>
                <a:gd name="connsiteY55" fmla="*/ 374904 h 6630312"/>
                <a:gd name="connsiteX56" fmla="*/ 1031672 w 10248824"/>
                <a:gd name="connsiteY56" fmla="*/ 365760 h 6630312"/>
                <a:gd name="connsiteX57" fmla="*/ 803072 w 10248824"/>
                <a:gd name="connsiteY57" fmla="*/ 356616 h 6630312"/>
                <a:gd name="connsiteX58" fmla="*/ 565328 w 10248824"/>
                <a:gd name="connsiteY58" fmla="*/ 329184 h 6630312"/>
                <a:gd name="connsiteX59" fmla="*/ 510464 w 10248824"/>
                <a:gd name="connsiteY59" fmla="*/ 320040 h 6630312"/>
                <a:gd name="connsiteX60" fmla="*/ 272720 w 10248824"/>
                <a:gd name="connsiteY60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59" fmla="*/ 272720 w 10248824"/>
                <a:gd name="connsiteY59" fmla="*/ 347472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803072 w 10248824"/>
                <a:gd name="connsiteY55" fmla="*/ 356616 h 6630312"/>
                <a:gd name="connsiteX56" fmla="*/ 565328 w 10248824"/>
                <a:gd name="connsiteY56" fmla="*/ 329184 h 6630312"/>
                <a:gd name="connsiteX57" fmla="*/ 510464 w 10248824"/>
                <a:gd name="connsiteY57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565328 w 10248824"/>
                <a:gd name="connsiteY55" fmla="*/ 329184 h 6630312"/>
                <a:gd name="connsiteX56" fmla="*/ 510464 w 10248824"/>
                <a:gd name="connsiteY56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565328 w 10248824"/>
                <a:gd name="connsiteY54" fmla="*/ 329184 h 6630312"/>
                <a:gd name="connsiteX55" fmla="*/ 510464 w 10248824"/>
                <a:gd name="connsiteY55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971323 w 10248824"/>
                <a:gd name="connsiteY54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7039280 w 10248824"/>
                <a:gd name="connsiteY46" fmla="*/ 219456 h 6630312"/>
                <a:gd name="connsiteX47" fmla="*/ 6810680 w 10248824"/>
                <a:gd name="connsiteY47" fmla="*/ 265176 h 6630312"/>
                <a:gd name="connsiteX48" fmla="*/ 6371768 w 10248824"/>
                <a:gd name="connsiteY48" fmla="*/ 310896 h 6630312"/>
                <a:gd name="connsiteX49" fmla="*/ 6079160 w 10248824"/>
                <a:gd name="connsiteY49" fmla="*/ 338328 h 6630312"/>
                <a:gd name="connsiteX50" fmla="*/ 5567096 w 10248824"/>
                <a:gd name="connsiteY50" fmla="*/ 374904 h 6630312"/>
                <a:gd name="connsiteX51" fmla="*/ 4789856 w 10248824"/>
                <a:gd name="connsiteY51" fmla="*/ 384048 h 6630312"/>
                <a:gd name="connsiteX52" fmla="*/ 565328 w 10248824"/>
                <a:gd name="connsiteY52" fmla="*/ 329184 h 6630312"/>
                <a:gd name="connsiteX53" fmla="*/ 971323 w 10248824"/>
                <a:gd name="connsiteY53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6810680 w 10248824"/>
                <a:gd name="connsiteY46" fmla="*/ 265176 h 6630312"/>
                <a:gd name="connsiteX47" fmla="*/ 6371768 w 10248824"/>
                <a:gd name="connsiteY47" fmla="*/ 310896 h 6630312"/>
                <a:gd name="connsiteX48" fmla="*/ 6079160 w 10248824"/>
                <a:gd name="connsiteY48" fmla="*/ 338328 h 6630312"/>
                <a:gd name="connsiteX49" fmla="*/ 5567096 w 10248824"/>
                <a:gd name="connsiteY49" fmla="*/ 374904 h 6630312"/>
                <a:gd name="connsiteX50" fmla="*/ 4789856 w 10248824"/>
                <a:gd name="connsiteY50" fmla="*/ 384048 h 6630312"/>
                <a:gd name="connsiteX51" fmla="*/ 565328 w 10248824"/>
                <a:gd name="connsiteY51" fmla="*/ 329184 h 6630312"/>
                <a:gd name="connsiteX52" fmla="*/ 971323 w 10248824"/>
                <a:gd name="connsiteY52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6810680 w 10248824"/>
                <a:gd name="connsiteY45" fmla="*/ 265176 h 6630312"/>
                <a:gd name="connsiteX46" fmla="*/ 6371768 w 10248824"/>
                <a:gd name="connsiteY46" fmla="*/ 310896 h 6630312"/>
                <a:gd name="connsiteX47" fmla="*/ 6079160 w 10248824"/>
                <a:gd name="connsiteY47" fmla="*/ 338328 h 6630312"/>
                <a:gd name="connsiteX48" fmla="*/ 5567096 w 10248824"/>
                <a:gd name="connsiteY48" fmla="*/ 374904 h 6630312"/>
                <a:gd name="connsiteX49" fmla="*/ 4789856 w 10248824"/>
                <a:gd name="connsiteY49" fmla="*/ 384048 h 6630312"/>
                <a:gd name="connsiteX50" fmla="*/ 565328 w 10248824"/>
                <a:gd name="connsiteY50" fmla="*/ 329184 h 6630312"/>
                <a:gd name="connsiteX51" fmla="*/ 971323 w 10248824"/>
                <a:gd name="connsiteY51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6810680 w 10248824"/>
                <a:gd name="connsiteY44" fmla="*/ 265176 h 6630312"/>
                <a:gd name="connsiteX45" fmla="*/ 6371768 w 10248824"/>
                <a:gd name="connsiteY45" fmla="*/ 310896 h 6630312"/>
                <a:gd name="connsiteX46" fmla="*/ 6079160 w 10248824"/>
                <a:gd name="connsiteY46" fmla="*/ 338328 h 6630312"/>
                <a:gd name="connsiteX47" fmla="*/ 5567096 w 10248824"/>
                <a:gd name="connsiteY47" fmla="*/ 374904 h 6630312"/>
                <a:gd name="connsiteX48" fmla="*/ 4789856 w 10248824"/>
                <a:gd name="connsiteY48" fmla="*/ 384048 h 6630312"/>
                <a:gd name="connsiteX49" fmla="*/ 565328 w 10248824"/>
                <a:gd name="connsiteY49" fmla="*/ 329184 h 6630312"/>
                <a:gd name="connsiteX50" fmla="*/ 971323 w 10248824"/>
                <a:gd name="connsiteY50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688504 w 10248824"/>
                <a:gd name="connsiteY42" fmla="*/ 182880 h 6630312"/>
                <a:gd name="connsiteX43" fmla="*/ 6810680 w 10248824"/>
                <a:gd name="connsiteY43" fmla="*/ 265176 h 6630312"/>
                <a:gd name="connsiteX44" fmla="*/ 6371768 w 10248824"/>
                <a:gd name="connsiteY44" fmla="*/ 310896 h 6630312"/>
                <a:gd name="connsiteX45" fmla="*/ 6079160 w 10248824"/>
                <a:gd name="connsiteY45" fmla="*/ 338328 h 6630312"/>
                <a:gd name="connsiteX46" fmla="*/ 5567096 w 10248824"/>
                <a:gd name="connsiteY46" fmla="*/ 374904 h 6630312"/>
                <a:gd name="connsiteX47" fmla="*/ 4789856 w 10248824"/>
                <a:gd name="connsiteY47" fmla="*/ 384048 h 6630312"/>
                <a:gd name="connsiteX48" fmla="*/ 565328 w 10248824"/>
                <a:gd name="connsiteY48" fmla="*/ 329184 h 6630312"/>
                <a:gd name="connsiteX49" fmla="*/ 971323 w 10248824"/>
                <a:gd name="connsiteY49" fmla="*/ 332495 h 6630312"/>
                <a:gd name="connsiteX0" fmla="*/ 971323 w 10248824"/>
                <a:gd name="connsiteY0" fmla="*/ 437124 h 6734941"/>
                <a:gd name="connsiteX1" fmla="*/ 254432 w 10248824"/>
                <a:gd name="connsiteY1" fmla="*/ 497821 h 6734941"/>
                <a:gd name="connsiteX2" fmla="*/ 162992 w 10248824"/>
                <a:gd name="connsiteY2" fmla="*/ 1329925 h 6734941"/>
                <a:gd name="connsiteX3" fmla="*/ 135560 w 10248824"/>
                <a:gd name="connsiteY3" fmla="*/ 1668253 h 6734941"/>
                <a:gd name="connsiteX4" fmla="*/ 126416 w 10248824"/>
                <a:gd name="connsiteY4" fmla="*/ 1997437 h 6734941"/>
                <a:gd name="connsiteX5" fmla="*/ 108128 w 10248824"/>
                <a:gd name="connsiteY5" fmla="*/ 2253469 h 6734941"/>
                <a:gd name="connsiteX6" fmla="*/ 98984 w 10248824"/>
                <a:gd name="connsiteY6" fmla="*/ 3067285 h 6734941"/>
                <a:gd name="connsiteX7" fmla="*/ 80696 w 10248824"/>
                <a:gd name="connsiteY7" fmla="*/ 3643357 h 6734941"/>
                <a:gd name="connsiteX8" fmla="*/ 71552 w 10248824"/>
                <a:gd name="connsiteY8" fmla="*/ 4402309 h 6734941"/>
                <a:gd name="connsiteX9" fmla="*/ 53264 w 10248824"/>
                <a:gd name="connsiteY9" fmla="*/ 5261845 h 6734941"/>
                <a:gd name="connsiteX10" fmla="*/ 62408 w 10248824"/>
                <a:gd name="connsiteY10" fmla="*/ 5920213 h 6734941"/>
                <a:gd name="connsiteX11" fmla="*/ 236144 w 10248824"/>
                <a:gd name="connsiteY11" fmla="*/ 6295117 h 6734941"/>
                <a:gd name="connsiteX12" fmla="*/ 2595296 w 10248824"/>
                <a:gd name="connsiteY12" fmla="*/ 6706597 h 6734941"/>
                <a:gd name="connsiteX13" fmla="*/ 4415004 w 10248824"/>
                <a:gd name="connsiteY13" fmla="*/ 6705511 h 6734941"/>
                <a:gd name="connsiteX14" fmla="*/ 7478192 w 10248824"/>
                <a:gd name="connsiteY14" fmla="*/ 6423133 h 6734941"/>
                <a:gd name="connsiteX15" fmla="*/ 9654464 w 10248824"/>
                <a:gd name="connsiteY15" fmla="*/ 6413989 h 6734941"/>
                <a:gd name="connsiteX16" fmla="*/ 9681896 w 10248824"/>
                <a:gd name="connsiteY16" fmla="*/ 6404845 h 6734941"/>
                <a:gd name="connsiteX17" fmla="*/ 9773336 w 10248824"/>
                <a:gd name="connsiteY17" fmla="*/ 6386557 h 6734941"/>
                <a:gd name="connsiteX18" fmla="*/ 9828200 w 10248824"/>
                <a:gd name="connsiteY18" fmla="*/ 6368269 h 6734941"/>
                <a:gd name="connsiteX19" fmla="*/ 9892208 w 10248824"/>
                <a:gd name="connsiteY19" fmla="*/ 6340837 h 6734941"/>
                <a:gd name="connsiteX20" fmla="*/ 10020224 w 10248824"/>
                <a:gd name="connsiteY20" fmla="*/ 6221965 h 6734941"/>
                <a:gd name="connsiteX21" fmla="*/ 10056800 w 10248824"/>
                <a:gd name="connsiteY21" fmla="*/ 6185389 h 6734941"/>
                <a:gd name="connsiteX22" fmla="*/ 10102520 w 10248824"/>
                <a:gd name="connsiteY22" fmla="*/ 6103093 h 6734941"/>
                <a:gd name="connsiteX23" fmla="*/ 10111664 w 10248824"/>
                <a:gd name="connsiteY23" fmla="*/ 6075661 h 6734941"/>
                <a:gd name="connsiteX24" fmla="*/ 10129952 w 10248824"/>
                <a:gd name="connsiteY24" fmla="*/ 6002509 h 6734941"/>
                <a:gd name="connsiteX25" fmla="*/ 10148240 w 10248824"/>
                <a:gd name="connsiteY25" fmla="*/ 5920213 h 6734941"/>
                <a:gd name="connsiteX26" fmla="*/ 10166528 w 10248824"/>
                <a:gd name="connsiteY26" fmla="*/ 5700757 h 6734941"/>
                <a:gd name="connsiteX27" fmla="*/ 10175672 w 10248824"/>
                <a:gd name="connsiteY27" fmla="*/ 5655037 h 6734941"/>
                <a:gd name="connsiteX28" fmla="*/ 10184816 w 10248824"/>
                <a:gd name="connsiteY28" fmla="*/ 5545309 h 6734941"/>
                <a:gd name="connsiteX29" fmla="*/ 10212248 w 10248824"/>
                <a:gd name="connsiteY29" fmla="*/ 5170405 h 6734941"/>
                <a:gd name="connsiteX30" fmla="*/ 10221392 w 10248824"/>
                <a:gd name="connsiteY30" fmla="*/ 4749781 h 6734941"/>
                <a:gd name="connsiteX31" fmla="*/ 10248824 w 10248824"/>
                <a:gd name="connsiteY31" fmla="*/ 4493749 h 6734941"/>
                <a:gd name="connsiteX32" fmla="*/ 10239680 w 10248824"/>
                <a:gd name="connsiteY32" fmla="*/ 3113005 h 6734941"/>
                <a:gd name="connsiteX33" fmla="*/ 10230536 w 10248824"/>
                <a:gd name="connsiteY33" fmla="*/ 2957557 h 6734941"/>
                <a:gd name="connsiteX34" fmla="*/ 10193960 w 10248824"/>
                <a:gd name="connsiteY34" fmla="*/ 232645 h 6734941"/>
                <a:gd name="connsiteX35" fmla="*/ 10175672 w 10248824"/>
                <a:gd name="connsiteY35" fmla="*/ 132061 h 6734941"/>
                <a:gd name="connsiteX36" fmla="*/ 10157384 w 10248824"/>
                <a:gd name="connsiteY36" fmla="*/ 104629 h 6734941"/>
                <a:gd name="connsiteX37" fmla="*/ 10029368 w 10248824"/>
                <a:gd name="connsiteY37" fmla="*/ 122917 h 6734941"/>
                <a:gd name="connsiteX38" fmla="*/ 9663608 w 10248824"/>
                <a:gd name="connsiteY38" fmla="*/ 177781 h 6734941"/>
                <a:gd name="connsiteX39" fmla="*/ 9233840 w 10248824"/>
                <a:gd name="connsiteY39" fmla="*/ 223501 h 6734941"/>
                <a:gd name="connsiteX40" fmla="*/ 8657768 w 10248824"/>
                <a:gd name="connsiteY40" fmla="*/ 269221 h 6734941"/>
                <a:gd name="connsiteX41" fmla="*/ 7688504 w 10248824"/>
                <a:gd name="connsiteY41" fmla="*/ 287509 h 6734941"/>
                <a:gd name="connsiteX42" fmla="*/ 6810680 w 10248824"/>
                <a:gd name="connsiteY42" fmla="*/ 369805 h 6734941"/>
                <a:gd name="connsiteX43" fmla="*/ 6371768 w 10248824"/>
                <a:gd name="connsiteY43" fmla="*/ 415525 h 6734941"/>
                <a:gd name="connsiteX44" fmla="*/ 6079160 w 10248824"/>
                <a:gd name="connsiteY44" fmla="*/ 442957 h 6734941"/>
                <a:gd name="connsiteX45" fmla="*/ 5567096 w 10248824"/>
                <a:gd name="connsiteY45" fmla="*/ 479533 h 6734941"/>
                <a:gd name="connsiteX46" fmla="*/ 4789856 w 10248824"/>
                <a:gd name="connsiteY46" fmla="*/ 488677 h 6734941"/>
                <a:gd name="connsiteX47" fmla="*/ 565328 w 10248824"/>
                <a:gd name="connsiteY47" fmla="*/ 433813 h 6734941"/>
                <a:gd name="connsiteX48" fmla="*/ 971323 w 10248824"/>
                <a:gd name="connsiteY48" fmla="*/ 437124 h 6734941"/>
                <a:gd name="connsiteX0" fmla="*/ 971323 w 10248824"/>
                <a:gd name="connsiteY0" fmla="*/ 521606 h 6819423"/>
                <a:gd name="connsiteX1" fmla="*/ 254432 w 10248824"/>
                <a:gd name="connsiteY1" fmla="*/ 582303 h 6819423"/>
                <a:gd name="connsiteX2" fmla="*/ 162992 w 10248824"/>
                <a:gd name="connsiteY2" fmla="*/ 1414407 h 6819423"/>
                <a:gd name="connsiteX3" fmla="*/ 135560 w 10248824"/>
                <a:gd name="connsiteY3" fmla="*/ 1752735 h 6819423"/>
                <a:gd name="connsiteX4" fmla="*/ 126416 w 10248824"/>
                <a:gd name="connsiteY4" fmla="*/ 2081919 h 6819423"/>
                <a:gd name="connsiteX5" fmla="*/ 108128 w 10248824"/>
                <a:gd name="connsiteY5" fmla="*/ 2337951 h 6819423"/>
                <a:gd name="connsiteX6" fmla="*/ 98984 w 10248824"/>
                <a:gd name="connsiteY6" fmla="*/ 3151767 h 6819423"/>
                <a:gd name="connsiteX7" fmla="*/ 80696 w 10248824"/>
                <a:gd name="connsiteY7" fmla="*/ 3727839 h 6819423"/>
                <a:gd name="connsiteX8" fmla="*/ 71552 w 10248824"/>
                <a:gd name="connsiteY8" fmla="*/ 4486791 h 6819423"/>
                <a:gd name="connsiteX9" fmla="*/ 53264 w 10248824"/>
                <a:gd name="connsiteY9" fmla="*/ 5346327 h 6819423"/>
                <a:gd name="connsiteX10" fmla="*/ 62408 w 10248824"/>
                <a:gd name="connsiteY10" fmla="*/ 6004695 h 6819423"/>
                <a:gd name="connsiteX11" fmla="*/ 236144 w 10248824"/>
                <a:gd name="connsiteY11" fmla="*/ 6379599 h 6819423"/>
                <a:gd name="connsiteX12" fmla="*/ 2595296 w 10248824"/>
                <a:gd name="connsiteY12" fmla="*/ 6791079 h 6819423"/>
                <a:gd name="connsiteX13" fmla="*/ 4415004 w 10248824"/>
                <a:gd name="connsiteY13" fmla="*/ 6789993 h 6819423"/>
                <a:gd name="connsiteX14" fmla="*/ 7478192 w 10248824"/>
                <a:gd name="connsiteY14" fmla="*/ 6507615 h 6819423"/>
                <a:gd name="connsiteX15" fmla="*/ 9654464 w 10248824"/>
                <a:gd name="connsiteY15" fmla="*/ 6498471 h 6819423"/>
                <a:gd name="connsiteX16" fmla="*/ 9681896 w 10248824"/>
                <a:gd name="connsiteY16" fmla="*/ 6489327 h 6819423"/>
                <a:gd name="connsiteX17" fmla="*/ 9773336 w 10248824"/>
                <a:gd name="connsiteY17" fmla="*/ 6471039 h 6819423"/>
                <a:gd name="connsiteX18" fmla="*/ 9828200 w 10248824"/>
                <a:gd name="connsiteY18" fmla="*/ 6452751 h 6819423"/>
                <a:gd name="connsiteX19" fmla="*/ 9892208 w 10248824"/>
                <a:gd name="connsiteY19" fmla="*/ 6425319 h 6819423"/>
                <a:gd name="connsiteX20" fmla="*/ 10020224 w 10248824"/>
                <a:gd name="connsiteY20" fmla="*/ 6306447 h 6819423"/>
                <a:gd name="connsiteX21" fmla="*/ 10056800 w 10248824"/>
                <a:gd name="connsiteY21" fmla="*/ 6269871 h 6819423"/>
                <a:gd name="connsiteX22" fmla="*/ 10102520 w 10248824"/>
                <a:gd name="connsiteY22" fmla="*/ 6187575 h 6819423"/>
                <a:gd name="connsiteX23" fmla="*/ 10111664 w 10248824"/>
                <a:gd name="connsiteY23" fmla="*/ 6160143 h 6819423"/>
                <a:gd name="connsiteX24" fmla="*/ 10129952 w 10248824"/>
                <a:gd name="connsiteY24" fmla="*/ 6086991 h 6819423"/>
                <a:gd name="connsiteX25" fmla="*/ 10148240 w 10248824"/>
                <a:gd name="connsiteY25" fmla="*/ 6004695 h 6819423"/>
                <a:gd name="connsiteX26" fmla="*/ 10166528 w 10248824"/>
                <a:gd name="connsiteY26" fmla="*/ 5785239 h 6819423"/>
                <a:gd name="connsiteX27" fmla="*/ 10175672 w 10248824"/>
                <a:gd name="connsiteY27" fmla="*/ 5739519 h 6819423"/>
                <a:gd name="connsiteX28" fmla="*/ 10184816 w 10248824"/>
                <a:gd name="connsiteY28" fmla="*/ 5629791 h 6819423"/>
                <a:gd name="connsiteX29" fmla="*/ 10212248 w 10248824"/>
                <a:gd name="connsiteY29" fmla="*/ 5254887 h 6819423"/>
                <a:gd name="connsiteX30" fmla="*/ 10221392 w 10248824"/>
                <a:gd name="connsiteY30" fmla="*/ 4834263 h 6819423"/>
                <a:gd name="connsiteX31" fmla="*/ 10248824 w 10248824"/>
                <a:gd name="connsiteY31" fmla="*/ 4578231 h 6819423"/>
                <a:gd name="connsiteX32" fmla="*/ 10239680 w 10248824"/>
                <a:gd name="connsiteY32" fmla="*/ 3197487 h 6819423"/>
                <a:gd name="connsiteX33" fmla="*/ 10230536 w 10248824"/>
                <a:gd name="connsiteY33" fmla="*/ 3042039 h 6819423"/>
                <a:gd name="connsiteX34" fmla="*/ 10175672 w 10248824"/>
                <a:gd name="connsiteY34" fmla="*/ 216543 h 6819423"/>
                <a:gd name="connsiteX35" fmla="*/ 10157384 w 10248824"/>
                <a:gd name="connsiteY35" fmla="*/ 189111 h 6819423"/>
                <a:gd name="connsiteX36" fmla="*/ 10029368 w 10248824"/>
                <a:gd name="connsiteY36" fmla="*/ 207399 h 6819423"/>
                <a:gd name="connsiteX37" fmla="*/ 9663608 w 10248824"/>
                <a:gd name="connsiteY37" fmla="*/ 262263 h 6819423"/>
                <a:gd name="connsiteX38" fmla="*/ 9233840 w 10248824"/>
                <a:gd name="connsiteY38" fmla="*/ 307983 h 6819423"/>
                <a:gd name="connsiteX39" fmla="*/ 8657768 w 10248824"/>
                <a:gd name="connsiteY39" fmla="*/ 353703 h 6819423"/>
                <a:gd name="connsiteX40" fmla="*/ 7688504 w 10248824"/>
                <a:gd name="connsiteY40" fmla="*/ 371991 h 6819423"/>
                <a:gd name="connsiteX41" fmla="*/ 6810680 w 10248824"/>
                <a:gd name="connsiteY41" fmla="*/ 454287 h 6819423"/>
                <a:gd name="connsiteX42" fmla="*/ 6371768 w 10248824"/>
                <a:gd name="connsiteY42" fmla="*/ 500007 h 6819423"/>
                <a:gd name="connsiteX43" fmla="*/ 6079160 w 10248824"/>
                <a:gd name="connsiteY43" fmla="*/ 527439 h 6819423"/>
                <a:gd name="connsiteX44" fmla="*/ 5567096 w 10248824"/>
                <a:gd name="connsiteY44" fmla="*/ 564015 h 6819423"/>
                <a:gd name="connsiteX45" fmla="*/ 4789856 w 10248824"/>
                <a:gd name="connsiteY45" fmla="*/ 573159 h 6819423"/>
                <a:gd name="connsiteX46" fmla="*/ 565328 w 10248824"/>
                <a:gd name="connsiteY46" fmla="*/ 518295 h 6819423"/>
                <a:gd name="connsiteX47" fmla="*/ 971323 w 10248824"/>
                <a:gd name="connsiteY47" fmla="*/ 521606 h 6819423"/>
                <a:gd name="connsiteX0" fmla="*/ 971323 w 10381731"/>
                <a:gd name="connsiteY0" fmla="*/ 414369 h 6712186"/>
                <a:gd name="connsiteX1" fmla="*/ 254432 w 10381731"/>
                <a:gd name="connsiteY1" fmla="*/ 475066 h 6712186"/>
                <a:gd name="connsiteX2" fmla="*/ 162992 w 10381731"/>
                <a:gd name="connsiteY2" fmla="*/ 1307170 h 6712186"/>
                <a:gd name="connsiteX3" fmla="*/ 135560 w 10381731"/>
                <a:gd name="connsiteY3" fmla="*/ 1645498 h 6712186"/>
                <a:gd name="connsiteX4" fmla="*/ 126416 w 10381731"/>
                <a:gd name="connsiteY4" fmla="*/ 1974682 h 6712186"/>
                <a:gd name="connsiteX5" fmla="*/ 108128 w 10381731"/>
                <a:gd name="connsiteY5" fmla="*/ 2230714 h 6712186"/>
                <a:gd name="connsiteX6" fmla="*/ 98984 w 10381731"/>
                <a:gd name="connsiteY6" fmla="*/ 3044530 h 6712186"/>
                <a:gd name="connsiteX7" fmla="*/ 80696 w 10381731"/>
                <a:gd name="connsiteY7" fmla="*/ 3620602 h 6712186"/>
                <a:gd name="connsiteX8" fmla="*/ 71552 w 10381731"/>
                <a:gd name="connsiteY8" fmla="*/ 4379554 h 6712186"/>
                <a:gd name="connsiteX9" fmla="*/ 53264 w 10381731"/>
                <a:gd name="connsiteY9" fmla="*/ 5239090 h 6712186"/>
                <a:gd name="connsiteX10" fmla="*/ 62408 w 10381731"/>
                <a:gd name="connsiteY10" fmla="*/ 5897458 h 6712186"/>
                <a:gd name="connsiteX11" fmla="*/ 236144 w 10381731"/>
                <a:gd name="connsiteY11" fmla="*/ 6272362 h 6712186"/>
                <a:gd name="connsiteX12" fmla="*/ 2595296 w 10381731"/>
                <a:gd name="connsiteY12" fmla="*/ 6683842 h 6712186"/>
                <a:gd name="connsiteX13" fmla="*/ 4415004 w 10381731"/>
                <a:gd name="connsiteY13" fmla="*/ 6682756 h 6712186"/>
                <a:gd name="connsiteX14" fmla="*/ 7478192 w 10381731"/>
                <a:gd name="connsiteY14" fmla="*/ 6400378 h 6712186"/>
                <a:gd name="connsiteX15" fmla="*/ 9654464 w 10381731"/>
                <a:gd name="connsiteY15" fmla="*/ 6391234 h 6712186"/>
                <a:gd name="connsiteX16" fmla="*/ 9681896 w 10381731"/>
                <a:gd name="connsiteY16" fmla="*/ 6382090 h 6712186"/>
                <a:gd name="connsiteX17" fmla="*/ 9773336 w 10381731"/>
                <a:gd name="connsiteY17" fmla="*/ 6363802 h 6712186"/>
                <a:gd name="connsiteX18" fmla="*/ 9828200 w 10381731"/>
                <a:gd name="connsiteY18" fmla="*/ 6345514 h 6712186"/>
                <a:gd name="connsiteX19" fmla="*/ 9892208 w 10381731"/>
                <a:gd name="connsiteY19" fmla="*/ 6318082 h 6712186"/>
                <a:gd name="connsiteX20" fmla="*/ 10020224 w 10381731"/>
                <a:gd name="connsiteY20" fmla="*/ 6199210 h 6712186"/>
                <a:gd name="connsiteX21" fmla="*/ 10056800 w 10381731"/>
                <a:gd name="connsiteY21" fmla="*/ 6162634 h 6712186"/>
                <a:gd name="connsiteX22" fmla="*/ 10102520 w 10381731"/>
                <a:gd name="connsiteY22" fmla="*/ 6080338 h 6712186"/>
                <a:gd name="connsiteX23" fmla="*/ 10111664 w 10381731"/>
                <a:gd name="connsiteY23" fmla="*/ 6052906 h 6712186"/>
                <a:gd name="connsiteX24" fmla="*/ 10129952 w 10381731"/>
                <a:gd name="connsiteY24" fmla="*/ 5979754 h 6712186"/>
                <a:gd name="connsiteX25" fmla="*/ 10148240 w 10381731"/>
                <a:gd name="connsiteY25" fmla="*/ 5897458 h 6712186"/>
                <a:gd name="connsiteX26" fmla="*/ 10166528 w 10381731"/>
                <a:gd name="connsiteY26" fmla="*/ 5678002 h 6712186"/>
                <a:gd name="connsiteX27" fmla="*/ 10175672 w 10381731"/>
                <a:gd name="connsiteY27" fmla="*/ 5632282 h 6712186"/>
                <a:gd name="connsiteX28" fmla="*/ 10184816 w 10381731"/>
                <a:gd name="connsiteY28" fmla="*/ 5522554 h 6712186"/>
                <a:gd name="connsiteX29" fmla="*/ 10212248 w 10381731"/>
                <a:gd name="connsiteY29" fmla="*/ 5147650 h 6712186"/>
                <a:gd name="connsiteX30" fmla="*/ 10221392 w 10381731"/>
                <a:gd name="connsiteY30" fmla="*/ 4727026 h 6712186"/>
                <a:gd name="connsiteX31" fmla="*/ 10248824 w 10381731"/>
                <a:gd name="connsiteY31" fmla="*/ 4470994 h 6712186"/>
                <a:gd name="connsiteX32" fmla="*/ 10239680 w 10381731"/>
                <a:gd name="connsiteY32" fmla="*/ 3090250 h 6712186"/>
                <a:gd name="connsiteX33" fmla="*/ 10230536 w 10381731"/>
                <a:gd name="connsiteY33" fmla="*/ 2934802 h 6712186"/>
                <a:gd name="connsiteX34" fmla="*/ 10175672 w 10381731"/>
                <a:gd name="connsiteY34" fmla="*/ 109306 h 6712186"/>
                <a:gd name="connsiteX35" fmla="*/ 10381586 w 10381731"/>
                <a:gd name="connsiteY35" fmla="*/ 530278 h 6712186"/>
                <a:gd name="connsiteX36" fmla="*/ 10029368 w 10381731"/>
                <a:gd name="connsiteY36" fmla="*/ 100162 h 6712186"/>
                <a:gd name="connsiteX37" fmla="*/ 9663608 w 10381731"/>
                <a:gd name="connsiteY37" fmla="*/ 155026 h 6712186"/>
                <a:gd name="connsiteX38" fmla="*/ 9233840 w 10381731"/>
                <a:gd name="connsiteY38" fmla="*/ 200746 h 6712186"/>
                <a:gd name="connsiteX39" fmla="*/ 8657768 w 10381731"/>
                <a:gd name="connsiteY39" fmla="*/ 246466 h 6712186"/>
                <a:gd name="connsiteX40" fmla="*/ 7688504 w 10381731"/>
                <a:gd name="connsiteY40" fmla="*/ 264754 h 6712186"/>
                <a:gd name="connsiteX41" fmla="*/ 6810680 w 10381731"/>
                <a:gd name="connsiteY41" fmla="*/ 347050 h 6712186"/>
                <a:gd name="connsiteX42" fmla="*/ 6371768 w 10381731"/>
                <a:gd name="connsiteY42" fmla="*/ 392770 h 6712186"/>
                <a:gd name="connsiteX43" fmla="*/ 6079160 w 10381731"/>
                <a:gd name="connsiteY43" fmla="*/ 420202 h 6712186"/>
                <a:gd name="connsiteX44" fmla="*/ 5567096 w 10381731"/>
                <a:gd name="connsiteY44" fmla="*/ 456778 h 6712186"/>
                <a:gd name="connsiteX45" fmla="*/ 4789856 w 10381731"/>
                <a:gd name="connsiteY45" fmla="*/ 465922 h 6712186"/>
                <a:gd name="connsiteX46" fmla="*/ 565328 w 10381731"/>
                <a:gd name="connsiteY46" fmla="*/ 411058 h 6712186"/>
                <a:gd name="connsiteX47" fmla="*/ 971323 w 10381731"/>
                <a:gd name="connsiteY47" fmla="*/ 414369 h 6712186"/>
                <a:gd name="connsiteX0" fmla="*/ 971323 w 10248824"/>
                <a:gd name="connsiteY0" fmla="*/ 758463 h 7056280"/>
                <a:gd name="connsiteX1" fmla="*/ 254432 w 10248824"/>
                <a:gd name="connsiteY1" fmla="*/ 819160 h 7056280"/>
                <a:gd name="connsiteX2" fmla="*/ 162992 w 10248824"/>
                <a:gd name="connsiteY2" fmla="*/ 1651264 h 7056280"/>
                <a:gd name="connsiteX3" fmla="*/ 135560 w 10248824"/>
                <a:gd name="connsiteY3" fmla="*/ 1989592 h 7056280"/>
                <a:gd name="connsiteX4" fmla="*/ 126416 w 10248824"/>
                <a:gd name="connsiteY4" fmla="*/ 2318776 h 7056280"/>
                <a:gd name="connsiteX5" fmla="*/ 108128 w 10248824"/>
                <a:gd name="connsiteY5" fmla="*/ 2574808 h 7056280"/>
                <a:gd name="connsiteX6" fmla="*/ 98984 w 10248824"/>
                <a:gd name="connsiteY6" fmla="*/ 3388624 h 7056280"/>
                <a:gd name="connsiteX7" fmla="*/ 80696 w 10248824"/>
                <a:gd name="connsiteY7" fmla="*/ 3964696 h 7056280"/>
                <a:gd name="connsiteX8" fmla="*/ 71552 w 10248824"/>
                <a:gd name="connsiteY8" fmla="*/ 4723648 h 7056280"/>
                <a:gd name="connsiteX9" fmla="*/ 53264 w 10248824"/>
                <a:gd name="connsiteY9" fmla="*/ 5583184 h 7056280"/>
                <a:gd name="connsiteX10" fmla="*/ 62408 w 10248824"/>
                <a:gd name="connsiteY10" fmla="*/ 6241552 h 7056280"/>
                <a:gd name="connsiteX11" fmla="*/ 236144 w 10248824"/>
                <a:gd name="connsiteY11" fmla="*/ 6616456 h 7056280"/>
                <a:gd name="connsiteX12" fmla="*/ 2595296 w 10248824"/>
                <a:gd name="connsiteY12" fmla="*/ 7027936 h 7056280"/>
                <a:gd name="connsiteX13" fmla="*/ 4415004 w 10248824"/>
                <a:gd name="connsiteY13" fmla="*/ 7026850 h 7056280"/>
                <a:gd name="connsiteX14" fmla="*/ 7478192 w 10248824"/>
                <a:gd name="connsiteY14" fmla="*/ 6744472 h 7056280"/>
                <a:gd name="connsiteX15" fmla="*/ 9654464 w 10248824"/>
                <a:gd name="connsiteY15" fmla="*/ 6735328 h 7056280"/>
                <a:gd name="connsiteX16" fmla="*/ 9681896 w 10248824"/>
                <a:gd name="connsiteY16" fmla="*/ 6726184 h 7056280"/>
                <a:gd name="connsiteX17" fmla="*/ 9773336 w 10248824"/>
                <a:gd name="connsiteY17" fmla="*/ 6707896 h 7056280"/>
                <a:gd name="connsiteX18" fmla="*/ 9828200 w 10248824"/>
                <a:gd name="connsiteY18" fmla="*/ 6689608 h 7056280"/>
                <a:gd name="connsiteX19" fmla="*/ 9892208 w 10248824"/>
                <a:gd name="connsiteY19" fmla="*/ 6662176 h 7056280"/>
                <a:gd name="connsiteX20" fmla="*/ 10020224 w 10248824"/>
                <a:gd name="connsiteY20" fmla="*/ 6543304 h 7056280"/>
                <a:gd name="connsiteX21" fmla="*/ 10056800 w 10248824"/>
                <a:gd name="connsiteY21" fmla="*/ 6506728 h 7056280"/>
                <a:gd name="connsiteX22" fmla="*/ 10102520 w 10248824"/>
                <a:gd name="connsiteY22" fmla="*/ 6424432 h 7056280"/>
                <a:gd name="connsiteX23" fmla="*/ 10111664 w 10248824"/>
                <a:gd name="connsiteY23" fmla="*/ 6397000 h 7056280"/>
                <a:gd name="connsiteX24" fmla="*/ 10129952 w 10248824"/>
                <a:gd name="connsiteY24" fmla="*/ 6323848 h 7056280"/>
                <a:gd name="connsiteX25" fmla="*/ 10148240 w 10248824"/>
                <a:gd name="connsiteY25" fmla="*/ 6241552 h 7056280"/>
                <a:gd name="connsiteX26" fmla="*/ 10166528 w 10248824"/>
                <a:gd name="connsiteY26" fmla="*/ 6022096 h 7056280"/>
                <a:gd name="connsiteX27" fmla="*/ 10175672 w 10248824"/>
                <a:gd name="connsiteY27" fmla="*/ 5976376 h 7056280"/>
                <a:gd name="connsiteX28" fmla="*/ 10184816 w 10248824"/>
                <a:gd name="connsiteY28" fmla="*/ 5866648 h 7056280"/>
                <a:gd name="connsiteX29" fmla="*/ 10212248 w 10248824"/>
                <a:gd name="connsiteY29" fmla="*/ 5491744 h 7056280"/>
                <a:gd name="connsiteX30" fmla="*/ 10221392 w 10248824"/>
                <a:gd name="connsiteY30" fmla="*/ 5071120 h 7056280"/>
                <a:gd name="connsiteX31" fmla="*/ 10248824 w 10248824"/>
                <a:gd name="connsiteY31" fmla="*/ 4815088 h 7056280"/>
                <a:gd name="connsiteX32" fmla="*/ 10239680 w 10248824"/>
                <a:gd name="connsiteY32" fmla="*/ 3434344 h 7056280"/>
                <a:gd name="connsiteX33" fmla="*/ 10230536 w 10248824"/>
                <a:gd name="connsiteY33" fmla="*/ 3278896 h 7056280"/>
                <a:gd name="connsiteX34" fmla="*/ 10175672 w 10248824"/>
                <a:gd name="connsiteY34" fmla="*/ 453400 h 7056280"/>
                <a:gd name="connsiteX35" fmla="*/ 10132473 w 10248824"/>
                <a:gd name="connsiteY35" fmla="*/ 2476 h 7056280"/>
                <a:gd name="connsiteX36" fmla="*/ 10029368 w 10248824"/>
                <a:gd name="connsiteY36" fmla="*/ 444256 h 7056280"/>
                <a:gd name="connsiteX37" fmla="*/ 9663608 w 10248824"/>
                <a:gd name="connsiteY37" fmla="*/ 499120 h 7056280"/>
                <a:gd name="connsiteX38" fmla="*/ 9233840 w 10248824"/>
                <a:gd name="connsiteY38" fmla="*/ 544840 h 7056280"/>
                <a:gd name="connsiteX39" fmla="*/ 8657768 w 10248824"/>
                <a:gd name="connsiteY39" fmla="*/ 590560 h 7056280"/>
                <a:gd name="connsiteX40" fmla="*/ 7688504 w 10248824"/>
                <a:gd name="connsiteY40" fmla="*/ 608848 h 7056280"/>
                <a:gd name="connsiteX41" fmla="*/ 6810680 w 10248824"/>
                <a:gd name="connsiteY41" fmla="*/ 691144 h 7056280"/>
                <a:gd name="connsiteX42" fmla="*/ 6371768 w 10248824"/>
                <a:gd name="connsiteY42" fmla="*/ 736864 h 7056280"/>
                <a:gd name="connsiteX43" fmla="*/ 6079160 w 10248824"/>
                <a:gd name="connsiteY43" fmla="*/ 764296 h 7056280"/>
                <a:gd name="connsiteX44" fmla="*/ 5567096 w 10248824"/>
                <a:gd name="connsiteY44" fmla="*/ 800872 h 7056280"/>
                <a:gd name="connsiteX45" fmla="*/ 4789856 w 10248824"/>
                <a:gd name="connsiteY45" fmla="*/ 810016 h 7056280"/>
                <a:gd name="connsiteX46" fmla="*/ 565328 w 10248824"/>
                <a:gd name="connsiteY46" fmla="*/ 755152 h 7056280"/>
                <a:gd name="connsiteX47" fmla="*/ 971323 w 10248824"/>
                <a:gd name="connsiteY47" fmla="*/ 758463 h 7056280"/>
                <a:gd name="connsiteX0" fmla="*/ 971323 w 10248824"/>
                <a:gd name="connsiteY0" fmla="*/ 755987 h 7053804"/>
                <a:gd name="connsiteX1" fmla="*/ 254432 w 10248824"/>
                <a:gd name="connsiteY1" fmla="*/ 816684 h 7053804"/>
                <a:gd name="connsiteX2" fmla="*/ 162992 w 10248824"/>
                <a:gd name="connsiteY2" fmla="*/ 1648788 h 7053804"/>
                <a:gd name="connsiteX3" fmla="*/ 135560 w 10248824"/>
                <a:gd name="connsiteY3" fmla="*/ 1987116 h 7053804"/>
                <a:gd name="connsiteX4" fmla="*/ 126416 w 10248824"/>
                <a:gd name="connsiteY4" fmla="*/ 2316300 h 7053804"/>
                <a:gd name="connsiteX5" fmla="*/ 108128 w 10248824"/>
                <a:gd name="connsiteY5" fmla="*/ 2572332 h 7053804"/>
                <a:gd name="connsiteX6" fmla="*/ 98984 w 10248824"/>
                <a:gd name="connsiteY6" fmla="*/ 3386148 h 7053804"/>
                <a:gd name="connsiteX7" fmla="*/ 80696 w 10248824"/>
                <a:gd name="connsiteY7" fmla="*/ 3962220 h 7053804"/>
                <a:gd name="connsiteX8" fmla="*/ 71552 w 10248824"/>
                <a:gd name="connsiteY8" fmla="*/ 4721172 h 7053804"/>
                <a:gd name="connsiteX9" fmla="*/ 53264 w 10248824"/>
                <a:gd name="connsiteY9" fmla="*/ 5580708 h 7053804"/>
                <a:gd name="connsiteX10" fmla="*/ 62408 w 10248824"/>
                <a:gd name="connsiteY10" fmla="*/ 6239076 h 7053804"/>
                <a:gd name="connsiteX11" fmla="*/ 236144 w 10248824"/>
                <a:gd name="connsiteY11" fmla="*/ 6613980 h 7053804"/>
                <a:gd name="connsiteX12" fmla="*/ 2595296 w 10248824"/>
                <a:gd name="connsiteY12" fmla="*/ 7025460 h 7053804"/>
                <a:gd name="connsiteX13" fmla="*/ 4415004 w 10248824"/>
                <a:gd name="connsiteY13" fmla="*/ 7024374 h 7053804"/>
                <a:gd name="connsiteX14" fmla="*/ 7478192 w 10248824"/>
                <a:gd name="connsiteY14" fmla="*/ 6741996 h 7053804"/>
                <a:gd name="connsiteX15" fmla="*/ 9654464 w 10248824"/>
                <a:gd name="connsiteY15" fmla="*/ 6732852 h 7053804"/>
                <a:gd name="connsiteX16" fmla="*/ 9681896 w 10248824"/>
                <a:gd name="connsiteY16" fmla="*/ 6723708 h 7053804"/>
                <a:gd name="connsiteX17" fmla="*/ 9773336 w 10248824"/>
                <a:gd name="connsiteY17" fmla="*/ 6705420 h 7053804"/>
                <a:gd name="connsiteX18" fmla="*/ 9828200 w 10248824"/>
                <a:gd name="connsiteY18" fmla="*/ 6687132 h 7053804"/>
                <a:gd name="connsiteX19" fmla="*/ 9892208 w 10248824"/>
                <a:gd name="connsiteY19" fmla="*/ 6659700 h 7053804"/>
                <a:gd name="connsiteX20" fmla="*/ 10020224 w 10248824"/>
                <a:gd name="connsiteY20" fmla="*/ 6540828 h 7053804"/>
                <a:gd name="connsiteX21" fmla="*/ 10056800 w 10248824"/>
                <a:gd name="connsiteY21" fmla="*/ 6504252 h 7053804"/>
                <a:gd name="connsiteX22" fmla="*/ 10102520 w 10248824"/>
                <a:gd name="connsiteY22" fmla="*/ 6421956 h 7053804"/>
                <a:gd name="connsiteX23" fmla="*/ 10111664 w 10248824"/>
                <a:gd name="connsiteY23" fmla="*/ 6394524 h 7053804"/>
                <a:gd name="connsiteX24" fmla="*/ 10129952 w 10248824"/>
                <a:gd name="connsiteY24" fmla="*/ 6321372 h 7053804"/>
                <a:gd name="connsiteX25" fmla="*/ 10148240 w 10248824"/>
                <a:gd name="connsiteY25" fmla="*/ 6239076 h 7053804"/>
                <a:gd name="connsiteX26" fmla="*/ 10166528 w 10248824"/>
                <a:gd name="connsiteY26" fmla="*/ 6019620 h 7053804"/>
                <a:gd name="connsiteX27" fmla="*/ 10175672 w 10248824"/>
                <a:gd name="connsiteY27" fmla="*/ 5973900 h 7053804"/>
                <a:gd name="connsiteX28" fmla="*/ 10184816 w 10248824"/>
                <a:gd name="connsiteY28" fmla="*/ 5864172 h 7053804"/>
                <a:gd name="connsiteX29" fmla="*/ 10212248 w 10248824"/>
                <a:gd name="connsiteY29" fmla="*/ 5489268 h 7053804"/>
                <a:gd name="connsiteX30" fmla="*/ 10221392 w 10248824"/>
                <a:gd name="connsiteY30" fmla="*/ 5068644 h 7053804"/>
                <a:gd name="connsiteX31" fmla="*/ 10248824 w 10248824"/>
                <a:gd name="connsiteY31" fmla="*/ 4812612 h 7053804"/>
                <a:gd name="connsiteX32" fmla="*/ 10239680 w 10248824"/>
                <a:gd name="connsiteY32" fmla="*/ 3431868 h 7053804"/>
                <a:gd name="connsiteX33" fmla="*/ 10230536 w 10248824"/>
                <a:gd name="connsiteY33" fmla="*/ 3276420 h 7053804"/>
                <a:gd name="connsiteX34" fmla="*/ 10132473 w 10248824"/>
                <a:gd name="connsiteY34" fmla="*/ 0 h 7053804"/>
                <a:gd name="connsiteX35" fmla="*/ 10029368 w 10248824"/>
                <a:gd name="connsiteY35" fmla="*/ 441780 h 7053804"/>
                <a:gd name="connsiteX36" fmla="*/ 9663608 w 10248824"/>
                <a:gd name="connsiteY36" fmla="*/ 496644 h 7053804"/>
                <a:gd name="connsiteX37" fmla="*/ 9233840 w 10248824"/>
                <a:gd name="connsiteY37" fmla="*/ 542364 h 7053804"/>
                <a:gd name="connsiteX38" fmla="*/ 8657768 w 10248824"/>
                <a:gd name="connsiteY38" fmla="*/ 588084 h 7053804"/>
                <a:gd name="connsiteX39" fmla="*/ 7688504 w 10248824"/>
                <a:gd name="connsiteY39" fmla="*/ 606372 h 7053804"/>
                <a:gd name="connsiteX40" fmla="*/ 6810680 w 10248824"/>
                <a:gd name="connsiteY40" fmla="*/ 688668 h 7053804"/>
                <a:gd name="connsiteX41" fmla="*/ 6371768 w 10248824"/>
                <a:gd name="connsiteY41" fmla="*/ 734388 h 7053804"/>
                <a:gd name="connsiteX42" fmla="*/ 6079160 w 10248824"/>
                <a:gd name="connsiteY42" fmla="*/ 761820 h 7053804"/>
                <a:gd name="connsiteX43" fmla="*/ 5567096 w 10248824"/>
                <a:gd name="connsiteY43" fmla="*/ 798396 h 7053804"/>
                <a:gd name="connsiteX44" fmla="*/ 4789856 w 10248824"/>
                <a:gd name="connsiteY44" fmla="*/ 807540 h 7053804"/>
                <a:gd name="connsiteX45" fmla="*/ 565328 w 10248824"/>
                <a:gd name="connsiteY45" fmla="*/ 752676 h 7053804"/>
                <a:gd name="connsiteX46" fmla="*/ 971323 w 10248824"/>
                <a:gd name="connsiteY46" fmla="*/ 755987 h 7053804"/>
                <a:gd name="connsiteX0" fmla="*/ 971323 w 10248824"/>
                <a:gd name="connsiteY0" fmla="*/ 314206 h 6612023"/>
                <a:gd name="connsiteX1" fmla="*/ 254432 w 10248824"/>
                <a:gd name="connsiteY1" fmla="*/ 374903 h 6612023"/>
                <a:gd name="connsiteX2" fmla="*/ 162992 w 10248824"/>
                <a:gd name="connsiteY2" fmla="*/ 1207007 h 6612023"/>
                <a:gd name="connsiteX3" fmla="*/ 135560 w 10248824"/>
                <a:gd name="connsiteY3" fmla="*/ 1545335 h 6612023"/>
                <a:gd name="connsiteX4" fmla="*/ 126416 w 10248824"/>
                <a:gd name="connsiteY4" fmla="*/ 1874519 h 6612023"/>
                <a:gd name="connsiteX5" fmla="*/ 108128 w 10248824"/>
                <a:gd name="connsiteY5" fmla="*/ 2130551 h 6612023"/>
                <a:gd name="connsiteX6" fmla="*/ 98984 w 10248824"/>
                <a:gd name="connsiteY6" fmla="*/ 2944367 h 6612023"/>
                <a:gd name="connsiteX7" fmla="*/ 80696 w 10248824"/>
                <a:gd name="connsiteY7" fmla="*/ 3520439 h 6612023"/>
                <a:gd name="connsiteX8" fmla="*/ 71552 w 10248824"/>
                <a:gd name="connsiteY8" fmla="*/ 4279391 h 6612023"/>
                <a:gd name="connsiteX9" fmla="*/ 53264 w 10248824"/>
                <a:gd name="connsiteY9" fmla="*/ 5138927 h 6612023"/>
                <a:gd name="connsiteX10" fmla="*/ 62408 w 10248824"/>
                <a:gd name="connsiteY10" fmla="*/ 5797295 h 6612023"/>
                <a:gd name="connsiteX11" fmla="*/ 236144 w 10248824"/>
                <a:gd name="connsiteY11" fmla="*/ 6172199 h 6612023"/>
                <a:gd name="connsiteX12" fmla="*/ 2595296 w 10248824"/>
                <a:gd name="connsiteY12" fmla="*/ 6583679 h 6612023"/>
                <a:gd name="connsiteX13" fmla="*/ 4415004 w 10248824"/>
                <a:gd name="connsiteY13" fmla="*/ 6582593 h 6612023"/>
                <a:gd name="connsiteX14" fmla="*/ 7478192 w 10248824"/>
                <a:gd name="connsiteY14" fmla="*/ 6300215 h 6612023"/>
                <a:gd name="connsiteX15" fmla="*/ 9654464 w 10248824"/>
                <a:gd name="connsiteY15" fmla="*/ 6291071 h 6612023"/>
                <a:gd name="connsiteX16" fmla="*/ 9681896 w 10248824"/>
                <a:gd name="connsiteY16" fmla="*/ 6281927 h 6612023"/>
                <a:gd name="connsiteX17" fmla="*/ 9773336 w 10248824"/>
                <a:gd name="connsiteY17" fmla="*/ 6263639 h 6612023"/>
                <a:gd name="connsiteX18" fmla="*/ 9828200 w 10248824"/>
                <a:gd name="connsiteY18" fmla="*/ 6245351 h 6612023"/>
                <a:gd name="connsiteX19" fmla="*/ 9892208 w 10248824"/>
                <a:gd name="connsiteY19" fmla="*/ 6217919 h 6612023"/>
                <a:gd name="connsiteX20" fmla="*/ 10020224 w 10248824"/>
                <a:gd name="connsiteY20" fmla="*/ 6099047 h 6612023"/>
                <a:gd name="connsiteX21" fmla="*/ 10056800 w 10248824"/>
                <a:gd name="connsiteY21" fmla="*/ 6062471 h 6612023"/>
                <a:gd name="connsiteX22" fmla="*/ 10102520 w 10248824"/>
                <a:gd name="connsiteY22" fmla="*/ 5980175 h 6612023"/>
                <a:gd name="connsiteX23" fmla="*/ 10111664 w 10248824"/>
                <a:gd name="connsiteY23" fmla="*/ 5952743 h 6612023"/>
                <a:gd name="connsiteX24" fmla="*/ 10129952 w 10248824"/>
                <a:gd name="connsiteY24" fmla="*/ 5879591 h 6612023"/>
                <a:gd name="connsiteX25" fmla="*/ 10148240 w 10248824"/>
                <a:gd name="connsiteY25" fmla="*/ 5797295 h 6612023"/>
                <a:gd name="connsiteX26" fmla="*/ 10166528 w 10248824"/>
                <a:gd name="connsiteY26" fmla="*/ 5577839 h 6612023"/>
                <a:gd name="connsiteX27" fmla="*/ 10175672 w 10248824"/>
                <a:gd name="connsiteY27" fmla="*/ 5532119 h 6612023"/>
                <a:gd name="connsiteX28" fmla="*/ 10184816 w 10248824"/>
                <a:gd name="connsiteY28" fmla="*/ 5422391 h 6612023"/>
                <a:gd name="connsiteX29" fmla="*/ 10212248 w 10248824"/>
                <a:gd name="connsiteY29" fmla="*/ 5047487 h 6612023"/>
                <a:gd name="connsiteX30" fmla="*/ 10221392 w 10248824"/>
                <a:gd name="connsiteY30" fmla="*/ 4626863 h 6612023"/>
                <a:gd name="connsiteX31" fmla="*/ 10248824 w 10248824"/>
                <a:gd name="connsiteY31" fmla="*/ 4370831 h 6612023"/>
                <a:gd name="connsiteX32" fmla="*/ 10239680 w 10248824"/>
                <a:gd name="connsiteY32" fmla="*/ 2990087 h 6612023"/>
                <a:gd name="connsiteX33" fmla="*/ 10230536 w 10248824"/>
                <a:gd name="connsiteY33" fmla="*/ 2834639 h 6612023"/>
                <a:gd name="connsiteX34" fmla="*/ 10029368 w 10248824"/>
                <a:gd name="connsiteY34" fmla="*/ -1 h 6612023"/>
                <a:gd name="connsiteX35" fmla="*/ 9663608 w 10248824"/>
                <a:gd name="connsiteY35" fmla="*/ 54863 h 6612023"/>
                <a:gd name="connsiteX36" fmla="*/ 9233840 w 10248824"/>
                <a:gd name="connsiteY36" fmla="*/ 100583 h 6612023"/>
                <a:gd name="connsiteX37" fmla="*/ 8657768 w 10248824"/>
                <a:gd name="connsiteY37" fmla="*/ 146303 h 6612023"/>
                <a:gd name="connsiteX38" fmla="*/ 7688504 w 10248824"/>
                <a:gd name="connsiteY38" fmla="*/ 164591 h 6612023"/>
                <a:gd name="connsiteX39" fmla="*/ 6810680 w 10248824"/>
                <a:gd name="connsiteY39" fmla="*/ 246887 h 6612023"/>
                <a:gd name="connsiteX40" fmla="*/ 6371768 w 10248824"/>
                <a:gd name="connsiteY40" fmla="*/ 292607 h 6612023"/>
                <a:gd name="connsiteX41" fmla="*/ 6079160 w 10248824"/>
                <a:gd name="connsiteY41" fmla="*/ 320039 h 6612023"/>
                <a:gd name="connsiteX42" fmla="*/ 5567096 w 10248824"/>
                <a:gd name="connsiteY42" fmla="*/ 356615 h 6612023"/>
                <a:gd name="connsiteX43" fmla="*/ 4789856 w 10248824"/>
                <a:gd name="connsiteY43" fmla="*/ 365759 h 6612023"/>
                <a:gd name="connsiteX44" fmla="*/ 565328 w 10248824"/>
                <a:gd name="connsiteY44" fmla="*/ 310895 h 6612023"/>
                <a:gd name="connsiteX45" fmla="*/ 971323 w 10248824"/>
                <a:gd name="connsiteY45" fmla="*/ 314206 h 6612023"/>
                <a:gd name="connsiteX0" fmla="*/ 971323 w 10248824"/>
                <a:gd name="connsiteY0" fmla="*/ 314310 h 6612127"/>
                <a:gd name="connsiteX1" fmla="*/ 254432 w 10248824"/>
                <a:gd name="connsiteY1" fmla="*/ 375007 h 6612127"/>
                <a:gd name="connsiteX2" fmla="*/ 162992 w 10248824"/>
                <a:gd name="connsiteY2" fmla="*/ 1207111 h 6612127"/>
                <a:gd name="connsiteX3" fmla="*/ 135560 w 10248824"/>
                <a:gd name="connsiteY3" fmla="*/ 1545439 h 6612127"/>
                <a:gd name="connsiteX4" fmla="*/ 126416 w 10248824"/>
                <a:gd name="connsiteY4" fmla="*/ 1874623 h 6612127"/>
                <a:gd name="connsiteX5" fmla="*/ 108128 w 10248824"/>
                <a:gd name="connsiteY5" fmla="*/ 2130655 h 6612127"/>
                <a:gd name="connsiteX6" fmla="*/ 98984 w 10248824"/>
                <a:gd name="connsiteY6" fmla="*/ 2944471 h 6612127"/>
                <a:gd name="connsiteX7" fmla="*/ 80696 w 10248824"/>
                <a:gd name="connsiteY7" fmla="*/ 3520543 h 6612127"/>
                <a:gd name="connsiteX8" fmla="*/ 71552 w 10248824"/>
                <a:gd name="connsiteY8" fmla="*/ 4279495 h 6612127"/>
                <a:gd name="connsiteX9" fmla="*/ 53264 w 10248824"/>
                <a:gd name="connsiteY9" fmla="*/ 5139031 h 6612127"/>
                <a:gd name="connsiteX10" fmla="*/ 62408 w 10248824"/>
                <a:gd name="connsiteY10" fmla="*/ 5797399 h 6612127"/>
                <a:gd name="connsiteX11" fmla="*/ 236144 w 10248824"/>
                <a:gd name="connsiteY11" fmla="*/ 6172303 h 6612127"/>
                <a:gd name="connsiteX12" fmla="*/ 2595296 w 10248824"/>
                <a:gd name="connsiteY12" fmla="*/ 6583783 h 6612127"/>
                <a:gd name="connsiteX13" fmla="*/ 4415004 w 10248824"/>
                <a:gd name="connsiteY13" fmla="*/ 6582697 h 6612127"/>
                <a:gd name="connsiteX14" fmla="*/ 7478192 w 10248824"/>
                <a:gd name="connsiteY14" fmla="*/ 6300319 h 6612127"/>
                <a:gd name="connsiteX15" fmla="*/ 9654464 w 10248824"/>
                <a:gd name="connsiteY15" fmla="*/ 6291175 h 6612127"/>
                <a:gd name="connsiteX16" fmla="*/ 9681896 w 10248824"/>
                <a:gd name="connsiteY16" fmla="*/ 6282031 h 6612127"/>
                <a:gd name="connsiteX17" fmla="*/ 9773336 w 10248824"/>
                <a:gd name="connsiteY17" fmla="*/ 6263743 h 6612127"/>
                <a:gd name="connsiteX18" fmla="*/ 9828200 w 10248824"/>
                <a:gd name="connsiteY18" fmla="*/ 6245455 h 6612127"/>
                <a:gd name="connsiteX19" fmla="*/ 9892208 w 10248824"/>
                <a:gd name="connsiteY19" fmla="*/ 6218023 h 6612127"/>
                <a:gd name="connsiteX20" fmla="*/ 10020224 w 10248824"/>
                <a:gd name="connsiteY20" fmla="*/ 6099151 h 6612127"/>
                <a:gd name="connsiteX21" fmla="*/ 10056800 w 10248824"/>
                <a:gd name="connsiteY21" fmla="*/ 6062575 h 6612127"/>
                <a:gd name="connsiteX22" fmla="*/ 10102520 w 10248824"/>
                <a:gd name="connsiteY22" fmla="*/ 5980279 h 6612127"/>
                <a:gd name="connsiteX23" fmla="*/ 10111664 w 10248824"/>
                <a:gd name="connsiteY23" fmla="*/ 5952847 h 6612127"/>
                <a:gd name="connsiteX24" fmla="*/ 10129952 w 10248824"/>
                <a:gd name="connsiteY24" fmla="*/ 5879695 h 6612127"/>
                <a:gd name="connsiteX25" fmla="*/ 10148240 w 10248824"/>
                <a:gd name="connsiteY25" fmla="*/ 5797399 h 6612127"/>
                <a:gd name="connsiteX26" fmla="*/ 10166528 w 10248824"/>
                <a:gd name="connsiteY26" fmla="*/ 5577943 h 6612127"/>
                <a:gd name="connsiteX27" fmla="*/ 10175672 w 10248824"/>
                <a:gd name="connsiteY27" fmla="*/ 5532223 h 6612127"/>
                <a:gd name="connsiteX28" fmla="*/ 10184816 w 10248824"/>
                <a:gd name="connsiteY28" fmla="*/ 5422495 h 6612127"/>
                <a:gd name="connsiteX29" fmla="*/ 10212248 w 10248824"/>
                <a:gd name="connsiteY29" fmla="*/ 5047591 h 6612127"/>
                <a:gd name="connsiteX30" fmla="*/ 10221392 w 10248824"/>
                <a:gd name="connsiteY30" fmla="*/ 4626967 h 6612127"/>
                <a:gd name="connsiteX31" fmla="*/ 10248824 w 10248824"/>
                <a:gd name="connsiteY31" fmla="*/ 4370935 h 6612127"/>
                <a:gd name="connsiteX32" fmla="*/ 10239680 w 10248824"/>
                <a:gd name="connsiteY32" fmla="*/ 2990191 h 6612127"/>
                <a:gd name="connsiteX33" fmla="*/ 10230536 w 10248824"/>
                <a:gd name="connsiteY33" fmla="*/ 2834743 h 6612127"/>
                <a:gd name="connsiteX34" fmla="*/ 10029368 w 10248824"/>
                <a:gd name="connsiteY34" fmla="*/ 103 h 6612127"/>
                <a:gd name="connsiteX35" fmla="*/ 9663608 w 10248824"/>
                <a:gd name="connsiteY35" fmla="*/ 54967 h 6612127"/>
                <a:gd name="connsiteX36" fmla="*/ 9233840 w 10248824"/>
                <a:gd name="connsiteY36" fmla="*/ 100687 h 6612127"/>
                <a:gd name="connsiteX37" fmla="*/ 8657768 w 10248824"/>
                <a:gd name="connsiteY37" fmla="*/ 146407 h 6612127"/>
                <a:gd name="connsiteX38" fmla="*/ 7688504 w 10248824"/>
                <a:gd name="connsiteY38" fmla="*/ 164695 h 6612127"/>
                <a:gd name="connsiteX39" fmla="*/ 6810680 w 10248824"/>
                <a:gd name="connsiteY39" fmla="*/ 246991 h 6612127"/>
                <a:gd name="connsiteX40" fmla="*/ 6371768 w 10248824"/>
                <a:gd name="connsiteY40" fmla="*/ 292711 h 6612127"/>
                <a:gd name="connsiteX41" fmla="*/ 6079160 w 10248824"/>
                <a:gd name="connsiteY41" fmla="*/ 320143 h 6612127"/>
                <a:gd name="connsiteX42" fmla="*/ 5567096 w 10248824"/>
                <a:gd name="connsiteY42" fmla="*/ 356719 h 6612127"/>
                <a:gd name="connsiteX43" fmla="*/ 4789856 w 10248824"/>
                <a:gd name="connsiteY43" fmla="*/ 365863 h 6612127"/>
                <a:gd name="connsiteX44" fmla="*/ 565328 w 10248824"/>
                <a:gd name="connsiteY44" fmla="*/ 310999 h 6612127"/>
                <a:gd name="connsiteX45" fmla="*/ 971323 w 10248824"/>
                <a:gd name="connsiteY45" fmla="*/ 314310 h 6612127"/>
                <a:gd name="connsiteX0" fmla="*/ 971323 w 10331751"/>
                <a:gd name="connsiteY0" fmla="*/ 450960 h 6748777"/>
                <a:gd name="connsiteX1" fmla="*/ 254432 w 10331751"/>
                <a:gd name="connsiteY1" fmla="*/ 511657 h 6748777"/>
                <a:gd name="connsiteX2" fmla="*/ 162992 w 10331751"/>
                <a:gd name="connsiteY2" fmla="*/ 1343761 h 6748777"/>
                <a:gd name="connsiteX3" fmla="*/ 135560 w 10331751"/>
                <a:gd name="connsiteY3" fmla="*/ 1682089 h 6748777"/>
                <a:gd name="connsiteX4" fmla="*/ 126416 w 10331751"/>
                <a:gd name="connsiteY4" fmla="*/ 2011273 h 6748777"/>
                <a:gd name="connsiteX5" fmla="*/ 108128 w 10331751"/>
                <a:gd name="connsiteY5" fmla="*/ 2267305 h 6748777"/>
                <a:gd name="connsiteX6" fmla="*/ 98984 w 10331751"/>
                <a:gd name="connsiteY6" fmla="*/ 3081121 h 6748777"/>
                <a:gd name="connsiteX7" fmla="*/ 80696 w 10331751"/>
                <a:gd name="connsiteY7" fmla="*/ 3657193 h 6748777"/>
                <a:gd name="connsiteX8" fmla="*/ 71552 w 10331751"/>
                <a:gd name="connsiteY8" fmla="*/ 4416145 h 6748777"/>
                <a:gd name="connsiteX9" fmla="*/ 53264 w 10331751"/>
                <a:gd name="connsiteY9" fmla="*/ 5275681 h 6748777"/>
                <a:gd name="connsiteX10" fmla="*/ 62408 w 10331751"/>
                <a:gd name="connsiteY10" fmla="*/ 5934049 h 6748777"/>
                <a:gd name="connsiteX11" fmla="*/ 236144 w 10331751"/>
                <a:gd name="connsiteY11" fmla="*/ 6308953 h 6748777"/>
                <a:gd name="connsiteX12" fmla="*/ 2595296 w 10331751"/>
                <a:gd name="connsiteY12" fmla="*/ 6720433 h 6748777"/>
                <a:gd name="connsiteX13" fmla="*/ 4415004 w 10331751"/>
                <a:gd name="connsiteY13" fmla="*/ 6719347 h 6748777"/>
                <a:gd name="connsiteX14" fmla="*/ 7478192 w 10331751"/>
                <a:gd name="connsiteY14" fmla="*/ 6436969 h 6748777"/>
                <a:gd name="connsiteX15" fmla="*/ 9654464 w 10331751"/>
                <a:gd name="connsiteY15" fmla="*/ 6427825 h 6748777"/>
                <a:gd name="connsiteX16" fmla="*/ 9681896 w 10331751"/>
                <a:gd name="connsiteY16" fmla="*/ 6418681 h 6748777"/>
                <a:gd name="connsiteX17" fmla="*/ 9773336 w 10331751"/>
                <a:gd name="connsiteY17" fmla="*/ 6400393 h 6748777"/>
                <a:gd name="connsiteX18" fmla="*/ 9828200 w 10331751"/>
                <a:gd name="connsiteY18" fmla="*/ 6382105 h 6748777"/>
                <a:gd name="connsiteX19" fmla="*/ 9892208 w 10331751"/>
                <a:gd name="connsiteY19" fmla="*/ 6354673 h 6748777"/>
                <a:gd name="connsiteX20" fmla="*/ 10020224 w 10331751"/>
                <a:gd name="connsiteY20" fmla="*/ 6235801 h 6748777"/>
                <a:gd name="connsiteX21" fmla="*/ 10056800 w 10331751"/>
                <a:gd name="connsiteY21" fmla="*/ 6199225 h 6748777"/>
                <a:gd name="connsiteX22" fmla="*/ 10102520 w 10331751"/>
                <a:gd name="connsiteY22" fmla="*/ 6116929 h 6748777"/>
                <a:gd name="connsiteX23" fmla="*/ 10111664 w 10331751"/>
                <a:gd name="connsiteY23" fmla="*/ 6089497 h 6748777"/>
                <a:gd name="connsiteX24" fmla="*/ 10129952 w 10331751"/>
                <a:gd name="connsiteY24" fmla="*/ 6016345 h 6748777"/>
                <a:gd name="connsiteX25" fmla="*/ 10148240 w 10331751"/>
                <a:gd name="connsiteY25" fmla="*/ 5934049 h 6748777"/>
                <a:gd name="connsiteX26" fmla="*/ 10166528 w 10331751"/>
                <a:gd name="connsiteY26" fmla="*/ 5714593 h 6748777"/>
                <a:gd name="connsiteX27" fmla="*/ 10175672 w 10331751"/>
                <a:gd name="connsiteY27" fmla="*/ 5668873 h 6748777"/>
                <a:gd name="connsiteX28" fmla="*/ 10184816 w 10331751"/>
                <a:gd name="connsiteY28" fmla="*/ 5559145 h 6748777"/>
                <a:gd name="connsiteX29" fmla="*/ 10212248 w 10331751"/>
                <a:gd name="connsiteY29" fmla="*/ 5184241 h 6748777"/>
                <a:gd name="connsiteX30" fmla="*/ 10221392 w 10331751"/>
                <a:gd name="connsiteY30" fmla="*/ 4763617 h 6748777"/>
                <a:gd name="connsiteX31" fmla="*/ 10248824 w 10331751"/>
                <a:gd name="connsiteY31" fmla="*/ 4507585 h 6748777"/>
                <a:gd name="connsiteX32" fmla="*/ 10239680 w 10331751"/>
                <a:gd name="connsiteY32" fmla="*/ 3126841 h 6748777"/>
                <a:gd name="connsiteX33" fmla="*/ 10230536 w 10331751"/>
                <a:gd name="connsiteY33" fmla="*/ 2971393 h 6748777"/>
                <a:gd name="connsiteX34" fmla="*/ 10029368 w 10331751"/>
                <a:gd name="connsiteY34" fmla="*/ 136753 h 6748777"/>
                <a:gd name="connsiteX35" fmla="*/ 9663608 w 10331751"/>
                <a:gd name="connsiteY35" fmla="*/ 191617 h 6748777"/>
                <a:gd name="connsiteX36" fmla="*/ 9233840 w 10331751"/>
                <a:gd name="connsiteY36" fmla="*/ 237337 h 6748777"/>
                <a:gd name="connsiteX37" fmla="*/ 8657768 w 10331751"/>
                <a:gd name="connsiteY37" fmla="*/ 283057 h 6748777"/>
                <a:gd name="connsiteX38" fmla="*/ 7688504 w 10331751"/>
                <a:gd name="connsiteY38" fmla="*/ 301345 h 6748777"/>
                <a:gd name="connsiteX39" fmla="*/ 6810680 w 10331751"/>
                <a:gd name="connsiteY39" fmla="*/ 383641 h 6748777"/>
                <a:gd name="connsiteX40" fmla="*/ 6371768 w 10331751"/>
                <a:gd name="connsiteY40" fmla="*/ 429361 h 6748777"/>
                <a:gd name="connsiteX41" fmla="*/ 6079160 w 10331751"/>
                <a:gd name="connsiteY41" fmla="*/ 456793 h 6748777"/>
                <a:gd name="connsiteX42" fmla="*/ 5567096 w 10331751"/>
                <a:gd name="connsiteY42" fmla="*/ 493369 h 6748777"/>
                <a:gd name="connsiteX43" fmla="*/ 4789856 w 10331751"/>
                <a:gd name="connsiteY43" fmla="*/ 502513 h 6748777"/>
                <a:gd name="connsiteX44" fmla="*/ 565328 w 10331751"/>
                <a:gd name="connsiteY44" fmla="*/ 447649 h 6748777"/>
                <a:gd name="connsiteX45" fmla="*/ 971323 w 10331751"/>
                <a:gd name="connsiteY45" fmla="*/ 450960 h 6748777"/>
                <a:gd name="connsiteX0" fmla="*/ 971323 w 10607233"/>
                <a:gd name="connsiteY0" fmla="*/ 313760 h 6611577"/>
                <a:gd name="connsiteX1" fmla="*/ 254432 w 10607233"/>
                <a:gd name="connsiteY1" fmla="*/ 374457 h 6611577"/>
                <a:gd name="connsiteX2" fmla="*/ 162992 w 10607233"/>
                <a:gd name="connsiteY2" fmla="*/ 1206561 h 6611577"/>
                <a:gd name="connsiteX3" fmla="*/ 135560 w 10607233"/>
                <a:gd name="connsiteY3" fmla="*/ 1544889 h 6611577"/>
                <a:gd name="connsiteX4" fmla="*/ 126416 w 10607233"/>
                <a:gd name="connsiteY4" fmla="*/ 1874073 h 6611577"/>
                <a:gd name="connsiteX5" fmla="*/ 108128 w 10607233"/>
                <a:gd name="connsiteY5" fmla="*/ 2130105 h 6611577"/>
                <a:gd name="connsiteX6" fmla="*/ 98984 w 10607233"/>
                <a:gd name="connsiteY6" fmla="*/ 2943921 h 6611577"/>
                <a:gd name="connsiteX7" fmla="*/ 80696 w 10607233"/>
                <a:gd name="connsiteY7" fmla="*/ 3519993 h 6611577"/>
                <a:gd name="connsiteX8" fmla="*/ 71552 w 10607233"/>
                <a:gd name="connsiteY8" fmla="*/ 4278945 h 6611577"/>
                <a:gd name="connsiteX9" fmla="*/ 53264 w 10607233"/>
                <a:gd name="connsiteY9" fmla="*/ 5138481 h 6611577"/>
                <a:gd name="connsiteX10" fmla="*/ 62408 w 10607233"/>
                <a:gd name="connsiteY10" fmla="*/ 5796849 h 6611577"/>
                <a:gd name="connsiteX11" fmla="*/ 236144 w 10607233"/>
                <a:gd name="connsiteY11" fmla="*/ 6171753 h 6611577"/>
                <a:gd name="connsiteX12" fmla="*/ 2595296 w 10607233"/>
                <a:gd name="connsiteY12" fmla="*/ 6583233 h 6611577"/>
                <a:gd name="connsiteX13" fmla="*/ 4415004 w 10607233"/>
                <a:gd name="connsiteY13" fmla="*/ 6582147 h 6611577"/>
                <a:gd name="connsiteX14" fmla="*/ 7478192 w 10607233"/>
                <a:gd name="connsiteY14" fmla="*/ 6299769 h 6611577"/>
                <a:gd name="connsiteX15" fmla="*/ 9654464 w 10607233"/>
                <a:gd name="connsiteY15" fmla="*/ 6290625 h 6611577"/>
                <a:gd name="connsiteX16" fmla="*/ 9681896 w 10607233"/>
                <a:gd name="connsiteY16" fmla="*/ 6281481 h 6611577"/>
                <a:gd name="connsiteX17" fmla="*/ 9773336 w 10607233"/>
                <a:gd name="connsiteY17" fmla="*/ 6263193 h 6611577"/>
                <a:gd name="connsiteX18" fmla="*/ 9828200 w 10607233"/>
                <a:gd name="connsiteY18" fmla="*/ 6244905 h 6611577"/>
                <a:gd name="connsiteX19" fmla="*/ 9892208 w 10607233"/>
                <a:gd name="connsiteY19" fmla="*/ 6217473 h 6611577"/>
                <a:gd name="connsiteX20" fmla="*/ 10020224 w 10607233"/>
                <a:gd name="connsiteY20" fmla="*/ 6098601 h 6611577"/>
                <a:gd name="connsiteX21" fmla="*/ 10056800 w 10607233"/>
                <a:gd name="connsiteY21" fmla="*/ 6062025 h 6611577"/>
                <a:gd name="connsiteX22" fmla="*/ 10102520 w 10607233"/>
                <a:gd name="connsiteY22" fmla="*/ 5979729 h 6611577"/>
                <a:gd name="connsiteX23" fmla="*/ 10111664 w 10607233"/>
                <a:gd name="connsiteY23" fmla="*/ 5952297 h 6611577"/>
                <a:gd name="connsiteX24" fmla="*/ 10129952 w 10607233"/>
                <a:gd name="connsiteY24" fmla="*/ 5879145 h 6611577"/>
                <a:gd name="connsiteX25" fmla="*/ 10148240 w 10607233"/>
                <a:gd name="connsiteY25" fmla="*/ 5796849 h 6611577"/>
                <a:gd name="connsiteX26" fmla="*/ 10166528 w 10607233"/>
                <a:gd name="connsiteY26" fmla="*/ 5577393 h 6611577"/>
                <a:gd name="connsiteX27" fmla="*/ 10175672 w 10607233"/>
                <a:gd name="connsiteY27" fmla="*/ 5531673 h 6611577"/>
                <a:gd name="connsiteX28" fmla="*/ 10184816 w 10607233"/>
                <a:gd name="connsiteY28" fmla="*/ 5421945 h 6611577"/>
                <a:gd name="connsiteX29" fmla="*/ 10212248 w 10607233"/>
                <a:gd name="connsiteY29" fmla="*/ 5047041 h 6611577"/>
                <a:gd name="connsiteX30" fmla="*/ 10221392 w 10607233"/>
                <a:gd name="connsiteY30" fmla="*/ 4626417 h 6611577"/>
                <a:gd name="connsiteX31" fmla="*/ 10248824 w 10607233"/>
                <a:gd name="connsiteY31" fmla="*/ 4370385 h 6611577"/>
                <a:gd name="connsiteX32" fmla="*/ 10239680 w 10607233"/>
                <a:gd name="connsiteY32" fmla="*/ 2989641 h 6611577"/>
                <a:gd name="connsiteX33" fmla="*/ 10230536 w 10607233"/>
                <a:gd name="connsiteY33" fmla="*/ 2834193 h 6611577"/>
                <a:gd name="connsiteX34" fmla="*/ 10390583 w 10607233"/>
                <a:gd name="connsiteY34" fmla="*/ 186388 h 6611577"/>
                <a:gd name="connsiteX35" fmla="*/ 9663608 w 10607233"/>
                <a:gd name="connsiteY35" fmla="*/ 54417 h 6611577"/>
                <a:gd name="connsiteX36" fmla="*/ 9233840 w 10607233"/>
                <a:gd name="connsiteY36" fmla="*/ 100137 h 6611577"/>
                <a:gd name="connsiteX37" fmla="*/ 8657768 w 10607233"/>
                <a:gd name="connsiteY37" fmla="*/ 145857 h 6611577"/>
                <a:gd name="connsiteX38" fmla="*/ 7688504 w 10607233"/>
                <a:gd name="connsiteY38" fmla="*/ 164145 h 6611577"/>
                <a:gd name="connsiteX39" fmla="*/ 6810680 w 10607233"/>
                <a:gd name="connsiteY39" fmla="*/ 246441 h 6611577"/>
                <a:gd name="connsiteX40" fmla="*/ 6371768 w 10607233"/>
                <a:gd name="connsiteY40" fmla="*/ 292161 h 6611577"/>
                <a:gd name="connsiteX41" fmla="*/ 6079160 w 10607233"/>
                <a:gd name="connsiteY41" fmla="*/ 319593 h 6611577"/>
                <a:gd name="connsiteX42" fmla="*/ 5567096 w 10607233"/>
                <a:gd name="connsiteY42" fmla="*/ 356169 h 6611577"/>
                <a:gd name="connsiteX43" fmla="*/ 4789856 w 10607233"/>
                <a:gd name="connsiteY43" fmla="*/ 365313 h 6611577"/>
                <a:gd name="connsiteX44" fmla="*/ 565328 w 10607233"/>
                <a:gd name="connsiteY44" fmla="*/ 310449 h 6611577"/>
                <a:gd name="connsiteX45" fmla="*/ 971323 w 10607233"/>
                <a:gd name="connsiteY45" fmla="*/ 313760 h 6611577"/>
                <a:gd name="connsiteX0" fmla="*/ 971323 w 10452626"/>
                <a:gd name="connsiteY0" fmla="*/ 293623 h 6591440"/>
                <a:gd name="connsiteX1" fmla="*/ 254432 w 10452626"/>
                <a:gd name="connsiteY1" fmla="*/ 354320 h 6591440"/>
                <a:gd name="connsiteX2" fmla="*/ 162992 w 10452626"/>
                <a:gd name="connsiteY2" fmla="*/ 1186424 h 6591440"/>
                <a:gd name="connsiteX3" fmla="*/ 135560 w 10452626"/>
                <a:gd name="connsiteY3" fmla="*/ 1524752 h 6591440"/>
                <a:gd name="connsiteX4" fmla="*/ 126416 w 10452626"/>
                <a:gd name="connsiteY4" fmla="*/ 1853936 h 6591440"/>
                <a:gd name="connsiteX5" fmla="*/ 108128 w 10452626"/>
                <a:gd name="connsiteY5" fmla="*/ 2109968 h 6591440"/>
                <a:gd name="connsiteX6" fmla="*/ 98984 w 10452626"/>
                <a:gd name="connsiteY6" fmla="*/ 2923784 h 6591440"/>
                <a:gd name="connsiteX7" fmla="*/ 80696 w 10452626"/>
                <a:gd name="connsiteY7" fmla="*/ 3499856 h 6591440"/>
                <a:gd name="connsiteX8" fmla="*/ 71552 w 10452626"/>
                <a:gd name="connsiteY8" fmla="*/ 4258808 h 6591440"/>
                <a:gd name="connsiteX9" fmla="*/ 53264 w 10452626"/>
                <a:gd name="connsiteY9" fmla="*/ 5118344 h 6591440"/>
                <a:gd name="connsiteX10" fmla="*/ 62408 w 10452626"/>
                <a:gd name="connsiteY10" fmla="*/ 5776712 h 6591440"/>
                <a:gd name="connsiteX11" fmla="*/ 236144 w 10452626"/>
                <a:gd name="connsiteY11" fmla="*/ 6151616 h 6591440"/>
                <a:gd name="connsiteX12" fmla="*/ 2595296 w 10452626"/>
                <a:gd name="connsiteY12" fmla="*/ 6563096 h 6591440"/>
                <a:gd name="connsiteX13" fmla="*/ 4415004 w 10452626"/>
                <a:gd name="connsiteY13" fmla="*/ 6562010 h 6591440"/>
                <a:gd name="connsiteX14" fmla="*/ 7478192 w 10452626"/>
                <a:gd name="connsiteY14" fmla="*/ 6279632 h 6591440"/>
                <a:gd name="connsiteX15" fmla="*/ 9654464 w 10452626"/>
                <a:gd name="connsiteY15" fmla="*/ 6270488 h 6591440"/>
                <a:gd name="connsiteX16" fmla="*/ 9681896 w 10452626"/>
                <a:gd name="connsiteY16" fmla="*/ 6261344 h 6591440"/>
                <a:gd name="connsiteX17" fmla="*/ 9773336 w 10452626"/>
                <a:gd name="connsiteY17" fmla="*/ 6243056 h 6591440"/>
                <a:gd name="connsiteX18" fmla="*/ 9828200 w 10452626"/>
                <a:gd name="connsiteY18" fmla="*/ 6224768 h 6591440"/>
                <a:gd name="connsiteX19" fmla="*/ 9892208 w 10452626"/>
                <a:gd name="connsiteY19" fmla="*/ 6197336 h 6591440"/>
                <a:gd name="connsiteX20" fmla="*/ 10020224 w 10452626"/>
                <a:gd name="connsiteY20" fmla="*/ 6078464 h 6591440"/>
                <a:gd name="connsiteX21" fmla="*/ 10056800 w 10452626"/>
                <a:gd name="connsiteY21" fmla="*/ 6041888 h 6591440"/>
                <a:gd name="connsiteX22" fmla="*/ 10102520 w 10452626"/>
                <a:gd name="connsiteY22" fmla="*/ 5959592 h 6591440"/>
                <a:gd name="connsiteX23" fmla="*/ 10111664 w 10452626"/>
                <a:gd name="connsiteY23" fmla="*/ 5932160 h 6591440"/>
                <a:gd name="connsiteX24" fmla="*/ 10129952 w 10452626"/>
                <a:gd name="connsiteY24" fmla="*/ 5859008 h 6591440"/>
                <a:gd name="connsiteX25" fmla="*/ 10148240 w 10452626"/>
                <a:gd name="connsiteY25" fmla="*/ 5776712 h 6591440"/>
                <a:gd name="connsiteX26" fmla="*/ 10166528 w 10452626"/>
                <a:gd name="connsiteY26" fmla="*/ 5557256 h 6591440"/>
                <a:gd name="connsiteX27" fmla="*/ 10175672 w 10452626"/>
                <a:gd name="connsiteY27" fmla="*/ 5511536 h 6591440"/>
                <a:gd name="connsiteX28" fmla="*/ 10184816 w 10452626"/>
                <a:gd name="connsiteY28" fmla="*/ 5401808 h 6591440"/>
                <a:gd name="connsiteX29" fmla="*/ 10212248 w 10452626"/>
                <a:gd name="connsiteY29" fmla="*/ 5026904 h 6591440"/>
                <a:gd name="connsiteX30" fmla="*/ 10221392 w 10452626"/>
                <a:gd name="connsiteY30" fmla="*/ 4606280 h 6591440"/>
                <a:gd name="connsiteX31" fmla="*/ 10248824 w 10452626"/>
                <a:gd name="connsiteY31" fmla="*/ 4350248 h 6591440"/>
                <a:gd name="connsiteX32" fmla="*/ 10239680 w 10452626"/>
                <a:gd name="connsiteY32" fmla="*/ 2969504 h 6591440"/>
                <a:gd name="connsiteX33" fmla="*/ 10230536 w 10452626"/>
                <a:gd name="connsiteY33" fmla="*/ 2814056 h 6591440"/>
                <a:gd name="connsiteX34" fmla="*/ 10390583 w 10452626"/>
                <a:gd name="connsiteY34" fmla="*/ 166251 h 6591440"/>
                <a:gd name="connsiteX35" fmla="*/ 9663608 w 10452626"/>
                <a:gd name="connsiteY35" fmla="*/ 34280 h 6591440"/>
                <a:gd name="connsiteX36" fmla="*/ 9233840 w 10452626"/>
                <a:gd name="connsiteY36" fmla="*/ 80000 h 6591440"/>
                <a:gd name="connsiteX37" fmla="*/ 8657768 w 10452626"/>
                <a:gd name="connsiteY37" fmla="*/ 125720 h 6591440"/>
                <a:gd name="connsiteX38" fmla="*/ 7688504 w 10452626"/>
                <a:gd name="connsiteY38" fmla="*/ 144008 h 6591440"/>
                <a:gd name="connsiteX39" fmla="*/ 6810680 w 10452626"/>
                <a:gd name="connsiteY39" fmla="*/ 226304 h 6591440"/>
                <a:gd name="connsiteX40" fmla="*/ 6371768 w 10452626"/>
                <a:gd name="connsiteY40" fmla="*/ 272024 h 6591440"/>
                <a:gd name="connsiteX41" fmla="*/ 6079160 w 10452626"/>
                <a:gd name="connsiteY41" fmla="*/ 299456 h 6591440"/>
                <a:gd name="connsiteX42" fmla="*/ 5567096 w 10452626"/>
                <a:gd name="connsiteY42" fmla="*/ 336032 h 6591440"/>
                <a:gd name="connsiteX43" fmla="*/ 4789856 w 10452626"/>
                <a:gd name="connsiteY43" fmla="*/ 345176 h 6591440"/>
                <a:gd name="connsiteX44" fmla="*/ 565328 w 10452626"/>
                <a:gd name="connsiteY44" fmla="*/ 290312 h 6591440"/>
                <a:gd name="connsiteX45" fmla="*/ 971323 w 10452626"/>
                <a:gd name="connsiteY45" fmla="*/ 293623 h 6591440"/>
                <a:gd name="connsiteX0" fmla="*/ 971323 w 10452626"/>
                <a:gd name="connsiteY0" fmla="*/ 296336 h 6594153"/>
                <a:gd name="connsiteX1" fmla="*/ 254432 w 10452626"/>
                <a:gd name="connsiteY1" fmla="*/ 357033 h 6594153"/>
                <a:gd name="connsiteX2" fmla="*/ 162992 w 10452626"/>
                <a:gd name="connsiteY2" fmla="*/ 1189137 h 6594153"/>
                <a:gd name="connsiteX3" fmla="*/ 135560 w 10452626"/>
                <a:gd name="connsiteY3" fmla="*/ 1527465 h 6594153"/>
                <a:gd name="connsiteX4" fmla="*/ 126416 w 10452626"/>
                <a:gd name="connsiteY4" fmla="*/ 1856649 h 6594153"/>
                <a:gd name="connsiteX5" fmla="*/ 108128 w 10452626"/>
                <a:gd name="connsiteY5" fmla="*/ 2112681 h 6594153"/>
                <a:gd name="connsiteX6" fmla="*/ 98984 w 10452626"/>
                <a:gd name="connsiteY6" fmla="*/ 2926497 h 6594153"/>
                <a:gd name="connsiteX7" fmla="*/ 80696 w 10452626"/>
                <a:gd name="connsiteY7" fmla="*/ 3502569 h 6594153"/>
                <a:gd name="connsiteX8" fmla="*/ 71552 w 10452626"/>
                <a:gd name="connsiteY8" fmla="*/ 4261521 h 6594153"/>
                <a:gd name="connsiteX9" fmla="*/ 53264 w 10452626"/>
                <a:gd name="connsiteY9" fmla="*/ 5121057 h 6594153"/>
                <a:gd name="connsiteX10" fmla="*/ 62408 w 10452626"/>
                <a:gd name="connsiteY10" fmla="*/ 5779425 h 6594153"/>
                <a:gd name="connsiteX11" fmla="*/ 236144 w 10452626"/>
                <a:gd name="connsiteY11" fmla="*/ 6154329 h 6594153"/>
                <a:gd name="connsiteX12" fmla="*/ 2595296 w 10452626"/>
                <a:gd name="connsiteY12" fmla="*/ 6565809 h 6594153"/>
                <a:gd name="connsiteX13" fmla="*/ 4415004 w 10452626"/>
                <a:gd name="connsiteY13" fmla="*/ 6564723 h 6594153"/>
                <a:gd name="connsiteX14" fmla="*/ 7478192 w 10452626"/>
                <a:gd name="connsiteY14" fmla="*/ 6282345 h 6594153"/>
                <a:gd name="connsiteX15" fmla="*/ 9654464 w 10452626"/>
                <a:gd name="connsiteY15" fmla="*/ 6273201 h 6594153"/>
                <a:gd name="connsiteX16" fmla="*/ 9681896 w 10452626"/>
                <a:gd name="connsiteY16" fmla="*/ 6264057 h 6594153"/>
                <a:gd name="connsiteX17" fmla="*/ 9773336 w 10452626"/>
                <a:gd name="connsiteY17" fmla="*/ 6245769 h 6594153"/>
                <a:gd name="connsiteX18" fmla="*/ 9828200 w 10452626"/>
                <a:gd name="connsiteY18" fmla="*/ 6227481 h 6594153"/>
                <a:gd name="connsiteX19" fmla="*/ 9892208 w 10452626"/>
                <a:gd name="connsiteY19" fmla="*/ 6200049 h 6594153"/>
                <a:gd name="connsiteX20" fmla="*/ 10020224 w 10452626"/>
                <a:gd name="connsiteY20" fmla="*/ 6081177 h 6594153"/>
                <a:gd name="connsiteX21" fmla="*/ 10056800 w 10452626"/>
                <a:gd name="connsiteY21" fmla="*/ 6044601 h 6594153"/>
                <a:gd name="connsiteX22" fmla="*/ 10102520 w 10452626"/>
                <a:gd name="connsiteY22" fmla="*/ 5962305 h 6594153"/>
                <a:gd name="connsiteX23" fmla="*/ 10111664 w 10452626"/>
                <a:gd name="connsiteY23" fmla="*/ 5934873 h 6594153"/>
                <a:gd name="connsiteX24" fmla="*/ 10129952 w 10452626"/>
                <a:gd name="connsiteY24" fmla="*/ 5861721 h 6594153"/>
                <a:gd name="connsiteX25" fmla="*/ 10148240 w 10452626"/>
                <a:gd name="connsiteY25" fmla="*/ 5779425 h 6594153"/>
                <a:gd name="connsiteX26" fmla="*/ 10166528 w 10452626"/>
                <a:gd name="connsiteY26" fmla="*/ 5559969 h 6594153"/>
                <a:gd name="connsiteX27" fmla="*/ 10175672 w 10452626"/>
                <a:gd name="connsiteY27" fmla="*/ 5514249 h 6594153"/>
                <a:gd name="connsiteX28" fmla="*/ 10184816 w 10452626"/>
                <a:gd name="connsiteY28" fmla="*/ 5404521 h 6594153"/>
                <a:gd name="connsiteX29" fmla="*/ 10212248 w 10452626"/>
                <a:gd name="connsiteY29" fmla="*/ 5029617 h 6594153"/>
                <a:gd name="connsiteX30" fmla="*/ 10221392 w 10452626"/>
                <a:gd name="connsiteY30" fmla="*/ 4608993 h 6594153"/>
                <a:gd name="connsiteX31" fmla="*/ 10248824 w 10452626"/>
                <a:gd name="connsiteY31" fmla="*/ 4352961 h 6594153"/>
                <a:gd name="connsiteX32" fmla="*/ 10239680 w 10452626"/>
                <a:gd name="connsiteY32" fmla="*/ 2972217 h 6594153"/>
                <a:gd name="connsiteX33" fmla="*/ 10230536 w 10452626"/>
                <a:gd name="connsiteY33" fmla="*/ 2816769 h 6594153"/>
                <a:gd name="connsiteX34" fmla="*/ 10390583 w 10452626"/>
                <a:gd name="connsiteY34" fmla="*/ 168964 h 6594153"/>
                <a:gd name="connsiteX35" fmla="*/ 9663608 w 10452626"/>
                <a:gd name="connsiteY35" fmla="*/ 36993 h 6594153"/>
                <a:gd name="connsiteX36" fmla="*/ 8657768 w 10452626"/>
                <a:gd name="connsiteY36" fmla="*/ 128433 h 6594153"/>
                <a:gd name="connsiteX37" fmla="*/ 7688504 w 10452626"/>
                <a:gd name="connsiteY37" fmla="*/ 146721 h 6594153"/>
                <a:gd name="connsiteX38" fmla="*/ 6810680 w 10452626"/>
                <a:gd name="connsiteY38" fmla="*/ 229017 h 6594153"/>
                <a:gd name="connsiteX39" fmla="*/ 6371768 w 10452626"/>
                <a:gd name="connsiteY39" fmla="*/ 274737 h 6594153"/>
                <a:gd name="connsiteX40" fmla="*/ 6079160 w 10452626"/>
                <a:gd name="connsiteY40" fmla="*/ 302169 h 6594153"/>
                <a:gd name="connsiteX41" fmla="*/ 5567096 w 10452626"/>
                <a:gd name="connsiteY41" fmla="*/ 338745 h 6594153"/>
                <a:gd name="connsiteX42" fmla="*/ 4789856 w 10452626"/>
                <a:gd name="connsiteY42" fmla="*/ 347889 h 6594153"/>
                <a:gd name="connsiteX43" fmla="*/ 565328 w 10452626"/>
                <a:gd name="connsiteY43" fmla="*/ 293025 h 6594153"/>
                <a:gd name="connsiteX44" fmla="*/ 971323 w 10452626"/>
                <a:gd name="connsiteY44" fmla="*/ 296336 h 6594153"/>
                <a:gd name="connsiteX0" fmla="*/ 971323 w 10479714"/>
                <a:gd name="connsiteY0" fmla="*/ 336687 h 6634504"/>
                <a:gd name="connsiteX1" fmla="*/ 254432 w 10479714"/>
                <a:gd name="connsiteY1" fmla="*/ 397384 h 6634504"/>
                <a:gd name="connsiteX2" fmla="*/ 162992 w 10479714"/>
                <a:gd name="connsiteY2" fmla="*/ 1229488 h 6634504"/>
                <a:gd name="connsiteX3" fmla="*/ 135560 w 10479714"/>
                <a:gd name="connsiteY3" fmla="*/ 1567816 h 6634504"/>
                <a:gd name="connsiteX4" fmla="*/ 126416 w 10479714"/>
                <a:gd name="connsiteY4" fmla="*/ 1897000 h 6634504"/>
                <a:gd name="connsiteX5" fmla="*/ 108128 w 10479714"/>
                <a:gd name="connsiteY5" fmla="*/ 2153032 h 6634504"/>
                <a:gd name="connsiteX6" fmla="*/ 98984 w 10479714"/>
                <a:gd name="connsiteY6" fmla="*/ 2966848 h 6634504"/>
                <a:gd name="connsiteX7" fmla="*/ 80696 w 10479714"/>
                <a:gd name="connsiteY7" fmla="*/ 3542920 h 6634504"/>
                <a:gd name="connsiteX8" fmla="*/ 71552 w 10479714"/>
                <a:gd name="connsiteY8" fmla="*/ 4301872 h 6634504"/>
                <a:gd name="connsiteX9" fmla="*/ 53264 w 10479714"/>
                <a:gd name="connsiteY9" fmla="*/ 5161408 h 6634504"/>
                <a:gd name="connsiteX10" fmla="*/ 62408 w 10479714"/>
                <a:gd name="connsiteY10" fmla="*/ 5819776 h 6634504"/>
                <a:gd name="connsiteX11" fmla="*/ 236144 w 10479714"/>
                <a:gd name="connsiteY11" fmla="*/ 6194680 h 6634504"/>
                <a:gd name="connsiteX12" fmla="*/ 2595296 w 10479714"/>
                <a:gd name="connsiteY12" fmla="*/ 6606160 h 6634504"/>
                <a:gd name="connsiteX13" fmla="*/ 4415004 w 10479714"/>
                <a:gd name="connsiteY13" fmla="*/ 6605074 h 6634504"/>
                <a:gd name="connsiteX14" fmla="*/ 7478192 w 10479714"/>
                <a:gd name="connsiteY14" fmla="*/ 6322696 h 6634504"/>
                <a:gd name="connsiteX15" fmla="*/ 9654464 w 10479714"/>
                <a:gd name="connsiteY15" fmla="*/ 6313552 h 6634504"/>
                <a:gd name="connsiteX16" fmla="*/ 9681896 w 10479714"/>
                <a:gd name="connsiteY16" fmla="*/ 6304408 h 6634504"/>
                <a:gd name="connsiteX17" fmla="*/ 9773336 w 10479714"/>
                <a:gd name="connsiteY17" fmla="*/ 6286120 h 6634504"/>
                <a:gd name="connsiteX18" fmla="*/ 9828200 w 10479714"/>
                <a:gd name="connsiteY18" fmla="*/ 6267832 h 6634504"/>
                <a:gd name="connsiteX19" fmla="*/ 9892208 w 10479714"/>
                <a:gd name="connsiteY19" fmla="*/ 6240400 h 6634504"/>
                <a:gd name="connsiteX20" fmla="*/ 10020224 w 10479714"/>
                <a:gd name="connsiteY20" fmla="*/ 6121528 h 6634504"/>
                <a:gd name="connsiteX21" fmla="*/ 10056800 w 10479714"/>
                <a:gd name="connsiteY21" fmla="*/ 6084952 h 6634504"/>
                <a:gd name="connsiteX22" fmla="*/ 10102520 w 10479714"/>
                <a:gd name="connsiteY22" fmla="*/ 6002656 h 6634504"/>
                <a:gd name="connsiteX23" fmla="*/ 10111664 w 10479714"/>
                <a:gd name="connsiteY23" fmla="*/ 5975224 h 6634504"/>
                <a:gd name="connsiteX24" fmla="*/ 10129952 w 10479714"/>
                <a:gd name="connsiteY24" fmla="*/ 5902072 h 6634504"/>
                <a:gd name="connsiteX25" fmla="*/ 10148240 w 10479714"/>
                <a:gd name="connsiteY25" fmla="*/ 5819776 h 6634504"/>
                <a:gd name="connsiteX26" fmla="*/ 10166528 w 10479714"/>
                <a:gd name="connsiteY26" fmla="*/ 5600320 h 6634504"/>
                <a:gd name="connsiteX27" fmla="*/ 10175672 w 10479714"/>
                <a:gd name="connsiteY27" fmla="*/ 5554600 h 6634504"/>
                <a:gd name="connsiteX28" fmla="*/ 10184816 w 10479714"/>
                <a:gd name="connsiteY28" fmla="*/ 5444872 h 6634504"/>
                <a:gd name="connsiteX29" fmla="*/ 10212248 w 10479714"/>
                <a:gd name="connsiteY29" fmla="*/ 5069968 h 6634504"/>
                <a:gd name="connsiteX30" fmla="*/ 10221392 w 10479714"/>
                <a:gd name="connsiteY30" fmla="*/ 4649344 h 6634504"/>
                <a:gd name="connsiteX31" fmla="*/ 10248824 w 10479714"/>
                <a:gd name="connsiteY31" fmla="*/ 4393312 h 6634504"/>
                <a:gd name="connsiteX32" fmla="*/ 10239680 w 10479714"/>
                <a:gd name="connsiteY32" fmla="*/ 3012568 h 6634504"/>
                <a:gd name="connsiteX33" fmla="*/ 10230536 w 10479714"/>
                <a:gd name="connsiteY33" fmla="*/ 2857120 h 6634504"/>
                <a:gd name="connsiteX34" fmla="*/ 10390583 w 10479714"/>
                <a:gd name="connsiteY34" fmla="*/ 209315 h 6634504"/>
                <a:gd name="connsiteX35" fmla="*/ 8657768 w 10479714"/>
                <a:gd name="connsiteY35" fmla="*/ 168784 h 6634504"/>
                <a:gd name="connsiteX36" fmla="*/ 7688504 w 10479714"/>
                <a:gd name="connsiteY36" fmla="*/ 187072 h 6634504"/>
                <a:gd name="connsiteX37" fmla="*/ 6810680 w 10479714"/>
                <a:gd name="connsiteY37" fmla="*/ 269368 h 6634504"/>
                <a:gd name="connsiteX38" fmla="*/ 6371768 w 10479714"/>
                <a:gd name="connsiteY38" fmla="*/ 315088 h 6634504"/>
                <a:gd name="connsiteX39" fmla="*/ 6079160 w 10479714"/>
                <a:gd name="connsiteY39" fmla="*/ 342520 h 6634504"/>
                <a:gd name="connsiteX40" fmla="*/ 5567096 w 10479714"/>
                <a:gd name="connsiteY40" fmla="*/ 379096 h 6634504"/>
                <a:gd name="connsiteX41" fmla="*/ 4789856 w 10479714"/>
                <a:gd name="connsiteY41" fmla="*/ 388240 h 6634504"/>
                <a:gd name="connsiteX42" fmla="*/ 565328 w 10479714"/>
                <a:gd name="connsiteY42" fmla="*/ 333376 h 6634504"/>
                <a:gd name="connsiteX43" fmla="*/ 971323 w 10479714"/>
                <a:gd name="connsiteY43" fmla="*/ 336687 h 6634504"/>
                <a:gd name="connsiteX0" fmla="*/ 971323 w 10481556"/>
                <a:gd name="connsiteY0" fmla="*/ 336687 h 6634504"/>
                <a:gd name="connsiteX1" fmla="*/ 254432 w 10481556"/>
                <a:gd name="connsiteY1" fmla="*/ 397384 h 6634504"/>
                <a:gd name="connsiteX2" fmla="*/ 162992 w 10481556"/>
                <a:gd name="connsiteY2" fmla="*/ 1229488 h 6634504"/>
                <a:gd name="connsiteX3" fmla="*/ 135560 w 10481556"/>
                <a:gd name="connsiteY3" fmla="*/ 1567816 h 6634504"/>
                <a:gd name="connsiteX4" fmla="*/ 126416 w 10481556"/>
                <a:gd name="connsiteY4" fmla="*/ 1897000 h 6634504"/>
                <a:gd name="connsiteX5" fmla="*/ 108128 w 10481556"/>
                <a:gd name="connsiteY5" fmla="*/ 2153032 h 6634504"/>
                <a:gd name="connsiteX6" fmla="*/ 98984 w 10481556"/>
                <a:gd name="connsiteY6" fmla="*/ 2966848 h 6634504"/>
                <a:gd name="connsiteX7" fmla="*/ 80696 w 10481556"/>
                <a:gd name="connsiteY7" fmla="*/ 3542920 h 6634504"/>
                <a:gd name="connsiteX8" fmla="*/ 71552 w 10481556"/>
                <a:gd name="connsiteY8" fmla="*/ 4301872 h 6634504"/>
                <a:gd name="connsiteX9" fmla="*/ 53264 w 10481556"/>
                <a:gd name="connsiteY9" fmla="*/ 5161408 h 6634504"/>
                <a:gd name="connsiteX10" fmla="*/ 62408 w 10481556"/>
                <a:gd name="connsiteY10" fmla="*/ 5819776 h 6634504"/>
                <a:gd name="connsiteX11" fmla="*/ 236144 w 10481556"/>
                <a:gd name="connsiteY11" fmla="*/ 6194680 h 6634504"/>
                <a:gd name="connsiteX12" fmla="*/ 2595296 w 10481556"/>
                <a:gd name="connsiteY12" fmla="*/ 6606160 h 6634504"/>
                <a:gd name="connsiteX13" fmla="*/ 4415004 w 10481556"/>
                <a:gd name="connsiteY13" fmla="*/ 6605074 h 6634504"/>
                <a:gd name="connsiteX14" fmla="*/ 7478192 w 10481556"/>
                <a:gd name="connsiteY14" fmla="*/ 6322696 h 6634504"/>
                <a:gd name="connsiteX15" fmla="*/ 9654464 w 10481556"/>
                <a:gd name="connsiteY15" fmla="*/ 6313552 h 6634504"/>
                <a:gd name="connsiteX16" fmla="*/ 9681896 w 10481556"/>
                <a:gd name="connsiteY16" fmla="*/ 6304408 h 6634504"/>
                <a:gd name="connsiteX17" fmla="*/ 9773336 w 10481556"/>
                <a:gd name="connsiteY17" fmla="*/ 6286120 h 6634504"/>
                <a:gd name="connsiteX18" fmla="*/ 9828200 w 10481556"/>
                <a:gd name="connsiteY18" fmla="*/ 6267832 h 6634504"/>
                <a:gd name="connsiteX19" fmla="*/ 9892208 w 10481556"/>
                <a:gd name="connsiteY19" fmla="*/ 6240400 h 6634504"/>
                <a:gd name="connsiteX20" fmla="*/ 10020224 w 10481556"/>
                <a:gd name="connsiteY20" fmla="*/ 6121528 h 6634504"/>
                <a:gd name="connsiteX21" fmla="*/ 10056800 w 10481556"/>
                <a:gd name="connsiteY21" fmla="*/ 6084952 h 6634504"/>
                <a:gd name="connsiteX22" fmla="*/ 10102520 w 10481556"/>
                <a:gd name="connsiteY22" fmla="*/ 6002656 h 6634504"/>
                <a:gd name="connsiteX23" fmla="*/ 10111664 w 10481556"/>
                <a:gd name="connsiteY23" fmla="*/ 5975224 h 6634504"/>
                <a:gd name="connsiteX24" fmla="*/ 10129952 w 10481556"/>
                <a:gd name="connsiteY24" fmla="*/ 5902072 h 6634504"/>
                <a:gd name="connsiteX25" fmla="*/ 10148240 w 10481556"/>
                <a:gd name="connsiteY25" fmla="*/ 5819776 h 6634504"/>
                <a:gd name="connsiteX26" fmla="*/ 10166528 w 10481556"/>
                <a:gd name="connsiteY26" fmla="*/ 5600320 h 6634504"/>
                <a:gd name="connsiteX27" fmla="*/ 10175672 w 10481556"/>
                <a:gd name="connsiteY27" fmla="*/ 5554600 h 6634504"/>
                <a:gd name="connsiteX28" fmla="*/ 10184816 w 10481556"/>
                <a:gd name="connsiteY28" fmla="*/ 5444872 h 6634504"/>
                <a:gd name="connsiteX29" fmla="*/ 10212248 w 10481556"/>
                <a:gd name="connsiteY29" fmla="*/ 5069968 h 6634504"/>
                <a:gd name="connsiteX30" fmla="*/ 10221392 w 10481556"/>
                <a:gd name="connsiteY30" fmla="*/ 4649344 h 6634504"/>
                <a:gd name="connsiteX31" fmla="*/ 10248824 w 10481556"/>
                <a:gd name="connsiteY31" fmla="*/ 4393312 h 6634504"/>
                <a:gd name="connsiteX32" fmla="*/ 10239680 w 10481556"/>
                <a:gd name="connsiteY32" fmla="*/ 3012568 h 6634504"/>
                <a:gd name="connsiteX33" fmla="*/ 10390583 w 10481556"/>
                <a:gd name="connsiteY33" fmla="*/ 209315 h 6634504"/>
                <a:gd name="connsiteX34" fmla="*/ 8657768 w 10481556"/>
                <a:gd name="connsiteY34" fmla="*/ 168784 h 6634504"/>
                <a:gd name="connsiteX35" fmla="*/ 7688504 w 10481556"/>
                <a:gd name="connsiteY35" fmla="*/ 187072 h 6634504"/>
                <a:gd name="connsiteX36" fmla="*/ 6810680 w 10481556"/>
                <a:gd name="connsiteY36" fmla="*/ 269368 h 6634504"/>
                <a:gd name="connsiteX37" fmla="*/ 6371768 w 10481556"/>
                <a:gd name="connsiteY37" fmla="*/ 315088 h 6634504"/>
                <a:gd name="connsiteX38" fmla="*/ 6079160 w 10481556"/>
                <a:gd name="connsiteY38" fmla="*/ 342520 h 6634504"/>
                <a:gd name="connsiteX39" fmla="*/ 5567096 w 10481556"/>
                <a:gd name="connsiteY39" fmla="*/ 379096 h 6634504"/>
                <a:gd name="connsiteX40" fmla="*/ 4789856 w 10481556"/>
                <a:gd name="connsiteY40" fmla="*/ 388240 h 6634504"/>
                <a:gd name="connsiteX41" fmla="*/ 565328 w 10481556"/>
                <a:gd name="connsiteY41" fmla="*/ 333376 h 6634504"/>
                <a:gd name="connsiteX42" fmla="*/ 971323 w 10481556"/>
                <a:gd name="connsiteY4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11664 w 10481555"/>
                <a:gd name="connsiteY23" fmla="*/ 5975224 h 6634504"/>
                <a:gd name="connsiteX24" fmla="*/ 10148240 w 10481555"/>
                <a:gd name="connsiteY24" fmla="*/ 5819776 h 6634504"/>
                <a:gd name="connsiteX25" fmla="*/ 10166528 w 10481555"/>
                <a:gd name="connsiteY25" fmla="*/ 5600320 h 6634504"/>
                <a:gd name="connsiteX26" fmla="*/ 10175672 w 10481555"/>
                <a:gd name="connsiteY26" fmla="*/ 5554600 h 6634504"/>
                <a:gd name="connsiteX27" fmla="*/ 10184816 w 10481555"/>
                <a:gd name="connsiteY27" fmla="*/ 5444872 h 6634504"/>
                <a:gd name="connsiteX28" fmla="*/ 10212248 w 10481555"/>
                <a:gd name="connsiteY28" fmla="*/ 5069968 h 6634504"/>
                <a:gd name="connsiteX29" fmla="*/ 10221392 w 10481555"/>
                <a:gd name="connsiteY29" fmla="*/ 4649344 h 6634504"/>
                <a:gd name="connsiteX30" fmla="*/ 10248824 w 10481555"/>
                <a:gd name="connsiteY30" fmla="*/ 4393312 h 6634504"/>
                <a:gd name="connsiteX31" fmla="*/ 10239680 w 10481555"/>
                <a:gd name="connsiteY31" fmla="*/ 3012568 h 6634504"/>
                <a:gd name="connsiteX32" fmla="*/ 10390583 w 10481555"/>
                <a:gd name="connsiteY32" fmla="*/ 209315 h 6634504"/>
                <a:gd name="connsiteX33" fmla="*/ 8657768 w 10481555"/>
                <a:gd name="connsiteY33" fmla="*/ 168784 h 6634504"/>
                <a:gd name="connsiteX34" fmla="*/ 7688504 w 10481555"/>
                <a:gd name="connsiteY34" fmla="*/ 187072 h 6634504"/>
                <a:gd name="connsiteX35" fmla="*/ 6810680 w 10481555"/>
                <a:gd name="connsiteY35" fmla="*/ 269368 h 6634504"/>
                <a:gd name="connsiteX36" fmla="*/ 6371768 w 10481555"/>
                <a:gd name="connsiteY36" fmla="*/ 315088 h 6634504"/>
                <a:gd name="connsiteX37" fmla="*/ 6079160 w 10481555"/>
                <a:gd name="connsiteY37" fmla="*/ 342520 h 6634504"/>
                <a:gd name="connsiteX38" fmla="*/ 5567096 w 10481555"/>
                <a:gd name="connsiteY38" fmla="*/ 379096 h 6634504"/>
                <a:gd name="connsiteX39" fmla="*/ 4789856 w 10481555"/>
                <a:gd name="connsiteY39" fmla="*/ 388240 h 6634504"/>
                <a:gd name="connsiteX40" fmla="*/ 565328 w 10481555"/>
                <a:gd name="connsiteY40" fmla="*/ 333376 h 6634504"/>
                <a:gd name="connsiteX41" fmla="*/ 971323 w 10481555"/>
                <a:gd name="connsiteY4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48240 w 10481555"/>
                <a:gd name="connsiteY23" fmla="*/ 5819776 h 6634504"/>
                <a:gd name="connsiteX24" fmla="*/ 10166528 w 10481555"/>
                <a:gd name="connsiteY24" fmla="*/ 5600320 h 6634504"/>
                <a:gd name="connsiteX25" fmla="*/ 10175672 w 10481555"/>
                <a:gd name="connsiteY25" fmla="*/ 5554600 h 6634504"/>
                <a:gd name="connsiteX26" fmla="*/ 10184816 w 10481555"/>
                <a:gd name="connsiteY26" fmla="*/ 5444872 h 6634504"/>
                <a:gd name="connsiteX27" fmla="*/ 10212248 w 10481555"/>
                <a:gd name="connsiteY27" fmla="*/ 5069968 h 6634504"/>
                <a:gd name="connsiteX28" fmla="*/ 10221392 w 10481555"/>
                <a:gd name="connsiteY28" fmla="*/ 4649344 h 6634504"/>
                <a:gd name="connsiteX29" fmla="*/ 10248824 w 10481555"/>
                <a:gd name="connsiteY29" fmla="*/ 4393312 h 6634504"/>
                <a:gd name="connsiteX30" fmla="*/ 10239680 w 10481555"/>
                <a:gd name="connsiteY30" fmla="*/ 3012568 h 6634504"/>
                <a:gd name="connsiteX31" fmla="*/ 10390583 w 10481555"/>
                <a:gd name="connsiteY31" fmla="*/ 209315 h 6634504"/>
                <a:gd name="connsiteX32" fmla="*/ 8657768 w 10481555"/>
                <a:gd name="connsiteY32" fmla="*/ 168784 h 6634504"/>
                <a:gd name="connsiteX33" fmla="*/ 7688504 w 10481555"/>
                <a:gd name="connsiteY33" fmla="*/ 187072 h 6634504"/>
                <a:gd name="connsiteX34" fmla="*/ 6810680 w 10481555"/>
                <a:gd name="connsiteY34" fmla="*/ 269368 h 6634504"/>
                <a:gd name="connsiteX35" fmla="*/ 6371768 w 10481555"/>
                <a:gd name="connsiteY35" fmla="*/ 315088 h 6634504"/>
                <a:gd name="connsiteX36" fmla="*/ 6079160 w 10481555"/>
                <a:gd name="connsiteY36" fmla="*/ 342520 h 6634504"/>
                <a:gd name="connsiteX37" fmla="*/ 5567096 w 10481555"/>
                <a:gd name="connsiteY37" fmla="*/ 379096 h 6634504"/>
                <a:gd name="connsiteX38" fmla="*/ 4789856 w 10481555"/>
                <a:gd name="connsiteY38" fmla="*/ 388240 h 6634504"/>
                <a:gd name="connsiteX39" fmla="*/ 565328 w 10481555"/>
                <a:gd name="connsiteY39" fmla="*/ 333376 h 6634504"/>
                <a:gd name="connsiteX40" fmla="*/ 971323 w 10481555"/>
                <a:gd name="connsiteY4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102520 w 10481555"/>
                <a:gd name="connsiteY21" fmla="*/ 6002656 h 6634504"/>
                <a:gd name="connsiteX22" fmla="*/ 10148240 w 10481555"/>
                <a:gd name="connsiteY22" fmla="*/ 5819776 h 6634504"/>
                <a:gd name="connsiteX23" fmla="*/ 10166528 w 10481555"/>
                <a:gd name="connsiteY23" fmla="*/ 5600320 h 6634504"/>
                <a:gd name="connsiteX24" fmla="*/ 10175672 w 10481555"/>
                <a:gd name="connsiteY24" fmla="*/ 5554600 h 6634504"/>
                <a:gd name="connsiteX25" fmla="*/ 10184816 w 10481555"/>
                <a:gd name="connsiteY25" fmla="*/ 5444872 h 6634504"/>
                <a:gd name="connsiteX26" fmla="*/ 10212248 w 10481555"/>
                <a:gd name="connsiteY26" fmla="*/ 5069968 h 6634504"/>
                <a:gd name="connsiteX27" fmla="*/ 10221392 w 10481555"/>
                <a:gd name="connsiteY27" fmla="*/ 4649344 h 6634504"/>
                <a:gd name="connsiteX28" fmla="*/ 10248824 w 10481555"/>
                <a:gd name="connsiteY28" fmla="*/ 4393312 h 6634504"/>
                <a:gd name="connsiteX29" fmla="*/ 10239680 w 10481555"/>
                <a:gd name="connsiteY29" fmla="*/ 3012568 h 6634504"/>
                <a:gd name="connsiteX30" fmla="*/ 10390583 w 10481555"/>
                <a:gd name="connsiteY30" fmla="*/ 209315 h 6634504"/>
                <a:gd name="connsiteX31" fmla="*/ 8657768 w 10481555"/>
                <a:gd name="connsiteY31" fmla="*/ 168784 h 6634504"/>
                <a:gd name="connsiteX32" fmla="*/ 7688504 w 10481555"/>
                <a:gd name="connsiteY32" fmla="*/ 187072 h 6634504"/>
                <a:gd name="connsiteX33" fmla="*/ 6810680 w 10481555"/>
                <a:gd name="connsiteY33" fmla="*/ 269368 h 6634504"/>
                <a:gd name="connsiteX34" fmla="*/ 6371768 w 10481555"/>
                <a:gd name="connsiteY34" fmla="*/ 315088 h 6634504"/>
                <a:gd name="connsiteX35" fmla="*/ 6079160 w 10481555"/>
                <a:gd name="connsiteY35" fmla="*/ 342520 h 6634504"/>
                <a:gd name="connsiteX36" fmla="*/ 5567096 w 10481555"/>
                <a:gd name="connsiteY36" fmla="*/ 379096 h 6634504"/>
                <a:gd name="connsiteX37" fmla="*/ 4789856 w 10481555"/>
                <a:gd name="connsiteY37" fmla="*/ 388240 h 6634504"/>
                <a:gd name="connsiteX38" fmla="*/ 565328 w 10481555"/>
                <a:gd name="connsiteY38" fmla="*/ 333376 h 6634504"/>
                <a:gd name="connsiteX39" fmla="*/ 971323 w 10481555"/>
                <a:gd name="connsiteY3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102520 w 10481555"/>
                <a:gd name="connsiteY20" fmla="*/ 6002656 h 6634504"/>
                <a:gd name="connsiteX21" fmla="*/ 10148240 w 10481555"/>
                <a:gd name="connsiteY21" fmla="*/ 5819776 h 6634504"/>
                <a:gd name="connsiteX22" fmla="*/ 10166528 w 10481555"/>
                <a:gd name="connsiteY22" fmla="*/ 5600320 h 6634504"/>
                <a:gd name="connsiteX23" fmla="*/ 10175672 w 10481555"/>
                <a:gd name="connsiteY23" fmla="*/ 5554600 h 6634504"/>
                <a:gd name="connsiteX24" fmla="*/ 10184816 w 10481555"/>
                <a:gd name="connsiteY24" fmla="*/ 5444872 h 6634504"/>
                <a:gd name="connsiteX25" fmla="*/ 10212248 w 10481555"/>
                <a:gd name="connsiteY25" fmla="*/ 5069968 h 6634504"/>
                <a:gd name="connsiteX26" fmla="*/ 10221392 w 10481555"/>
                <a:gd name="connsiteY26" fmla="*/ 4649344 h 6634504"/>
                <a:gd name="connsiteX27" fmla="*/ 10248824 w 10481555"/>
                <a:gd name="connsiteY27" fmla="*/ 4393312 h 6634504"/>
                <a:gd name="connsiteX28" fmla="*/ 10239680 w 10481555"/>
                <a:gd name="connsiteY28" fmla="*/ 3012568 h 6634504"/>
                <a:gd name="connsiteX29" fmla="*/ 10390583 w 10481555"/>
                <a:gd name="connsiteY29" fmla="*/ 209315 h 6634504"/>
                <a:gd name="connsiteX30" fmla="*/ 8657768 w 10481555"/>
                <a:gd name="connsiteY30" fmla="*/ 168784 h 6634504"/>
                <a:gd name="connsiteX31" fmla="*/ 7688504 w 10481555"/>
                <a:gd name="connsiteY31" fmla="*/ 187072 h 6634504"/>
                <a:gd name="connsiteX32" fmla="*/ 6810680 w 10481555"/>
                <a:gd name="connsiteY32" fmla="*/ 269368 h 6634504"/>
                <a:gd name="connsiteX33" fmla="*/ 6371768 w 10481555"/>
                <a:gd name="connsiteY33" fmla="*/ 315088 h 6634504"/>
                <a:gd name="connsiteX34" fmla="*/ 6079160 w 10481555"/>
                <a:gd name="connsiteY34" fmla="*/ 342520 h 6634504"/>
                <a:gd name="connsiteX35" fmla="*/ 5567096 w 10481555"/>
                <a:gd name="connsiteY35" fmla="*/ 379096 h 6634504"/>
                <a:gd name="connsiteX36" fmla="*/ 4789856 w 10481555"/>
                <a:gd name="connsiteY36" fmla="*/ 388240 h 6634504"/>
                <a:gd name="connsiteX37" fmla="*/ 565328 w 10481555"/>
                <a:gd name="connsiteY37" fmla="*/ 333376 h 6634504"/>
                <a:gd name="connsiteX38" fmla="*/ 971323 w 10481555"/>
                <a:gd name="connsiteY3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10102520 w 10481555"/>
                <a:gd name="connsiteY19" fmla="*/ 6002656 h 6634504"/>
                <a:gd name="connsiteX20" fmla="*/ 10148240 w 10481555"/>
                <a:gd name="connsiteY20" fmla="*/ 5819776 h 6634504"/>
                <a:gd name="connsiteX21" fmla="*/ 10166528 w 10481555"/>
                <a:gd name="connsiteY21" fmla="*/ 5600320 h 6634504"/>
                <a:gd name="connsiteX22" fmla="*/ 10175672 w 10481555"/>
                <a:gd name="connsiteY22" fmla="*/ 5554600 h 6634504"/>
                <a:gd name="connsiteX23" fmla="*/ 10184816 w 10481555"/>
                <a:gd name="connsiteY23" fmla="*/ 5444872 h 6634504"/>
                <a:gd name="connsiteX24" fmla="*/ 10212248 w 10481555"/>
                <a:gd name="connsiteY24" fmla="*/ 5069968 h 6634504"/>
                <a:gd name="connsiteX25" fmla="*/ 10221392 w 10481555"/>
                <a:gd name="connsiteY25" fmla="*/ 4649344 h 6634504"/>
                <a:gd name="connsiteX26" fmla="*/ 10248824 w 10481555"/>
                <a:gd name="connsiteY26" fmla="*/ 4393312 h 6634504"/>
                <a:gd name="connsiteX27" fmla="*/ 10239680 w 10481555"/>
                <a:gd name="connsiteY27" fmla="*/ 3012568 h 6634504"/>
                <a:gd name="connsiteX28" fmla="*/ 10390583 w 10481555"/>
                <a:gd name="connsiteY28" fmla="*/ 209315 h 6634504"/>
                <a:gd name="connsiteX29" fmla="*/ 8657768 w 10481555"/>
                <a:gd name="connsiteY29" fmla="*/ 168784 h 6634504"/>
                <a:gd name="connsiteX30" fmla="*/ 7688504 w 10481555"/>
                <a:gd name="connsiteY30" fmla="*/ 187072 h 6634504"/>
                <a:gd name="connsiteX31" fmla="*/ 6810680 w 10481555"/>
                <a:gd name="connsiteY31" fmla="*/ 269368 h 6634504"/>
                <a:gd name="connsiteX32" fmla="*/ 6371768 w 10481555"/>
                <a:gd name="connsiteY32" fmla="*/ 315088 h 6634504"/>
                <a:gd name="connsiteX33" fmla="*/ 6079160 w 10481555"/>
                <a:gd name="connsiteY33" fmla="*/ 342520 h 6634504"/>
                <a:gd name="connsiteX34" fmla="*/ 5567096 w 10481555"/>
                <a:gd name="connsiteY34" fmla="*/ 379096 h 6634504"/>
                <a:gd name="connsiteX35" fmla="*/ 4789856 w 10481555"/>
                <a:gd name="connsiteY35" fmla="*/ 388240 h 6634504"/>
                <a:gd name="connsiteX36" fmla="*/ 565328 w 10481555"/>
                <a:gd name="connsiteY36" fmla="*/ 333376 h 6634504"/>
                <a:gd name="connsiteX37" fmla="*/ 971323 w 10481555"/>
                <a:gd name="connsiteY37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10102520 w 10481555"/>
                <a:gd name="connsiteY18" fmla="*/ 6002656 h 6634504"/>
                <a:gd name="connsiteX19" fmla="*/ 10148240 w 10481555"/>
                <a:gd name="connsiteY19" fmla="*/ 5819776 h 6634504"/>
                <a:gd name="connsiteX20" fmla="*/ 10166528 w 10481555"/>
                <a:gd name="connsiteY20" fmla="*/ 5600320 h 6634504"/>
                <a:gd name="connsiteX21" fmla="*/ 10175672 w 10481555"/>
                <a:gd name="connsiteY21" fmla="*/ 5554600 h 6634504"/>
                <a:gd name="connsiteX22" fmla="*/ 10184816 w 10481555"/>
                <a:gd name="connsiteY22" fmla="*/ 5444872 h 6634504"/>
                <a:gd name="connsiteX23" fmla="*/ 10212248 w 10481555"/>
                <a:gd name="connsiteY23" fmla="*/ 5069968 h 6634504"/>
                <a:gd name="connsiteX24" fmla="*/ 10221392 w 10481555"/>
                <a:gd name="connsiteY24" fmla="*/ 4649344 h 6634504"/>
                <a:gd name="connsiteX25" fmla="*/ 10248824 w 10481555"/>
                <a:gd name="connsiteY25" fmla="*/ 4393312 h 6634504"/>
                <a:gd name="connsiteX26" fmla="*/ 10239680 w 10481555"/>
                <a:gd name="connsiteY26" fmla="*/ 3012568 h 6634504"/>
                <a:gd name="connsiteX27" fmla="*/ 10390583 w 10481555"/>
                <a:gd name="connsiteY27" fmla="*/ 209315 h 6634504"/>
                <a:gd name="connsiteX28" fmla="*/ 8657768 w 10481555"/>
                <a:gd name="connsiteY28" fmla="*/ 168784 h 6634504"/>
                <a:gd name="connsiteX29" fmla="*/ 7688504 w 10481555"/>
                <a:gd name="connsiteY29" fmla="*/ 187072 h 6634504"/>
                <a:gd name="connsiteX30" fmla="*/ 6810680 w 10481555"/>
                <a:gd name="connsiteY30" fmla="*/ 269368 h 6634504"/>
                <a:gd name="connsiteX31" fmla="*/ 6371768 w 10481555"/>
                <a:gd name="connsiteY31" fmla="*/ 315088 h 6634504"/>
                <a:gd name="connsiteX32" fmla="*/ 6079160 w 10481555"/>
                <a:gd name="connsiteY32" fmla="*/ 342520 h 6634504"/>
                <a:gd name="connsiteX33" fmla="*/ 5567096 w 10481555"/>
                <a:gd name="connsiteY33" fmla="*/ 379096 h 6634504"/>
                <a:gd name="connsiteX34" fmla="*/ 4789856 w 10481555"/>
                <a:gd name="connsiteY34" fmla="*/ 388240 h 6634504"/>
                <a:gd name="connsiteX35" fmla="*/ 565328 w 10481555"/>
                <a:gd name="connsiteY35" fmla="*/ 333376 h 6634504"/>
                <a:gd name="connsiteX36" fmla="*/ 971323 w 10481555"/>
                <a:gd name="connsiteY36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10102520 w 10481555"/>
                <a:gd name="connsiteY17" fmla="*/ 6002656 h 6634504"/>
                <a:gd name="connsiteX18" fmla="*/ 10148240 w 10481555"/>
                <a:gd name="connsiteY18" fmla="*/ 5819776 h 6634504"/>
                <a:gd name="connsiteX19" fmla="*/ 10166528 w 10481555"/>
                <a:gd name="connsiteY19" fmla="*/ 5600320 h 6634504"/>
                <a:gd name="connsiteX20" fmla="*/ 10175672 w 10481555"/>
                <a:gd name="connsiteY20" fmla="*/ 5554600 h 6634504"/>
                <a:gd name="connsiteX21" fmla="*/ 10184816 w 10481555"/>
                <a:gd name="connsiteY21" fmla="*/ 5444872 h 6634504"/>
                <a:gd name="connsiteX22" fmla="*/ 10212248 w 10481555"/>
                <a:gd name="connsiteY22" fmla="*/ 5069968 h 6634504"/>
                <a:gd name="connsiteX23" fmla="*/ 10221392 w 10481555"/>
                <a:gd name="connsiteY23" fmla="*/ 4649344 h 6634504"/>
                <a:gd name="connsiteX24" fmla="*/ 10248824 w 10481555"/>
                <a:gd name="connsiteY24" fmla="*/ 4393312 h 6634504"/>
                <a:gd name="connsiteX25" fmla="*/ 10239680 w 10481555"/>
                <a:gd name="connsiteY25" fmla="*/ 3012568 h 6634504"/>
                <a:gd name="connsiteX26" fmla="*/ 10390583 w 10481555"/>
                <a:gd name="connsiteY26" fmla="*/ 209315 h 6634504"/>
                <a:gd name="connsiteX27" fmla="*/ 8657768 w 10481555"/>
                <a:gd name="connsiteY27" fmla="*/ 168784 h 6634504"/>
                <a:gd name="connsiteX28" fmla="*/ 7688504 w 10481555"/>
                <a:gd name="connsiteY28" fmla="*/ 187072 h 6634504"/>
                <a:gd name="connsiteX29" fmla="*/ 6810680 w 10481555"/>
                <a:gd name="connsiteY29" fmla="*/ 269368 h 6634504"/>
                <a:gd name="connsiteX30" fmla="*/ 6371768 w 10481555"/>
                <a:gd name="connsiteY30" fmla="*/ 315088 h 6634504"/>
                <a:gd name="connsiteX31" fmla="*/ 6079160 w 10481555"/>
                <a:gd name="connsiteY31" fmla="*/ 342520 h 6634504"/>
                <a:gd name="connsiteX32" fmla="*/ 5567096 w 10481555"/>
                <a:gd name="connsiteY32" fmla="*/ 379096 h 6634504"/>
                <a:gd name="connsiteX33" fmla="*/ 4789856 w 10481555"/>
                <a:gd name="connsiteY33" fmla="*/ 388240 h 6634504"/>
                <a:gd name="connsiteX34" fmla="*/ 565328 w 10481555"/>
                <a:gd name="connsiteY34" fmla="*/ 333376 h 6634504"/>
                <a:gd name="connsiteX35" fmla="*/ 971323 w 10481555"/>
                <a:gd name="connsiteY35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75672 w 10481555"/>
                <a:gd name="connsiteY19" fmla="*/ 5554600 h 6634504"/>
                <a:gd name="connsiteX20" fmla="*/ 10184816 w 10481555"/>
                <a:gd name="connsiteY20" fmla="*/ 5444872 h 6634504"/>
                <a:gd name="connsiteX21" fmla="*/ 10212248 w 10481555"/>
                <a:gd name="connsiteY21" fmla="*/ 5069968 h 6634504"/>
                <a:gd name="connsiteX22" fmla="*/ 10221392 w 10481555"/>
                <a:gd name="connsiteY22" fmla="*/ 4649344 h 6634504"/>
                <a:gd name="connsiteX23" fmla="*/ 10248824 w 10481555"/>
                <a:gd name="connsiteY23" fmla="*/ 4393312 h 6634504"/>
                <a:gd name="connsiteX24" fmla="*/ 10239680 w 10481555"/>
                <a:gd name="connsiteY24" fmla="*/ 3012568 h 6634504"/>
                <a:gd name="connsiteX25" fmla="*/ 10390583 w 10481555"/>
                <a:gd name="connsiteY25" fmla="*/ 209315 h 6634504"/>
                <a:gd name="connsiteX26" fmla="*/ 8657768 w 10481555"/>
                <a:gd name="connsiteY26" fmla="*/ 168784 h 6634504"/>
                <a:gd name="connsiteX27" fmla="*/ 7688504 w 10481555"/>
                <a:gd name="connsiteY27" fmla="*/ 187072 h 6634504"/>
                <a:gd name="connsiteX28" fmla="*/ 6810680 w 10481555"/>
                <a:gd name="connsiteY28" fmla="*/ 269368 h 6634504"/>
                <a:gd name="connsiteX29" fmla="*/ 6371768 w 10481555"/>
                <a:gd name="connsiteY29" fmla="*/ 315088 h 6634504"/>
                <a:gd name="connsiteX30" fmla="*/ 6079160 w 10481555"/>
                <a:gd name="connsiteY30" fmla="*/ 342520 h 6634504"/>
                <a:gd name="connsiteX31" fmla="*/ 5567096 w 10481555"/>
                <a:gd name="connsiteY31" fmla="*/ 379096 h 6634504"/>
                <a:gd name="connsiteX32" fmla="*/ 4789856 w 10481555"/>
                <a:gd name="connsiteY32" fmla="*/ 388240 h 6634504"/>
                <a:gd name="connsiteX33" fmla="*/ 565328 w 10481555"/>
                <a:gd name="connsiteY33" fmla="*/ 333376 h 6634504"/>
                <a:gd name="connsiteX34" fmla="*/ 971323 w 10481555"/>
                <a:gd name="connsiteY34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84816 w 10481555"/>
                <a:gd name="connsiteY19" fmla="*/ 5444872 h 6634504"/>
                <a:gd name="connsiteX20" fmla="*/ 10212248 w 10481555"/>
                <a:gd name="connsiteY20" fmla="*/ 5069968 h 6634504"/>
                <a:gd name="connsiteX21" fmla="*/ 10221392 w 10481555"/>
                <a:gd name="connsiteY21" fmla="*/ 4649344 h 6634504"/>
                <a:gd name="connsiteX22" fmla="*/ 10248824 w 10481555"/>
                <a:gd name="connsiteY22" fmla="*/ 4393312 h 6634504"/>
                <a:gd name="connsiteX23" fmla="*/ 10239680 w 10481555"/>
                <a:gd name="connsiteY23" fmla="*/ 3012568 h 6634504"/>
                <a:gd name="connsiteX24" fmla="*/ 10390583 w 10481555"/>
                <a:gd name="connsiteY24" fmla="*/ 209315 h 6634504"/>
                <a:gd name="connsiteX25" fmla="*/ 8657768 w 10481555"/>
                <a:gd name="connsiteY25" fmla="*/ 168784 h 6634504"/>
                <a:gd name="connsiteX26" fmla="*/ 7688504 w 10481555"/>
                <a:gd name="connsiteY26" fmla="*/ 187072 h 6634504"/>
                <a:gd name="connsiteX27" fmla="*/ 6810680 w 10481555"/>
                <a:gd name="connsiteY27" fmla="*/ 269368 h 6634504"/>
                <a:gd name="connsiteX28" fmla="*/ 6371768 w 10481555"/>
                <a:gd name="connsiteY28" fmla="*/ 315088 h 6634504"/>
                <a:gd name="connsiteX29" fmla="*/ 6079160 w 10481555"/>
                <a:gd name="connsiteY29" fmla="*/ 342520 h 6634504"/>
                <a:gd name="connsiteX30" fmla="*/ 5567096 w 10481555"/>
                <a:gd name="connsiteY30" fmla="*/ 379096 h 6634504"/>
                <a:gd name="connsiteX31" fmla="*/ 4789856 w 10481555"/>
                <a:gd name="connsiteY31" fmla="*/ 388240 h 6634504"/>
                <a:gd name="connsiteX32" fmla="*/ 565328 w 10481555"/>
                <a:gd name="connsiteY32" fmla="*/ 333376 h 6634504"/>
                <a:gd name="connsiteX33" fmla="*/ 971323 w 10481555"/>
                <a:gd name="connsiteY33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12248 w 10481555"/>
                <a:gd name="connsiteY19" fmla="*/ 5069968 h 6634504"/>
                <a:gd name="connsiteX20" fmla="*/ 10221392 w 10481555"/>
                <a:gd name="connsiteY20" fmla="*/ 4649344 h 6634504"/>
                <a:gd name="connsiteX21" fmla="*/ 10248824 w 10481555"/>
                <a:gd name="connsiteY21" fmla="*/ 4393312 h 6634504"/>
                <a:gd name="connsiteX22" fmla="*/ 10239680 w 10481555"/>
                <a:gd name="connsiteY22" fmla="*/ 3012568 h 6634504"/>
                <a:gd name="connsiteX23" fmla="*/ 10390583 w 10481555"/>
                <a:gd name="connsiteY23" fmla="*/ 209315 h 6634504"/>
                <a:gd name="connsiteX24" fmla="*/ 8657768 w 10481555"/>
                <a:gd name="connsiteY24" fmla="*/ 168784 h 6634504"/>
                <a:gd name="connsiteX25" fmla="*/ 7688504 w 10481555"/>
                <a:gd name="connsiteY25" fmla="*/ 187072 h 6634504"/>
                <a:gd name="connsiteX26" fmla="*/ 6810680 w 10481555"/>
                <a:gd name="connsiteY26" fmla="*/ 269368 h 6634504"/>
                <a:gd name="connsiteX27" fmla="*/ 6371768 w 10481555"/>
                <a:gd name="connsiteY27" fmla="*/ 315088 h 6634504"/>
                <a:gd name="connsiteX28" fmla="*/ 6079160 w 10481555"/>
                <a:gd name="connsiteY28" fmla="*/ 342520 h 6634504"/>
                <a:gd name="connsiteX29" fmla="*/ 5567096 w 10481555"/>
                <a:gd name="connsiteY29" fmla="*/ 379096 h 6634504"/>
                <a:gd name="connsiteX30" fmla="*/ 4789856 w 10481555"/>
                <a:gd name="connsiteY30" fmla="*/ 388240 h 6634504"/>
                <a:gd name="connsiteX31" fmla="*/ 565328 w 10481555"/>
                <a:gd name="connsiteY31" fmla="*/ 333376 h 6634504"/>
                <a:gd name="connsiteX32" fmla="*/ 971323 w 10481555"/>
                <a:gd name="connsiteY3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21392 w 10481555"/>
                <a:gd name="connsiteY19" fmla="*/ 4649344 h 6634504"/>
                <a:gd name="connsiteX20" fmla="*/ 10248824 w 10481555"/>
                <a:gd name="connsiteY20" fmla="*/ 4393312 h 6634504"/>
                <a:gd name="connsiteX21" fmla="*/ 10239680 w 10481555"/>
                <a:gd name="connsiteY21" fmla="*/ 3012568 h 6634504"/>
                <a:gd name="connsiteX22" fmla="*/ 10390583 w 10481555"/>
                <a:gd name="connsiteY22" fmla="*/ 209315 h 6634504"/>
                <a:gd name="connsiteX23" fmla="*/ 8657768 w 10481555"/>
                <a:gd name="connsiteY23" fmla="*/ 168784 h 6634504"/>
                <a:gd name="connsiteX24" fmla="*/ 7688504 w 10481555"/>
                <a:gd name="connsiteY24" fmla="*/ 187072 h 6634504"/>
                <a:gd name="connsiteX25" fmla="*/ 6810680 w 10481555"/>
                <a:gd name="connsiteY25" fmla="*/ 269368 h 6634504"/>
                <a:gd name="connsiteX26" fmla="*/ 6371768 w 10481555"/>
                <a:gd name="connsiteY26" fmla="*/ 315088 h 6634504"/>
                <a:gd name="connsiteX27" fmla="*/ 6079160 w 10481555"/>
                <a:gd name="connsiteY27" fmla="*/ 342520 h 6634504"/>
                <a:gd name="connsiteX28" fmla="*/ 5567096 w 10481555"/>
                <a:gd name="connsiteY28" fmla="*/ 379096 h 6634504"/>
                <a:gd name="connsiteX29" fmla="*/ 4789856 w 10481555"/>
                <a:gd name="connsiteY29" fmla="*/ 388240 h 6634504"/>
                <a:gd name="connsiteX30" fmla="*/ 565328 w 10481555"/>
                <a:gd name="connsiteY30" fmla="*/ 333376 h 6634504"/>
                <a:gd name="connsiteX31" fmla="*/ 971323 w 10481555"/>
                <a:gd name="connsiteY3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48824 w 10481555"/>
                <a:gd name="connsiteY19" fmla="*/ 4393312 h 6634504"/>
                <a:gd name="connsiteX20" fmla="*/ 10239680 w 10481555"/>
                <a:gd name="connsiteY20" fmla="*/ 3012568 h 6634504"/>
                <a:gd name="connsiteX21" fmla="*/ 10390583 w 10481555"/>
                <a:gd name="connsiteY21" fmla="*/ 209315 h 6634504"/>
                <a:gd name="connsiteX22" fmla="*/ 8657768 w 10481555"/>
                <a:gd name="connsiteY22" fmla="*/ 168784 h 6634504"/>
                <a:gd name="connsiteX23" fmla="*/ 7688504 w 10481555"/>
                <a:gd name="connsiteY23" fmla="*/ 187072 h 6634504"/>
                <a:gd name="connsiteX24" fmla="*/ 6810680 w 10481555"/>
                <a:gd name="connsiteY24" fmla="*/ 269368 h 6634504"/>
                <a:gd name="connsiteX25" fmla="*/ 6371768 w 10481555"/>
                <a:gd name="connsiteY25" fmla="*/ 315088 h 6634504"/>
                <a:gd name="connsiteX26" fmla="*/ 6079160 w 10481555"/>
                <a:gd name="connsiteY26" fmla="*/ 342520 h 6634504"/>
                <a:gd name="connsiteX27" fmla="*/ 5567096 w 10481555"/>
                <a:gd name="connsiteY27" fmla="*/ 379096 h 6634504"/>
                <a:gd name="connsiteX28" fmla="*/ 4789856 w 10481555"/>
                <a:gd name="connsiteY28" fmla="*/ 388240 h 6634504"/>
                <a:gd name="connsiteX29" fmla="*/ 565328 w 10481555"/>
                <a:gd name="connsiteY29" fmla="*/ 333376 h 6634504"/>
                <a:gd name="connsiteX30" fmla="*/ 971323 w 10481555"/>
                <a:gd name="connsiteY3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248824 w 10481555"/>
                <a:gd name="connsiteY18" fmla="*/ 4393312 h 6634504"/>
                <a:gd name="connsiteX19" fmla="*/ 10239680 w 10481555"/>
                <a:gd name="connsiteY19" fmla="*/ 3012568 h 6634504"/>
                <a:gd name="connsiteX20" fmla="*/ 10390583 w 10481555"/>
                <a:gd name="connsiteY20" fmla="*/ 209315 h 6634504"/>
                <a:gd name="connsiteX21" fmla="*/ 8657768 w 10481555"/>
                <a:gd name="connsiteY21" fmla="*/ 168784 h 6634504"/>
                <a:gd name="connsiteX22" fmla="*/ 7688504 w 10481555"/>
                <a:gd name="connsiteY22" fmla="*/ 187072 h 6634504"/>
                <a:gd name="connsiteX23" fmla="*/ 6810680 w 10481555"/>
                <a:gd name="connsiteY23" fmla="*/ 269368 h 6634504"/>
                <a:gd name="connsiteX24" fmla="*/ 6371768 w 10481555"/>
                <a:gd name="connsiteY24" fmla="*/ 315088 h 6634504"/>
                <a:gd name="connsiteX25" fmla="*/ 6079160 w 10481555"/>
                <a:gd name="connsiteY25" fmla="*/ 342520 h 6634504"/>
                <a:gd name="connsiteX26" fmla="*/ 5567096 w 10481555"/>
                <a:gd name="connsiteY26" fmla="*/ 379096 h 6634504"/>
                <a:gd name="connsiteX27" fmla="*/ 4789856 w 10481555"/>
                <a:gd name="connsiteY27" fmla="*/ 388240 h 6634504"/>
                <a:gd name="connsiteX28" fmla="*/ 565328 w 10481555"/>
                <a:gd name="connsiteY28" fmla="*/ 333376 h 6634504"/>
                <a:gd name="connsiteX29" fmla="*/ 971323 w 10481555"/>
                <a:gd name="connsiteY2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410748 w 10481555"/>
                <a:gd name="connsiteY17" fmla="*/ 4380856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81555" h="6634504">
                  <a:moveTo>
                    <a:pt x="971323" y="336687"/>
                  </a:moveTo>
                  <a:cubicBezTo>
                    <a:pt x="919507" y="347355"/>
                    <a:pt x="389154" y="248584"/>
                    <a:pt x="254432" y="397384"/>
                  </a:cubicBezTo>
                  <a:cubicBezTo>
                    <a:pt x="119710" y="546184"/>
                    <a:pt x="182804" y="1034416"/>
                    <a:pt x="162992" y="1229488"/>
                  </a:cubicBezTo>
                  <a:cubicBezTo>
                    <a:pt x="143180" y="1424560"/>
                    <a:pt x="135560" y="1567816"/>
                    <a:pt x="135560" y="1567816"/>
                  </a:cubicBezTo>
                  <a:cubicBezTo>
                    <a:pt x="132512" y="1677544"/>
                    <a:pt x="131556" y="1787350"/>
                    <a:pt x="126416" y="1897000"/>
                  </a:cubicBezTo>
                  <a:cubicBezTo>
                    <a:pt x="122410" y="1982468"/>
                    <a:pt x="110321" y="2067499"/>
                    <a:pt x="108128" y="2153032"/>
                  </a:cubicBezTo>
                  <a:cubicBezTo>
                    <a:pt x="101174" y="2424232"/>
                    <a:pt x="104337" y="2695612"/>
                    <a:pt x="98984" y="2966848"/>
                  </a:cubicBezTo>
                  <a:cubicBezTo>
                    <a:pt x="95193" y="3158931"/>
                    <a:pt x="80696" y="3542920"/>
                    <a:pt x="80696" y="3542920"/>
                  </a:cubicBezTo>
                  <a:cubicBezTo>
                    <a:pt x="77648" y="3795904"/>
                    <a:pt x="75840" y="4048906"/>
                    <a:pt x="71552" y="4301872"/>
                  </a:cubicBezTo>
                  <a:cubicBezTo>
                    <a:pt x="66695" y="4588408"/>
                    <a:pt x="54990" y="4874836"/>
                    <a:pt x="53264" y="5161408"/>
                  </a:cubicBezTo>
                  <a:cubicBezTo>
                    <a:pt x="51942" y="5380881"/>
                    <a:pt x="56557" y="5600377"/>
                    <a:pt x="62408" y="5819776"/>
                  </a:cubicBezTo>
                  <a:cubicBezTo>
                    <a:pt x="92888" y="5991988"/>
                    <a:pt x="-186004" y="6063616"/>
                    <a:pt x="236144" y="6194680"/>
                  </a:cubicBezTo>
                  <a:cubicBezTo>
                    <a:pt x="658292" y="6325744"/>
                    <a:pt x="2186864" y="6540628"/>
                    <a:pt x="2595296" y="6606160"/>
                  </a:cubicBezTo>
                  <a:cubicBezTo>
                    <a:pt x="3171368" y="6635116"/>
                    <a:pt x="3601188" y="6652318"/>
                    <a:pt x="4415004" y="6605074"/>
                  </a:cubicBezTo>
                  <a:cubicBezTo>
                    <a:pt x="5228820" y="6557830"/>
                    <a:pt x="6604949" y="6371283"/>
                    <a:pt x="7478192" y="6322696"/>
                  </a:cubicBezTo>
                  <a:lnTo>
                    <a:pt x="9654464" y="6313552"/>
                  </a:lnTo>
                  <a:cubicBezTo>
                    <a:pt x="10091852" y="6260212"/>
                    <a:pt x="10150852" y="6299861"/>
                    <a:pt x="10276899" y="5977745"/>
                  </a:cubicBezTo>
                  <a:cubicBezTo>
                    <a:pt x="10402946" y="5655629"/>
                    <a:pt x="10387888" y="4879204"/>
                    <a:pt x="10410748" y="4380856"/>
                  </a:cubicBezTo>
                  <a:cubicBezTo>
                    <a:pt x="10407700" y="3920608"/>
                    <a:pt x="10245159" y="3472793"/>
                    <a:pt x="10239680" y="3012568"/>
                  </a:cubicBezTo>
                  <a:cubicBezTo>
                    <a:pt x="10263306" y="2315235"/>
                    <a:pt x="10654235" y="683279"/>
                    <a:pt x="10390583" y="209315"/>
                  </a:cubicBezTo>
                  <a:cubicBezTo>
                    <a:pt x="10128455" y="-238741"/>
                    <a:pt x="9108114" y="172491"/>
                    <a:pt x="8657768" y="168784"/>
                  </a:cubicBezTo>
                  <a:lnTo>
                    <a:pt x="7688504" y="187072"/>
                  </a:lnTo>
                  <a:lnTo>
                    <a:pt x="6810680" y="269368"/>
                  </a:lnTo>
                  <a:cubicBezTo>
                    <a:pt x="6591224" y="290704"/>
                    <a:pt x="6616176" y="299813"/>
                    <a:pt x="6371768" y="315088"/>
                  </a:cubicBezTo>
                  <a:cubicBezTo>
                    <a:pt x="6113345" y="352006"/>
                    <a:pt x="6383685" y="317143"/>
                    <a:pt x="6079160" y="342520"/>
                  </a:cubicBezTo>
                  <a:cubicBezTo>
                    <a:pt x="5759209" y="369183"/>
                    <a:pt x="6053915" y="367222"/>
                    <a:pt x="5567096" y="379096"/>
                  </a:cubicBezTo>
                  <a:cubicBezTo>
                    <a:pt x="5308075" y="385414"/>
                    <a:pt x="5048936" y="385192"/>
                    <a:pt x="4789856" y="388240"/>
                  </a:cubicBezTo>
                  <a:lnTo>
                    <a:pt x="565328" y="333376"/>
                  </a:lnTo>
                  <a:lnTo>
                    <a:pt x="971323" y="336687"/>
                  </a:lnTo>
                  <a:close/>
                </a:path>
              </a:pathLst>
            </a:custGeom>
            <a:solidFill>
              <a:srgbClr val="6D9AD1">
                <a:alpha val="17000"/>
              </a:srgbClr>
            </a:solidFill>
            <a:ln w="57150">
              <a:solidFill>
                <a:srgbClr val="1F60B1"/>
              </a:solidFill>
            </a:ln>
            <a:effectLst>
              <a:outerShdw blurRad="457200" sx="108000" sy="108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22" name="文本框 12">
              <a:extLst>
                <a:ext uri="{FF2B5EF4-FFF2-40B4-BE49-F238E27FC236}">
                  <a16:creationId xmlns:a16="http://schemas.microsoft.com/office/drawing/2014/main" id="{DC6EBBE1-9D7A-4794-BCCD-CB2F75DF9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4044" y="4763596"/>
              <a:ext cx="6702298" cy="64634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Hàm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Rồng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bắc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qua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dòng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Mã</a:t>
              </a:r>
              <a:endParaRPr lang="vi-VN" altLang="en-US" sz="3600" b="1" dirty="0">
                <a:latin typeface="Arial" panose="020B0604020202020204" pitchFamily="34" charset="0"/>
              </a:endParaRPr>
            </a:p>
          </p:txBody>
        </p:sp>
      </p:grpSp>
      <p:pic>
        <p:nvPicPr>
          <p:cNvPr id="23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5E86AA-B6C1-4D74-9790-4FB1EF9D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906" y="3103240"/>
            <a:ext cx="2395537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42719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Ngược dòng sông Mã chiêm ngưỡng cây cầu lịch sử - Cầu Hàm Rồ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870" y="1027023"/>
            <a:ext cx="9014953" cy="48079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3042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026181" y="535607"/>
            <a:ext cx="9197444" cy="1478931"/>
            <a:chOff x="1605688" y="2539189"/>
            <a:chExt cx="8078860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807885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6"/>
              <a:ext cx="8031660" cy="21859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Câu</a:t>
              </a:r>
              <a:r>
                <a:rPr lang="en-US" sz="28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2:</a:t>
              </a:r>
              <a:r>
                <a:rPr lang="en-US" altLang="en-US" sz="28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Đọc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thầm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altLang="en-US" sz="2800" dirty="0" err="1">
                  <a:latin typeface="Arial" panose="020B0604020202020204" pitchFamily="34" charset="0"/>
                  <a:cs typeface="Arial" panose="020B0604020202020204" pitchFamily="34" charset="0"/>
                </a:rPr>
                <a:t>khổ</a:t>
              </a:r>
              <a:r>
                <a:rPr lang="en-US" altLang="en-US" sz="2800" dirty="0">
                  <a:latin typeface="Arial" panose="020B0604020202020204" pitchFamily="34" charset="0"/>
                  <a:cs typeface="Arial" panose="020B0604020202020204" pitchFamily="34" charset="0"/>
                </a:rPr>
                <a:t> 2,3,4 </a:t>
              </a:r>
            </a:p>
            <a:p>
              <a:pPr algn="ctr"/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algn="ctr"/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những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gì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58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1052299" y="2014538"/>
            <a:ext cx="57518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sz="2000" dirty="0">
              <a:solidFill>
                <a:schemeClr val="accent5">
                  <a:lumMod val="50000"/>
                </a:schemeClr>
              </a:solidFill>
            </a:endParaRPr>
          </a:p>
          <a:p>
            <a:r>
              <a:rPr lang="vi-VN" sz="2000" dirty="0">
                <a:solidFill>
                  <a:schemeClr val="accent5">
                    <a:lumMod val="50000"/>
                  </a:schemeClr>
                </a:solidFill>
              </a:rPr>
              <a:t>Những cái cầu ơi, yêu sao yêu ghê !</a:t>
            </a:r>
          </a:p>
          <a:p>
            <a:r>
              <a:rPr lang="vi-VN" sz="2000" dirty="0">
                <a:solidFill>
                  <a:schemeClr val="accent5">
                    <a:lumMod val="50000"/>
                  </a:schemeClr>
                </a:solidFill>
              </a:rPr>
              <a:t>Nhện qua chum nước bắc cầu tơ nhỏ</a:t>
            </a:r>
          </a:p>
          <a:p>
            <a:r>
              <a:rPr lang="vi-VN" sz="2000" dirty="0">
                <a:solidFill>
                  <a:schemeClr val="accent5">
                    <a:lumMod val="50000"/>
                  </a:schemeClr>
                </a:solidFill>
              </a:rPr>
              <a:t>Con sáo sang sông bắc cầu ngọn gió</a:t>
            </a:r>
          </a:p>
          <a:p>
            <a:r>
              <a:rPr lang="vi-VN" sz="2000" dirty="0">
                <a:solidFill>
                  <a:schemeClr val="accent5">
                    <a:lumMod val="50000"/>
                  </a:schemeClr>
                </a:solidFill>
              </a:rPr>
              <a:t>Con kiến qua ngòi bắc cầu lá tre.</a:t>
            </a:r>
            <a:endParaRPr lang="en-US" sz="2000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052299" y="5090194"/>
            <a:ext cx="668101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5">
                    <a:lumMod val="75000"/>
                  </a:schemeClr>
                </a:solidFill>
              </a:rPr>
              <a:t>Yêu hơn cả cái cầu ao mẹ thường đãi đỗ</a:t>
            </a:r>
          </a:p>
          <a:p>
            <a:r>
              <a:rPr lang="vi-VN" sz="2000" dirty="0">
                <a:solidFill>
                  <a:schemeClr val="accent5">
                    <a:lumMod val="75000"/>
                  </a:schemeClr>
                </a:solidFill>
              </a:rPr>
              <a:t>Là cái cầu này ảnh chụp xa xa</a:t>
            </a:r>
          </a:p>
          <a:p>
            <a:r>
              <a:rPr lang="vi-VN" sz="2000" dirty="0">
                <a:solidFill>
                  <a:schemeClr val="accent5">
                    <a:lumMod val="75000"/>
                  </a:schemeClr>
                </a:solidFill>
              </a:rPr>
              <a:t>Mẹ bảo: cầu Hàm Rồng sông Mã</a:t>
            </a:r>
          </a:p>
          <a:p>
            <a:r>
              <a:rPr lang="vi-VN" sz="2000" dirty="0">
                <a:solidFill>
                  <a:schemeClr val="accent5">
                    <a:lumMod val="75000"/>
                  </a:schemeClr>
                </a:solidFill>
              </a:rPr>
              <a:t>Con cứ gọi cái cầu của cha.</a:t>
            </a:r>
            <a:endParaRPr lang="en-US" sz="20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052299" y="3746553"/>
            <a:ext cx="668101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chemeClr val="accent2">
                    <a:lumMod val="75000"/>
                  </a:schemeClr>
                </a:solidFill>
              </a:rPr>
              <a:t>Yêu cái cầu tre lối sang bà ngoại</a:t>
            </a:r>
          </a:p>
          <a:p>
            <a:r>
              <a:rPr lang="vi-VN" sz="2000" dirty="0">
                <a:solidFill>
                  <a:schemeClr val="accent2">
                    <a:lumMod val="75000"/>
                  </a:schemeClr>
                </a:solidFill>
              </a:rPr>
              <a:t>Như võng trên sông ru người qua lại</a:t>
            </a:r>
          </a:p>
          <a:p>
            <a:r>
              <a:rPr lang="vi-VN" sz="2000" dirty="0">
                <a:solidFill>
                  <a:schemeClr val="accent2">
                    <a:lumMod val="75000"/>
                  </a:schemeClr>
                </a:solidFill>
              </a:rPr>
              <a:t>Dưới cầu, thuyền chở đá, chở vôi</a:t>
            </a:r>
          </a:p>
          <a:p>
            <a:r>
              <a:rPr lang="vi-VN" sz="2000" dirty="0">
                <a:solidFill>
                  <a:schemeClr val="accent2">
                    <a:lumMod val="75000"/>
                  </a:schemeClr>
                </a:solidFill>
              </a:rPr>
              <a:t>Thuyền buồm đi ngược, thuyền thoi đi xuôi.</a:t>
            </a:r>
          </a:p>
          <a:p>
            <a:endParaRPr lang="vi-VN" sz="2000" dirty="0">
              <a:solidFill>
                <a:schemeClr val="accent2">
                  <a:lumMod val="75000"/>
                </a:schemeClr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>
            <a:off x="1167778" y="2928144"/>
            <a:ext cx="416622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167778" y="3232944"/>
            <a:ext cx="416622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>
            <a:off x="1167778" y="3537744"/>
            <a:ext cx="355662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1167778" y="4058444"/>
            <a:ext cx="355662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67778" y="4375944"/>
            <a:ext cx="401382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1155078" y="5403169"/>
            <a:ext cx="455992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080" name="Picture 8" descr="Cận cảnh chiếc chum nước có giá cả tỷ đồng tại ngôi nhà hơn 400 năm tuổi  tại làng cổ Đường Lâ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0271" y="2443965"/>
            <a:ext cx="5292227" cy="352815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4292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0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026181" y="535608"/>
            <a:ext cx="9197444" cy="521668"/>
            <a:chOff x="1605688" y="2539189"/>
            <a:chExt cx="8078860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807885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6"/>
              <a:ext cx="8031660" cy="1077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074" name="Picture 2" descr="Barn Spider : r/spider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6041" y="1248666"/>
            <a:ext cx="2660359" cy="3545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Kỹ thuật nuôi chim sáo hót hay – thuần đét – nói như người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312" y="3623427"/>
            <a:ext cx="3258032" cy="272477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Bắt chước cách giao tiếp của kiến, robot có thể tạo thành bầy đàn thông minh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8320" y="1248666"/>
            <a:ext cx="5339498" cy="35457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462438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ai cau 1">
            <a:hlinkClick r:id="" action="ppaction://media"/>
            <a:extLst>
              <a:ext uri="{FF2B5EF4-FFF2-40B4-BE49-F238E27FC236}">
                <a16:creationId xmlns:a16="http://schemas.microsoft.com/office/drawing/2014/main" id="{2F8F429A-D2D5-4397-8386-9EE5EBF94A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94184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78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1683281" y="864220"/>
            <a:ext cx="9197444" cy="521668"/>
            <a:chOff x="1605688" y="2539189"/>
            <a:chExt cx="8078860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807885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6"/>
              <a:ext cx="8031660" cy="10772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Từ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chiếc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cầu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cha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làm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nhỏ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nghĩ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đến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nhiều</a:t>
              </a:r>
              <a:r>
                <a:rPr lang="en-US" sz="2800" b="1" dirty="0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chemeClr val="accent2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điều</a:t>
              </a:r>
              <a:endParaRPr lang="en-US" sz="2800" b="1" dirty="0">
                <a:solidFill>
                  <a:schemeClr val="accent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98" name="Picture 2" descr="Những cây cầu treo nổi tiếng ở Việt Nam: Bạn đã ghé thăm chưa?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06" y="2035174"/>
            <a:ext cx="4736239" cy="337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ầu ao làng - các bài viết về cầu ao làng, tin tức cầu ao là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999" y="2035174"/>
            <a:ext cx="5630863" cy="3378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259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" descr="Lý thuyết tập đọc: cái cầu tiếng việt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90" y="2075952"/>
            <a:ext cx="5758490" cy="42662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0" y="744846"/>
            <a:ext cx="8761055" cy="783917"/>
            <a:chOff x="1605688" y="2539189"/>
            <a:chExt cx="6755529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675552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4"/>
              <a:ext cx="6661131" cy="266208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3.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5E86AA-B6C1-4D74-9790-4FB1EF9D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5906" y="3103240"/>
            <a:ext cx="2395537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Text Box 24">
            <a:extLst>
              <a:ext uri="{FF2B5EF4-FFF2-40B4-BE49-F238E27FC236}">
                <a16:creationId xmlns:a16="http://schemas.microsoft.com/office/drawing/2014/main" id="{E67A0FB9-03B8-4F8B-A508-933835B07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18401" y="1935819"/>
            <a:ext cx="175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.VnTime" panose="020B7200000000000000" pitchFamily="34" charset="0"/>
              </a:rPr>
              <a:t>cÇu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.VnTime" panose="020B7200000000000000" pitchFamily="34" charset="0"/>
              </a:rPr>
              <a:t>tre</a:t>
            </a:r>
            <a:endParaRPr lang="en-US" altLang="en-US" b="1" dirty="0">
              <a:solidFill>
                <a:schemeClr val="accent2">
                  <a:lumMod val="75000"/>
                </a:schemeClr>
              </a:solidFill>
              <a:latin typeface=".VnTime" panose="020B7200000000000000" pitchFamily="34" charset="0"/>
            </a:endParaRPr>
          </a:p>
        </p:txBody>
      </p:sp>
      <p:sp>
        <p:nvSpPr>
          <p:cNvPr id="25" name="Line 23">
            <a:extLst>
              <a:ext uri="{FF2B5EF4-FFF2-40B4-BE49-F238E27FC236}">
                <a16:creationId xmlns:a16="http://schemas.microsoft.com/office/drawing/2014/main" id="{AEF36640-EC48-4104-A53C-85A40ACB985D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822429" y="2416884"/>
            <a:ext cx="76200" cy="5603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26" name="Rectangle 21">
            <a:extLst>
              <a:ext uri="{FF2B5EF4-FFF2-40B4-BE49-F238E27FC236}">
                <a16:creationId xmlns:a16="http://schemas.microsoft.com/office/drawing/2014/main" id="{723C4B61-4995-4378-B843-B29A07EBFA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32568" y="5817843"/>
            <a:ext cx="1303338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rgbClr val="0000FF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.VnTime" panose="020B7200000000000000" pitchFamily="34" charset="0"/>
              </a:rPr>
              <a:t>cÇu</a:t>
            </a:r>
            <a:r>
              <a:rPr lang="en-US" altLang="en-US" b="1" dirty="0">
                <a:solidFill>
                  <a:schemeClr val="accent2">
                    <a:lumMod val="75000"/>
                  </a:schemeClr>
                </a:solidFill>
                <a:latin typeface=".VnTime" panose="020B7200000000000000" pitchFamily="34" charset="0"/>
              </a:rPr>
              <a:t> </a:t>
            </a:r>
            <a:r>
              <a:rPr lang="en-US" altLang="en-US" b="1" dirty="0" err="1">
                <a:solidFill>
                  <a:schemeClr val="accent2">
                    <a:lumMod val="75000"/>
                  </a:schemeClr>
                </a:solidFill>
                <a:latin typeface=".VnTime" panose="020B7200000000000000" pitchFamily="34" charset="0"/>
              </a:rPr>
              <a:t>ao</a:t>
            </a:r>
            <a:endParaRPr lang="en-US" altLang="en-US" b="1" dirty="0">
              <a:solidFill>
                <a:schemeClr val="accent2">
                  <a:lumMod val="75000"/>
                </a:schemeClr>
              </a:solidFill>
              <a:latin typeface=".VnTime" panose="020B7200000000000000" pitchFamily="34" charset="0"/>
            </a:endParaRPr>
          </a:p>
        </p:txBody>
      </p:sp>
      <p:sp>
        <p:nvSpPr>
          <p:cNvPr id="27" name="Line 22">
            <a:extLst>
              <a:ext uri="{FF2B5EF4-FFF2-40B4-BE49-F238E27FC236}">
                <a16:creationId xmlns:a16="http://schemas.microsoft.com/office/drawing/2014/main" id="{E5CF113D-D1CE-4A9E-B142-F4F78724D478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7915275" y="5270653"/>
            <a:ext cx="400050" cy="658659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pic>
        <p:nvPicPr>
          <p:cNvPr id="6148" name="Picture 4" descr="Gifs! — The good type collective"/>
          <p:cNvPicPr>
            <a:picLocks noChangeAspect="1" noChangeArrowheads="1" noCrop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9978" y="4111170"/>
            <a:ext cx="2340882" cy="148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0055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 animBg="1"/>
      <p:bldP spid="26" grpId="0"/>
      <p:bldP spid="2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0" y="744846"/>
            <a:ext cx="8761055" cy="783917"/>
            <a:chOff x="1605688" y="2539189"/>
            <a:chExt cx="6755529" cy="304499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675552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5"/>
              <a:ext cx="6661131" cy="2510567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4.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Gifs! — The good type collectiv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35" y="2488670"/>
            <a:ext cx="4712247" cy="299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0073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0" y="744846"/>
            <a:ext cx="9132530" cy="1253758"/>
            <a:chOff x="1605688" y="2539189"/>
            <a:chExt cx="6755529" cy="487001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6755529" cy="304499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5"/>
              <a:ext cx="6661131" cy="46624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3600" b="1" dirty="0">
                  <a:solidFill>
                    <a:schemeClr val="accent2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5.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Học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thuộc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lòng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khổ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thích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endParaRPr lang="en-US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Gifs! — The good type collective"/>
          <p:cNvPicPr>
            <a:picLocks noChangeAspect="1" noChangeArrowheads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6135" y="2488670"/>
            <a:ext cx="4712247" cy="29970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504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D7DD1C79-206D-4AD2-843E-BA83B8F74532}"/>
              </a:ext>
            </a:extLst>
          </p:cNvPr>
          <p:cNvGrpSpPr>
            <a:grpSpLocks/>
          </p:cNvGrpSpPr>
          <p:nvPr/>
        </p:nvGrpSpPr>
        <p:grpSpPr bwMode="auto">
          <a:xfrm>
            <a:off x="2411770" y="744846"/>
            <a:ext cx="9132530" cy="1253758"/>
            <a:chOff x="1605688" y="2539189"/>
            <a:chExt cx="6755529" cy="4870017"/>
          </a:xfrm>
        </p:grpSpPr>
        <p:sp>
          <p:nvSpPr>
            <p:cNvPr id="17" name="任意多边形 35">
              <a:extLst>
                <a:ext uri="{FF2B5EF4-FFF2-40B4-BE49-F238E27FC236}">
                  <a16:creationId xmlns:a16="http://schemas.microsoft.com/office/drawing/2014/main" id="{95278AAA-4E0D-4B55-AA07-095BCCB2F836}"/>
                </a:ext>
              </a:extLst>
            </p:cNvPr>
            <p:cNvSpPr/>
            <p:nvPr/>
          </p:nvSpPr>
          <p:spPr>
            <a:xfrm>
              <a:off x="1605688" y="2539189"/>
              <a:ext cx="6755529" cy="4870017"/>
            </a:xfrm>
            <a:prstGeom prst="wedgeRoundRectCallout">
              <a:avLst>
                <a:gd name="adj1" fmla="val -53409"/>
                <a:gd name="adj2" fmla="val -10082"/>
                <a:gd name="adj3" fmla="val 16667"/>
              </a:avLst>
            </a:prstGeom>
            <a:solidFill>
              <a:schemeClr val="bg1"/>
            </a:solidFill>
            <a:ln w="38100">
              <a:solidFill>
                <a:srgbClr val="FF5A4F"/>
              </a:solidFill>
              <a:prstDash val="lgDash"/>
            </a:ln>
            <a:effectLst>
              <a:glow rad="63500">
                <a:srgbClr val="FFD3D0"/>
              </a:glo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360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B35BA732-7187-4009-886E-75857084AFFE}"/>
                </a:ext>
              </a:extLst>
            </p:cNvPr>
            <p:cNvSpPr txBox="1"/>
            <p:nvPr/>
          </p:nvSpPr>
          <p:spPr>
            <a:xfrm>
              <a:off x="1652888" y="2746725"/>
              <a:ext cx="6661131" cy="4662481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Bài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thơ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600" b="1" dirty="0" err="1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sz="3600" b="1" dirty="0">
                  <a:solidFill>
                    <a:srgbClr val="00206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C2368DB2-D882-4F51-B036-D008D9023B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666" y="535607"/>
            <a:ext cx="1400624" cy="1612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7" name="组合 10">
            <a:extLst>
              <a:ext uri="{FF2B5EF4-FFF2-40B4-BE49-F238E27FC236}">
                <a16:creationId xmlns:a16="http://schemas.microsoft.com/office/drawing/2014/main" id="{0409D093-43C7-4450-B555-05A6CBA26A20}"/>
              </a:ext>
            </a:extLst>
          </p:cNvPr>
          <p:cNvGrpSpPr>
            <a:grpSpLocks/>
          </p:cNvGrpSpPr>
          <p:nvPr/>
        </p:nvGrpSpPr>
        <p:grpSpPr bwMode="auto">
          <a:xfrm>
            <a:off x="959666" y="3341258"/>
            <a:ext cx="8386081" cy="2174875"/>
            <a:chOff x="1204296" y="3999313"/>
            <a:chExt cx="7001795" cy="2174910"/>
          </a:xfrm>
        </p:grpSpPr>
        <p:sp>
          <p:nvSpPr>
            <p:cNvPr id="8" name="任意多边形: 形状 11">
              <a:extLst>
                <a:ext uri="{FF2B5EF4-FFF2-40B4-BE49-F238E27FC236}">
                  <a16:creationId xmlns:a16="http://schemas.microsoft.com/office/drawing/2014/main" id="{47C6C599-9D1A-4B03-B879-341768488CC8}"/>
                </a:ext>
              </a:extLst>
            </p:cNvPr>
            <p:cNvSpPr/>
            <p:nvPr/>
          </p:nvSpPr>
          <p:spPr>
            <a:xfrm>
              <a:off x="1204296" y="3999313"/>
              <a:ext cx="7001795" cy="2174910"/>
            </a:xfrm>
            <a:custGeom>
              <a:avLst/>
              <a:gdLst>
                <a:gd name="connsiteX0" fmla="*/ 238337 w 10214441"/>
                <a:gd name="connsiteY0" fmla="*/ 347472 h 6611112"/>
                <a:gd name="connsiteX1" fmla="*/ 220049 w 10214441"/>
                <a:gd name="connsiteY1" fmla="*/ 393192 h 6611112"/>
                <a:gd name="connsiteX2" fmla="*/ 201761 w 10214441"/>
                <a:gd name="connsiteY2" fmla="*/ 475488 h 6611112"/>
                <a:gd name="connsiteX3" fmla="*/ 192617 w 10214441"/>
                <a:gd name="connsiteY3" fmla="*/ 566928 h 6611112"/>
                <a:gd name="connsiteX4" fmla="*/ 183473 w 10214441"/>
                <a:gd name="connsiteY4" fmla="*/ 685800 h 6611112"/>
                <a:gd name="connsiteX5" fmla="*/ 137753 w 10214441"/>
                <a:gd name="connsiteY5" fmla="*/ 987552 h 6611112"/>
                <a:gd name="connsiteX6" fmla="*/ 128609 w 10214441"/>
                <a:gd name="connsiteY6" fmla="*/ 1225296 h 6611112"/>
                <a:gd name="connsiteX7" fmla="*/ 101177 w 10214441"/>
                <a:gd name="connsiteY7" fmla="*/ 1563624 h 6611112"/>
                <a:gd name="connsiteX8" fmla="*/ 92033 w 10214441"/>
                <a:gd name="connsiteY8" fmla="*/ 1892808 h 6611112"/>
                <a:gd name="connsiteX9" fmla="*/ 73745 w 10214441"/>
                <a:gd name="connsiteY9" fmla="*/ 2148840 h 6611112"/>
                <a:gd name="connsiteX10" fmla="*/ 64601 w 10214441"/>
                <a:gd name="connsiteY10" fmla="*/ 2962656 h 6611112"/>
                <a:gd name="connsiteX11" fmla="*/ 46313 w 10214441"/>
                <a:gd name="connsiteY11" fmla="*/ 3538728 h 6611112"/>
                <a:gd name="connsiteX12" fmla="*/ 37169 w 10214441"/>
                <a:gd name="connsiteY12" fmla="*/ 4297680 h 6611112"/>
                <a:gd name="connsiteX13" fmla="*/ 18881 w 10214441"/>
                <a:gd name="connsiteY13" fmla="*/ 5157216 h 6611112"/>
                <a:gd name="connsiteX14" fmla="*/ 28025 w 10214441"/>
                <a:gd name="connsiteY14" fmla="*/ 5815584 h 6611112"/>
                <a:gd name="connsiteX15" fmla="*/ 55457 w 10214441"/>
                <a:gd name="connsiteY15" fmla="*/ 5879592 h 6611112"/>
                <a:gd name="connsiteX16" fmla="*/ 82889 w 10214441"/>
                <a:gd name="connsiteY16" fmla="*/ 5943600 h 6611112"/>
                <a:gd name="connsiteX17" fmla="*/ 119465 w 10214441"/>
                <a:gd name="connsiteY17" fmla="*/ 6016752 h 6611112"/>
                <a:gd name="connsiteX18" fmla="*/ 201761 w 10214441"/>
                <a:gd name="connsiteY18" fmla="*/ 6190488 h 6611112"/>
                <a:gd name="connsiteX19" fmla="*/ 293201 w 10214441"/>
                <a:gd name="connsiteY19" fmla="*/ 6300216 h 6611112"/>
                <a:gd name="connsiteX20" fmla="*/ 375497 w 10214441"/>
                <a:gd name="connsiteY20" fmla="*/ 6400800 h 6611112"/>
                <a:gd name="connsiteX21" fmla="*/ 430361 w 10214441"/>
                <a:gd name="connsiteY21" fmla="*/ 6446520 h 6611112"/>
                <a:gd name="connsiteX22" fmla="*/ 512657 w 10214441"/>
                <a:gd name="connsiteY22" fmla="*/ 6528816 h 6611112"/>
                <a:gd name="connsiteX23" fmla="*/ 530945 w 10214441"/>
                <a:gd name="connsiteY23" fmla="*/ 6565392 h 6611112"/>
                <a:gd name="connsiteX24" fmla="*/ 567521 w 10214441"/>
                <a:gd name="connsiteY24" fmla="*/ 6583680 h 6611112"/>
                <a:gd name="connsiteX25" fmla="*/ 631529 w 10214441"/>
                <a:gd name="connsiteY25" fmla="*/ 6611112 h 6611112"/>
                <a:gd name="connsiteX26" fmla="*/ 2560913 w 10214441"/>
                <a:gd name="connsiteY26" fmla="*/ 6601968 h 6611112"/>
                <a:gd name="connsiteX27" fmla="*/ 2652353 w 10214441"/>
                <a:gd name="connsiteY27" fmla="*/ 6583680 h 6611112"/>
                <a:gd name="connsiteX28" fmla="*/ 2798657 w 10214441"/>
                <a:gd name="connsiteY28" fmla="*/ 6547104 h 6611112"/>
                <a:gd name="connsiteX29" fmla="*/ 3063833 w 10214441"/>
                <a:gd name="connsiteY29" fmla="*/ 6464808 h 6611112"/>
                <a:gd name="connsiteX30" fmla="*/ 3146129 w 10214441"/>
                <a:gd name="connsiteY30" fmla="*/ 6437376 h 6611112"/>
                <a:gd name="connsiteX31" fmla="*/ 3246713 w 10214441"/>
                <a:gd name="connsiteY31" fmla="*/ 6419088 h 6611112"/>
                <a:gd name="connsiteX32" fmla="*/ 3310721 w 10214441"/>
                <a:gd name="connsiteY32" fmla="*/ 6409944 h 6611112"/>
                <a:gd name="connsiteX33" fmla="*/ 3347297 w 10214441"/>
                <a:gd name="connsiteY33" fmla="*/ 6400800 h 6611112"/>
                <a:gd name="connsiteX34" fmla="*/ 3658193 w 10214441"/>
                <a:gd name="connsiteY34" fmla="*/ 6364224 h 6611112"/>
                <a:gd name="connsiteX35" fmla="*/ 3758777 w 10214441"/>
                <a:gd name="connsiteY35" fmla="*/ 6345936 h 6611112"/>
                <a:gd name="connsiteX36" fmla="*/ 3932513 w 10214441"/>
                <a:gd name="connsiteY36" fmla="*/ 6327648 h 6611112"/>
                <a:gd name="connsiteX37" fmla="*/ 4014809 w 10214441"/>
                <a:gd name="connsiteY37" fmla="*/ 6309360 h 6611112"/>
                <a:gd name="connsiteX38" fmla="*/ 4206833 w 10214441"/>
                <a:gd name="connsiteY38" fmla="*/ 6281928 h 6611112"/>
                <a:gd name="connsiteX39" fmla="*/ 4408001 w 10214441"/>
                <a:gd name="connsiteY39" fmla="*/ 6263640 h 6611112"/>
                <a:gd name="connsiteX40" fmla="*/ 4654889 w 10214441"/>
                <a:gd name="connsiteY40" fmla="*/ 6236208 h 6611112"/>
                <a:gd name="connsiteX41" fmla="*/ 6035633 w 10214441"/>
                <a:gd name="connsiteY41" fmla="*/ 6254496 h 6611112"/>
                <a:gd name="connsiteX42" fmla="*/ 6300809 w 10214441"/>
                <a:gd name="connsiteY42" fmla="*/ 6281928 h 6611112"/>
                <a:gd name="connsiteX43" fmla="*/ 6785441 w 10214441"/>
                <a:gd name="connsiteY43" fmla="*/ 6309360 h 6611112"/>
                <a:gd name="connsiteX44" fmla="*/ 7443809 w 10214441"/>
                <a:gd name="connsiteY44" fmla="*/ 6318504 h 6611112"/>
                <a:gd name="connsiteX45" fmla="*/ 9620081 w 10214441"/>
                <a:gd name="connsiteY45" fmla="*/ 6309360 h 6611112"/>
                <a:gd name="connsiteX46" fmla="*/ 9647513 w 10214441"/>
                <a:gd name="connsiteY46" fmla="*/ 6300216 h 6611112"/>
                <a:gd name="connsiteX47" fmla="*/ 9738953 w 10214441"/>
                <a:gd name="connsiteY47" fmla="*/ 6281928 h 6611112"/>
                <a:gd name="connsiteX48" fmla="*/ 9793817 w 10214441"/>
                <a:gd name="connsiteY48" fmla="*/ 6263640 h 6611112"/>
                <a:gd name="connsiteX49" fmla="*/ 9857825 w 10214441"/>
                <a:gd name="connsiteY49" fmla="*/ 6236208 h 6611112"/>
                <a:gd name="connsiteX50" fmla="*/ 9985841 w 10214441"/>
                <a:gd name="connsiteY50" fmla="*/ 6117336 h 6611112"/>
                <a:gd name="connsiteX51" fmla="*/ 10022417 w 10214441"/>
                <a:gd name="connsiteY51" fmla="*/ 6080760 h 6611112"/>
                <a:gd name="connsiteX52" fmla="*/ 10068137 w 10214441"/>
                <a:gd name="connsiteY52" fmla="*/ 5998464 h 6611112"/>
                <a:gd name="connsiteX53" fmla="*/ 10077281 w 10214441"/>
                <a:gd name="connsiteY53" fmla="*/ 5971032 h 6611112"/>
                <a:gd name="connsiteX54" fmla="*/ 10095569 w 10214441"/>
                <a:gd name="connsiteY54" fmla="*/ 5897880 h 6611112"/>
                <a:gd name="connsiteX55" fmla="*/ 10113857 w 10214441"/>
                <a:gd name="connsiteY55" fmla="*/ 5815584 h 6611112"/>
                <a:gd name="connsiteX56" fmla="*/ 10132145 w 10214441"/>
                <a:gd name="connsiteY56" fmla="*/ 5596128 h 6611112"/>
                <a:gd name="connsiteX57" fmla="*/ 10141289 w 10214441"/>
                <a:gd name="connsiteY57" fmla="*/ 5550408 h 6611112"/>
                <a:gd name="connsiteX58" fmla="*/ 10150433 w 10214441"/>
                <a:gd name="connsiteY58" fmla="*/ 5440680 h 6611112"/>
                <a:gd name="connsiteX59" fmla="*/ 10177865 w 10214441"/>
                <a:gd name="connsiteY59" fmla="*/ 5065776 h 6611112"/>
                <a:gd name="connsiteX60" fmla="*/ 10187009 w 10214441"/>
                <a:gd name="connsiteY60" fmla="*/ 4645152 h 6611112"/>
                <a:gd name="connsiteX61" fmla="*/ 10214441 w 10214441"/>
                <a:gd name="connsiteY61" fmla="*/ 4389120 h 6611112"/>
                <a:gd name="connsiteX62" fmla="*/ 10205297 w 10214441"/>
                <a:gd name="connsiteY62" fmla="*/ 3008376 h 6611112"/>
                <a:gd name="connsiteX63" fmla="*/ 10196153 w 10214441"/>
                <a:gd name="connsiteY63" fmla="*/ 2852928 h 6611112"/>
                <a:gd name="connsiteX64" fmla="*/ 10187009 w 10214441"/>
                <a:gd name="connsiteY64" fmla="*/ 256032 h 6611112"/>
                <a:gd name="connsiteX65" fmla="*/ 10159577 w 10214441"/>
                <a:gd name="connsiteY65" fmla="*/ 128016 h 6611112"/>
                <a:gd name="connsiteX66" fmla="*/ 10141289 w 10214441"/>
                <a:gd name="connsiteY66" fmla="*/ 27432 h 6611112"/>
                <a:gd name="connsiteX67" fmla="*/ 10123001 w 10214441"/>
                <a:gd name="connsiteY67" fmla="*/ 0 h 6611112"/>
                <a:gd name="connsiteX68" fmla="*/ 9994985 w 10214441"/>
                <a:gd name="connsiteY68" fmla="*/ 18288 h 6611112"/>
                <a:gd name="connsiteX69" fmla="*/ 9629225 w 10214441"/>
                <a:gd name="connsiteY69" fmla="*/ 73152 h 6611112"/>
                <a:gd name="connsiteX70" fmla="*/ 9199457 w 10214441"/>
                <a:gd name="connsiteY70" fmla="*/ 118872 h 6611112"/>
                <a:gd name="connsiteX71" fmla="*/ 8623385 w 10214441"/>
                <a:gd name="connsiteY71" fmla="*/ 164592 h 6611112"/>
                <a:gd name="connsiteX72" fmla="*/ 7837001 w 10214441"/>
                <a:gd name="connsiteY72" fmla="*/ 173736 h 6611112"/>
                <a:gd name="connsiteX73" fmla="*/ 7654121 w 10214441"/>
                <a:gd name="connsiteY73" fmla="*/ 182880 h 6611112"/>
                <a:gd name="connsiteX74" fmla="*/ 7553537 w 10214441"/>
                <a:gd name="connsiteY74" fmla="*/ 192024 h 6611112"/>
                <a:gd name="connsiteX75" fmla="*/ 7471241 w 10214441"/>
                <a:gd name="connsiteY75" fmla="*/ 201168 h 6611112"/>
                <a:gd name="connsiteX76" fmla="*/ 7114625 w 10214441"/>
                <a:gd name="connsiteY76" fmla="*/ 210312 h 6611112"/>
                <a:gd name="connsiteX77" fmla="*/ 7004897 w 10214441"/>
                <a:gd name="connsiteY77" fmla="*/ 219456 h 6611112"/>
                <a:gd name="connsiteX78" fmla="*/ 6776297 w 10214441"/>
                <a:gd name="connsiteY78" fmla="*/ 265176 h 6611112"/>
                <a:gd name="connsiteX79" fmla="*/ 6337385 w 10214441"/>
                <a:gd name="connsiteY79" fmla="*/ 310896 h 6611112"/>
                <a:gd name="connsiteX80" fmla="*/ 6044777 w 10214441"/>
                <a:gd name="connsiteY80" fmla="*/ 338328 h 6611112"/>
                <a:gd name="connsiteX81" fmla="*/ 5532713 w 10214441"/>
                <a:gd name="connsiteY81" fmla="*/ 374904 h 6611112"/>
                <a:gd name="connsiteX82" fmla="*/ 4755473 w 10214441"/>
                <a:gd name="connsiteY82" fmla="*/ 384048 h 6611112"/>
                <a:gd name="connsiteX83" fmla="*/ 1079585 w 10214441"/>
                <a:gd name="connsiteY83" fmla="*/ 374904 h 6611112"/>
                <a:gd name="connsiteX84" fmla="*/ 997289 w 10214441"/>
                <a:gd name="connsiteY84" fmla="*/ 365760 h 6611112"/>
                <a:gd name="connsiteX85" fmla="*/ 768689 w 10214441"/>
                <a:gd name="connsiteY85" fmla="*/ 356616 h 6611112"/>
                <a:gd name="connsiteX86" fmla="*/ 713825 w 10214441"/>
                <a:gd name="connsiteY86" fmla="*/ 347472 h 6611112"/>
                <a:gd name="connsiteX87" fmla="*/ 530945 w 10214441"/>
                <a:gd name="connsiteY87" fmla="*/ 329184 h 6611112"/>
                <a:gd name="connsiteX88" fmla="*/ 476081 w 10214441"/>
                <a:gd name="connsiteY88" fmla="*/ 320040 h 6611112"/>
                <a:gd name="connsiteX89" fmla="*/ 238337 w 10214441"/>
                <a:gd name="connsiteY89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64236 w 10195788"/>
                <a:gd name="connsiteY16" fmla="*/ 5943600 h 6611112"/>
                <a:gd name="connsiteX17" fmla="*/ 183108 w 10195788"/>
                <a:gd name="connsiteY17" fmla="*/ 6190488 h 6611112"/>
                <a:gd name="connsiteX18" fmla="*/ 274548 w 10195788"/>
                <a:gd name="connsiteY18" fmla="*/ 6300216 h 6611112"/>
                <a:gd name="connsiteX19" fmla="*/ 356844 w 10195788"/>
                <a:gd name="connsiteY19" fmla="*/ 6400800 h 6611112"/>
                <a:gd name="connsiteX20" fmla="*/ 411708 w 10195788"/>
                <a:gd name="connsiteY20" fmla="*/ 6446520 h 6611112"/>
                <a:gd name="connsiteX21" fmla="*/ 494004 w 10195788"/>
                <a:gd name="connsiteY21" fmla="*/ 6528816 h 6611112"/>
                <a:gd name="connsiteX22" fmla="*/ 512292 w 10195788"/>
                <a:gd name="connsiteY22" fmla="*/ 6565392 h 6611112"/>
                <a:gd name="connsiteX23" fmla="*/ 548868 w 10195788"/>
                <a:gd name="connsiteY23" fmla="*/ 6583680 h 6611112"/>
                <a:gd name="connsiteX24" fmla="*/ 612876 w 10195788"/>
                <a:gd name="connsiteY24" fmla="*/ 6611112 h 6611112"/>
                <a:gd name="connsiteX25" fmla="*/ 2542260 w 10195788"/>
                <a:gd name="connsiteY25" fmla="*/ 6601968 h 6611112"/>
                <a:gd name="connsiteX26" fmla="*/ 2633700 w 10195788"/>
                <a:gd name="connsiteY26" fmla="*/ 6583680 h 6611112"/>
                <a:gd name="connsiteX27" fmla="*/ 2780004 w 10195788"/>
                <a:gd name="connsiteY27" fmla="*/ 6547104 h 6611112"/>
                <a:gd name="connsiteX28" fmla="*/ 3045180 w 10195788"/>
                <a:gd name="connsiteY28" fmla="*/ 6464808 h 6611112"/>
                <a:gd name="connsiteX29" fmla="*/ 3127476 w 10195788"/>
                <a:gd name="connsiteY29" fmla="*/ 6437376 h 6611112"/>
                <a:gd name="connsiteX30" fmla="*/ 3228060 w 10195788"/>
                <a:gd name="connsiteY30" fmla="*/ 6419088 h 6611112"/>
                <a:gd name="connsiteX31" fmla="*/ 3292068 w 10195788"/>
                <a:gd name="connsiteY31" fmla="*/ 6409944 h 6611112"/>
                <a:gd name="connsiteX32" fmla="*/ 3328644 w 10195788"/>
                <a:gd name="connsiteY32" fmla="*/ 6400800 h 6611112"/>
                <a:gd name="connsiteX33" fmla="*/ 3639540 w 10195788"/>
                <a:gd name="connsiteY33" fmla="*/ 6364224 h 6611112"/>
                <a:gd name="connsiteX34" fmla="*/ 3740124 w 10195788"/>
                <a:gd name="connsiteY34" fmla="*/ 6345936 h 6611112"/>
                <a:gd name="connsiteX35" fmla="*/ 3913860 w 10195788"/>
                <a:gd name="connsiteY35" fmla="*/ 6327648 h 6611112"/>
                <a:gd name="connsiteX36" fmla="*/ 3996156 w 10195788"/>
                <a:gd name="connsiteY36" fmla="*/ 6309360 h 6611112"/>
                <a:gd name="connsiteX37" fmla="*/ 4188180 w 10195788"/>
                <a:gd name="connsiteY37" fmla="*/ 6281928 h 6611112"/>
                <a:gd name="connsiteX38" fmla="*/ 4389348 w 10195788"/>
                <a:gd name="connsiteY38" fmla="*/ 6263640 h 6611112"/>
                <a:gd name="connsiteX39" fmla="*/ 4636236 w 10195788"/>
                <a:gd name="connsiteY39" fmla="*/ 6236208 h 6611112"/>
                <a:gd name="connsiteX40" fmla="*/ 6016980 w 10195788"/>
                <a:gd name="connsiteY40" fmla="*/ 6254496 h 6611112"/>
                <a:gd name="connsiteX41" fmla="*/ 6282156 w 10195788"/>
                <a:gd name="connsiteY41" fmla="*/ 6281928 h 6611112"/>
                <a:gd name="connsiteX42" fmla="*/ 6766788 w 10195788"/>
                <a:gd name="connsiteY42" fmla="*/ 6309360 h 6611112"/>
                <a:gd name="connsiteX43" fmla="*/ 7425156 w 10195788"/>
                <a:gd name="connsiteY43" fmla="*/ 6318504 h 6611112"/>
                <a:gd name="connsiteX44" fmla="*/ 9601428 w 10195788"/>
                <a:gd name="connsiteY44" fmla="*/ 6309360 h 6611112"/>
                <a:gd name="connsiteX45" fmla="*/ 9628860 w 10195788"/>
                <a:gd name="connsiteY45" fmla="*/ 6300216 h 6611112"/>
                <a:gd name="connsiteX46" fmla="*/ 9720300 w 10195788"/>
                <a:gd name="connsiteY46" fmla="*/ 6281928 h 6611112"/>
                <a:gd name="connsiteX47" fmla="*/ 9775164 w 10195788"/>
                <a:gd name="connsiteY47" fmla="*/ 6263640 h 6611112"/>
                <a:gd name="connsiteX48" fmla="*/ 9839172 w 10195788"/>
                <a:gd name="connsiteY48" fmla="*/ 6236208 h 6611112"/>
                <a:gd name="connsiteX49" fmla="*/ 9967188 w 10195788"/>
                <a:gd name="connsiteY49" fmla="*/ 6117336 h 6611112"/>
                <a:gd name="connsiteX50" fmla="*/ 10003764 w 10195788"/>
                <a:gd name="connsiteY50" fmla="*/ 6080760 h 6611112"/>
                <a:gd name="connsiteX51" fmla="*/ 10049484 w 10195788"/>
                <a:gd name="connsiteY51" fmla="*/ 5998464 h 6611112"/>
                <a:gd name="connsiteX52" fmla="*/ 10058628 w 10195788"/>
                <a:gd name="connsiteY52" fmla="*/ 5971032 h 6611112"/>
                <a:gd name="connsiteX53" fmla="*/ 10076916 w 10195788"/>
                <a:gd name="connsiteY53" fmla="*/ 5897880 h 6611112"/>
                <a:gd name="connsiteX54" fmla="*/ 10095204 w 10195788"/>
                <a:gd name="connsiteY54" fmla="*/ 5815584 h 6611112"/>
                <a:gd name="connsiteX55" fmla="*/ 10113492 w 10195788"/>
                <a:gd name="connsiteY55" fmla="*/ 5596128 h 6611112"/>
                <a:gd name="connsiteX56" fmla="*/ 10122636 w 10195788"/>
                <a:gd name="connsiteY56" fmla="*/ 5550408 h 6611112"/>
                <a:gd name="connsiteX57" fmla="*/ 10131780 w 10195788"/>
                <a:gd name="connsiteY57" fmla="*/ 5440680 h 6611112"/>
                <a:gd name="connsiteX58" fmla="*/ 10159212 w 10195788"/>
                <a:gd name="connsiteY58" fmla="*/ 5065776 h 6611112"/>
                <a:gd name="connsiteX59" fmla="*/ 10168356 w 10195788"/>
                <a:gd name="connsiteY59" fmla="*/ 4645152 h 6611112"/>
                <a:gd name="connsiteX60" fmla="*/ 10195788 w 10195788"/>
                <a:gd name="connsiteY60" fmla="*/ 4389120 h 6611112"/>
                <a:gd name="connsiteX61" fmla="*/ 10186644 w 10195788"/>
                <a:gd name="connsiteY61" fmla="*/ 3008376 h 6611112"/>
                <a:gd name="connsiteX62" fmla="*/ 10177500 w 10195788"/>
                <a:gd name="connsiteY62" fmla="*/ 2852928 h 6611112"/>
                <a:gd name="connsiteX63" fmla="*/ 10168356 w 10195788"/>
                <a:gd name="connsiteY63" fmla="*/ 256032 h 6611112"/>
                <a:gd name="connsiteX64" fmla="*/ 10140924 w 10195788"/>
                <a:gd name="connsiteY64" fmla="*/ 128016 h 6611112"/>
                <a:gd name="connsiteX65" fmla="*/ 10122636 w 10195788"/>
                <a:gd name="connsiteY65" fmla="*/ 27432 h 6611112"/>
                <a:gd name="connsiteX66" fmla="*/ 10104348 w 10195788"/>
                <a:gd name="connsiteY66" fmla="*/ 0 h 6611112"/>
                <a:gd name="connsiteX67" fmla="*/ 9976332 w 10195788"/>
                <a:gd name="connsiteY67" fmla="*/ 18288 h 6611112"/>
                <a:gd name="connsiteX68" fmla="*/ 9610572 w 10195788"/>
                <a:gd name="connsiteY68" fmla="*/ 73152 h 6611112"/>
                <a:gd name="connsiteX69" fmla="*/ 9180804 w 10195788"/>
                <a:gd name="connsiteY69" fmla="*/ 118872 h 6611112"/>
                <a:gd name="connsiteX70" fmla="*/ 8604732 w 10195788"/>
                <a:gd name="connsiteY70" fmla="*/ 164592 h 6611112"/>
                <a:gd name="connsiteX71" fmla="*/ 7818348 w 10195788"/>
                <a:gd name="connsiteY71" fmla="*/ 173736 h 6611112"/>
                <a:gd name="connsiteX72" fmla="*/ 7635468 w 10195788"/>
                <a:gd name="connsiteY72" fmla="*/ 182880 h 6611112"/>
                <a:gd name="connsiteX73" fmla="*/ 7534884 w 10195788"/>
                <a:gd name="connsiteY73" fmla="*/ 192024 h 6611112"/>
                <a:gd name="connsiteX74" fmla="*/ 7452588 w 10195788"/>
                <a:gd name="connsiteY74" fmla="*/ 201168 h 6611112"/>
                <a:gd name="connsiteX75" fmla="*/ 7095972 w 10195788"/>
                <a:gd name="connsiteY75" fmla="*/ 210312 h 6611112"/>
                <a:gd name="connsiteX76" fmla="*/ 6986244 w 10195788"/>
                <a:gd name="connsiteY76" fmla="*/ 219456 h 6611112"/>
                <a:gd name="connsiteX77" fmla="*/ 6757644 w 10195788"/>
                <a:gd name="connsiteY77" fmla="*/ 265176 h 6611112"/>
                <a:gd name="connsiteX78" fmla="*/ 6318732 w 10195788"/>
                <a:gd name="connsiteY78" fmla="*/ 310896 h 6611112"/>
                <a:gd name="connsiteX79" fmla="*/ 6026124 w 10195788"/>
                <a:gd name="connsiteY79" fmla="*/ 338328 h 6611112"/>
                <a:gd name="connsiteX80" fmla="*/ 5514060 w 10195788"/>
                <a:gd name="connsiteY80" fmla="*/ 374904 h 6611112"/>
                <a:gd name="connsiteX81" fmla="*/ 4736820 w 10195788"/>
                <a:gd name="connsiteY81" fmla="*/ 384048 h 6611112"/>
                <a:gd name="connsiteX82" fmla="*/ 1060932 w 10195788"/>
                <a:gd name="connsiteY82" fmla="*/ 374904 h 6611112"/>
                <a:gd name="connsiteX83" fmla="*/ 978636 w 10195788"/>
                <a:gd name="connsiteY83" fmla="*/ 365760 h 6611112"/>
                <a:gd name="connsiteX84" fmla="*/ 750036 w 10195788"/>
                <a:gd name="connsiteY84" fmla="*/ 356616 h 6611112"/>
                <a:gd name="connsiteX85" fmla="*/ 695172 w 10195788"/>
                <a:gd name="connsiteY85" fmla="*/ 347472 h 6611112"/>
                <a:gd name="connsiteX86" fmla="*/ 512292 w 10195788"/>
                <a:gd name="connsiteY86" fmla="*/ 329184 h 6611112"/>
                <a:gd name="connsiteX87" fmla="*/ 457428 w 10195788"/>
                <a:gd name="connsiteY87" fmla="*/ 320040 h 6611112"/>
                <a:gd name="connsiteX88" fmla="*/ 219684 w 10195788"/>
                <a:gd name="connsiteY88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36804 w 10195788"/>
                <a:gd name="connsiteY15" fmla="*/ 5879592 h 6611112"/>
                <a:gd name="connsiteX16" fmla="*/ 183108 w 10195788"/>
                <a:gd name="connsiteY16" fmla="*/ 6190488 h 6611112"/>
                <a:gd name="connsiteX17" fmla="*/ 274548 w 10195788"/>
                <a:gd name="connsiteY17" fmla="*/ 6300216 h 6611112"/>
                <a:gd name="connsiteX18" fmla="*/ 356844 w 10195788"/>
                <a:gd name="connsiteY18" fmla="*/ 6400800 h 6611112"/>
                <a:gd name="connsiteX19" fmla="*/ 411708 w 10195788"/>
                <a:gd name="connsiteY19" fmla="*/ 6446520 h 6611112"/>
                <a:gd name="connsiteX20" fmla="*/ 494004 w 10195788"/>
                <a:gd name="connsiteY20" fmla="*/ 6528816 h 6611112"/>
                <a:gd name="connsiteX21" fmla="*/ 512292 w 10195788"/>
                <a:gd name="connsiteY21" fmla="*/ 6565392 h 6611112"/>
                <a:gd name="connsiteX22" fmla="*/ 548868 w 10195788"/>
                <a:gd name="connsiteY22" fmla="*/ 6583680 h 6611112"/>
                <a:gd name="connsiteX23" fmla="*/ 612876 w 10195788"/>
                <a:gd name="connsiteY23" fmla="*/ 6611112 h 6611112"/>
                <a:gd name="connsiteX24" fmla="*/ 2542260 w 10195788"/>
                <a:gd name="connsiteY24" fmla="*/ 6601968 h 6611112"/>
                <a:gd name="connsiteX25" fmla="*/ 2633700 w 10195788"/>
                <a:gd name="connsiteY25" fmla="*/ 6583680 h 6611112"/>
                <a:gd name="connsiteX26" fmla="*/ 2780004 w 10195788"/>
                <a:gd name="connsiteY26" fmla="*/ 6547104 h 6611112"/>
                <a:gd name="connsiteX27" fmla="*/ 3045180 w 10195788"/>
                <a:gd name="connsiteY27" fmla="*/ 6464808 h 6611112"/>
                <a:gd name="connsiteX28" fmla="*/ 3127476 w 10195788"/>
                <a:gd name="connsiteY28" fmla="*/ 6437376 h 6611112"/>
                <a:gd name="connsiteX29" fmla="*/ 3228060 w 10195788"/>
                <a:gd name="connsiteY29" fmla="*/ 6419088 h 6611112"/>
                <a:gd name="connsiteX30" fmla="*/ 3292068 w 10195788"/>
                <a:gd name="connsiteY30" fmla="*/ 6409944 h 6611112"/>
                <a:gd name="connsiteX31" fmla="*/ 3328644 w 10195788"/>
                <a:gd name="connsiteY31" fmla="*/ 6400800 h 6611112"/>
                <a:gd name="connsiteX32" fmla="*/ 3639540 w 10195788"/>
                <a:gd name="connsiteY32" fmla="*/ 6364224 h 6611112"/>
                <a:gd name="connsiteX33" fmla="*/ 3740124 w 10195788"/>
                <a:gd name="connsiteY33" fmla="*/ 6345936 h 6611112"/>
                <a:gd name="connsiteX34" fmla="*/ 3913860 w 10195788"/>
                <a:gd name="connsiteY34" fmla="*/ 6327648 h 6611112"/>
                <a:gd name="connsiteX35" fmla="*/ 3996156 w 10195788"/>
                <a:gd name="connsiteY35" fmla="*/ 6309360 h 6611112"/>
                <a:gd name="connsiteX36" fmla="*/ 4188180 w 10195788"/>
                <a:gd name="connsiteY36" fmla="*/ 6281928 h 6611112"/>
                <a:gd name="connsiteX37" fmla="*/ 4389348 w 10195788"/>
                <a:gd name="connsiteY37" fmla="*/ 6263640 h 6611112"/>
                <a:gd name="connsiteX38" fmla="*/ 4636236 w 10195788"/>
                <a:gd name="connsiteY38" fmla="*/ 6236208 h 6611112"/>
                <a:gd name="connsiteX39" fmla="*/ 6016980 w 10195788"/>
                <a:gd name="connsiteY39" fmla="*/ 6254496 h 6611112"/>
                <a:gd name="connsiteX40" fmla="*/ 6282156 w 10195788"/>
                <a:gd name="connsiteY40" fmla="*/ 6281928 h 6611112"/>
                <a:gd name="connsiteX41" fmla="*/ 6766788 w 10195788"/>
                <a:gd name="connsiteY41" fmla="*/ 6309360 h 6611112"/>
                <a:gd name="connsiteX42" fmla="*/ 7425156 w 10195788"/>
                <a:gd name="connsiteY42" fmla="*/ 6318504 h 6611112"/>
                <a:gd name="connsiteX43" fmla="*/ 9601428 w 10195788"/>
                <a:gd name="connsiteY43" fmla="*/ 6309360 h 6611112"/>
                <a:gd name="connsiteX44" fmla="*/ 9628860 w 10195788"/>
                <a:gd name="connsiteY44" fmla="*/ 6300216 h 6611112"/>
                <a:gd name="connsiteX45" fmla="*/ 9720300 w 10195788"/>
                <a:gd name="connsiteY45" fmla="*/ 6281928 h 6611112"/>
                <a:gd name="connsiteX46" fmla="*/ 9775164 w 10195788"/>
                <a:gd name="connsiteY46" fmla="*/ 6263640 h 6611112"/>
                <a:gd name="connsiteX47" fmla="*/ 9839172 w 10195788"/>
                <a:gd name="connsiteY47" fmla="*/ 6236208 h 6611112"/>
                <a:gd name="connsiteX48" fmla="*/ 9967188 w 10195788"/>
                <a:gd name="connsiteY48" fmla="*/ 6117336 h 6611112"/>
                <a:gd name="connsiteX49" fmla="*/ 10003764 w 10195788"/>
                <a:gd name="connsiteY49" fmla="*/ 6080760 h 6611112"/>
                <a:gd name="connsiteX50" fmla="*/ 10049484 w 10195788"/>
                <a:gd name="connsiteY50" fmla="*/ 5998464 h 6611112"/>
                <a:gd name="connsiteX51" fmla="*/ 10058628 w 10195788"/>
                <a:gd name="connsiteY51" fmla="*/ 5971032 h 6611112"/>
                <a:gd name="connsiteX52" fmla="*/ 10076916 w 10195788"/>
                <a:gd name="connsiteY52" fmla="*/ 5897880 h 6611112"/>
                <a:gd name="connsiteX53" fmla="*/ 10095204 w 10195788"/>
                <a:gd name="connsiteY53" fmla="*/ 5815584 h 6611112"/>
                <a:gd name="connsiteX54" fmla="*/ 10113492 w 10195788"/>
                <a:gd name="connsiteY54" fmla="*/ 5596128 h 6611112"/>
                <a:gd name="connsiteX55" fmla="*/ 10122636 w 10195788"/>
                <a:gd name="connsiteY55" fmla="*/ 5550408 h 6611112"/>
                <a:gd name="connsiteX56" fmla="*/ 10131780 w 10195788"/>
                <a:gd name="connsiteY56" fmla="*/ 5440680 h 6611112"/>
                <a:gd name="connsiteX57" fmla="*/ 10159212 w 10195788"/>
                <a:gd name="connsiteY57" fmla="*/ 5065776 h 6611112"/>
                <a:gd name="connsiteX58" fmla="*/ 10168356 w 10195788"/>
                <a:gd name="connsiteY58" fmla="*/ 4645152 h 6611112"/>
                <a:gd name="connsiteX59" fmla="*/ 10195788 w 10195788"/>
                <a:gd name="connsiteY59" fmla="*/ 4389120 h 6611112"/>
                <a:gd name="connsiteX60" fmla="*/ 10186644 w 10195788"/>
                <a:gd name="connsiteY60" fmla="*/ 3008376 h 6611112"/>
                <a:gd name="connsiteX61" fmla="*/ 10177500 w 10195788"/>
                <a:gd name="connsiteY61" fmla="*/ 2852928 h 6611112"/>
                <a:gd name="connsiteX62" fmla="*/ 10168356 w 10195788"/>
                <a:gd name="connsiteY62" fmla="*/ 256032 h 6611112"/>
                <a:gd name="connsiteX63" fmla="*/ 10140924 w 10195788"/>
                <a:gd name="connsiteY63" fmla="*/ 128016 h 6611112"/>
                <a:gd name="connsiteX64" fmla="*/ 10122636 w 10195788"/>
                <a:gd name="connsiteY64" fmla="*/ 27432 h 6611112"/>
                <a:gd name="connsiteX65" fmla="*/ 10104348 w 10195788"/>
                <a:gd name="connsiteY65" fmla="*/ 0 h 6611112"/>
                <a:gd name="connsiteX66" fmla="*/ 9976332 w 10195788"/>
                <a:gd name="connsiteY66" fmla="*/ 18288 h 6611112"/>
                <a:gd name="connsiteX67" fmla="*/ 9610572 w 10195788"/>
                <a:gd name="connsiteY67" fmla="*/ 73152 h 6611112"/>
                <a:gd name="connsiteX68" fmla="*/ 9180804 w 10195788"/>
                <a:gd name="connsiteY68" fmla="*/ 118872 h 6611112"/>
                <a:gd name="connsiteX69" fmla="*/ 8604732 w 10195788"/>
                <a:gd name="connsiteY69" fmla="*/ 164592 h 6611112"/>
                <a:gd name="connsiteX70" fmla="*/ 7818348 w 10195788"/>
                <a:gd name="connsiteY70" fmla="*/ 173736 h 6611112"/>
                <a:gd name="connsiteX71" fmla="*/ 7635468 w 10195788"/>
                <a:gd name="connsiteY71" fmla="*/ 182880 h 6611112"/>
                <a:gd name="connsiteX72" fmla="*/ 7534884 w 10195788"/>
                <a:gd name="connsiteY72" fmla="*/ 192024 h 6611112"/>
                <a:gd name="connsiteX73" fmla="*/ 7452588 w 10195788"/>
                <a:gd name="connsiteY73" fmla="*/ 201168 h 6611112"/>
                <a:gd name="connsiteX74" fmla="*/ 7095972 w 10195788"/>
                <a:gd name="connsiteY74" fmla="*/ 210312 h 6611112"/>
                <a:gd name="connsiteX75" fmla="*/ 6986244 w 10195788"/>
                <a:gd name="connsiteY75" fmla="*/ 219456 h 6611112"/>
                <a:gd name="connsiteX76" fmla="*/ 6757644 w 10195788"/>
                <a:gd name="connsiteY76" fmla="*/ 265176 h 6611112"/>
                <a:gd name="connsiteX77" fmla="*/ 6318732 w 10195788"/>
                <a:gd name="connsiteY77" fmla="*/ 310896 h 6611112"/>
                <a:gd name="connsiteX78" fmla="*/ 6026124 w 10195788"/>
                <a:gd name="connsiteY78" fmla="*/ 338328 h 6611112"/>
                <a:gd name="connsiteX79" fmla="*/ 5514060 w 10195788"/>
                <a:gd name="connsiteY79" fmla="*/ 374904 h 6611112"/>
                <a:gd name="connsiteX80" fmla="*/ 4736820 w 10195788"/>
                <a:gd name="connsiteY80" fmla="*/ 384048 h 6611112"/>
                <a:gd name="connsiteX81" fmla="*/ 1060932 w 10195788"/>
                <a:gd name="connsiteY81" fmla="*/ 374904 h 6611112"/>
                <a:gd name="connsiteX82" fmla="*/ 978636 w 10195788"/>
                <a:gd name="connsiteY82" fmla="*/ 365760 h 6611112"/>
                <a:gd name="connsiteX83" fmla="*/ 750036 w 10195788"/>
                <a:gd name="connsiteY83" fmla="*/ 356616 h 6611112"/>
                <a:gd name="connsiteX84" fmla="*/ 695172 w 10195788"/>
                <a:gd name="connsiteY84" fmla="*/ 347472 h 6611112"/>
                <a:gd name="connsiteX85" fmla="*/ 512292 w 10195788"/>
                <a:gd name="connsiteY85" fmla="*/ 329184 h 6611112"/>
                <a:gd name="connsiteX86" fmla="*/ 457428 w 10195788"/>
                <a:gd name="connsiteY86" fmla="*/ 320040 h 6611112"/>
                <a:gd name="connsiteX87" fmla="*/ 219684 w 10195788"/>
                <a:gd name="connsiteY87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11708 w 10195788"/>
                <a:gd name="connsiteY18" fmla="*/ 6446520 h 6611112"/>
                <a:gd name="connsiteX19" fmla="*/ 494004 w 10195788"/>
                <a:gd name="connsiteY19" fmla="*/ 6528816 h 6611112"/>
                <a:gd name="connsiteX20" fmla="*/ 512292 w 10195788"/>
                <a:gd name="connsiteY20" fmla="*/ 6565392 h 6611112"/>
                <a:gd name="connsiteX21" fmla="*/ 548868 w 10195788"/>
                <a:gd name="connsiteY21" fmla="*/ 6583680 h 6611112"/>
                <a:gd name="connsiteX22" fmla="*/ 612876 w 10195788"/>
                <a:gd name="connsiteY22" fmla="*/ 6611112 h 6611112"/>
                <a:gd name="connsiteX23" fmla="*/ 2542260 w 10195788"/>
                <a:gd name="connsiteY23" fmla="*/ 6601968 h 6611112"/>
                <a:gd name="connsiteX24" fmla="*/ 2633700 w 10195788"/>
                <a:gd name="connsiteY24" fmla="*/ 6583680 h 6611112"/>
                <a:gd name="connsiteX25" fmla="*/ 2780004 w 10195788"/>
                <a:gd name="connsiteY25" fmla="*/ 6547104 h 6611112"/>
                <a:gd name="connsiteX26" fmla="*/ 3045180 w 10195788"/>
                <a:gd name="connsiteY26" fmla="*/ 6464808 h 6611112"/>
                <a:gd name="connsiteX27" fmla="*/ 3127476 w 10195788"/>
                <a:gd name="connsiteY27" fmla="*/ 6437376 h 6611112"/>
                <a:gd name="connsiteX28" fmla="*/ 3228060 w 10195788"/>
                <a:gd name="connsiteY28" fmla="*/ 6419088 h 6611112"/>
                <a:gd name="connsiteX29" fmla="*/ 3292068 w 10195788"/>
                <a:gd name="connsiteY29" fmla="*/ 6409944 h 6611112"/>
                <a:gd name="connsiteX30" fmla="*/ 3328644 w 10195788"/>
                <a:gd name="connsiteY30" fmla="*/ 6400800 h 6611112"/>
                <a:gd name="connsiteX31" fmla="*/ 3639540 w 10195788"/>
                <a:gd name="connsiteY31" fmla="*/ 6364224 h 6611112"/>
                <a:gd name="connsiteX32" fmla="*/ 3740124 w 10195788"/>
                <a:gd name="connsiteY32" fmla="*/ 6345936 h 6611112"/>
                <a:gd name="connsiteX33" fmla="*/ 3913860 w 10195788"/>
                <a:gd name="connsiteY33" fmla="*/ 6327648 h 6611112"/>
                <a:gd name="connsiteX34" fmla="*/ 3996156 w 10195788"/>
                <a:gd name="connsiteY34" fmla="*/ 6309360 h 6611112"/>
                <a:gd name="connsiteX35" fmla="*/ 4188180 w 10195788"/>
                <a:gd name="connsiteY35" fmla="*/ 6281928 h 6611112"/>
                <a:gd name="connsiteX36" fmla="*/ 4389348 w 10195788"/>
                <a:gd name="connsiteY36" fmla="*/ 6263640 h 6611112"/>
                <a:gd name="connsiteX37" fmla="*/ 4636236 w 10195788"/>
                <a:gd name="connsiteY37" fmla="*/ 6236208 h 6611112"/>
                <a:gd name="connsiteX38" fmla="*/ 6016980 w 10195788"/>
                <a:gd name="connsiteY38" fmla="*/ 6254496 h 6611112"/>
                <a:gd name="connsiteX39" fmla="*/ 6282156 w 10195788"/>
                <a:gd name="connsiteY39" fmla="*/ 6281928 h 6611112"/>
                <a:gd name="connsiteX40" fmla="*/ 6766788 w 10195788"/>
                <a:gd name="connsiteY40" fmla="*/ 6309360 h 6611112"/>
                <a:gd name="connsiteX41" fmla="*/ 7425156 w 10195788"/>
                <a:gd name="connsiteY41" fmla="*/ 6318504 h 6611112"/>
                <a:gd name="connsiteX42" fmla="*/ 9601428 w 10195788"/>
                <a:gd name="connsiteY42" fmla="*/ 6309360 h 6611112"/>
                <a:gd name="connsiteX43" fmla="*/ 9628860 w 10195788"/>
                <a:gd name="connsiteY43" fmla="*/ 6300216 h 6611112"/>
                <a:gd name="connsiteX44" fmla="*/ 9720300 w 10195788"/>
                <a:gd name="connsiteY44" fmla="*/ 6281928 h 6611112"/>
                <a:gd name="connsiteX45" fmla="*/ 9775164 w 10195788"/>
                <a:gd name="connsiteY45" fmla="*/ 6263640 h 6611112"/>
                <a:gd name="connsiteX46" fmla="*/ 9839172 w 10195788"/>
                <a:gd name="connsiteY46" fmla="*/ 6236208 h 6611112"/>
                <a:gd name="connsiteX47" fmla="*/ 9967188 w 10195788"/>
                <a:gd name="connsiteY47" fmla="*/ 6117336 h 6611112"/>
                <a:gd name="connsiteX48" fmla="*/ 10003764 w 10195788"/>
                <a:gd name="connsiteY48" fmla="*/ 6080760 h 6611112"/>
                <a:gd name="connsiteX49" fmla="*/ 10049484 w 10195788"/>
                <a:gd name="connsiteY49" fmla="*/ 5998464 h 6611112"/>
                <a:gd name="connsiteX50" fmla="*/ 10058628 w 10195788"/>
                <a:gd name="connsiteY50" fmla="*/ 5971032 h 6611112"/>
                <a:gd name="connsiteX51" fmla="*/ 10076916 w 10195788"/>
                <a:gd name="connsiteY51" fmla="*/ 5897880 h 6611112"/>
                <a:gd name="connsiteX52" fmla="*/ 10095204 w 10195788"/>
                <a:gd name="connsiteY52" fmla="*/ 5815584 h 6611112"/>
                <a:gd name="connsiteX53" fmla="*/ 10113492 w 10195788"/>
                <a:gd name="connsiteY53" fmla="*/ 5596128 h 6611112"/>
                <a:gd name="connsiteX54" fmla="*/ 10122636 w 10195788"/>
                <a:gd name="connsiteY54" fmla="*/ 5550408 h 6611112"/>
                <a:gd name="connsiteX55" fmla="*/ 10131780 w 10195788"/>
                <a:gd name="connsiteY55" fmla="*/ 5440680 h 6611112"/>
                <a:gd name="connsiteX56" fmla="*/ 10159212 w 10195788"/>
                <a:gd name="connsiteY56" fmla="*/ 5065776 h 6611112"/>
                <a:gd name="connsiteX57" fmla="*/ 10168356 w 10195788"/>
                <a:gd name="connsiteY57" fmla="*/ 4645152 h 6611112"/>
                <a:gd name="connsiteX58" fmla="*/ 10195788 w 10195788"/>
                <a:gd name="connsiteY58" fmla="*/ 4389120 h 6611112"/>
                <a:gd name="connsiteX59" fmla="*/ 10186644 w 10195788"/>
                <a:gd name="connsiteY59" fmla="*/ 3008376 h 6611112"/>
                <a:gd name="connsiteX60" fmla="*/ 10177500 w 10195788"/>
                <a:gd name="connsiteY60" fmla="*/ 2852928 h 6611112"/>
                <a:gd name="connsiteX61" fmla="*/ 10168356 w 10195788"/>
                <a:gd name="connsiteY61" fmla="*/ 256032 h 6611112"/>
                <a:gd name="connsiteX62" fmla="*/ 10140924 w 10195788"/>
                <a:gd name="connsiteY62" fmla="*/ 128016 h 6611112"/>
                <a:gd name="connsiteX63" fmla="*/ 10122636 w 10195788"/>
                <a:gd name="connsiteY63" fmla="*/ 27432 h 6611112"/>
                <a:gd name="connsiteX64" fmla="*/ 10104348 w 10195788"/>
                <a:gd name="connsiteY64" fmla="*/ 0 h 6611112"/>
                <a:gd name="connsiteX65" fmla="*/ 9976332 w 10195788"/>
                <a:gd name="connsiteY65" fmla="*/ 18288 h 6611112"/>
                <a:gd name="connsiteX66" fmla="*/ 9610572 w 10195788"/>
                <a:gd name="connsiteY66" fmla="*/ 73152 h 6611112"/>
                <a:gd name="connsiteX67" fmla="*/ 9180804 w 10195788"/>
                <a:gd name="connsiteY67" fmla="*/ 118872 h 6611112"/>
                <a:gd name="connsiteX68" fmla="*/ 8604732 w 10195788"/>
                <a:gd name="connsiteY68" fmla="*/ 164592 h 6611112"/>
                <a:gd name="connsiteX69" fmla="*/ 7818348 w 10195788"/>
                <a:gd name="connsiteY69" fmla="*/ 173736 h 6611112"/>
                <a:gd name="connsiteX70" fmla="*/ 7635468 w 10195788"/>
                <a:gd name="connsiteY70" fmla="*/ 182880 h 6611112"/>
                <a:gd name="connsiteX71" fmla="*/ 7534884 w 10195788"/>
                <a:gd name="connsiteY71" fmla="*/ 192024 h 6611112"/>
                <a:gd name="connsiteX72" fmla="*/ 7452588 w 10195788"/>
                <a:gd name="connsiteY72" fmla="*/ 201168 h 6611112"/>
                <a:gd name="connsiteX73" fmla="*/ 7095972 w 10195788"/>
                <a:gd name="connsiteY73" fmla="*/ 210312 h 6611112"/>
                <a:gd name="connsiteX74" fmla="*/ 6986244 w 10195788"/>
                <a:gd name="connsiteY74" fmla="*/ 219456 h 6611112"/>
                <a:gd name="connsiteX75" fmla="*/ 6757644 w 10195788"/>
                <a:gd name="connsiteY75" fmla="*/ 265176 h 6611112"/>
                <a:gd name="connsiteX76" fmla="*/ 6318732 w 10195788"/>
                <a:gd name="connsiteY76" fmla="*/ 310896 h 6611112"/>
                <a:gd name="connsiteX77" fmla="*/ 6026124 w 10195788"/>
                <a:gd name="connsiteY77" fmla="*/ 338328 h 6611112"/>
                <a:gd name="connsiteX78" fmla="*/ 5514060 w 10195788"/>
                <a:gd name="connsiteY78" fmla="*/ 374904 h 6611112"/>
                <a:gd name="connsiteX79" fmla="*/ 4736820 w 10195788"/>
                <a:gd name="connsiteY79" fmla="*/ 384048 h 6611112"/>
                <a:gd name="connsiteX80" fmla="*/ 1060932 w 10195788"/>
                <a:gd name="connsiteY80" fmla="*/ 374904 h 6611112"/>
                <a:gd name="connsiteX81" fmla="*/ 978636 w 10195788"/>
                <a:gd name="connsiteY81" fmla="*/ 365760 h 6611112"/>
                <a:gd name="connsiteX82" fmla="*/ 750036 w 10195788"/>
                <a:gd name="connsiteY82" fmla="*/ 356616 h 6611112"/>
                <a:gd name="connsiteX83" fmla="*/ 695172 w 10195788"/>
                <a:gd name="connsiteY83" fmla="*/ 347472 h 6611112"/>
                <a:gd name="connsiteX84" fmla="*/ 512292 w 10195788"/>
                <a:gd name="connsiteY84" fmla="*/ 329184 h 6611112"/>
                <a:gd name="connsiteX85" fmla="*/ 457428 w 10195788"/>
                <a:gd name="connsiteY85" fmla="*/ 320040 h 6611112"/>
                <a:gd name="connsiteX86" fmla="*/ 219684 w 10195788"/>
                <a:gd name="connsiteY86" fmla="*/ 347472 h 6611112"/>
                <a:gd name="connsiteX0" fmla="*/ 219684 w 10195788"/>
                <a:gd name="connsiteY0" fmla="*/ 347472 h 6611112"/>
                <a:gd name="connsiteX1" fmla="*/ 201396 w 10195788"/>
                <a:gd name="connsiteY1" fmla="*/ 393192 h 6611112"/>
                <a:gd name="connsiteX2" fmla="*/ 183108 w 10195788"/>
                <a:gd name="connsiteY2" fmla="*/ 475488 h 6611112"/>
                <a:gd name="connsiteX3" fmla="*/ 173964 w 10195788"/>
                <a:gd name="connsiteY3" fmla="*/ 566928 h 6611112"/>
                <a:gd name="connsiteX4" fmla="*/ 164820 w 10195788"/>
                <a:gd name="connsiteY4" fmla="*/ 685800 h 6611112"/>
                <a:gd name="connsiteX5" fmla="*/ 119100 w 10195788"/>
                <a:gd name="connsiteY5" fmla="*/ 987552 h 6611112"/>
                <a:gd name="connsiteX6" fmla="*/ 109956 w 10195788"/>
                <a:gd name="connsiteY6" fmla="*/ 1225296 h 6611112"/>
                <a:gd name="connsiteX7" fmla="*/ 82524 w 10195788"/>
                <a:gd name="connsiteY7" fmla="*/ 1563624 h 6611112"/>
                <a:gd name="connsiteX8" fmla="*/ 73380 w 10195788"/>
                <a:gd name="connsiteY8" fmla="*/ 1892808 h 6611112"/>
                <a:gd name="connsiteX9" fmla="*/ 55092 w 10195788"/>
                <a:gd name="connsiteY9" fmla="*/ 2148840 h 6611112"/>
                <a:gd name="connsiteX10" fmla="*/ 45948 w 10195788"/>
                <a:gd name="connsiteY10" fmla="*/ 2962656 h 6611112"/>
                <a:gd name="connsiteX11" fmla="*/ 27660 w 10195788"/>
                <a:gd name="connsiteY11" fmla="*/ 3538728 h 6611112"/>
                <a:gd name="connsiteX12" fmla="*/ 18516 w 10195788"/>
                <a:gd name="connsiteY12" fmla="*/ 4297680 h 6611112"/>
                <a:gd name="connsiteX13" fmla="*/ 228 w 10195788"/>
                <a:gd name="connsiteY13" fmla="*/ 5157216 h 6611112"/>
                <a:gd name="connsiteX14" fmla="*/ 9372 w 10195788"/>
                <a:gd name="connsiteY14" fmla="*/ 5815584 h 6611112"/>
                <a:gd name="connsiteX15" fmla="*/ 183108 w 10195788"/>
                <a:gd name="connsiteY15" fmla="*/ 6190488 h 6611112"/>
                <a:gd name="connsiteX16" fmla="*/ 274548 w 10195788"/>
                <a:gd name="connsiteY16" fmla="*/ 6300216 h 6611112"/>
                <a:gd name="connsiteX17" fmla="*/ 356844 w 10195788"/>
                <a:gd name="connsiteY17" fmla="*/ 6400800 h 6611112"/>
                <a:gd name="connsiteX18" fmla="*/ 494004 w 10195788"/>
                <a:gd name="connsiteY18" fmla="*/ 6528816 h 6611112"/>
                <a:gd name="connsiteX19" fmla="*/ 512292 w 10195788"/>
                <a:gd name="connsiteY19" fmla="*/ 6565392 h 6611112"/>
                <a:gd name="connsiteX20" fmla="*/ 548868 w 10195788"/>
                <a:gd name="connsiteY20" fmla="*/ 6583680 h 6611112"/>
                <a:gd name="connsiteX21" fmla="*/ 612876 w 10195788"/>
                <a:gd name="connsiteY21" fmla="*/ 6611112 h 6611112"/>
                <a:gd name="connsiteX22" fmla="*/ 2542260 w 10195788"/>
                <a:gd name="connsiteY22" fmla="*/ 6601968 h 6611112"/>
                <a:gd name="connsiteX23" fmla="*/ 2633700 w 10195788"/>
                <a:gd name="connsiteY23" fmla="*/ 6583680 h 6611112"/>
                <a:gd name="connsiteX24" fmla="*/ 2780004 w 10195788"/>
                <a:gd name="connsiteY24" fmla="*/ 6547104 h 6611112"/>
                <a:gd name="connsiteX25" fmla="*/ 3045180 w 10195788"/>
                <a:gd name="connsiteY25" fmla="*/ 6464808 h 6611112"/>
                <a:gd name="connsiteX26" fmla="*/ 3127476 w 10195788"/>
                <a:gd name="connsiteY26" fmla="*/ 6437376 h 6611112"/>
                <a:gd name="connsiteX27" fmla="*/ 3228060 w 10195788"/>
                <a:gd name="connsiteY27" fmla="*/ 6419088 h 6611112"/>
                <a:gd name="connsiteX28" fmla="*/ 3292068 w 10195788"/>
                <a:gd name="connsiteY28" fmla="*/ 6409944 h 6611112"/>
                <a:gd name="connsiteX29" fmla="*/ 3328644 w 10195788"/>
                <a:gd name="connsiteY29" fmla="*/ 6400800 h 6611112"/>
                <a:gd name="connsiteX30" fmla="*/ 3639540 w 10195788"/>
                <a:gd name="connsiteY30" fmla="*/ 6364224 h 6611112"/>
                <a:gd name="connsiteX31" fmla="*/ 3740124 w 10195788"/>
                <a:gd name="connsiteY31" fmla="*/ 6345936 h 6611112"/>
                <a:gd name="connsiteX32" fmla="*/ 3913860 w 10195788"/>
                <a:gd name="connsiteY32" fmla="*/ 6327648 h 6611112"/>
                <a:gd name="connsiteX33" fmla="*/ 3996156 w 10195788"/>
                <a:gd name="connsiteY33" fmla="*/ 6309360 h 6611112"/>
                <a:gd name="connsiteX34" fmla="*/ 4188180 w 10195788"/>
                <a:gd name="connsiteY34" fmla="*/ 6281928 h 6611112"/>
                <a:gd name="connsiteX35" fmla="*/ 4389348 w 10195788"/>
                <a:gd name="connsiteY35" fmla="*/ 6263640 h 6611112"/>
                <a:gd name="connsiteX36" fmla="*/ 4636236 w 10195788"/>
                <a:gd name="connsiteY36" fmla="*/ 6236208 h 6611112"/>
                <a:gd name="connsiteX37" fmla="*/ 6016980 w 10195788"/>
                <a:gd name="connsiteY37" fmla="*/ 6254496 h 6611112"/>
                <a:gd name="connsiteX38" fmla="*/ 6282156 w 10195788"/>
                <a:gd name="connsiteY38" fmla="*/ 6281928 h 6611112"/>
                <a:gd name="connsiteX39" fmla="*/ 6766788 w 10195788"/>
                <a:gd name="connsiteY39" fmla="*/ 6309360 h 6611112"/>
                <a:gd name="connsiteX40" fmla="*/ 7425156 w 10195788"/>
                <a:gd name="connsiteY40" fmla="*/ 6318504 h 6611112"/>
                <a:gd name="connsiteX41" fmla="*/ 9601428 w 10195788"/>
                <a:gd name="connsiteY41" fmla="*/ 6309360 h 6611112"/>
                <a:gd name="connsiteX42" fmla="*/ 9628860 w 10195788"/>
                <a:gd name="connsiteY42" fmla="*/ 6300216 h 6611112"/>
                <a:gd name="connsiteX43" fmla="*/ 9720300 w 10195788"/>
                <a:gd name="connsiteY43" fmla="*/ 6281928 h 6611112"/>
                <a:gd name="connsiteX44" fmla="*/ 9775164 w 10195788"/>
                <a:gd name="connsiteY44" fmla="*/ 6263640 h 6611112"/>
                <a:gd name="connsiteX45" fmla="*/ 9839172 w 10195788"/>
                <a:gd name="connsiteY45" fmla="*/ 6236208 h 6611112"/>
                <a:gd name="connsiteX46" fmla="*/ 9967188 w 10195788"/>
                <a:gd name="connsiteY46" fmla="*/ 6117336 h 6611112"/>
                <a:gd name="connsiteX47" fmla="*/ 10003764 w 10195788"/>
                <a:gd name="connsiteY47" fmla="*/ 6080760 h 6611112"/>
                <a:gd name="connsiteX48" fmla="*/ 10049484 w 10195788"/>
                <a:gd name="connsiteY48" fmla="*/ 5998464 h 6611112"/>
                <a:gd name="connsiteX49" fmla="*/ 10058628 w 10195788"/>
                <a:gd name="connsiteY49" fmla="*/ 5971032 h 6611112"/>
                <a:gd name="connsiteX50" fmla="*/ 10076916 w 10195788"/>
                <a:gd name="connsiteY50" fmla="*/ 5897880 h 6611112"/>
                <a:gd name="connsiteX51" fmla="*/ 10095204 w 10195788"/>
                <a:gd name="connsiteY51" fmla="*/ 5815584 h 6611112"/>
                <a:gd name="connsiteX52" fmla="*/ 10113492 w 10195788"/>
                <a:gd name="connsiteY52" fmla="*/ 5596128 h 6611112"/>
                <a:gd name="connsiteX53" fmla="*/ 10122636 w 10195788"/>
                <a:gd name="connsiteY53" fmla="*/ 5550408 h 6611112"/>
                <a:gd name="connsiteX54" fmla="*/ 10131780 w 10195788"/>
                <a:gd name="connsiteY54" fmla="*/ 5440680 h 6611112"/>
                <a:gd name="connsiteX55" fmla="*/ 10159212 w 10195788"/>
                <a:gd name="connsiteY55" fmla="*/ 5065776 h 6611112"/>
                <a:gd name="connsiteX56" fmla="*/ 10168356 w 10195788"/>
                <a:gd name="connsiteY56" fmla="*/ 4645152 h 6611112"/>
                <a:gd name="connsiteX57" fmla="*/ 10195788 w 10195788"/>
                <a:gd name="connsiteY57" fmla="*/ 4389120 h 6611112"/>
                <a:gd name="connsiteX58" fmla="*/ 10186644 w 10195788"/>
                <a:gd name="connsiteY58" fmla="*/ 3008376 h 6611112"/>
                <a:gd name="connsiteX59" fmla="*/ 10177500 w 10195788"/>
                <a:gd name="connsiteY59" fmla="*/ 2852928 h 6611112"/>
                <a:gd name="connsiteX60" fmla="*/ 10168356 w 10195788"/>
                <a:gd name="connsiteY60" fmla="*/ 256032 h 6611112"/>
                <a:gd name="connsiteX61" fmla="*/ 10140924 w 10195788"/>
                <a:gd name="connsiteY61" fmla="*/ 128016 h 6611112"/>
                <a:gd name="connsiteX62" fmla="*/ 10122636 w 10195788"/>
                <a:gd name="connsiteY62" fmla="*/ 27432 h 6611112"/>
                <a:gd name="connsiteX63" fmla="*/ 10104348 w 10195788"/>
                <a:gd name="connsiteY63" fmla="*/ 0 h 6611112"/>
                <a:gd name="connsiteX64" fmla="*/ 9976332 w 10195788"/>
                <a:gd name="connsiteY64" fmla="*/ 18288 h 6611112"/>
                <a:gd name="connsiteX65" fmla="*/ 9610572 w 10195788"/>
                <a:gd name="connsiteY65" fmla="*/ 73152 h 6611112"/>
                <a:gd name="connsiteX66" fmla="*/ 9180804 w 10195788"/>
                <a:gd name="connsiteY66" fmla="*/ 118872 h 6611112"/>
                <a:gd name="connsiteX67" fmla="*/ 8604732 w 10195788"/>
                <a:gd name="connsiteY67" fmla="*/ 164592 h 6611112"/>
                <a:gd name="connsiteX68" fmla="*/ 7818348 w 10195788"/>
                <a:gd name="connsiteY68" fmla="*/ 173736 h 6611112"/>
                <a:gd name="connsiteX69" fmla="*/ 7635468 w 10195788"/>
                <a:gd name="connsiteY69" fmla="*/ 182880 h 6611112"/>
                <a:gd name="connsiteX70" fmla="*/ 7534884 w 10195788"/>
                <a:gd name="connsiteY70" fmla="*/ 192024 h 6611112"/>
                <a:gd name="connsiteX71" fmla="*/ 7452588 w 10195788"/>
                <a:gd name="connsiteY71" fmla="*/ 201168 h 6611112"/>
                <a:gd name="connsiteX72" fmla="*/ 7095972 w 10195788"/>
                <a:gd name="connsiteY72" fmla="*/ 210312 h 6611112"/>
                <a:gd name="connsiteX73" fmla="*/ 6986244 w 10195788"/>
                <a:gd name="connsiteY73" fmla="*/ 219456 h 6611112"/>
                <a:gd name="connsiteX74" fmla="*/ 6757644 w 10195788"/>
                <a:gd name="connsiteY74" fmla="*/ 265176 h 6611112"/>
                <a:gd name="connsiteX75" fmla="*/ 6318732 w 10195788"/>
                <a:gd name="connsiteY75" fmla="*/ 310896 h 6611112"/>
                <a:gd name="connsiteX76" fmla="*/ 6026124 w 10195788"/>
                <a:gd name="connsiteY76" fmla="*/ 338328 h 6611112"/>
                <a:gd name="connsiteX77" fmla="*/ 5514060 w 10195788"/>
                <a:gd name="connsiteY77" fmla="*/ 374904 h 6611112"/>
                <a:gd name="connsiteX78" fmla="*/ 4736820 w 10195788"/>
                <a:gd name="connsiteY78" fmla="*/ 384048 h 6611112"/>
                <a:gd name="connsiteX79" fmla="*/ 1060932 w 10195788"/>
                <a:gd name="connsiteY79" fmla="*/ 374904 h 6611112"/>
                <a:gd name="connsiteX80" fmla="*/ 978636 w 10195788"/>
                <a:gd name="connsiteY80" fmla="*/ 365760 h 6611112"/>
                <a:gd name="connsiteX81" fmla="*/ 750036 w 10195788"/>
                <a:gd name="connsiteY81" fmla="*/ 356616 h 6611112"/>
                <a:gd name="connsiteX82" fmla="*/ 695172 w 10195788"/>
                <a:gd name="connsiteY82" fmla="*/ 347472 h 6611112"/>
                <a:gd name="connsiteX83" fmla="*/ 512292 w 10195788"/>
                <a:gd name="connsiteY83" fmla="*/ 329184 h 6611112"/>
                <a:gd name="connsiteX84" fmla="*/ 457428 w 10195788"/>
                <a:gd name="connsiteY84" fmla="*/ 320040 h 6611112"/>
                <a:gd name="connsiteX85" fmla="*/ 219684 w 10195788"/>
                <a:gd name="connsiteY85" fmla="*/ 347472 h 6611112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548868 w 10195788"/>
                <a:gd name="connsiteY20" fmla="*/ 6583680 h 6601968"/>
                <a:gd name="connsiteX21" fmla="*/ 2542260 w 10195788"/>
                <a:gd name="connsiteY21" fmla="*/ 6601968 h 6601968"/>
                <a:gd name="connsiteX22" fmla="*/ 2633700 w 10195788"/>
                <a:gd name="connsiteY22" fmla="*/ 6583680 h 6601968"/>
                <a:gd name="connsiteX23" fmla="*/ 2780004 w 10195788"/>
                <a:gd name="connsiteY23" fmla="*/ 6547104 h 6601968"/>
                <a:gd name="connsiteX24" fmla="*/ 3045180 w 10195788"/>
                <a:gd name="connsiteY24" fmla="*/ 6464808 h 6601968"/>
                <a:gd name="connsiteX25" fmla="*/ 3127476 w 10195788"/>
                <a:gd name="connsiteY25" fmla="*/ 6437376 h 6601968"/>
                <a:gd name="connsiteX26" fmla="*/ 3228060 w 10195788"/>
                <a:gd name="connsiteY26" fmla="*/ 6419088 h 6601968"/>
                <a:gd name="connsiteX27" fmla="*/ 3292068 w 10195788"/>
                <a:gd name="connsiteY27" fmla="*/ 6409944 h 6601968"/>
                <a:gd name="connsiteX28" fmla="*/ 3328644 w 10195788"/>
                <a:gd name="connsiteY28" fmla="*/ 6400800 h 6601968"/>
                <a:gd name="connsiteX29" fmla="*/ 3639540 w 10195788"/>
                <a:gd name="connsiteY29" fmla="*/ 6364224 h 6601968"/>
                <a:gd name="connsiteX30" fmla="*/ 3740124 w 10195788"/>
                <a:gd name="connsiteY30" fmla="*/ 6345936 h 6601968"/>
                <a:gd name="connsiteX31" fmla="*/ 3913860 w 10195788"/>
                <a:gd name="connsiteY31" fmla="*/ 6327648 h 6601968"/>
                <a:gd name="connsiteX32" fmla="*/ 3996156 w 10195788"/>
                <a:gd name="connsiteY32" fmla="*/ 6309360 h 6601968"/>
                <a:gd name="connsiteX33" fmla="*/ 4188180 w 10195788"/>
                <a:gd name="connsiteY33" fmla="*/ 6281928 h 6601968"/>
                <a:gd name="connsiteX34" fmla="*/ 4389348 w 10195788"/>
                <a:gd name="connsiteY34" fmla="*/ 6263640 h 6601968"/>
                <a:gd name="connsiteX35" fmla="*/ 4636236 w 10195788"/>
                <a:gd name="connsiteY35" fmla="*/ 6236208 h 6601968"/>
                <a:gd name="connsiteX36" fmla="*/ 6016980 w 10195788"/>
                <a:gd name="connsiteY36" fmla="*/ 6254496 h 6601968"/>
                <a:gd name="connsiteX37" fmla="*/ 6282156 w 10195788"/>
                <a:gd name="connsiteY37" fmla="*/ 6281928 h 6601968"/>
                <a:gd name="connsiteX38" fmla="*/ 6766788 w 10195788"/>
                <a:gd name="connsiteY38" fmla="*/ 6309360 h 6601968"/>
                <a:gd name="connsiteX39" fmla="*/ 7425156 w 10195788"/>
                <a:gd name="connsiteY39" fmla="*/ 6318504 h 6601968"/>
                <a:gd name="connsiteX40" fmla="*/ 9601428 w 10195788"/>
                <a:gd name="connsiteY40" fmla="*/ 6309360 h 6601968"/>
                <a:gd name="connsiteX41" fmla="*/ 9628860 w 10195788"/>
                <a:gd name="connsiteY41" fmla="*/ 6300216 h 6601968"/>
                <a:gd name="connsiteX42" fmla="*/ 9720300 w 10195788"/>
                <a:gd name="connsiteY42" fmla="*/ 6281928 h 6601968"/>
                <a:gd name="connsiteX43" fmla="*/ 9775164 w 10195788"/>
                <a:gd name="connsiteY43" fmla="*/ 6263640 h 6601968"/>
                <a:gd name="connsiteX44" fmla="*/ 9839172 w 10195788"/>
                <a:gd name="connsiteY44" fmla="*/ 6236208 h 6601968"/>
                <a:gd name="connsiteX45" fmla="*/ 9967188 w 10195788"/>
                <a:gd name="connsiteY45" fmla="*/ 6117336 h 6601968"/>
                <a:gd name="connsiteX46" fmla="*/ 10003764 w 10195788"/>
                <a:gd name="connsiteY46" fmla="*/ 6080760 h 6601968"/>
                <a:gd name="connsiteX47" fmla="*/ 10049484 w 10195788"/>
                <a:gd name="connsiteY47" fmla="*/ 5998464 h 6601968"/>
                <a:gd name="connsiteX48" fmla="*/ 10058628 w 10195788"/>
                <a:gd name="connsiteY48" fmla="*/ 5971032 h 6601968"/>
                <a:gd name="connsiteX49" fmla="*/ 10076916 w 10195788"/>
                <a:gd name="connsiteY49" fmla="*/ 5897880 h 6601968"/>
                <a:gd name="connsiteX50" fmla="*/ 10095204 w 10195788"/>
                <a:gd name="connsiteY50" fmla="*/ 5815584 h 6601968"/>
                <a:gd name="connsiteX51" fmla="*/ 10113492 w 10195788"/>
                <a:gd name="connsiteY51" fmla="*/ 5596128 h 6601968"/>
                <a:gd name="connsiteX52" fmla="*/ 10122636 w 10195788"/>
                <a:gd name="connsiteY52" fmla="*/ 5550408 h 6601968"/>
                <a:gd name="connsiteX53" fmla="*/ 10131780 w 10195788"/>
                <a:gd name="connsiteY53" fmla="*/ 5440680 h 6601968"/>
                <a:gd name="connsiteX54" fmla="*/ 10159212 w 10195788"/>
                <a:gd name="connsiteY54" fmla="*/ 5065776 h 6601968"/>
                <a:gd name="connsiteX55" fmla="*/ 10168356 w 10195788"/>
                <a:gd name="connsiteY55" fmla="*/ 4645152 h 6601968"/>
                <a:gd name="connsiteX56" fmla="*/ 10195788 w 10195788"/>
                <a:gd name="connsiteY56" fmla="*/ 4389120 h 6601968"/>
                <a:gd name="connsiteX57" fmla="*/ 10186644 w 10195788"/>
                <a:gd name="connsiteY57" fmla="*/ 3008376 h 6601968"/>
                <a:gd name="connsiteX58" fmla="*/ 10177500 w 10195788"/>
                <a:gd name="connsiteY58" fmla="*/ 2852928 h 6601968"/>
                <a:gd name="connsiteX59" fmla="*/ 10168356 w 10195788"/>
                <a:gd name="connsiteY59" fmla="*/ 256032 h 6601968"/>
                <a:gd name="connsiteX60" fmla="*/ 10140924 w 10195788"/>
                <a:gd name="connsiteY60" fmla="*/ 128016 h 6601968"/>
                <a:gd name="connsiteX61" fmla="*/ 10122636 w 10195788"/>
                <a:gd name="connsiteY61" fmla="*/ 27432 h 6601968"/>
                <a:gd name="connsiteX62" fmla="*/ 10104348 w 10195788"/>
                <a:gd name="connsiteY62" fmla="*/ 0 h 6601968"/>
                <a:gd name="connsiteX63" fmla="*/ 9976332 w 10195788"/>
                <a:gd name="connsiteY63" fmla="*/ 18288 h 6601968"/>
                <a:gd name="connsiteX64" fmla="*/ 9610572 w 10195788"/>
                <a:gd name="connsiteY64" fmla="*/ 73152 h 6601968"/>
                <a:gd name="connsiteX65" fmla="*/ 9180804 w 10195788"/>
                <a:gd name="connsiteY65" fmla="*/ 118872 h 6601968"/>
                <a:gd name="connsiteX66" fmla="*/ 8604732 w 10195788"/>
                <a:gd name="connsiteY66" fmla="*/ 164592 h 6601968"/>
                <a:gd name="connsiteX67" fmla="*/ 7818348 w 10195788"/>
                <a:gd name="connsiteY67" fmla="*/ 173736 h 6601968"/>
                <a:gd name="connsiteX68" fmla="*/ 7635468 w 10195788"/>
                <a:gd name="connsiteY68" fmla="*/ 182880 h 6601968"/>
                <a:gd name="connsiteX69" fmla="*/ 7534884 w 10195788"/>
                <a:gd name="connsiteY69" fmla="*/ 192024 h 6601968"/>
                <a:gd name="connsiteX70" fmla="*/ 7452588 w 10195788"/>
                <a:gd name="connsiteY70" fmla="*/ 201168 h 6601968"/>
                <a:gd name="connsiteX71" fmla="*/ 7095972 w 10195788"/>
                <a:gd name="connsiteY71" fmla="*/ 210312 h 6601968"/>
                <a:gd name="connsiteX72" fmla="*/ 6986244 w 10195788"/>
                <a:gd name="connsiteY72" fmla="*/ 219456 h 6601968"/>
                <a:gd name="connsiteX73" fmla="*/ 6757644 w 10195788"/>
                <a:gd name="connsiteY73" fmla="*/ 265176 h 6601968"/>
                <a:gd name="connsiteX74" fmla="*/ 6318732 w 10195788"/>
                <a:gd name="connsiteY74" fmla="*/ 310896 h 6601968"/>
                <a:gd name="connsiteX75" fmla="*/ 6026124 w 10195788"/>
                <a:gd name="connsiteY75" fmla="*/ 338328 h 6601968"/>
                <a:gd name="connsiteX76" fmla="*/ 5514060 w 10195788"/>
                <a:gd name="connsiteY76" fmla="*/ 374904 h 6601968"/>
                <a:gd name="connsiteX77" fmla="*/ 4736820 w 10195788"/>
                <a:gd name="connsiteY77" fmla="*/ 384048 h 6601968"/>
                <a:gd name="connsiteX78" fmla="*/ 1060932 w 10195788"/>
                <a:gd name="connsiteY78" fmla="*/ 374904 h 6601968"/>
                <a:gd name="connsiteX79" fmla="*/ 978636 w 10195788"/>
                <a:gd name="connsiteY79" fmla="*/ 365760 h 6601968"/>
                <a:gd name="connsiteX80" fmla="*/ 750036 w 10195788"/>
                <a:gd name="connsiteY80" fmla="*/ 356616 h 6601968"/>
                <a:gd name="connsiteX81" fmla="*/ 695172 w 10195788"/>
                <a:gd name="connsiteY81" fmla="*/ 347472 h 6601968"/>
                <a:gd name="connsiteX82" fmla="*/ 512292 w 10195788"/>
                <a:gd name="connsiteY82" fmla="*/ 329184 h 6601968"/>
                <a:gd name="connsiteX83" fmla="*/ 457428 w 10195788"/>
                <a:gd name="connsiteY83" fmla="*/ 320040 h 6601968"/>
                <a:gd name="connsiteX84" fmla="*/ 219684 w 10195788"/>
                <a:gd name="connsiteY84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512292 w 10195788"/>
                <a:gd name="connsiteY19" fmla="*/ 6565392 h 6601968"/>
                <a:gd name="connsiteX20" fmla="*/ 2542260 w 10195788"/>
                <a:gd name="connsiteY20" fmla="*/ 6601968 h 6601968"/>
                <a:gd name="connsiteX21" fmla="*/ 2633700 w 10195788"/>
                <a:gd name="connsiteY21" fmla="*/ 6583680 h 6601968"/>
                <a:gd name="connsiteX22" fmla="*/ 2780004 w 10195788"/>
                <a:gd name="connsiteY22" fmla="*/ 6547104 h 6601968"/>
                <a:gd name="connsiteX23" fmla="*/ 3045180 w 10195788"/>
                <a:gd name="connsiteY23" fmla="*/ 6464808 h 6601968"/>
                <a:gd name="connsiteX24" fmla="*/ 3127476 w 10195788"/>
                <a:gd name="connsiteY24" fmla="*/ 6437376 h 6601968"/>
                <a:gd name="connsiteX25" fmla="*/ 3228060 w 10195788"/>
                <a:gd name="connsiteY25" fmla="*/ 6419088 h 6601968"/>
                <a:gd name="connsiteX26" fmla="*/ 3292068 w 10195788"/>
                <a:gd name="connsiteY26" fmla="*/ 6409944 h 6601968"/>
                <a:gd name="connsiteX27" fmla="*/ 3328644 w 10195788"/>
                <a:gd name="connsiteY27" fmla="*/ 6400800 h 6601968"/>
                <a:gd name="connsiteX28" fmla="*/ 3639540 w 10195788"/>
                <a:gd name="connsiteY28" fmla="*/ 6364224 h 6601968"/>
                <a:gd name="connsiteX29" fmla="*/ 3740124 w 10195788"/>
                <a:gd name="connsiteY29" fmla="*/ 6345936 h 6601968"/>
                <a:gd name="connsiteX30" fmla="*/ 3913860 w 10195788"/>
                <a:gd name="connsiteY30" fmla="*/ 6327648 h 6601968"/>
                <a:gd name="connsiteX31" fmla="*/ 3996156 w 10195788"/>
                <a:gd name="connsiteY31" fmla="*/ 6309360 h 6601968"/>
                <a:gd name="connsiteX32" fmla="*/ 4188180 w 10195788"/>
                <a:gd name="connsiteY32" fmla="*/ 6281928 h 6601968"/>
                <a:gd name="connsiteX33" fmla="*/ 4389348 w 10195788"/>
                <a:gd name="connsiteY33" fmla="*/ 6263640 h 6601968"/>
                <a:gd name="connsiteX34" fmla="*/ 4636236 w 10195788"/>
                <a:gd name="connsiteY34" fmla="*/ 6236208 h 6601968"/>
                <a:gd name="connsiteX35" fmla="*/ 6016980 w 10195788"/>
                <a:gd name="connsiteY35" fmla="*/ 6254496 h 6601968"/>
                <a:gd name="connsiteX36" fmla="*/ 6282156 w 10195788"/>
                <a:gd name="connsiteY36" fmla="*/ 6281928 h 6601968"/>
                <a:gd name="connsiteX37" fmla="*/ 6766788 w 10195788"/>
                <a:gd name="connsiteY37" fmla="*/ 6309360 h 6601968"/>
                <a:gd name="connsiteX38" fmla="*/ 7425156 w 10195788"/>
                <a:gd name="connsiteY38" fmla="*/ 6318504 h 6601968"/>
                <a:gd name="connsiteX39" fmla="*/ 9601428 w 10195788"/>
                <a:gd name="connsiteY39" fmla="*/ 6309360 h 6601968"/>
                <a:gd name="connsiteX40" fmla="*/ 9628860 w 10195788"/>
                <a:gd name="connsiteY40" fmla="*/ 6300216 h 6601968"/>
                <a:gd name="connsiteX41" fmla="*/ 9720300 w 10195788"/>
                <a:gd name="connsiteY41" fmla="*/ 6281928 h 6601968"/>
                <a:gd name="connsiteX42" fmla="*/ 9775164 w 10195788"/>
                <a:gd name="connsiteY42" fmla="*/ 6263640 h 6601968"/>
                <a:gd name="connsiteX43" fmla="*/ 9839172 w 10195788"/>
                <a:gd name="connsiteY43" fmla="*/ 6236208 h 6601968"/>
                <a:gd name="connsiteX44" fmla="*/ 9967188 w 10195788"/>
                <a:gd name="connsiteY44" fmla="*/ 6117336 h 6601968"/>
                <a:gd name="connsiteX45" fmla="*/ 10003764 w 10195788"/>
                <a:gd name="connsiteY45" fmla="*/ 6080760 h 6601968"/>
                <a:gd name="connsiteX46" fmla="*/ 10049484 w 10195788"/>
                <a:gd name="connsiteY46" fmla="*/ 5998464 h 6601968"/>
                <a:gd name="connsiteX47" fmla="*/ 10058628 w 10195788"/>
                <a:gd name="connsiteY47" fmla="*/ 5971032 h 6601968"/>
                <a:gd name="connsiteX48" fmla="*/ 10076916 w 10195788"/>
                <a:gd name="connsiteY48" fmla="*/ 5897880 h 6601968"/>
                <a:gd name="connsiteX49" fmla="*/ 10095204 w 10195788"/>
                <a:gd name="connsiteY49" fmla="*/ 5815584 h 6601968"/>
                <a:gd name="connsiteX50" fmla="*/ 10113492 w 10195788"/>
                <a:gd name="connsiteY50" fmla="*/ 5596128 h 6601968"/>
                <a:gd name="connsiteX51" fmla="*/ 10122636 w 10195788"/>
                <a:gd name="connsiteY51" fmla="*/ 5550408 h 6601968"/>
                <a:gd name="connsiteX52" fmla="*/ 10131780 w 10195788"/>
                <a:gd name="connsiteY52" fmla="*/ 5440680 h 6601968"/>
                <a:gd name="connsiteX53" fmla="*/ 10159212 w 10195788"/>
                <a:gd name="connsiteY53" fmla="*/ 5065776 h 6601968"/>
                <a:gd name="connsiteX54" fmla="*/ 10168356 w 10195788"/>
                <a:gd name="connsiteY54" fmla="*/ 4645152 h 6601968"/>
                <a:gd name="connsiteX55" fmla="*/ 10195788 w 10195788"/>
                <a:gd name="connsiteY55" fmla="*/ 4389120 h 6601968"/>
                <a:gd name="connsiteX56" fmla="*/ 10186644 w 10195788"/>
                <a:gd name="connsiteY56" fmla="*/ 3008376 h 6601968"/>
                <a:gd name="connsiteX57" fmla="*/ 10177500 w 10195788"/>
                <a:gd name="connsiteY57" fmla="*/ 2852928 h 6601968"/>
                <a:gd name="connsiteX58" fmla="*/ 10168356 w 10195788"/>
                <a:gd name="connsiteY58" fmla="*/ 256032 h 6601968"/>
                <a:gd name="connsiteX59" fmla="*/ 10140924 w 10195788"/>
                <a:gd name="connsiteY59" fmla="*/ 128016 h 6601968"/>
                <a:gd name="connsiteX60" fmla="*/ 10122636 w 10195788"/>
                <a:gd name="connsiteY60" fmla="*/ 27432 h 6601968"/>
                <a:gd name="connsiteX61" fmla="*/ 10104348 w 10195788"/>
                <a:gd name="connsiteY61" fmla="*/ 0 h 6601968"/>
                <a:gd name="connsiteX62" fmla="*/ 9976332 w 10195788"/>
                <a:gd name="connsiteY62" fmla="*/ 18288 h 6601968"/>
                <a:gd name="connsiteX63" fmla="*/ 9610572 w 10195788"/>
                <a:gd name="connsiteY63" fmla="*/ 73152 h 6601968"/>
                <a:gd name="connsiteX64" fmla="*/ 9180804 w 10195788"/>
                <a:gd name="connsiteY64" fmla="*/ 118872 h 6601968"/>
                <a:gd name="connsiteX65" fmla="*/ 8604732 w 10195788"/>
                <a:gd name="connsiteY65" fmla="*/ 164592 h 6601968"/>
                <a:gd name="connsiteX66" fmla="*/ 7818348 w 10195788"/>
                <a:gd name="connsiteY66" fmla="*/ 173736 h 6601968"/>
                <a:gd name="connsiteX67" fmla="*/ 7635468 w 10195788"/>
                <a:gd name="connsiteY67" fmla="*/ 182880 h 6601968"/>
                <a:gd name="connsiteX68" fmla="*/ 7534884 w 10195788"/>
                <a:gd name="connsiteY68" fmla="*/ 192024 h 6601968"/>
                <a:gd name="connsiteX69" fmla="*/ 7452588 w 10195788"/>
                <a:gd name="connsiteY69" fmla="*/ 201168 h 6601968"/>
                <a:gd name="connsiteX70" fmla="*/ 7095972 w 10195788"/>
                <a:gd name="connsiteY70" fmla="*/ 210312 h 6601968"/>
                <a:gd name="connsiteX71" fmla="*/ 6986244 w 10195788"/>
                <a:gd name="connsiteY71" fmla="*/ 219456 h 6601968"/>
                <a:gd name="connsiteX72" fmla="*/ 6757644 w 10195788"/>
                <a:gd name="connsiteY72" fmla="*/ 265176 h 6601968"/>
                <a:gd name="connsiteX73" fmla="*/ 6318732 w 10195788"/>
                <a:gd name="connsiteY73" fmla="*/ 310896 h 6601968"/>
                <a:gd name="connsiteX74" fmla="*/ 6026124 w 10195788"/>
                <a:gd name="connsiteY74" fmla="*/ 338328 h 6601968"/>
                <a:gd name="connsiteX75" fmla="*/ 5514060 w 10195788"/>
                <a:gd name="connsiteY75" fmla="*/ 374904 h 6601968"/>
                <a:gd name="connsiteX76" fmla="*/ 4736820 w 10195788"/>
                <a:gd name="connsiteY76" fmla="*/ 384048 h 6601968"/>
                <a:gd name="connsiteX77" fmla="*/ 1060932 w 10195788"/>
                <a:gd name="connsiteY77" fmla="*/ 374904 h 6601968"/>
                <a:gd name="connsiteX78" fmla="*/ 978636 w 10195788"/>
                <a:gd name="connsiteY78" fmla="*/ 365760 h 6601968"/>
                <a:gd name="connsiteX79" fmla="*/ 750036 w 10195788"/>
                <a:gd name="connsiteY79" fmla="*/ 356616 h 6601968"/>
                <a:gd name="connsiteX80" fmla="*/ 695172 w 10195788"/>
                <a:gd name="connsiteY80" fmla="*/ 347472 h 6601968"/>
                <a:gd name="connsiteX81" fmla="*/ 512292 w 10195788"/>
                <a:gd name="connsiteY81" fmla="*/ 329184 h 6601968"/>
                <a:gd name="connsiteX82" fmla="*/ 457428 w 10195788"/>
                <a:gd name="connsiteY82" fmla="*/ 320040 h 6601968"/>
                <a:gd name="connsiteX83" fmla="*/ 219684 w 10195788"/>
                <a:gd name="connsiteY83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494004 w 10195788"/>
                <a:gd name="connsiteY18" fmla="*/ 6528816 h 6601968"/>
                <a:gd name="connsiteX19" fmla="*/ 2542260 w 10195788"/>
                <a:gd name="connsiteY19" fmla="*/ 6601968 h 6601968"/>
                <a:gd name="connsiteX20" fmla="*/ 2633700 w 10195788"/>
                <a:gd name="connsiteY20" fmla="*/ 6583680 h 6601968"/>
                <a:gd name="connsiteX21" fmla="*/ 2780004 w 10195788"/>
                <a:gd name="connsiteY21" fmla="*/ 6547104 h 6601968"/>
                <a:gd name="connsiteX22" fmla="*/ 3045180 w 10195788"/>
                <a:gd name="connsiteY22" fmla="*/ 6464808 h 6601968"/>
                <a:gd name="connsiteX23" fmla="*/ 3127476 w 10195788"/>
                <a:gd name="connsiteY23" fmla="*/ 6437376 h 6601968"/>
                <a:gd name="connsiteX24" fmla="*/ 3228060 w 10195788"/>
                <a:gd name="connsiteY24" fmla="*/ 6419088 h 6601968"/>
                <a:gd name="connsiteX25" fmla="*/ 3292068 w 10195788"/>
                <a:gd name="connsiteY25" fmla="*/ 6409944 h 6601968"/>
                <a:gd name="connsiteX26" fmla="*/ 3328644 w 10195788"/>
                <a:gd name="connsiteY26" fmla="*/ 6400800 h 6601968"/>
                <a:gd name="connsiteX27" fmla="*/ 3639540 w 10195788"/>
                <a:gd name="connsiteY27" fmla="*/ 6364224 h 6601968"/>
                <a:gd name="connsiteX28" fmla="*/ 3740124 w 10195788"/>
                <a:gd name="connsiteY28" fmla="*/ 6345936 h 6601968"/>
                <a:gd name="connsiteX29" fmla="*/ 3913860 w 10195788"/>
                <a:gd name="connsiteY29" fmla="*/ 6327648 h 6601968"/>
                <a:gd name="connsiteX30" fmla="*/ 3996156 w 10195788"/>
                <a:gd name="connsiteY30" fmla="*/ 6309360 h 6601968"/>
                <a:gd name="connsiteX31" fmla="*/ 4188180 w 10195788"/>
                <a:gd name="connsiteY31" fmla="*/ 6281928 h 6601968"/>
                <a:gd name="connsiteX32" fmla="*/ 4389348 w 10195788"/>
                <a:gd name="connsiteY32" fmla="*/ 6263640 h 6601968"/>
                <a:gd name="connsiteX33" fmla="*/ 4636236 w 10195788"/>
                <a:gd name="connsiteY33" fmla="*/ 6236208 h 6601968"/>
                <a:gd name="connsiteX34" fmla="*/ 6016980 w 10195788"/>
                <a:gd name="connsiteY34" fmla="*/ 6254496 h 6601968"/>
                <a:gd name="connsiteX35" fmla="*/ 6282156 w 10195788"/>
                <a:gd name="connsiteY35" fmla="*/ 6281928 h 6601968"/>
                <a:gd name="connsiteX36" fmla="*/ 6766788 w 10195788"/>
                <a:gd name="connsiteY36" fmla="*/ 6309360 h 6601968"/>
                <a:gd name="connsiteX37" fmla="*/ 7425156 w 10195788"/>
                <a:gd name="connsiteY37" fmla="*/ 6318504 h 6601968"/>
                <a:gd name="connsiteX38" fmla="*/ 9601428 w 10195788"/>
                <a:gd name="connsiteY38" fmla="*/ 6309360 h 6601968"/>
                <a:gd name="connsiteX39" fmla="*/ 9628860 w 10195788"/>
                <a:gd name="connsiteY39" fmla="*/ 6300216 h 6601968"/>
                <a:gd name="connsiteX40" fmla="*/ 9720300 w 10195788"/>
                <a:gd name="connsiteY40" fmla="*/ 6281928 h 6601968"/>
                <a:gd name="connsiteX41" fmla="*/ 9775164 w 10195788"/>
                <a:gd name="connsiteY41" fmla="*/ 6263640 h 6601968"/>
                <a:gd name="connsiteX42" fmla="*/ 9839172 w 10195788"/>
                <a:gd name="connsiteY42" fmla="*/ 6236208 h 6601968"/>
                <a:gd name="connsiteX43" fmla="*/ 9967188 w 10195788"/>
                <a:gd name="connsiteY43" fmla="*/ 6117336 h 6601968"/>
                <a:gd name="connsiteX44" fmla="*/ 10003764 w 10195788"/>
                <a:gd name="connsiteY44" fmla="*/ 6080760 h 6601968"/>
                <a:gd name="connsiteX45" fmla="*/ 10049484 w 10195788"/>
                <a:gd name="connsiteY45" fmla="*/ 5998464 h 6601968"/>
                <a:gd name="connsiteX46" fmla="*/ 10058628 w 10195788"/>
                <a:gd name="connsiteY46" fmla="*/ 5971032 h 6601968"/>
                <a:gd name="connsiteX47" fmla="*/ 10076916 w 10195788"/>
                <a:gd name="connsiteY47" fmla="*/ 5897880 h 6601968"/>
                <a:gd name="connsiteX48" fmla="*/ 10095204 w 10195788"/>
                <a:gd name="connsiteY48" fmla="*/ 5815584 h 6601968"/>
                <a:gd name="connsiteX49" fmla="*/ 10113492 w 10195788"/>
                <a:gd name="connsiteY49" fmla="*/ 5596128 h 6601968"/>
                <a:gd name="connsiteX50" fmla="*/ 10122636 w 10195788"/>
                <a:gd name="connsiteY50" fmla="*/ 5550408 h 6601968"/>
                <a:gd name="connsiteX51" fmla="*/ 10131780 w 10195788"/>
                <a:gd name="connsiteY51" fmla="*/ 5440680 h 6601968"/>
                <a:gd name="connsiteX52" fmla="*/ 10159212 w 10195788"/>
                <a:gd name="connsiteY52" fmla="*/ 5065776 h 6601968"/>
                <a:gd name="connsiteX53" fmla="*/ 10168356 w 10195788"/>
                <a:gd name="connsiteY53" fmla="*/ 4645152 h 6601968"/>
                <a:gd name="connsiteX54" fmla="*/ 10195788 w 10195788"/>
                <a:gd name="connsiteY54" fmla="*/ 4389120 h 6601968"/>
                <a:gd name="connsiteX55" fmla="*/ 10186644 w 10195788"/>
                <a:gd name="connsiteY55" fmla="*/ 3008376 h 6601968"/>
                <a:gd name="connsiteX56" fmla="*/ 10177500 w 10195788"/>
                <a:gd name="connsiteY56" fmla="*/ 2852928 h 6601968"/>
                <a:gd name="connsiteX57" fmla="*/ 10168356 w 10195788"/>
                <a:gd name="connsiteY57" fmla="*/ 256032 h 6601968"/>
                <a:gd name="connsiteX58" fmla="*/ 10140924 w 10195788"/>
                <a:gd name="connsiteY58" fmla="*/ 128016 h 6601968"/>
                <a:gd name="connsiteX59" fmla="*/ 10122636 w 10195788"/>
                <a:gd name="connsiteY59" fmla="*/ 27432 h 6601968"/>
                <a:gd name="connsiteX60" fmla="*/ 10104348 w 10195788"/>
                <a:gd name="connsiteY60" fmla="*/ 0 h 6601968"/>
                <a:gd name="connsiteX61" fmla="*/ 9976332 w 10195788"/>
                <a:gd name="connsiteY61" fmla="*/ 18288 h 6601968"/>
                <a:gd name="connsiteX62" fmla="*/ 9610572 w 10195788"/>
                <a:gd name="connsiteY62" fmla="*/ 73152 h 6601968"/>
                <a:gd name="connsiteX63" fmla="*/ 9180804 w 10195788"/>
                <a:gd name="connsiteY63" fmla="*/ 118872 h 6601968"/>
                <a:gd name="connsiteX64" fmla="*/ 8604732 w 10195788"/>
                <a:gd name="connsiteY64" fmla="*/ 164592 h 6601968"/>
                <a:gd name="connsiteX65" fmla="*/ 7818348 w 10195788"/>
                <a:gd name="connsiteY65" fmla="*/ 173736 h 6601968"/>
                <a:gd name="connsiteX66" fmla="*/ 7635468 w 10195788"/>
                <a:gd name="connsiteY66" fmla="*/ 182880 h 6601968"/>
                <a:gd name="connsiteX67" fmla="*/ 7534884 w 10195788"/>
                <a:gd name="connsiteY67" fmla="*/ 192024 h 6601968"/>
                <a:gd name="connsiteX68" fmla="*/ 7452588 w 10195788"/>
                <a:gd name="connsiteY68" fmla="*/ 201168 h 6601968"/>
                <a:gd name="connsiteX69" fmla="*/ 7095972 w 10195788"/>
                <a:gd name="connsiteY69" fmla="*/ 210312 h 6601968"/>
                <a:gd name="connsiteX70" fmla="*/ 6986244 w 10195788"/>
                <a:gd name="connsiteY70" fmla="*/ 219456 h 6601968"/>
                <a:gd name="connsiteX71" fmla="*/ 6757644 w 10195788"/>
                <a:gd name="connsiteY71" fmla="*/ 265176 h 6601968"/>
                <a:gd name="connsiteX72" fmla="*/ 6318732 w 10195788"/>
                <a:gd name="connsiteY72" fmla="*/ 310896 h 6601968"/>
                <a:gd name="connsiteX73" fmla="*/ 6026124 w 10195788"/>
                <a:gd name="connsiteY73" fmla="*/ 338328 h 6601968"/>
                <a:gd name="connsiteX74" fmla="*/ 5514060 w 10195788"/>
                <a:gd name="connsiteY74" fmla="*/ 374904 h 6601968"/>
                <a:gd name="connsiteX75" fmla="*/ 4736820 w 10195788"/>
                <a:gd name="connsiteY75" fmla="*/ 384048 h 6601968"/>
                <a:gd name="connsiteX76" fmla="*/ 1060932 w 10195788"/>
                <a:gd name="connsiteY76" fmla="*/ 374904 h 6601968"/>
                <a:gd name="connsiteX77" fmla="*/ 978636 w 10195788"/>
                <a:gd name="connsiteY77" fmla="*/ 365760 h 6601968"/>
                <a:gd name="connsiteX78" fmla="*/ 750036 w 10195788"/>
                <a:gd name="connsiteY78" fmla="*/ 356616 h 6601968"/>
                <a:gd name="connsiteX79" fmla="*/ 695172 w 10195788"/>
                <a:gd name="connsiteY79" fmla="*/ 347472 h 6601968"/>
                <a:gd name="connsiteX80" fmla="*/ 512292 w 10195788"/>
                <a:gd name="connsiteY80" fmla="*/ 329184 h 6601968"/>
                <a:gd name="connsiteX81" fmla="*/ 457428 w 10195788"/>
                <a:gd name="connsiteY81" fmla="*/ 320040 h 6601968"/>
                <a:gd name="connsiteX82" fmla="*/ 219684 w 10195788"/>
                <a:gd name="connsiteY82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356844 w 10195788"/>
                <a:gd name="connsiteY17" fmla="*/ 6400800 h 6601968"/>
                <a:gd name="connsiteX18" fmla="*/ 2542260 w 10195788"/>
                <a:gd name="connsiteY18" fmla="*/ 6601968 h 6601968"/>
                <a:gd name="connsiteX19" fmla="*/ 2633700 w 10195788"/>
                <a:gd name="connsiteY19" fmla="*/ 6583680 h 6601968"/>
                <a:gd name="connsiteX20" fmla="*/ 2780004 w 10195788"/>
                <a:gd name="connsiteY20" fmla="*/ 6547104 h 6601968"/>
                <a:gd name="connsiteX21" fmla="*/ 3045180 w 10195788"/>
                <a:gd name="connsiteY21" fmla="*/ 6464808 h 6601968"/>
                <a:gd name="connsiteX22" fmla="*/ 3127476 w 10195788"/>
                <a:gd name="connsiteY22" fmla="*/ 6437376 h 6601968"/>
                <a:gd name="connsiteX23" fmla="*/ 3228060 w 10195788"/>
                <a:gd name="connsiteY23" fmla="*/ 6419088 h 6601968"/>
                <a:gd name="connsiteX24" fmla="*/ 3292068 w 10195788"/>
                <a:gd name="connsiteY24" fmla="*/ 6409944 h 6601968"/>
                <a:gd name="connsiteX25" fmla="*/ 3328644 w 10195788"/>
                <a:gd name="connsiteY25" fmla="*/ 6400800 h 6601968"/>
                <a:gd name="connsiteX26" fmla="*/ 3639540 w 10195788"/>
                <a:gd name="connsiteY26" fmla="*/ 6364224 h 6601968"/>
                <a:gd name="connsiteX27" fmla="*/ 3740124 w 10195788"/>
                <a:gd name="connsiteY27" fmla="*/ 6345936 h 6601968"/>
                <a:gd name="connsiteX28" fmla="*/ 3913860 w 10195788"/>
                <a:gd name="connsiteY28" fmla="*/ 6327648 h 6601968"/>
                <a:gd name="connsiteX29" fmla="*/ 3996156 w 10195788"/>
                <a:gd name="connsiteY29" fmla="*/ 6309360 h 6601968"/>
                <a:gd name="connsiteX30" fmla="*/ 4188180 w 10195788"/>
                <a:gd name="connsiteY30" fmla="*/ 6281928 h 6601968"/>
                <a:gd name="connsiteX31" fmla="*/ 4389348 w 10195788"/>
                <a:gd name="connsiteY31" fmla="*/ 6263640 h 6601968"/>
                <a:gd name="connsiteX32" fmla="*/ 4636236 w 10195788"/>
                <a:gd name="connsiteY32" fmla="*/ 6236208 h 6601968"/>
                <a:gd name="connsiteX33" fmla="*/ 6016980 w 10195788"/>
                <a:gd name="connsiteY33" fmla="*/ 6254496 h 6601968"/>
                <a:gd name="connsiteX34" fmla="*/ 6282156 w 10195788"/>
                <a:gd name="connsiteY34" fmla="*/ 6281928 h 6601968"/>
                <a:gd name="connsiteX35" fmla="*/ 6766788 w 10195788"/>
                <a:gd name="connsiteY35" fmla="*/ 6309360 h 6601968"/>
                <a:gd name="connsiteX36" fmla="*/ 7425156 w 10195788"/>
                <a:gd name="connsiteY36" fmla="*/ 6318504 h 6601968"/>
                <a:gd name="connsiteX37" fmla="*/ 9601428 w 10195788"/>
                <a:gd name="connsiteY37" fmla="*/ 6309360 h 6601968"/>
                <a:gd name="connsiteX38" fmla="*/ 9628860 w 10195788"/>
                <a:gd name="connsiteY38" fmla="*/ 6300216 h 6601968"/>
                <a:gd name="connsiteX39" fmla="*/ 9720300 w 10195788"/>
                <a:gd name="connsiteY39" fmla="*/ 6281928 h 6601968"/>
                <a:gd name="connsiteX40" fmla="*/ 9775164 w 10195788"/>
                <a:gd name="connsiteY40" fmla="*/ 6263640 h 6601968"/>
                <a:gd name="connsiteX41" fmla="*/ 9839172 w 10195788"/>
                <a:gd name="connsiteY41" fmla="*/ 6236208 h 6601968"/>
                <a:gd name="connsiteX42" fmla="*/ 9967188 w 10195788"/>
                <a:gd name="connsiteY42" fmla="*/ 6117336 h 6601968"/>
                <a:gd name="connsiteX43" fmla="*/ 10003764 w 10195788"/>
                <a:gd name="connsiteY43" fmla="*/ 6080760 h 6601968"/>
                <a:gd name="connsiteX44" fmla="*/ 10049484 w 10195788"/>
                <a:gd name="connsiteY44" fmla="*/ 5998464 h 6601968"/>
                <a:gd name="connsiteX45" fmla="*/ 10058628 w 10195788"/>
                <a:gd name="connsiteY45" fmla="*/ 5971032 h 6601968"/>
                <a:gd name="connsiteX46" fmla="*/ 10076916 w 10195788"/>
                <a:gd name="connsiteY46" fmla="*/ 5897880 h 6601968"/>
                <a:gd name="connsiteX47" fmla="*/ 10095204 w 10195788"/>
                <a:gd name="connsiteY47" fmla="*/ 5815584 h 6601968"/>
                <a:gd name="connsiteX48" fmla="*/ 10113492 w 10195788"/>
                <a:gd name="connsiteY48" fmla="*/ 5596128 h 6601968"/>
                <a:gd name="connsiteX49" fmla="*/ 10122636 w 10195788"/>
                <a:gd name="connsiteY49" fmla="*/ 5550408 h 6601968"/>
                <a:gd name="connsiteX50" fmla="*/ 10131780 w 10195788"/>
                <a:gd name="connsiteY50" fmla="*/ 5440680 h 6601968"/>
                <a:gd name="connsiteX51" fmla="*/ 10159212 w 10195788"/>
                <a:gd name="connsiteY51" fmla="*/ 5065776 h 6601968"/>
                <a:gd name="connsiteX52" fmla="*/ 10168356 w 10195788"/>
                <a:gd name="connsiteY52" fmla="*/ 4645152 h 6601968"/>
                <a:gd name="connsiteX53" fmla="*/ 10195788 w 10195788"/>
                <a:gd name="connsiteY53" fmla="*/ 4389120 h 6601968"/>
                <a:gd name="connsiteX54" fmla="*/ 10186644 w 10195788"/>
                <a:gd name="connsiteY54" fmla="*/ 3008376 h 6601968"/>
                <a:gd name="connsiteX55" fmla="*/ 10177500 w 10195788"/>
                <a:gd name="connsiteY55" fmla="*/ 2852928 h 6601968"/>
                <a:gd name="connsiteX56" fmla="*/ 10168356 w 10195788"/>
                <a:gd name="connsiteY56" fmla="*/ 256032 h 6601968"/>
                <a:gd name="connsiteX57" fmla="*/ 10140924 w 10195788"/>
                <a:gd name="connsiteY57" fmla="*/ 128016 h 6601968"/>
                <a:gd name="connsiteX58" fmla="*/ 10122636 w 10195788"/>
                <a:gd name="connsiteY58" fmla="*/ 27432 h 6601968"/>
                <a:gd name="connsiteX59" fmla="*/ 10104348 w 10195788"/>
                <a:gd name="connsiteY59" fmla="*/ 0 h 6601968"/>
                <a:gd name="connsiteX60" fmla="*/ 9976332 w 10195788"/>
                <a:gd name="connsiteY60" fmla="*/ 18288 h 6601968"/>
                <a:gd name="connsiteX61" fmla="*/ 9610572 w 10195788"/>
                <a:gd name="connsiteY61" fmla="*/ 73152 h 6601968"/>
                <a:gd name="connsiteX62" fmla="*/ 9180804 w 10195788"/>
                <a:gd name="connsiteY62" fmla="*/ 118872 h 6601968"/>
                <a:gd name="connsiteX63" fmla="*/ 8604732 w 10195788"/>
                <a:gd name="connsiteY63" fmla="*/ 164592 h 6601968"/>
                <a:gd name="connsiteX64" fmla="*/ 7818348 w 10195788"/>
                <a:gd name="connsiteY64" fmla="*/ 173736 h 6601968"/>
                <a:gd name="connsiteX65" fmla="*/ 7635468 w 10195788"/>
                <a:gd name="connsiteY65" fmla="*/ 182880 h 6601968"/>
                <a:gd name="connsiteX66" fmla="*/ 7534884 w 10195788"/>
                <a:gd name="connsiteY66" fmla="*/ 192024 h 6601968"/>
                <a:gd name="connsiteX67" fmla="*/ 7452588 w 10195788"/>
                <a:gd name="connsiteY67" fmla="*/ 201168 h 6601968"/>
                <a:gd name="connsiteX68" fmla="*/ 7095972 w 10195788"/>
                <a:gd name="connsiteY68" fmla="*/ 210312 h 6601968"/>
                <a:gd name="connsiteX69" fmla="*/ 6986244 w 10195788"/>
                <a:gd name="connsiteY69" fmla="*/ 219456 h 6601968"/>
                <a:gd name="connsiteX70" fmla="*/ 6757644 w 10195788"/>
                <a:gd name="connsiteY70" fmla="*/ 265176 h 6601968"/>
                <a:gd name="connsiteX71" fmla="*/ 6318732 w 10195788"/>
                <a:gd name="connsiteY71" fmla="*/ 310896 h 6601968"/>
                <a:gd name="connsiteX72" fmla="*/ 6026124 w 10195788"/>
                <a:gd name="connsiteY72" fmla="*/ 338328 h 6601968"/>
                <a:gd name="connsiteX73" fmla="*/ 5514060 w 10195788"/>
                <a:gd name="connsiteY73" fmla="*/ 374904 h 6601968"/>
                <a:gd name="connsiteX74" fmla="*/ 4736820 w 10195788"/>
                <a:gd name="connsiteY74" fmla="*/ 384048 h 6601968"/>
                <a:gd name="connsiteX75" fmla="*/ 1060932 w 10195788"/>
                <a:gd name="connsiteY75" fmla="*/ 374904 h 6601968"/>
                <a:gd name="connsiteX76" fmla="*/ 978636 w 10195788"/>
                <a:gd name="connsiteY76" fmla="*/ 365760 h 6601968"/>
                <a:gd name="connsiteX77" fmla="*/ 750036 w 10195788"/>
                <a:gd name="connsiteY77" fmla="*/ 356616 h 6601968"/>
                <a:gd name="connsiteX78" fmla="*/ 695172 w 10195788"/>
                <a:gd name="connsiteY78" fmla="*/ 347472 h 6601968"/>
                <a:gd name="connsiteX79" fmla="*/ 512292 w 10195788"/>
                <a:gd name="connsiteY79" fmla="*/ 329184 h 6601968"/>
                <a:gd name="connsiteX80" fmla="*/ 457428 w 10195788"/>
                <a:gd name="connsiteY80" fmla="*/ 320040 h 6601968"/>
                <a:gd name="connsiteX81" fmla="*/ 219684 w 10195788"/>
                <a:gd name="connsiteY81" fmla="*/ 347472 h 6601968"/>
                <a:gd name="connsiteX0" fmla="*/ 219684 w 10195788"/>
                <a:gd name="connsiteY0" fmla="*/ 347472 h 6601968"/>
                <a:gd name="connsiteX1" fmla="*/ 201396 w 10195788"/>
                <a:gd name="connsiteY1" fmla="*/ 393192 h 6601968"/>
                <a:gd name="connsiteX2" fmla="*/ 183108 w 10195788"/>
                <a:gd name="connsiteY2" fmla="*/ 475488 h 6601968"/>
                <a:gd name="connsiteX3" fmla="*/ 173964 w 10195788"/>
                <a:gd name="connsiteY3" fmla="*/ 566928 h 6601968"/>
                <a:gd name="connsiteX4" fmla="*/ 164820 w 10195788"/>
                <a:gd name="connsiteY4" fmla="*/ 685800 h 6601968"/>
                <a:gd name="connsiteX5" fmla="*/ 119100 w 10195788"/>
                <a:gd name="connsiteY5" fmla="*/ 987552 h 6601968"/>
                <a:gd name="connsiteX6" fmla="*/ 109956 w 10195788"/>
                <a:gd name="connsiteY6" fmla="*/ 1225296 h 6601968"/>
                <a:gd name="connsiteX7" fmla="*/ 82524 w 10195788"/>
                <a:gd name="connsiteY7" fmla="*/ 1563624 h 6601968"/>
                <a:gd name="connsiteX8" fmla="*/ 73380 w 10195788"/>
                <a:gd name="connsiteY8" fmla="*/ 1892808 h 6601968"/>
                <a:gd name="connsiteX9" fmla="*/ 55092 w 10195788"/>
                <a:gd name="connsiteY9" fmla="*/ 2148840 h 6601968"/>
                <a:gd name="connsiteX10" fmla="*/ 45948 w 10195788"/>
                <a:gd name="connsiteY10" fmla="*/ 2962656 h 6601968"/>
                <a:gd name="connsiteX11" fmla="*/ 27660 w 10195788"/>
                <a:gd name="connsiteY11" fmla="*/ 3538728 h 6601968"/>
                <a:gd name="connsiteX12" fmla="*/ 18516 w 10195788"/>
                <a:gd name="connsiteY12" fmla="*/ 4297680 h 6601968"/>
                <a:gd name="connsiteX13" fmla="*/ 228 w 10195788"/>
                <a:gd name="connsiteY13" fmla="*/ 5157216 h 6601968"/>
                <a:gd name="connsiteX14" fmla="*/ 9372 w 10195788"/>
                <a:gd name="connsiteY14" fmla="*/ 5815584 h 6601968"/>
                <a:gd name="connsiteX15" fmla="*/ 183108 w 10195788"/>
                <a:gd name="connsiteY15" fmla="*/ 6190488 h 6601968"/>
                <a:gd name="connsiteX16" fmla="*/ 274548 w 10195788"/>
                <a:gd name="connsiteY16" fmla="*/ 6300216 h 6601968"/>
                <a:gd name="connsiteX17" fmla="*/ 2542260 w 10195788"/>
                <a:gd name="connsiteY17" fmla="*/ 6601968 h 6601968"/>
                <a:gd name="connsiteX18" fmla="*/ 2633700 w 10195788"/>
                <a:gd name="connsiteY18" fmla="*/ 6583680 h 6601968"/>
                <a:gd name="connsiteX19" fmla="*/ 2780004 w 10195788"/>
                <a:gd name="connsiteY19" fmla="*/ 6547104 h 6601968"/>
                <a:gd name="connsiteX20" fmla="*/ 3045180 w 10195788"/>
                <a:gd name="connsiteY20" fmla="*/ 6464808 h 6601968"/>
                <a:gd name="connsiteX21" fmla="*/ 3127476 w 10195788"/>
                <a:gd name="connsiteY21" fmla="*/ 6437376 h 6601968"/>
                <a:gd name="connsiteX22" fmla="*/ 3228060 w 10195788"/>
                <a:gd name="connsiteY22" fmla="*/ 6419088 h 6601968"/>
                <a:gd name="connsiteX23" fmla="*/ 3292068 w 10195788"/>
                <a:gd name="connsiteY23" fmla="*/ 6409944 h 6601968"/>
                <a:gd name="connsiteX24" fmla="*/ 3328644 w 10195788"/>
                <a:gd name="connsiteY24" fmla="*/ 6400800 h 6601968"/>
                <a:gd name="connsiteX25" fmla="*/ 3639540 w 10195788"/>
                <a:gd name="connsiteY25" fmla="*/ 6364224 h 6601968"/>
                <a:gd name="connsiteX26" fmla="*/ 3740124 w 10195788"/>
                <a:gd name="connsiteY26" fmla="*/ 6345936 h 6601968"/>
                <a:gd name="connsiteX27" fmla="*/ 3913860 w 10195788"/>
                <a:gd name="connsiteY27" fmla="*/ 6327648 h 6601968"/>
                <a:gd name="connsiteX28" fmla="*/ 3996156 w 10195788"/>
                <a:gd name="connsiteY28" fmla="*/ 6309360 h 6601968"/>
                <a:gd name="connsiteX29" fmla="*/ 4188180 w 10195788"/>
                <a:gd name="connsiteY29" fmla="*/ 6281928 h 6601968"/>
                <a:gd name="connsiteX30" fmla="*/ 4389348 w 10195788"/>
                <a:gd name="connsiteY30" fmla="*/ 6263640 h 6601968"/>
                <a:gd name="connsiteX31" fmla="*/ 4636236 w 10195788"/>
                <a:gd name="connsiteY31" fmla="*/ 6236208 h 6601968"/>
                <a:gd name="connsiteX32" fmla="*/ 6016980 w 10195788"/>
                <a:gd name="connsiteY32" fmla="*/ 6254496 h 6601968"/>
                <a:gd name="connsiteX33" fmla="*/ 6282156 w 10195788"/>
                <a:gd name="connsiteY33" fmla="*/ 6281928 h 6601968"/>
                <a:gd name="connsiteX34" fmla="*/ 6766788 w 10195788"/>
                <a:gd name="connsiteY34" fmla="*/ 6309360 h 6601968"/>
                <a:gd name="connsiteX35" fmla="*/ 7425156 w 10195788"/>
                <a:gd name="connsiteY35" fmla="*/ 6318504 h 6601968"/>
                <a:gd name="connsiteX36" fmla="*/ 9601428 w 10195788"/>
                <a:gd name="connsiteY36" fmla="*/ 6309360 h 6601968"/>
                <a:gd name="connsiteX37" fmla="*/ 9628860 w 10195788"/>
                <a:gd name="connsiteY37" fmla="*/ 6300216 h 6601968"/>
                <a:gd name="connsiteX38" fmla="*/ 9720300 w 10195788"/>
                <a:gd name="connsiteY38" fmla="*/ 6281928 h 6601968"/>
                <a:gd name="connsiteX39" fmla="*/ 9775164 w 10195788"/>
                <a:gd name="connsiteY39" fmla="*/ 6263640 h 6601968"/>
                <a:gd name="connsiteX40" fmla="*/ 9839172 w 10195788"/>
                <a:gd name="connsiteY40" fmla="*/ 6236208 h 6601968"/>
                <a:gd name="connsiteX41" fmla="*/ 9967188 w 10195788"/>
                <a:gd name="connsiteY41" fmla="*/ 6117336 h 6601968"/>
                <a:gd name="connsiteX42" fmla="*/ 10003764 w 10195788"/>
                <a:gd name="connsiteY42" fmla="*/ 6080760 h 6601968"/>
                <a:gd name="connsiteX43" fmla="*/ 10049484 w 10195788"/>
                <a:gd name="connsiteY43" fmla="*/ 5998464 h 6601968"/>
                <a:gd name="connsiteX44" fmla="*/ 10058628 w 10195788"/>
                <a:gd name="connsiteY44" fmla="*/ 5971032 h 6601968"/>
                <a:gd name="connsiteX45" fmla="*/ 10076916 w 10195788"/>
                <a:gd name="connsiteY45" fmla="*/ 5897880 h 6601968"/>
                <a:gd name="connsiteX46" fmla="*/ 10095204 w 10195788"/>
                <a:gd name="connsiteY46" fmla="*/ 5815584 h 6601968"/>
                <a:gd name="connsiteX47" fmla="*/ 10113492 w 10195788"/>
                <a:gd name="connsiteY47" fmla="*/ 5596128 h 6601968"/>
                <a:gd name="connsiteX48" fmla="*/ 10122636 w 10195788"/>
                <a:gd name="connsiteY48" fmla="*/ 5550408 h 6601968"/>
                <a:gd name="connsiteX49" fmla="*/ 10131780 w 10195788"/>
                <a:gd name="connsiteY49" fmla="*/ 5440680 h 6601968"/>
                <a:gd name="connsiteX50" fmla="*/ 10159212 w 10195788"/>
                <a:gd name="connsiteY50" fmla="*/ 5065776 h 6601968"/>
                <a:gd name="connsiteX51" fmla="*/ 10168356 w 10195788"/>
                <a:gd name="connsiteY51" fmla="*/ 4645152 h 6601968"/>
                <a:gd name="connsiteX52" fmla="*/ 10195788 w 10195788"/>
                <a:gd name="connsiteY52" fmla="*/ 4389120 h 6601968"/>
                <a:gd name="connsiteX53" fmla="*/ 10186644 w 10195788"/>
                <a:gd name="connsiteY53" fmla="*/ 3008376 h 6601968"/>
                <a:gd name="connsiteX54" fmla="*/ 10177500 w 10195788"/>
                <a:gd name="connsiteY54" fmla="*/ 2852928 h 6601968"/>
                <a:gd name="connsiteX55" fmla="*/ 10168356 w 10195788"/>
                <a:gd name="connsiteY55" fmla="*/ 256032 h 6601968"/>
                <a:gd name="connsiteX56" fmla="*/ 10140924 w 10195788"/>
                <a:gd name="connsiteY56" fmla="*/ 128016 h 6601968"/>
                <a:gd name="connsiteX57" fmla="*/ 10122636 w 10195788"/>
                <a:gd name="connsiteY57" fmla="*/ 27432 h 6601968"/>
                <a:gd name="connsiteX58" fmla="*/ 10104348 w 10195788"/>
                <a:gd name="connsiteY58" fmla="*/ 0 h 6601968"/>
                <a:gd name="connsiteX59" fmla="*/ 9976332 w 10195788"/>
                <a:gd name="connsiteY59" fmla="*/ 18288 h 6601968"/>
                <a:gd name="connsiteX60" fmla="*/ 9610572 w 10195788"/>
                <a:gd name="connsiteY60" fmla="*/ 73152 h 6601968"/>
                <a:gd name="connsiteX61" fmla="*/ 9180804 w 10195788"/>
                <a:gd name="connsiteY61" fmla="*/ 118872 h 6601968"/>
                <a:gd name="connsiteX62" fmla="*/ 8604732 w 10195788"/>
                <a:gd name="connsiteY62" fmla="*/ 164592 h 6601968"/>
                <a:gd name="connsiteX63" fmla="*/ 7818348 w 10195788"/>
                <a:gd name="connsiteY63" fmla="*/ 173736 h 6601968"/>
                <a:gd name="connsiteX64" fmla="*/ 7635468 w 10195788"/>
                <a:gd name="connsiteY64" fmla="*/ 182880 h 6601968"/>
                <a:gd name="connsiteX65" fmla="*/ 7534884 w 10195788"/>
                <a:gd name="connsiteY65" fmla="*/ 192024 h 6601968"/>
                <a:gd name="connsiteX66" fmla="*/ 7452588 w 10195788"/>
                <a:gd name="connsiteY66" fmla="*/ 201168 h 6601968"/>
                <a:gd name="connsiteX67" fmla="*/ 7095972 w 10195788"/>
                <a:gd name="connsiteY67" fmla="*/ 210312 h 6601968"/>
                <a:gd name="connsiteX68" fmla="*/ 6986244 w 10195788"/>
                <a:gd name="connsiteY68" fmla="*/ 219456 h 6601968"/>
                <a:gd name="connsiteX69" fmla="*/ 6757644 w 10195788"/>
                <a:gd name="connsiteY69" fmla="*/ 265176 h 6601968"/>
                <a:gd name="connsiteX70" fmla="*/ 6318732 w 10195788"/>
                <a:gd name="connsiteY70" fmla="*/ 310896 h 6601968"/>
                <a:gd name="connsiteX71" fmla="*/ 6026124 w 10195788"/>
                <a:gd name="connsiteY71" fmla="*/ 338328 h 6601968"/>
                <a:gd name="connsiteX72" fmla="*/ 5514060 w 10195788"/>
                <a:gd name="connsiteY72" fmla="*/ 374904 h 6601968"/>
                <a:gd name="connsiteX73" fmla="*/ 4736820 w 10195788"/>
                <a:gd name="connsiteY73" fmla="*/ 384048 h 6601968"/>
                <a:gd name="connsiteX74" fmla="*/ 1060932 w 10195788"/>
                <a:gd name="connsiteY74" fmla="*/ 374904 h 6601968"/>
                <a:gd name="connsiteX75" fmla="*/ 978636 w 10195788"/>
                <a:gd name="connsiteY75" fmla="*/ 365760 h 6601968"/>
                <a:gd name="connsiteX76" fmla="*/ 750036 w 10195788"/>
                <a:gd name="connsiteY76" fmla="*/ 356616 h 6601968"/>
                <a:gd name="connsiteX77" fmla="*/ 695172 w 10195788"/>
                <a:gd name="connsiteY77" fmla="*/ 347472 h 6601968"/>
                <a:gd name="connsiteX78" fmla="*/ 512292 w 10195788"/>
                <a:gd name="connsiteY78" fmla="*/ 329184 h 6601968"/>
                <a:gd name="connsiteX79" fmla="*/ 457428 w 10195788"/>
                <a:gd name="connsiteY79" fmla="*/ 320040 h 6601968"/>
                <a:gd name="connsiteX80" fmla="*/ 219684 w 10195788"/>
                <a:gd name="connsiteY80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01968"/>
                <a:gd name="connsiteX1" fmla="*/ 254432 w 10248824"/>
                <a:gd name="connsiteY1" fmla="*/ 393192 h 6601968"/>
                <a:gd name="connsiteX2" fmla="*/ 236144 w 10248824"/>
                <a:gd name="connsiteY2" fmla="*/ 475488 h 6601968"/>
                <a:gd name="connsiteX3" fmla="*/ 227000 w 10248824"/>
                <a:gd name="connsiteY3" fmla="*/ 566928 h 6601968"/>
                <a:gd name="connsiteX4" fmla="*/ 217856 w 10248824"/>
                <a:gd name="connsiteY4" fmla="*/ 685800 h 6601968"/>
                <a:gd name="connsiteX5" fmla="*/ 172136 w 10248824"/>
                <a:gd name="connsiteY5" fmla="*/ 987552 h 6601968"/>
                <a:gd name="connsiteX6" fmla="*/ 162992 w 10248824"/>
                <a:gd name="connsiteY6" fmla="*/ 1225296 h 6601968"/>
                <a:gd name="connsiteX7" fmla="*/ 135560 w 10248824"/>
                <a:gd name="connsiteY7" fmla="*/ 1563624 h 6601968"/>
                <a:gd name="connsiteX8" fmla="*/ 126416 w 10248824"/>
                <a:gd name="connsiteY8" fmla="*/ 1892808 h 6601968"/>
                <a:gd name="connsiteX9" fmla="*/ 108128 w 10248824"/>
                <a:gd name="connsiteY9" fmla="*/ 2148840 h 6601968"/>
                <a:gd name="connsiteX10" fmla="*/ 98984 w 10248824"/>
                <a:gd name="connsiteY10" fmla="*/ 2962656 h 6601968"/>
                <a:gd name="connsiteX11" fmla="*/ 80696 w 10248824"/>
                <a:gd name="connsiteY11" fmla="*/ 3538728 h 6601968"/>
                <a:gd name="connsiteX12" fmla="*/ 71552 w 10248824"/>
                <a:gd name="connsiteY12" fmla="*/ 4297680 h 6601968"/>
                <a:gd name="connsiteX13" fmla="*/ 53264 w 10248824"/>
                <a:gd name="connsiteY13" fmla="*/ 5157216 h 6601968"/>
                <a:gd name="connsiteX14" fmla="*/ 62408 w 10248824"/>
                <a:gd name="connsiteY14" fmla="*/ 5815584 h 6601968"/>
                <a:gd name="connsiteX15" fmla="*/ 236144 w 10248824"/>
                <a:gd name="connsiteY15" fmla="*/ 6190488 h 6601968"/>
                <a:gd name="connsiteX16" fmla="*/ 2595296 w 10248824"/>
                <a:gd name="connsiteY16" fmla="*/ 6601968 h 6601968"/>
                <a:gd name="connsiteX17" fmla="*/ 2686736 w 10248824"/>
                <a:gd name="connsiteY17" fmla="*/ 6583680 h 6601968"/>
                <a:gd name="connsiteX18" fmla="*/ 2833040 w 10248824"/>
                <a:gd name="connsiteY18" fmla="*/ 6547104 h 6601968"/>
                <a:gd name="connsiteX19" fmla="*/ 3098216 w 10248824"/>
                <a:gd name="connsiteY19" fmla="*/ 6464808 h 6601968"/>
                <a:gd name="connsiteX20" fmla="*/ 3180512 w 10248824"/>
                <a:gd name="connsiteY20" fmla="*/ 6437376 h 6601968"/>
                <a:gd name="connsiteX21" fmla="*/ 3281096 w 10248824"/>
                <a:gd name="connsiteY21" fmla="*/ 6419088 h 6601968"/>
                <a:gd name="connsiteX22" fmla="*/ 3345104 w 10248824"/>
                <a:gd name="connsiteY22" fmla="*/ 6409944 h 6601968"/>
                <a:gd name="connsiteX23" fmla="*/ 3381680 w 10248824"/>
                <a:gd name="connsiteY23" fmla="*/ 6400800 h 6601968"/>
                <a:gd name="connsiteX24" fmla="*/ 3692576 w 10248824"/>
                <a:gd name="connsiteY24" fmla="*/ 6364224 h 6601968"/>
                <a:gd name="connsiteX25" fmla="*/ 3793160 w 10248824"/>
                <a:gd name="connsiteY25" fmla="*/ 6345936 h 6601968"/>
                <a:gd name="connsiteX26" fmla="*/ 3966896 w 10248824"/>
                <a:gd name="connsiteY26" fmla="*/ 6327648 h 6601968"/>
                <a:gd name="connsiteX27" fmla="*/ 4049192 w 10248824"/>
                <a:gd name="connsiteY27" fmla="*/ 6309360 h 6601968"/>
                <a:gd name="connsiteX28" fmla="*/ 4241216 w 10248824"/>
                <a:gd name="connsiteY28" fmla="*/ 6281928 h 6601968"/>
                <a:gd name="connsiteX29" fmla="*/ 4442384 w 10248824"/>
                <a:gd name="connsiteY29" fmla="*/ 6263640 h 6601968"/>
                <a:gd name="connsiteX30" fmla="*/ 4689272 w 10248824"/>
                <a:gd name="connsiteY30" fmla="*/ 6236208 h 6601968"/>
                <a:gd name="connsiteX31" fmla="*/ 6070016 w 10248824"/>
                <a:gd name="connsiteY31" fmla="*/ 6254496 h 6601968"/>
                <a:gd name="connsiteX32" fmla="*/ 6335192 w 10248824"/>
                <a:gd name="connsiteY32" fmla="*/ 6281928 h 6601968"/>
                <a:gd name="connsiteX33" fmla="*/ 6819824 w 10248824"/>
                <a:gd name="connsiteY33" fmla="*/ 6309360 h 6601968"/>
                <a:gd name="connsiteX34" fmla="*/ 7478192 w 10248824"/>
                <a:gd name="connsiteY34" fmla="*/ 6318504 h 6601968"/>
                <a:gd name="connsiteX35" fmla="*/ 9654464 w 10248824"/>
                <a:gd name="connsiteY35" fmla="*/ 6309360 h 6601968"/>
                <a:gd name="connsiteX36" fmla="*/ 9681896 w 10248824"/>
                <a:gd name="connsiteY36" fmla="*/ 6300216 h 6601968"/>
                <a:gd name="connsiteX37" fmla="*/ 9773336 w 10248824"/>
                <a:gd name="connsiteY37" fmla="*/ 6281928 h 6601968"/>
                <a:gd name="connsiteX38" fmla="*/ 9828200 w 10248824"/>
                <a:gd name="connsiteY38" fmla="*/ 6263640 h 6601968"/>
                <a:gd name="connsiteX39" fmla="*/ 9892208 w 10248824"/>
                <a:gd name="connsiteY39" fmla="*/ 6236208 h 6601968"/>
                <a:gd name="connsiteX40" fmla="*/ 10020224 w 10248824"/>
                <a:gd name="connsiteY40" fmla="*/ 6117336 h 6601968"/>
                <a:gd name="connsiteX41" fmla="*/ 10056800 w 10248824"/>
                <a:gd name="connsiteY41" fmla="*/ 6080760 h 6601968"/>
                <a:gd name="connsiteX42" fmla="*/ 10102520 w 10248824"/>
                <a:gd name="connsiteY42" fmla="*/ 5998464 h 6601968"/>
                <a:gd name="connsiteX43" fmla="*/ 10111664 w 10248824"/>
                <a:gd name="connsiteY43" fmla="*/ 5971032 h 6601968"/>
                <a:gd name="connsiteX44" fmla="*/ 10129952 w 10248824"/>
                <a:gd name="connsiteY44" fmla="*/ 5897880 h 6601968"/>
                <a:gd name="connsiteX45" fmla="*/ 10148240 w 10248824"/>
                <a:gd name="connsiteY45" fmla="*/ 5815584 h 6601968"/>
                <a:gd name="connsiteX46" fmla="*/ 10166528 w 10248824"/>
                <a:gd name="connsiteY46" fmla="*/ 5596128 h 6601968"/>
                <a:gd name="connsiteX47" fmla="*/ 10175672 w 10248824"/>
                <a:gd name="connsiteY47" fmla="*/ 5550408 h 6601968"/>
                <a:gd name="connsiteX48" fmla="*/ 10184816 w 10248824"/>
                <a:gd name="connsiteY48" fmla="*/ 5440680 h 6601968"/>
                <a:gd name="connsiteX49" fmla="*/ 10212248 w 10248824"/>
                <a:gd name="connsiteY49" fmla="*/ 5065776 h 6601968"/>
                <a:gd name="connsiteX50" fmla="*/ 10221392 w 10248824"/>
                <a:gd name="connsiteY50" fmla="*/ 4645152 h 6601968"/>
                <a:gd name="connsiteX51" fmla="*/ 10248824 w 10248824"/>
                <a:gd name="connsiteY51" fmla="*/ 4389120 h 6601968"/>
                <a:gd name="connsiteX52" fmla="*/ 10239680 w 10248824"/>
                <a:gd name="connsiteY52" fmla="*/ 3008376 h 6601968"/>
                <a:gd name="connsiteX53" fmla="*/ 10230536 w 10248824"/>
                <a:gd name="connsiteY53" fmla="*/ 2852928 h 6601968"/>
                <a:gd name="connsiteX54" fmla="*/ 10221392 w 10248824"/>
                <a:gd name="connsiteY54" fmla="*/ 256032 h 6601968"/>
                <a:gd name="connsiteX55" fmla="*/ 10193960 w 10248824"/>
                <a:gd name="connsiteY55" fmla="*/ 128016 h 6601968"/>
                <a:gd name="connsiteX56" fmla="*/ 10175672 w 10248824"/>
                <a:gd name="connsiteY56" fmla="*/ 27432 h 6601968"/>
                <a:gd name="connsiteX57" fmla="*/ 10157384 w 10248824"/>
                <a:gd name="connsiteY57" fmla="*/ 0 h 6601968"/>
                <a:gd name="connsiteX58" fmla="*/ 10029368 w 10248824"/>
                <a:gd name="connsiteY58" fmla="*/ 18288 h 6601968"/>
                <a:gd name="connsiteX59" fmla="*/ 9663608 w 10248824"/>
                <a:gd name="connsiteY59" fmla="*/ 73152 h 6601968"/>
                <a:gd name="connsiteX60" fmla="*/ 9233840 w 10248824"/>
                <a:gd name="connsiteY60" fmla="*/ 118872 h 6601968"/>
                <a:gd name="connsiteX61" fmla="*/ 8657768 w 10248824"/>
                <a:gd name="connsiteY61" fmla="*/ 164592 h 6601968"/>
                <a:gd name="connsiteX62" fmla="*/ 7871384 w 10248824"/>
                <a:gd name="connsiteY62" fmla="*/ 173736 h 6601968"/>
                <a:gd name="connsiteX63" fmla="*/ 7688504 w 10248824"/>
                <a:gd name="connsiteY63" fmla="*/ 182880 h 6601968"/>
                <a:gd name="connsiteX64" fmla="*/ 7587920 w 10248824"/>
                <a:gd name="connsiteY64" fmla="*/ 192024 h 6601968"/>
                <a:gd name="connsiteX65" fmla="*/ 7505624 w 10248824"/>
                <a:gd name="connsiteY65" fmla="*/ 201168 h 6601968"/>
                <a:gd name="connsiteX66" fmla="*/ 7149008 w 10248824"/>
                <a:gd name="connsiteY66" fmla="*/ 210312 h 6601968"/>
                <a:gd name="connsiteX67" fmla="*/ 7039280 w 10248824"/>
                <a:gd name="connsiteY67" fmla="*/ 219456 h 6601968"/>
                <a:gd name="connsiteX68" fmla="*/ 6810680 w 10248824"/>
                <a:gd name="connsiteY68" fmla="*/ 265176 h 6601968"/>
                <a:gd name="connsiteX69" fmla="*/ 6371768 w 10248824"/>
                <a:gd name="connsiteY69" fmla="*/ 310896 h 6601968"/>
                <a:gd name="connsiteX70" fmla="*/ 6079160 w 10248824"/>
                <a:gd name="connsiteY70" fmla="*/ 338328 h 6601968"/>
                <a:gd name="connsiteX71" fmla="*/ 5567096 w 10248824"/>
                <a:gd name="connsiteY71" fmla="*/ 374904 h 6601968"/>
                <a:gd name="connsiteX72" fmla="*/ 4789856 w 10248824"/>
                <a:gd name="connsiteY72" fmla="*/ 384048 h 6601968"/>
                <a:gd name="connsiteX73" fmla="*/ 1113968 w 10248824"/>
                <a:gd name="connsiteY73" fmla="*/ 374904 h 6601968"/>
                <a:gd name="connsiteX74" fmla="*/ 1031672 w 10248824"/>
                <a:gd name="connsiteY74" fmla="*/ 365760 h 6601968"/>
                <a:gd name="connsiteX75" fmla="*/ 803072 w 10248824"/>
                <a:gd name="connsiteY75" fmla="*/ 356616 h 6601968"/>
                <a:gd name="connsiteX76" fmla="*/ 748208 w 10248824"/>
                <a:gd name="connsiteY76" fmla="*/ 347472 h 6601968"/>
                <a:gd name="connsiteX77" fmla="*/ 565328 w 10248824"/>
                <a:gd name="connsiteY77" fmla="*/ 329184 h 6601968"/>
                <a:gd name="connsiteX78" fmla="*/ 510464 w 10248824"/>
                <a:gd name="connsiteY78" fmla="*/ 320040 h 6601968"/>
                <a:gd name="connsiteX79" fmla="*/ 272720 w 10248824"/>
                <a:gd name="connsiteY79" fmla="*/ 347472 h 6601968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381680 w 10248824"/>
                <a:gd name="connsiteY22" fmla="*/ 6400800 h 6621725"/>
                <a:gd name="connsiteX23" fmla="*/ 3692576 w 10248824"/>
                <a:gd name="connsiteY23" fmla="*/ 6364224 h 6621725"/>
                <a:gd name="connsiteX24" fmla="*/ 3793160 w 10248824"/>
                <a:gd name="connsiteY24" fmla="*/ 6345936 h 6621725"/>
                <a:gd name="connsiteX25" fmla="*/ 3966896 w 10248824"/>
                <a:gd name="connsiteY25" fmla="*/ 6327648 h 6621725"/>
                <a:gd name="connsiteX26" fmla="*/ 4049192 w 10248824"/>
                <a:gd name="connsiteY26" fmla="*/ 6309360 h 6621725"/>
                <a:gd name="connsiteX27" fmla="*/ 4241216 w 10248824"/>
                <a:gd name="connsiteY27" fmla="*/ 6281928 h 6621725"/>
                <a:gd name="connsiteX28" fmla="*/ 4442384 w 10248824"/>
                <a:gd name="connsiteY28" fmla="*/ 6263640 h 6621725"/>
                <a:gd name="connsiteX29" fmla="*/ 4689272 w 10248824"/>
                <a:gd name="connsiteY29" fmla="*/ 6236208 h 6621725"/>
                <a:gd name="connsiteX30" fmla="*/ 6070016 w 10248824"/>
                <a:gd name="connsiteY30" fmla="*/ 6254496 h 6621725"/>
                <a:gd name="connsiteX31" fmla="*/ 6335192 w 10248824"/>
                <a:gd name="connsiteY31" fmla="*/ 6281928 h 6621725"/>
                <a:gd name="connsiteX32" fmla="*/ 6819824 w 10248824"/>
                <a:gd name="connsiteY32" fmla="*/ 6309360 h 6621725"/>
                <a:gd name="connsiteX33" fmla="*/ 7478192 w 10248824"/>
                <a:gd name="connsiteY33" fmla="*/ 6318504 h 6621725"/>
                <a:gd name="connsiteX34" fmla="*/ 9654464 w 10248824"/>
                <a:gd name="connsiteY34" fmla="*/ 6309360 h 6621725"/>
                <a:gd name="connsiteX35" fmla="*/ 9681896 w 10248824"/>
                <a:gd name="connsiteY35" fmla="*/ 6300216 h 6621725"/>
                <a:gd name="connsiteX36" fmla="*/ 9773336 w 10248824"/>
                <a:gd name="connsiteY36" fmla="*/ 6281928 h 6621725"/>
                <a:gd name="connsiteX37" fmla="*/ 9828200 w 10248824"/>
                <a:gd name="connsiteY37" fmla="*/ 6263640 h 6621725"/>
                <a:gd name="connsiteX38" fmla="*/ 9892208 w 10248824"/>
                <a:gd name="connsiteY38" fmla="*/ 6236208 h 6621725"/>
                <a:gd name="connsiteX39" fmla="*/ 10020224 w 10248824"/>
                <a:gd name="connsiteY39" fmla="*/ 6117336 h 6621725"/>
                <a:gd name="connsiteX40" fmla="*/ 10056800 w 10248824"/>
                <a:gd name="connsiteY40" fmla="*/ 6080760 h 6621725"/>
                <a:gd name="connsiteX41" fmla="*/ 10102520 w 10248824"/>
                <a:gd name="connsiteY41" fmla="*/ 5998464 h 6621725"/>
                <a:gd name="connsiteX42" fmla="*/ 10111664 w 10248824"/>
                <a:gd name="connsiteY42" fmla="*/ 5971032 h 6621725"/>
                <a:gd name="connsiteX43" fmla="*/ 10129952 w 10248824"/>
                <a:gd name="connsiteY43" fmla="*/ 5897880 h 6621725"/>
                <a:gd name="connsiteX44" fmla="*/ 10148240 w 10248824"/>
                <a:gd name="connsiteY44" fmla="*/ 5815584 h 6621725"/>
                <a:gd name="connsiteX45" fmla="*/ 10166528 w 10248824"/>
                <a:gd name="connsiteY45" fmla="*/ 5596128 h 6621725"/>
                <a:gd name="connsiteX46" fmla="*/ 10175672 w 10248824"/>
                <a:gd name="connsiteY46" fmla="*/ 5550408 h 6621725"/>
                <a:gd name="connsiteX47" fmla="*/ 10184816 w 10248824"/>
                <a:gd name="connsiteY47" fmla="*/ 5440680 h 6621725"/>
                <a:gd name="connsiteX48" fmla="*/ 10212248 w 10248824"/>
                <a:gd name="connsiteY48" fmla="*/ 5065776 h 6621725"/>
                <a:gd name="connsiteX49" fmla="*/ 10221392 w 10248824"/>
                <a:gd name="connsiteY49" fmla="*/ 4645152 h 6621725"/>
                <a:gd name="connsiteX50" fmla="*/ 10248824 w 10248824"/>
                <a:gd name="connsiteY50" fmla="*/ 4389120 h 6621725"/>
                <a:gd name="connsiteX51" fmla="*/ 10239680 w 10248824"/>
                <a:gd name="connsiteY51" fmla="*/ 3008376 h 6621725"/>
                <a:gd name="connsiteX52" fmla="*/ 10230536 w 10248824"/>
                <a:gd name="connsiteY52" fmla="*/ 2852928 h 6621725"/>
                <a:gd name="connsiteX53" fmla="*/ 10221392 w 10248824"/>
                <a:gd name="connsiteY53" fmla="*/ 256032 h 6621725"/>
                <a:gd name="connsiteX54" fmla="*/ 10193960 w 10248824"/>
                <a:gd name="connsiteY54" fmla="*/ 128016 h 6621725"/>
                <a:gd name="connsiteX55" fmla="*/ 10175672 w 10248824"/>
                <a:gd name="connsiteY55" fmla="*/ 27432 h 6621725"/>
                <a:gd name="connsiteX56" fmla="*/ 10157384 w 10248824"/>
                <a:gd name="connsiteY56" fmla="*/ 0 h 6621725"/>
                <a:gd name="connsiteX57" fmla="*/ 10029368 w 10248824"/>
                <a:gd name="connsiteY57" fmla="*/ 18288 h 6621725"/>
                <a:gd name="connsiteX58" fmla="*/ 9663608 w 10248824"/>
                <a:gd name="connsiteY58" fmla="*/ 73152 h 6621725"/>
                <a:gd name="connsiteX59" fmla="*/ 9233840 w 10248824"/>
                <a:gd name="connsiteY59" fmla="*/ 118872 h 6621725"/>
                <a:gd name="connsiteX60" fmla="*/ 8657768 w 10248824"/>
                <a:gd name="connsiteY60" fmla="*/ 164592 h 6621725"/>
                <a:gd name="connsiteX61" fmla="*/ 7871384 w 10248824"/>
                <a:gd name="connsiteY61" fmla="*/ 173736 h 6621725"/>
                <a:gd name="connsiteX62" fmla="*/ 7688504 w 10248824"/>
                <a:gd name="connsiteY62" fmla="*/ 182880 h 6621725"/>
                <a:gd name="connsiteX63" fmla="*/ 7587920 w 10248824"/>
                <a:gd name="connsiteY63" fmla="*/ 192024 h 6621725"/>
                <a:gd name="connsiteX64" fmla="*/ 7505624 w 10248824"/>
                <a:gd name="connsiteY64" fmla="*/ 201168 h 6621725"/>
                <a:gd name="connsiteX65" fmla="*/ 7149008 w 10248824"/>
                <a:gd name="connsiteY65" fmla="*/ 210312 h 6621725"/>
                <a:gd name="connsiteX66" fmla="*/ 7039280 w 10248824"/>
                <a:gd name="connsiteY66" fmla="*/ 219456 h 6621725"/>
                <a:gd name="connsiteX67" fmla="*/ 6810680 w 10248824"/>
                <a:gd name="connsiteY67" fmla="*/ 265176 h 6621725"/>
                <a:gd name="connsiteX68" fmla="*/ 6371768 w 10248824"/>
                <a:gd name="connsiteY68" fmla="*/ 310896 h 6621725"/>
                <a:gd name="connsiteX69" fmla="*/ 6079160 w 10248824"/>
                <a:gd name="connsiteY69" fmla="*/ 338328 h 6621725"/>
                <a:gd name="connsiteX70" fmla="*/ 5567096 w 10248824"/>
                <a:gd name="connsiteY70" fmla="*/ 374904 h 6621725"/>
                <a:gd name="connsiteX71" fmla="*/ 4789856 w 10248824"/>
                <a:gd name="connsiteY71" fmla="*/ 384048 h 6621725"/>
                <a:gd name="connsiteX72" fmla="*/ 1113968 w 10248824"/>
                <a:gd name="connsiteY72" fmla="*/ 374904 h 6621725"/>
                <a:gd name="connsiteX73" fmla="*/ 1031672 w 10248824"/>
                <a:gd name="connsiteY73" fmla="*/ 365760 h 6621725"/>
                <a:gd name="connsiteX74" fmla="*/ 803072 w 10248824"/>
                <a:gd name="connsiteY74" fmla="*/ 356616 h 6621725"/>
                <a:gd name="connsiteX75" fmla="*/ 748208 w 10248824"/>
                <a:gd name="connsiteY75" fmla="*/ 347472 h 6621725"/>
                <a:gd name="connsiteX76" fmla="*/ 565328 w 10248824"/>
                <a:gd name="connsiteY76" fmla="*/ 329184 h 6621725"/>
                <a:gd name="connsiteX77" fmla="*/ 510464 w 10248824"/>
                <a:gd name="connsiteY77" fmla="*/ 320040 h 6621725"/>
                <a:gd name="connsiteX78" fmla="*/ 272720 w 10248824"/>
                <a:gd name="connsiteY78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345104 w 10248824"/>
                <a:gd name="connsiteY21" fmla="*/ 6409944 h 6621725"/>
                <a:gd name="connsiteX22" fmla="*/ 3692576 w 10248824"/>
                <a:gd name="connsiteY22" fmla="*/ 6364224 h 6621725"/>
                <a:gd name="connsiteX23" fmla="*/ 3793160 w 10248824"/>
                <a:gd name="connsiteY23" fmla="*/ 6345936 h 6621725"/>
                <a:gd name="connsiteX24" fmla="*/ 3966896 w 10248824"/>
                <a:gd name="connsiteY24" fmla="*/ 6327648 h 6621725"/>
                <a:gd name="connsiteX25" fmla="*/ 4049192 w 10248824"/>
                <a:gd name="connsiteY25" fmla="*/ 6309360 h 6621725"/>
                <a:gd name="connsiteX26" fmla="*/ 4241216 w 10248824"/>
                <a:gd name="connsiteY26" fmla="*/ 6281928 h 6621725"/>
                <a:gd name="connsiteX27" fmla="*/ 4442384 w 10248824"/>
                <a:gd name="connsiteY27" fmla="*/ 6263640 h 6621725"/>
                <a:gd name="connsiteX28" fmla="*/ 4689272 w 10248824"/>
                <a:gd name="connsiteY28" fmla="*/ 6236208 h 6621725"/>
                <a:gd name="connsiteX29" fmla="*/ 6070016 w 10248824"/>
                <a:gd name="connsiteY29" fmla="*/ 6254496 h 6621725"/>
                <a:gd name="connsiteX30" fmla="*/ 6335192 w 10248824"/>
                <a:gd name="connsiteY30" fmla="*/ 6281928 h 6621725"/>
                <a:gd name="connsiteX31" fmla="*/ 6819824 w 10248824"/>
                <a:gd name="connsiteY31" fmla="*/ 6309360 h 6621725"/>
                <a:gd name="connsiteX32" fmla="*/ 7478192 w 10248824"/>
                <a:gd name="connsiteY32" fmla="*/ 6318504 h 6621725"/>
                <a:gd name="connsiteX33" fmla="*/ 9654464 w 10248824"/>
                <a:gd name="connsiteY33" fmla="*/ 6309360 h 6621725"/>
                <a:gd name="connsiteX34" fmla="*/ 9681896 w 10248824"/>
                <a:gd name="connsiteY34" fmla="*/ 6300216 h 6621725"/>
                <a:gd name="connsiteX35" fmla="*/ 9773336 w 10248824"/>
                <a:gd name="connsiteY35" fmla="*/ 6281928 h 6621725"/>
                <a:gd name="connsiteX36" fmla="*/ 9828200 w 10248824"/>
                <a:gd name="connsiteY36" fmla="*/ 6263640 h 6621725"/>
                <a:gd name="connsiteX37" fmla="*/ 9892208 w 10248824"/>
                <a:gd name="connsiteY37" fmla="*/ 6236208 h 6621725"/>
                <a:gd name="connsiteX38" fmla="*/ 10020224 w 10248824"/>
                <a:gd name="connsiteY38" fmla="*/ 6117336 h 6621725"/>
                <a:gd name="connsiteX39" fmla="*/ 10056800 w 10248824"/>
                <a:gd name="connsiteY39" fmla="*/ 6080760 h 6621725"/>
                <a:gd name="connsiteX40" fmla="*/ 10102520 w 10248824"/>
                <a:gd name="connsiteY40" fmla="*/ 5998464 h 6621725"/>
                <a:gd name="connsiteX41" fmla="*/ 10111664 w 10248824"/>
                <a:gd name="connsiteY41" fmla="*/ 5971032 h 6621725"/>
                <a:gd name="connsiteX42" fmla="*/ 10129952 w 10248824"/>
                <a:gd name="connsiteY42" fmla="*/ 5897880 h 6621725"/>
                <a:gd name="connsiteX43" fmla="*/ 10148240 w 10248824"/>
                <a:gd name="connsiteY43" fmla="*/ 5815584 h 6621725"/>
                <a:gd name="connsiteX44" fmla="*/ 10166528 w 10248824"/>
                <a:gd name="connsiteY44" fmla="*/ 5596128 h 6621725"/>
                <a:gd name="connsiteX45" fmla="*/ 10175672 w 10248824"/>
                <a:gd name="connsiteY45" fmla="*/ 5550408 h 6621725"/>
                <a:gd name="connsiteX46" fmla="*/ 10184816 w 10248824"/>
                <a:gd name="connsiteY46" fmla="*/ 5440680 h 6621725"/>
                <a:gd name="connsiteX47" fmla="*/ 10212248 w 10248824"/>
                <a:gd name="connsiteY47" fmla="*/ 5065776 h 6621725"/>
                <a:gd name="connsiteX48" fmla="*/ 10221392 w 10248824"/>
                <a:gd name="connsiteY48" fmla="*/ 4645152 h 6621725"/>
                <a:gd name="connsiteX49" fmla="*/ 10248824 w 10248824"/>
                <a:gd name="connsiteY49" fmla="*/ 4389120 h 6621725"/>
                <a:gd name="connsiteX50" fmla="*/ 10239680 w 10248824"/>
                <a:gd name="connsiteY50" fmla="*/ 3008376 h 6621725"/>
                <a:gd name="connsiteX51" fmla="*/ 10230536 w 10248824"/>
                <a:gd name="connsiteY51" fmla="*/ 2852928 h 6621725"/>
                <a:gd name="connsiteX52" fmla="*/ 10221392 w 10248824"/>
                <a:gd name="connsiteY52" fmla="*/ 256032 h 6621725"/>
                <a:gd name="connsiteX53" fmla="*/ 10193960 w 10248824"/>
                <a:gd name="connsiteY53" fmla="*/ 128016 h 6621725"/>
                <a:gd name="connsiteX54" fmla="*/ 10175672 w 10248824"/>
                <a:gd name="connsiteY54" fmla="*/ 27432 h 6621725"/>
                <a:gd name="connsiteX55" fmla="*/ 10157384 w 10248824"/>
                <a:gd name="connsiteY55" fmla="*/ 0 h 6621725"/>
                <a:gd name="connsiteX56" fmla="*/ 10029368 w 10248824"/>
                <a:gd name="connsiteY56" fmla="*/ 18288 h 6621725"/>
                <a:gd name="connsiteX57" fmla="*/ 9663608 w 10248824"/>
                <a:gd name="connsiteY57" fmla="*/ 73152 h 6621725"/>
                <a:gd name="connsiteX58" fmla="*/ 9233840 w 10248824"/>
                <a:gd name="connsiteY58" fmla="*/ 118872 h 6621725"/>
                <a:gd name="connsiteX59" fmla="*/ 8657768 w 10248824"/>
                <a:gd name="connsiteY59" fmla="*/ 164592 h 6621725"/>
                <a:gd name="connsiteX60" fmla="*/ 7871384 w 10248824"/>
                <a:gd name="connsiteY60" fmla="*/ 173736 h 6621725"/>
                <a:gd name="connsiteX61" fmla="*/ 7688504 w 10248824"/>
                <a:gd name="connsiteY61" fmla="*/ 182880 h 6621725"/>
                <a:gd name="connsiteX62" fmla="*/ 7587920 w 10248824"/>
                <a:gd name="connsiteY62" fmla="*/ 192024 h 6621725"/>
                <a:gd name="connsiteX63" fmla="*/ 7505624 w 10248824"/>
                <a:gd name="connsiteY63" fmla="*/ 201168 h 6621725"/>
                <a:gd name="connsiteX64" fmla="*/ 7149008 w 10248824"/>
                <a:gd name="connsiteY64" fmla="*/ 210312 h 6621725"/>
                <a:gd name="connsiteX65" fmla="*/ 7039280 w 10248824"/>
                <a:gd name="connsiteY65" fmla="*/ 219456 h 6621725"/>
                <a:gd name="connsiteX66" fmla="*/ 6810680 w 10248824"/>
                <a:gd name="connsiteY66" fmla="*/ 265176 h 6621725"/>
                <a:gd name="connsiteX67" fmla="*/ 6371768 w 10248824"/>
                <a:gd name="connsiteY67" fmla="*/ 310896 h 6621725"/>
                <a:gd name="connsiteX68" fmla="*/ 6079160 w 10248824"/>
                <a:gd name="connsiteY68" fmla="*/ 338328 h 6621725"/>
                <a:gd name="connsiteX69" fmla="*/ 5567096 w 10248824"/>
                <a:gd name="connsiteY69" fmla="*/ 374904 h 6621725"/>
                <a:gd name="connsiteX70" fmla="*/ 4789856 w 10248824"/>
                <a:gd name="connsiteY70" fmla="*/ 384048 h 6621725"/>
                <a:gd name="connsiteX71" fmla="*/ 1113968 w 10248824"/>
                <a:gd name="connsiteY71" fmla="*/ 374904 h 6621725"/>
                <a:gd name="connsiteX72" fmla="*/ 1031672 w 10248824"/>
                <a:gd name="connsiteY72" fmla="*/ 365760 h 6621725"/>
                <a:gd name="connsiteX73" fmla="*/ 803072 w 10248824"/>
                <a:gd name="connsiteY73" fmla="*/ 356616 h 6621725"/>
                <a:gd name="connsiteX74" fmla="*/ 748208 w 10248824"/>
                <a:gd name="connsiteY74" fmla="*/ 347472 h 6621725"/>
                <a:gd name="connsiteX75" fmla="*/ 565328 w 10248824"/>
                <a:gd name="connsiteY75" fmla="*/ 329184 h 6621725"/>
                <a:gd name="connsiteX76" fmla="*/ 510464 w 10248824"/>
                <a:gd name="connsiteY76" fmla="*/ 320040 h 6621725"/>
                <a:gd name="connsiteX77" fmla="*/ 272720 w 10248824"/>
                <a:gd name="connsiteY77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180512 w 10248824"/>
                <a:gd name="connsiteY19" fmla="*/ 6437376 h 6621725"/>
                <a:gd name="connsiteX20" fmla="*/ 3281096 w 10248824"/>
                <a:gd name="connsiteY20" fmla="*/ 6419088 h 6621725"/>
                <a:gd name="connsiteX21" fmla="*/ 3692576 w 10248824"/>
                <a:gd name="connsiteY21" fmla="*/ 6364224 h 6621725"/>
                <a:gd name="connsiteX22" fmla="*/ 3793160 w 10248824"/>
                <a:gd name="connsiteY22" fmla="*/ 6345936 h 6621725"/>
                <a:gd name="connsiteX23" fmla="*/ 3966896 w 10248824"/>
                <a:gd name="connsiteY23" fmla="*/ 6327648 h 6621725"/>
                <a:gd name="connsiteX24" fmla="*/ 4049192 w 10248824"/>
                <a:gd name="connsiteY24" fmla="*/ 6309360 h 6621725"/>
                <a:gd name="connsiteX25" fmla="*/ 4241216 w 10248824"/>
                <a:gd name="connsiteY25" fmla="*/ 6281928 h 6621725"/>
                <a:gd name="connsiteX26" fmla="*/ 4442384 w 10248824"/>
                <a:gd name="connsiteY26" fmla="*/ 6263640 h 6621725"/>
                <a:gd name="connsiteX27" fmla="*/ 4689272 w 10248824"/>
                <a:gd name="connsiteY27" fmla="*/ 6236208 h 6621725"/>
                <a:gd name="connsiteX28" fmla="*/ 6070016 w 10248824"/>
                <a:gd name="connsiteY28" fmla="*/ 6254496 h 6621725"/>
                <a:gd name="connsiteX29" fmla="*/ 6335192 w 10248824"/>
                <a:gd name="connsiteY29" fmla="*/ 6281928 h 6621725"/>
                <a:gd name="connsiteX30" fmla="*/ 6819824 w 10248824"/>
                <a:gd name="connsiteY30" fmla="*/ 6309360 h 6621725"/>
                <a:gd name="connsiteX31" fmla="*/ 7478192 w 10248824"/>
                <a:gd name="connsiteY31" fmla="*/ 6318504 h 6621725"/>
                <a:gd name="connsiteX32" fmla="*/ 9654464 w 10248824"/>
                <a:gd name="connsiteY32" fmla="*/ 6309360 h 6621725"/>
                <a:gd name="connsiteX33" fmla="*/ 9681896 w 10248824"/>
                <a:gd name="connsiteY33" fmla="*/ 6300216 h 6621725"/>
                <a:gd name="connsiteX34" fmla="*/ 9773336 w 10248824"/>
                <a:gd name="connsiteY34" fmla="*/ 6281928 h 6621725"/>
                <a:gd name="connsiteX35" fmla="*/ 9828200 w 10248824"/>
                <a:gd name="connsiteY35" fmla="*/ 6263640 h 6621725"/>
                <a:gd name="connsiteX36" fmla="*/ 9892208 w 10248824"/>
                <a:gd name="connsiteY36" fmla="*/ 6236208 h 6621725"/>
                <a:gd name="connsiteX37" fmla="*/ 10020224 w 10248824"/>
                <a:gd name="connsiteY37" fmla="*/ 6117336 h 6621725"/>
                <a:gd name="connsiteX38" fmla="*/ 10056800 w 10248824"/>
                <a:gd name="connsiteY38" fmla="*/ 6080760 h 6621725"/>
                <a:gd name="connsiteX39" fmla="*/ 10102520 w 10248824"/>
                <a:gd name="connsiteY39" fmla="*/ 5998464 h 6621725"/>
                <a:gd name="connsiteX40" fmla="*/ 10111664 w 10248824"/>
                <a:gd name="connsiteY40" fmla="*/ 5971032 h 6621725"/>
                <a:gd name="connsiteX41" fmla="*/ 10129952 w 10248824"/>
                <a:gd name="connsiteY41" fmla="*/ 5897880 h 6621725"/>
                <a:gd name="connsiteX42" fmla="*/ 10148240 w 10248824"/>
                <a:gd name="connsiteY42" fmla="*/ 5815584 h 6621725"/>
                <a:gd name="connsiteX43" fmla="*/ 10166528 w 10248824"/>
                <a:gd name="connsiteY43" fmla="*/ 5596128 h 6621725"/>
                <a:gd name="connsiteX44" fmla="*/ 10175672 w 10248824"/>
                <a:gd name="connsiteY44" fmla="*/ 5550408 h 6621725"/>
                <a:gd name="connsiteX45" fmla="*/ 10184816 w 10248824"/>
                <a:gd name="connsiteY45" fmla="*/ 5440680 h 6621725"/>
                <a:gd name="connsiteX46" fmla="*/ 10212248 w 10248824"/>
                <a:gd name="connsiteY46" fmla="*/ 5065776 h 6621725"/>
                <a:gd name="connsiteX47" fmla="*/ 10221392 w 10248824"/>
                <a:gd name="connsiteY47" fmla="*/ 4645152 h 6621725"/>
                <a:gd name="connsiteX48" fmla="*/ 10248824 w 10248824"/>
                <a:gd name="connsiteY48" fmla="*/ 4389120 h 6621725"/>
                <a:gd name="connsiteX49" fmla="*/ 10239680 w 10248824"/>
                <a:gd name="connsiteY49" fmla="*/ 3008376 h 6621725"/>
                <a:gd name="connsiteX50" fmla="*/ 10230536 w 10248824"/>
                <a:gd name="connsiteY50" fmla="*/ 2852928 h 6621725"/>
                <a:gd name="connsiteX51" fmla="*/ 10221392 w 10248824"/>
                <a:gd name="connsiteY51" fmla="*/ 256032 h 6621725"/>
                <a:gd name="connsiteX52" fmla="*/ 10193960 w 10248824"/>
                <a:gd name="connsiteY52" fmla="*/ 128016 h 6621725"/>
                <a:gd name="connsiteX53" fmla="*/ 10175672 w 10248824"/>
                <a:gd name="connsiteY53" fmla="*/ 27432 h 6621725"/>
                <a:gd name="connsiteX54" fmla="*/ 10157384 w 10248824"/>
                <a:gd name="connsiteY54" fmla="*/ 0 h 6621725"/>
                <a:gd name="connsiteX55" fmla="*/ 10029368 w 10248824"/>
                <a:gd name="connsiteY55" fmla="*/ 18288 h 6621725"/>
                <a:gd name="connsiteX56" fmla="*/ 9663608 w 10248824"/>
                <a:gd name="connsiteY56" fmla="*/ 73152 h 6621725"/>
                <a:gd name="connsiteX57" fmla="*/ 9233840 w 10248824"/>
                <a:gd name="connsiteY57" fmla="*/ 118872 h 6621725"/>
                <a:gd name="connsiteX58" fmla="*/ 8657768 w 10248824"/>
                <a:gd name="connsiteY58" fmla="*/ 164592 h 6621725"/>
                <a:gd name="connsiteX59" fmla="*/ 7871384 w 10248824"/>
                <a:gd name="connsiteY59" fmla="*/ 173736 h 6621725"/>
                <a:gd name="connsiteX60" fmla="*/ 7688504 w 10248824"/>
                <a:gd name="connsiteY60" fmla="*/ 182880 h 6621725"/>
                <a:gd name="connsiteX61" fmla="*/ 7587920 w 10248824"/>
                <a:gd name="connsiteY61" fmla="*/ 192024 h 6621725"/>
                <a:gd name="connsiteX62" fmla="*/ 7505624 w 10248824"/>
                <a:gd name="connsiteY62" fmla="*/ 201168 h 6621725"/>
                <a:gd name="connsiteX63" fmla="*/ 7149008 w 10248824"/>
                <a:gd name="connsiteY63" fmla="*/ 210312 h 6621725"/>
                <a:gd name="connsiteX64" fmla="*/ 7039280 w 10248824"/>
                <a:gd name="connsiteY64" fmla="*/ 219456 h 6621725"/>
                <a:gd name="connsiteX65" fmla="*/ 6810680 w 10248824"/>
                <a:gd name="connsiteY65" fmla="*/ 265176 h 6621725"/>
                <a:gd name="connsiteX66" fmla="*/ 6371768 w 10248824"/>
                <a:gd name="connsiteY66" fmla="*/ 310896 h 6621725"/>
                <a:gd name="connsiteX67" fmla="*/ 6079160 w 10248824"/>
                <a:gd name="connsiteY67" fmla="*/ 338328 h 6621725"/>
                <a:gd name="connsiteX68" fmla="*/ 5567096 w 10248824"/>
                <a:gd name="connsiteY68" fmla="*/ 374904 h 6621725"/>
                <a:gd name="connsiteX69" fmla="*/ 4789856 w 10248824"/>
                <a:gd name="connsiteY69" fmla="*/ 384048 h 6621725"/>
                <a:gd name="connsiteX70" fmla="*/ 1113968 w 10248824"/>
                <a:gd name="connsiteY70" fmla="*/ 374904 h 6621725"/>
                <a:gd name="connsiteX71" fmla="*/ 1031672 w 10248824"/>
                <a:gd name="connsiteY71" fmla="*/ 365760 h 6621725"/>
                <a:gd name="connsiteX72" fmla="*/ 803072 w 10248824"/>
                <a:gd name="connsiteY72" fmla="*/ 356616 h 6621725"/>
                <a:gd name="connsiteX73" fmla="*/ 748208 w 10248824"/>
                <a:gd name="connsiteY73" fmla="*/ 347472 h 6621725"/>
                <a:gd name="connsiteX74" fmla="*/ 565328 w 10248824"/>
                <a:gd name="connsiteY74" fmla="*/ 329184 h 6621725"/>
                <a:gd name="connsiteX75" fmla="*/ 510464 w 10248824"/>
                <a:gd name="connsiteY75" fmla="*/ 320040 h 6621725"/>
                <a:gd name="connsiteX76" fmla="*/ 272720 w 10248824"/>
                <a:gd name="connsiteY76" fmla="*/ 347472 h 6621725"/>
                <a:gd name="connsiteX0" fmla="*/ 272720 w 10248824"/>
                <a:gd name="connsiteY0" fmla="*/ 347472 h 6621725"/>
                <a:gd name="connsiteX1" fmla="*/ 254432 w 10248824"/>
                <a:gd name="connsiteY1" fmla="*/ 393192 h 6621725"/>
                <a:gd name="connsiteX2" fmla="*/ 236144 w 10248824"/>
                <a:gd name="connsiteY2" fmla="*/ 475488 h 6621725"/>
                <a:gd name="connsiteX3" fmla="*/ 227000 w 10248824"/>
                <a:gd name="connsiteY3" fmla="*/ 566928 h 6621725"/>
                <a:gd name="connsiteX4" fmla="*/ 217856 w 10248824"/>
                <a:gd name="connsiteY4" fmla="*/ 685800 h 6621725"/>
                <a:gd name="connsiteX5" fmla="*/ 172136 w 10248824"/>
                <a:gd name="connsiteY5" fmla="*/ 987552 h 6621725"/>
                <a:gd name="connsiteX6" fmla="*/ 162992 w 10248824"/>
                <a:gd name="connsiteY6" fmla="*/ 1225296 h 6621725"/>
                <a:gd name="connsiteX7" fmla="*/ 135560 w 10248824"/>
                <a:gd name="connsiteY7" fmla="*/ 1563624 h 6621725"/>
                <a:gd name="connsiteX8" fmla="*/ 126416 w 10248824"/>
                <a:gd name="connsiteY8" fmla="*/ 1892808 h 6621725"/>
                <a:gd name="connsiteX9" fmla="*/ 108128 w 10248824"/>
                <a:gd name="connsiteY9" fmla="*/ 2148840 h 6621725"/>
                <a:gd name="connsiteX10" fmla="*/ 98984 w 10248824"/>
                <a:gd name="connsiteY10" fmla="*/ 2962656 h 6621725"/>
                <a:gd name="connsiteX11" fmla="*/ 80696 w 10248824"/>
                <a:gd name="connsiteY11" fmla="*/ 3538728 h 6621725"/>
                <a:gd name="connsiteX12" fmla="*/ 71552 w 10248824"/>
                <a:gd name="connsiteY12" fmla="*/ 4297680 h 6621725"/>
                <a:gd name="connsiteX13" fmla="*/ 53264 w 10248824"/>
                <a:gd name="connsiteY13" fmla="*/ 5157216 h 6621725"/>
                <a:gd name="connsiteX14" fmla="*/ 62408 w 10248824"/>
                <a:gd name="connsiteY14" fmla="*/ 5815584 h 6621725"/>
                <a:gd name="connsiteX15" fmla="*/ 236144 w 10248824"/>
                <a:gd name="connsiteY15" fmla="*/ 6190488 h 6621725"/>
                <a:gd name="connsiteX16" fmla="*/ 2595296 w 10248824"/>
                <a:gd name="connsiteY16" fmla="*/ 6601968 h 6621725"/>
                <a:gd name="connsiteX17" fmla="*/ 2833040 w 10248824"/>
                <a:gd name="connsiteY17" fmla="*/ 6547104 h 6621725"/>
                <a:gd name="connsiteX18" fmla="*/ 3098216 w 10248824"/>
                <a:gd name="connsiteY18" fmla="*/ 6464808 h 6621725"/>
                <a:gd name="connsiteX19" fmla="*/ 3281096 w 10248824"/>
                <a:gd name="connsiteY19" fmla="*/ 6419088 h 6621725"/>
                <a:gd name="connsiteX20" fmla="*/ 3692576 w 10248824"/>
                <a:gd name="connsiteY20" fmla="*/ 6364224 h 6621725"/>
                <a:gd name="connsiteX21" fmla="*/ 3793160 w 10248824"/>
                <a:gd name="connsiteY21" fmla="*/ 6345936 h 6621725"/>
                <a:gd name="connsiteX22" fmla="*/ 3966896 w 10248824"/>
                <a:gd name="connsiteY22" fmla="*/ 6327648 h 6621725"/>
                <a:gd name="connsiteX23" fmla="*/ 4049192 w 10248824"/>
                <a:gd name="connsiteY23" fmla="*/ 6309360 h 6621725"/>
                <a:gd name="connsiteX24" fmla="*/ 4241216 w 10248824"/>
                <a:gd name="connsiteY24" fmla="*/ 6281928 h 6621725"/>
                <a:gd name="connsiteX25" fmla="*/ 4442384 w 10248824"/>
                <a:gd name="connsiteY25" fmla="*/ 6263640 h 6621725"/>
                <a:gd name="connsiteX26" fmla="*/ 4689272 w 10248824"/>
                <a:gd name="connsiteY26" fmla="*/ 6236208 h 6621725"/>
                <a:gd name="connsiteX27" fmla="*/ 6070016 w 10248824"/>
                <a:gd name="connsiteY27" fmla="*/ 6254496 h 6621725"/>
                <a:gd name="connsiteX28" fmla="*/ 6335192 w 10248824"/>
                <a:gd name="connsiteY28" fmla="*/ 6281928 h 6621725"/>
                <a:gd name="connsiteX29" fmla="*/ 6819824 w 10248824"/>
                <a:gd name="connsiteY29" fmla="*/ 6309360 h 6621725"/>
                <a:gd name="connsiteX30" fmla="*/ 7478192 w 10248824"/>
                <a:gd name="connsiteY30" fmla="*/ 6318504 h 6621725"/>
                <a:gd name="connsiteX31" fmla="*/ 9654464 w 10248824"/>
                <a:gd name="connsiteY31" fmla="*/ 6309360 h 6621725"/>
                <a:gd name="connsiteX32" fmla="*/ 9681896 w 10248824"/>
                <a:gd name="connsiteY32" fmla="*/ 6300216 h 6621725"/>
                <a:gd name="connsiteX33" fmla="*/ 9773336 w 10248824"/>
                <a:gd name="connsiteY33" fmla="*/ 6281928 h 6621725"/>
                <a:gd name="connsiteX34" fmla="*/ 9828200 w 10248824"/>
                <a:gd name="connsiteY34" fmla="*/ 6263640 h 6621725"/>
                <a:gd name="connsiteX35" fmla="*/ 9892208 w 10248824"/>
                <a:gd name="connsiteY35" fmla="*/ 6236208 h 6621725"/>
                <a:gd name="connsiteX36" fmla="*/ 10020224 w 10248824"/>
                <a:gd name="connsiteY36" fmla="*/ 6117336 h 6621725"/>
                <a:gd name="connsiteX37" fmla="*/ 10056800 w 10248824"/>
                <a:gd name="connsiteY37" fmla="*/ 6080760 h 6621725"/>
                <a:gd name="connsiteX38" fmla="*/ 10102520 w 10248824"/>
                <a:gd name="connsiteY38" fmla="*/ 5998464 h 6621725"/>
                <a:gd name="connsiteX39" fmla="*/ 10111664 w 10248824"/>
                <a:gd name="connsiteY39" fmla="*/ 5971032 h 6621725"/>
                <a:gd name="connsiteX40" fmla="*/ 10129952 w 10248824"/>
                <a:gd name="connsiteY40" fmla="*/ 5897880 h 6621725"/>
                <a:gd name="connsiteX41" fmla="*/ 10148240 w 10248824"/>
                <a:gd name="connsiteY41" fmla="*/ 5815584 h 6621725"/>
                <a:gd name="connsiteX42" fmla="*/ 10166528 w 10248824"/>
                <a:gd name="connsiteY42" fmla="*/ 5596128 h 6621725"/>
                <a:gd name="connsiteX43" fmla="*/ 10175672 w 10248824"/>
                <a:gd name="connsiteY43" fmla="*/ 5550408 h 6621725"/>
                <a:gd name="connsiteX44" fmla="*/ 10184816 w 10248824"/>
                <a:gd name="connsiteY44" fmla="*/ 5440680 h 6621725"/>
                <a:gd name="connsiteX45" fmla="*/ 10212248 w 10248824"/>
                <a:gd name="connsiteY45" fmla="*/ 5065776 h 6621725"/>
                <a:gd name="connsiteX46" fmla="*/ 10221392 w 10248824"/>
                <a:gd name="connsiteY46" fmla="*/ 4645152 h 6621725"/>
                <a:gd name="connsiteX47" fmla="*/ 10248824 w 10248824"/>
                <a:gd name="connsiteY47" fmla="*/ 4389120 h 6621725"/>
                <a:gd name="connsiteX48" fmla="*/ 10239680 w 10248824"/>
                <a:gd name="connsiteY48" fmla="*/ 3008376 h 6621725"/>
                <a:gd name="connsiteX49" fmla="*/ 10230536 w 10248824"/>
                <a:gd name="connsiteY49" fmla="*/ 2852928 h 6621725"/>
                <a:gd name="connsiteX50" fmla="*/ 10221392 w 10248824"/>
                <a:gd name="connsiteY50" fmla="*/ 256032 h 6621725"/>
                <a:gd name="connsiteX51" fmla="*/ 10193960 w 10248824"/>
                <a:gd name="connsiteY51" fmla="*/ 128016 h 6621725"/>
                <a:gd name="connsiteX52" fmla="*/ 10175672 w 10248824"/>
                <a:gd name="connsiteY52" fmla="*/ 27432 h 6621725"/>
                <a:gd name="connsiteX53" fmla="*/ 10157384 w 10248824"/>
                <a:gd name="connsiteY53" fmla="*/ 0 h 6621725"/>
                <a:gd name="connsiteX54" fmla="*/ 10029368 w 10248824"/>
                <a:gd name="connsiteY54" fmla="*/ 18288 h 6621725"/>
                <a:gd name="connsiteX55" fmla="*/ 9663608 w 10248824"/>
                <a:gd name="connsiteY55" fmla="*/ 73152 h 6621725"/>
                <a:gd name="connsiteX56" fmla="*/ 9233840 w 10248824"/>
                <a:gd name="connsiteY56" fmla="*/ 118872 h 6621725"/>
                <a:gd name="connsiteX57" fmla="*/ 8657768 w 10248824"/>
                <a:gd name="connsiteY57" fmla="*/ 164592 h 6621725"/>
                <a:gd name="connsiteX58" fmla="*/ 7871384 w 10248824"/>
                <a:gd name="connsiteY58" fmla="*/ 173736 h 6621725"/>
                <a:gd name="connsiteX59" fmla="*/ 7688504 w 10248824"/>
                <a:gd name="connsiteY59" fmla="*/ 182880 h 6621725"/>
                <a:gd name="connsiteX60" fmla="*/ 7587920 w 10248824"/>
                <a:gd name="connsiteY60" fmla="*/ 192024 h 6621725"/>
                <a:gd name="connsiteX61" fmla="*/ 7505624 w 10248824"/>
                <a:gd name="connsiteY61" fmla="*/ 201168 h 6621725"/>
                <a:gd name="connsiteX62" fmla="*/ 7149008 w 10248824"/>
                <a:gd name="connsiteY62" fmla="*/ 210312 h 6621725"/>
                <a:gd name="connsiteX63" fmla="*/ 7039280 w 10248824"/>
                <a:gd name="connsiteY63" fmla="*/ 219456 h 6621725"/>
                <a:gd name="connsiteX64" fmla="*/ 6810680 w 10248824"/>
                <a:gd name="connsiteY64" fmla="*/ 265176 h 6621725"/>
                <a:gd name="connsiteX65" fmla="*/ 6371768 w 10248824"/>
                <a:gd name="connsiteY65" fmla="*/ 310896 h 6621725"/>
                <a:gd name="connsiteX66" fmla="*/ 6079160 w 10248824"/>
                <a:gd name="connsiteY66" fmla="*/ 338328 h 6621725"/>
                <a:gd name="connsiteX67" fmla="*/ 5567096 w 10248824"/>
                <a:gd name="connsiteY67" fmla="*/ 374904 h 6621725"/>
                <a:gd name="connsiteX68" fmla="*/ 4789856 w 10248824"/>
                <a:gd name="connsiteY68" fmla="*/ 384048 h 6621725"/>
                <a:gd name="connsiteX69" fmla="*/ 1113968 w 10248824"/>
                <a:gd name="connsiteY69" fmla="*/ 374904 h 6621725"/>
                <a:gd name="connsiteX70" fmla="*/ 1031672 w 10248824"/>
                <a:gd name="connsiteY70" fmla="*/ 365760 h 6621725"/>
                <a:gd name="connsiteX71" fmla="*/ 803072 w 10248824"/>
                <a:gd name="connsiteY71" fmla="*/ 356616 h 6621725"/>
                <a:gd name="connsiteX72" fmla="*/ 748208 w 10248824"/>
                <a:gd name="connsiteY72" fmla="*/ 347472 h 6621725"/>
                <a:gd name="connsiteX73" fmla="*/ 565328 w 10248824"/>
                <a:gd name="connsiteY73" fmla="*/ 329184 h 6621725"/>
                <a:gd name="connsiteX74" fmla="*/ 510464 w 10248824"/>
                <a:gd name="connsiteY74" fmla="*/ 320040 h 6621725"/>
                <a:gd name="connsiteX75" fmla="*/ 272720 w 10248824"/>
                <a:gd name="connsiteY75" fmla="*/ 347472 h 6621725"/>
                <a:gd name="connsiteX0" fmla="*/ 272720 w 10248824"/>
                <a:gd name="connsiteY0" fmla="*/ 347472 h 6622756"/>
                <a:gd name="connsiteX1" fmla="*/ 254432 w 10248824"/>
                <a:gd name="connsiteY1" fmla="*/ 393192 h 6622756"/>
                <a:gd name="connsiteX2" fmla="*/ 236144 w 10248824"/>
                <a:gd name="connsiteY2" fmla="*/ 475488 h 6622756"/>
                <a:gd name="connsiteX3" fmla="*/ 227000 w 10248824"/>
                <a:gd name="connsiteY3" fmla="*/ 566928 h 6622756"/>
                <a:gd name="connsiteX4" fmla="*/ 217856 w 10248824"/>
                <a:gd name="connsiteY4" fmla="*/ 685800 h 6622756"/>
                <a:gd name="connsiteX5" fmla="*/ 172136 w 10248824"/>
                <a:gd name="connsiteY5" fmla="*/ 987552 h 6622756"/>
                <a:gd name="connsiteX6" fmla="*/ 162992 w 10248824"/>
                <a:gd name="connsiteY6" fmla="*/ 1225296 h 6622756"/>
                <a:gd name="connsiteX7" fmla="*/ 135560 w 10248824"/>
                <a:gd name="connsiteY7" fmla="*/ 1563624 h 6622756"/>
                <a:gd name="connsiteX8" fmla="*/ 126416 w 10248824"/>
                <a:gd name="connsiteY8" fmla="*/ 1892808 h 6622756"/>
                <a:gd name="connsiteX9" fmla="*/ 108128 w 10248824"/>
                <a:gd name="connsiteY9" fmla="*/ 2148840 h 6622756"/>
                <a:gd name="connsiteX10" fmla="*/ 98984 w 10248824"/>
                <a:gd name="connsiteY10" fmla="*/ 2962656 h 6622756"/>
                <a:gd name="connsiteX11" fmla="*/ 80696 w 10248824"/>
                <a:gd name="connsiteY11" fmla="*/ 3538728 h 6622756"/>
                <a:gd name="connsiteX12" fmla="*/ 71552 w 10248824"/>
                <a:gd name="connsiteY12" fmla="*/ 4297680 h 6622756"/>
                <a:gd name="connsiteX13" fmla="*/ 53264 w 10248824"/>
                <a:gd name="connsiteY13" fmla="*/ 5157216 h 6622756"/>
                <a:gd name="connsiteX14" fmla="*/ 62408 w 10248824"/>
                <a:gd name="connsiteY14" fmla="*/ 5815584 h 6622756"/>
                <a:gd name="connsiteX15" fmla="*/ 236144 w 10248824"/>
                <a:gd name="connsiteY15" fmla="*/ 6190488 h 6622756"/>
                <a:gd name="connsiteX16" fmla="*/ 2595296 w 10248824"/>
                <a:gd name="connsiteY16" fmla="*/ 6601968 h 6622756"/>
                <a:gd name="connsiteX17" fmla="*/ 2833040 w 10248824"/>
                <a:gd name="connsiteY17" fmla="*/ 6547104 h 6622756"/>
                <a:gd name="connsiteX18" fmla="*/ 3281096 w 10248824"/>
                <a:gd name="connsiteY18" fmla="*/ 6419088 h 6622756"/>
                <a:gd name="connsiteX19" fmla="*/ 3692576 w 10248824"/>
                <a:gd name="connsiteY19" fmla="*/ 6364224 h 6622756"/>
                <a:gd name="connsiteX20" fmla="*/ 3793160 w 10248824"/>
                <a:gd name="connsiteY20" fmla="*/ 6345936 h 6622756"/>
                <a:gd name="connsiteX21" fmla="*/ 3966896 w 10248824"/>
                <a:gd name="connsiteY21" fmla="*/ 6327648 h 6622756"/>
                <a:gd name="connsiteX22" fmla="*/ 4049192 w 10248824"/>
                <a:gd name="connsiteY22" fmla="*/ 6309360 h 6622756"/>
                <a:gd name="connsiteX23" fmla="*/ 4241216 w 10248824"/>
                <a:gd name="connsiteY23" fmla="*/ 6281928 h 6622756"/>
                <a:gd name="connsiteX24" fmla="*/ 4442384 w 10248824"/>
                <a:gd name="connsiteY24" fmla="*/ 6263640 h 6622756"/>
                <a:gd name="connsiteX25" fmla="*/ 4689272 w 10248824"/>
                <a:gd name="connsiteY25" fmla="*/ 6236208 h 6622756"/>
                <a:gd name="connsiteX26" fmla="*/ 6070016 w 10248824"/>
                <a:gd name="connsiteY26" fmla="*/ 6254496 h 6622756"/>
                <a:gd name="connsiteX27" fmla="*/ 6335192 w 10248824"/>
                <a:gd name="connsiteY27" fmla="*/ 6281928 h 6622756"/>
                <a:gd name="connsiteX28" fmla="*/ 6819824 w 10248824"/>
                <a:gd name="connsiteY28" fmla="*/ 6309360 h 6622756"/>
                <a:gd name="connsiteX29" fmla="*/ 7478192 w 10248824"/>
                <a:gd name="connsiteY29" fmla="*/ 6318504 h 6622756"/>
                <a:gd name="connsiteX30" fmla="*/ 9654464 w 10248824"/>
                <a:gd name="connsiteY30" fmla="*/ 6309360 h 6622756"/>
                <a:gd name="connsiteX31" fmla="*/ 9681896 w 10248824"/>
                <a:gd name="connsiteY31" fmla="*/ 6300216 h 6622756"/>
                <a:gd name="connsiteX32" fmla="*/ 9773336 w 10248824"/>
                <a:gd name="connsiteY32" fmla="*/ 6281928 h 6622756"/>
                <a:gd name="connsiteX33" fmla="*/ 9828200 w 10248824"/>
                <a:gd name="connsiteY33" fmla="*/ 6263640 h 6622756"/>
                <a:gd name="connsiteX34" fmla="*/ 9892208 w 10248824"/>
                <a:gd name="connsiteY34" fmla="*/ 6236208 h 6622756"/>
                <a:gd name="connsiteX35" fmla="*/ 10020224 w 10248824"/>
                <a:gd name="connsiteY35" fmla="*/ 6117336 h 6622756"/>
                <a:gd name="connsiteX36" fmla="*/ 10056800 w 10248824"/>
                <a:gd name="connsiteY36" fmla="*/ 6080760 h 6622756"/>
                <a:gd name="connsiteX37" fmla="*/ 10102520 w 10248824"/>
                <a:gd name="connsiteY37" fmla="*/ 5998464 h 6622756"/>
                <a:gd name="connsiteX38" fmla="*/ 10111664 w 10248824"/>
                <a:gd name="connsiteY38" fmla="*/ 5971032 h 6622756"/>
                <a:gd name="connsiteX39" fmla="*/ 10129952 w 10248824"/>
                <a:gd name="connsiteY39" fmla="*/ 5897880 h 6622756"/>
                <a:gd name="connsiteX40" fmla="*/ 10148240 w 10248824"/>
                <a:gd name="connsiteY40" fmla="*/ 5815584 h 6622756"/>
                <a:gd name="connsiteX41" fmla="*/ 10166528 w 10248824"/>
                <a:gd name="connsiteY41" fmla="*/ 5596128 h 6622756"/>
                <a:gd name="connsiteX42" fmla="*/ 10175672 w 10248824"/>
                <a:gd name="connsiteY42" fmla="*/ 5550408 h 6622756"/>
                <a:gd name="connsiteX43" fmla="*/ 10184816 w 10248824"/>
                <a:gd name="connsiteY43" fmla="*/ 5440680 h 6622756"/>
                <a:gd name="connsiteX44" fmla="*/ 10212248 w 10248824"/>
                <a:gd name="connsiteY44" fmla="*/ 5065776 h 6622756"/>
                <a:gd name="connsiteX45" fmla="*/ 10221392 w 10248824"/>
                <a:gd name="connsiteY45" fmla="*/ 4645152 h 6622756"/>
                <a:gd name="connsiteX46" fmla="*/ 10248824 w 10248824"/>
                <a:gd name="connsiteY46" fmla="*/ 4389120 h 6622756"/>
                <a:gd name="connsiteX47" fmla="*/ 10239680 w 10248824"/>
                <a:gd name="connsiteY47" fmla="*/ 3008376 h 6622756"/>
                <a:gd name="connsiteX48" fmla="*/ 10230536 w 10248824"/>
                <a:gd name="connsiteY48" fmla="*/ 2852928 h 6622756"/>
                <a:gd name="connsiteX49" fmla="*/ 10221392 w 10248824"/>
                <a:gd name="connsiteY49" fmla="*/ 256032 h 6622756"/>
                <a:gd name="connsiteX50" fmla="*/ 10193960 w 10248824"/>
                <a:gd name="connsiteY50" fmla="*/ 128016 h 6622756"/>
                <a:gd name="connsiteX51" fmla="*/ 10175672 w 10248824"/>
                <a:gd name="connsiteY51" fmla="*/ 27432 h 6622756"/>
                <a:gd name="connsiteX52" fmla="*/ 10157384 w 10248824"/>
                <a:gd name="connsiteY52" fmla="*/ 0 h 6622756"/>
                <a:gd name="connsiteX53" fmla="*/ 10029368 w 10248824"/>
                <a:gd name="connsiteY53" fmla="*/ 18288 h 6622756"/>
                <a:gd name="connsiteX54" fmla="*/ 9663608 w 10248824"/>
                <a:gd name="connsiteY54" fmla="*/ 73152 h 6622756"/>
                <a:gd name="connsiteX55" fmla="*/ 9233840 w 10248824"/>
                <a:gd name="connsiteY55" fmla="*/ 118872 h 6622756"/>
                <a:gd name="connsiteX56" fmla="*/ 8657768 w 10248824"/>
                <a:gd name="connsiteY56" fmla="*/ 164592 h 6622756"/>
                <a:gd name="connsiteX57" fmla="*/ 7871384 w 10248824"/>
                <a:gd name="connsiteY57" fmla="*/ 173736 h 6622756"/>
                <a:gd name="connsiteX58" fmla="*/ 7688504 w 10248824"/>
                <a:gd name="connsiteY58" fmla="*/ 182880 h 6622756"/>
                <a:gd name="connsiteX59" fmla="*/ 7587920 w 10248824"/>
                <a:gd name="connsiteY59" fmla="*/ 192024 h 6622756"/>
                <a:gd name="connsiteX60" fmla="*/ 7505624 w 10248824"/>
                <a:gd name="connsiteY60" fmla="*/ 201168 h 6622756"/>
                <a:gd name="connsiteX61" fmla="*/ 7149008 w 10248824"/>
                <a:gd name="connsiteY61" fmla="*/ 210312 h 6622756"/>
                <a:gd name="connsiteX62" fmla="*/ 7039280 w 10248824"/>
                <a:gd name="connsiteY62" fmla="*/ 219456 h 6622756"/>
                <a:gd name="connsiteX63" fmla="*/ 6810680 w 10248824"/>
                <a:gd name="connsiteY63" fmla="*/ 265176 h 6622756"/>
                <a:gd name="connsiteX64" fmla="*/ 6371768 w 10248824"/>
                <a:gd name="connsiteY64" fmla="*/ 310896 h 6622756"/>
                <a:gd name="connsiteX65" fmla="*/ 6079160 w 10248824"/>
                <a:gd name="connsiteY65" fmla="*/ 338328 h 6622756"/>
                <a:gd name="connsiteX66" fmla="*/ 5567096 w 10248824"/>
                <a:gd name="connsiteY66" fmla="*/ 374904 h 6622756"/>
                <a:gd name="connsiteX67" fmla="*/ 4789856 w 10248824"/>
                <a:gd name="connsiteY67" fmla="*/ 384048 h 6622756"/>
                <a:gd name="connsiteX68" fmla="*/ 1113968 w 10248824"/>
                <a:gd name="connsiteY68" fmla="*/ 374904 h 6622756"/>
                <a:gd name="connsiteX69" fmla="*/ 1031672 w 10248824"/>
                <a:gd name="connsiteY69" fmla="*/ 365760 h 6622756"/>
                <a:gd name="connsiteX70" fmla="*/ 803072 w 10248824"/>
                <a:gd name="connsiteY70" fmla="*/ 356616 h 6622756"/>
                <a:gd name="connsiteX71" fmla="*/ 748208 w 10248824"/>
                <a:gd name="connsiteY71" fmla="*/ 347472 h 6622756"/>
                <a:gd name="connsiteX72" fmla="*/ 565328 w 10248824"/>
                <a:gd name="connsiteY72" fmla="*/ 329184 h 6622756"/>
                <a:gd name="connsiteX73" fmla="*/ 510464 w 10248824"/>
                <a:gd name="connsiteY73" fmla="*/ 320040 h 6622756"/>
                <a:gd name="connsiteX74" fmla="*/ 272720 w 10248824"/>
                <a:gd name="connsiteY74" fmla="*/ 347472 h 6622756"/>
                <a:gd name="connsiteX0" fmla="*/ 272720 w 10248824"/>
                <a:gd name="connsiteY0" fmla="*/ 347472 h 6624114"/>
                <a:gd name="connsiteX1" fmla="*/ 254432 w 10248824"/>
                <a:gd name="connsiteY1" fmla="*/ 393192 h 6624114"/>
                <a:gd name="connsiteX2" fmla="*/ 236144 w 10248824"/>
                <a:gd name="connsiteY2" fmla="*/ 475488 h 6624114"/>
                <a:gd name="connsiteX3" fmla="*/ 227000 w 10248824"/>
                <a:gd name="connsiteY3" fmla="*/ 566928 h 6624114"/>
                <a:gd name="connsiteX4" fmla="*/ 217856 w 10248824"/>
                <a:gd name="connsiteY4" fmla="*/ 685800 h 6624114"/>
                <a:gd name="connsiteX5" fmla="*/ 172136 w 10248824"/>
                <a:gd name="connsiteY5" fmla="*/ 987552 h 6624114"/>
                <a:gd name="connsiteX6" fmla="*/ 162992 w 10248824"/>
                <a:gd name="connsiteY6" fmla="*/ 1225296 h 6624114"/>
                <a:gd name="connsiteX7" fmla="*/ 135560 w 10248824"/>
                <a:gd name="connsiteY7" fmla="*/ 1563624 h 6624114"/>
                <a:gd name="connsiteX8" fmla="*/ 126416 w 10248824"/>
                <a:gd name="connsiteY8" fmla="*/ 1892808 h 6624114"/>
                <a:gd name="connsiteX9" fmla="*/ 108128 w 10248824"/>
                <a:gd name="connsiteY9" fmla="*/ 2148840 h 6624114"/>
                <a:gd name="connsiteX10" fmla="*/ 98984 w 10248824"/>
                <a:gd name="connsiteY10" fmla="*/ 2962656 h 6624114"/>
                <a:gd name="connsiteX11" fmla="*/ 80696 w 10248824"/>
                <a:gd name="connsiteY11" fmla="*/ 3538728 h 6624114"/>
                <a:gd name="connsiteX12" fmla="*/ 71552 w 10248824"/>
                <a:gd name="connsiteY12" fmla="*/ 4297680 h 6624114"/>
                <a:gd name="connsiteX13" fmla="*/ 53264 w 10248824"/>
                <a:gd name="connsiteY13" fmla="*/ 5157216 h 6624114"/>
                <a:gd name="connsiteX14" fmla="*/ 62408 w 10248824"/>
                <a:gd name="connsiteY14" fmla="*/ 5815584 h 6624114"/>
                <a:gd name="connsiteX15" fmla="*/ 236144 w 10248824"/>
                <a:gd name="connsiteY15" fmla="*/ 6190488 h 6624114"/>
                <a:gd name="connsiteX16" fmla="*/ 2595296 w 10248824"/>
                <a:gd name="connsiteY16" fmla="*/ 6601968 h 6624114"/>
                <a:gd name="connsiteX17" fmla="*/ 2833040 w 10248824"/>
                <a:gd name="connsiteY17" fmla="*/ 6547104 h 6624114"/>
                <a:gd name="connsiteX18" fmla="*/ 3692576 w 10248824"/>
                <a:gd name="connsiteY18" fmla="*/ 6364224 h 6624114"/>
                <a:gd name="connsiteX19" fmla="*/ 3793160 w 10248824"/>
                <a:gd name="connsiteY19" fmla="*/ 6345936 h 6624114"/>
                <a:gd name="connsiteX20" fmla="*/ 3966896 w 10248824"/>
                <a:gd name="connsiteY20" fmla="*/ 6327648 h 6624114"/>
                <a:gd name="connsiteX21" fmla="*/ 4049192 w 10248824"/>
                <a:gd name="connsiteY21" fmla="*/ 6309360 h 6624114"/>
                <a:gd name="connsiteX22" fmla="*/ 4241216 w 10248824"/>
                <a:gd name="connsiteY22" fmla="*/ 6281928 h 6624114"/>
                <a:gd name="connsiteX23" fmla="*/ 4442384 w 10248824"/>
                <a:gd name="connsiteY23" fmla="*/ 6263640 h 6624114"/>
                <a:gd name="connsiteX24" fmla="*/ 4689272 w 10248824"/>
                <a:gd name="connsiteY24" fmla="*/ 6236208 h 6624114"/>
                <a:gd name="connsiteX25" fmla="*/ 6070016 w 10248824"/>
                <a:gd name="connsiteY25" fmla="*/ 6254496 h 6624114"/>
                <a:gd name="connsiteX26" fmla="*/ 6335192 w 10248824"/>
                <a:gd name="connsiteY26" fmla="*/ 6281928 h 6624114"/>
                <a:gd name="connsiteX27" fmla="*/ 6819824 w 10248824"/>
                <a:gd name="connsiteY27" fmla="*/ 6309360 h 6624114"/>
                <a:gd name="connsiteX28" fmla="*/ 7478192 w 10248824"/>
                <a:gd name="connsiteY28" fmla="*/ 6318504 h 6624114"/>
                <a:gd name="connsiteX29" fmla="*/ 9654464 w 10248824"/>
                <a:gd name="connsiteY29" fmla="*/ 6309360 h 6624114"/>
                <a:gd name="connsiteX30" fmla="*/ 9681896 w 10248824"/>
                <a:gd name="connsiteY30" fmla="*/ 6300216 h 6624114"/>
                <a:gd name="connsiteX31" fmla="*/ 9773336 w 10248824"/>
                <a:gd name="connsiteY31" fmla="*/ 6281928 h 6624114"/>
                <a:gd name="connsiteX32" fmla="*/ 9828200 w 10248824"/>
                <a:gd name="connsiteY32" fmla="*/ 6263640 h 6624114"/>
                <a:gd name="connsiteX33" fmla="*/ 9892208 w 10248824"/>
                <a:gd name="connsiteY33" fmla="*/ 6236208 h 6624114"/>
                <a:gd name="connsiteX34" fmla="*/ 10020224 w 10248824"/>
                <a:gd name="connsiteY34" fmla="*/ 6117336 h 6624114"/>
                <a:gd name="connsiteX35" fmla="*/ 10056800 w 10248824"/>
                <a:gd name="connsiteY35" fmla="*/ 6080760 h 6624114"/>
                <a:gd name="connsiteX36" fmla="*/ 10102520 w 10248824"/>
                <a:gd name="connsiteY36" fmla="*/ 5998464 h 6624114"/>
                <a:gd name="connsiteX37" fmla="*/ 10111664 w 10248824"/>
                <a:gd name="connsiteY37" fmla="*/ 5971032 h 6624114"/>
                <a:gd name="connsiteX38" fmla="*/ 10129952 w 10248824"/>
                <a:gd name="connsiteY38" fmla="*/ 5897880 h 6624114"/>
                <a:gd name="connsiteX39" fmla="*/ 10148240 w 10248824"/>
                <a:gd name="connsiteY39" fmla="*/ 5815584 h 6624114"/>
                <a:gd name="connsiteX40" fmla="*/ 10166528 w 10248824"/>
                <a:gd name="connsiteY40" fmla="*/ 5596128 h 6624114"/>
                <a:gd name="connsiteX41" fmla="*/ 10175672 w 10248824"/>
                <a:gd name="connsiteY41" fmla="*/ 5550408 h 6624114"/>
                <a:gd name="connsiteX42" fmla="*/ 10184816 w 10248824"/>
                <a:gd name="connsiteY42" fmla="*/ 5440680 h 6624114"/>
                <a:gd name="connsiteX43" fmla="*/ 10212248 w 10248824"/>
                <a:gd name="connsiteY43" fmla="*/ 5065776 h 6624114"/>
                <a:gd name="connsiteX44" fmla="*/ 10221392 w 10248824"/>
                <a:gd name="connsiteY44" fmla="*/ 4645152 h 6624114"/>
                <a:gd name="connsiteX45" fmla="*/ 10248824 w 10248824"/>
                <a:gd name="connsiteY45" fmla="*/ 4389120 h 6624114"/>
                <a:gd name="connsiteX46" fmla="*/ 10239680 w 10248824"/>
                <a:gd name="connsiteY46" fmla="*/ 3008376 h 6624114"/>
                <a:gd name="connsiteX47" fmla="*/ 10230536 w 10248824"/>
                <a:gd name="connsiteY47" fmla="*/ 2852928 h 6624114"/>
                <a:gd name="connsiteX48" fmla="*/ 10221392 w 10248824"/>
                <a:gd name="connsiteY48" fmla="*/ 256032 h 6624114"/>
                <a:gd name="connsiteX49" fmla="*/ 10193960 w 10248824"/>
                <a:gd name="connsiteY49" fmla="*/ 128016 h 6624114"/>
                <a:gd name="connsiteX50" fmla="*/ 10175672 w 10248824"/>
                <a:gd name="connsiteY50" fmla="*/ 27432 h 6624114"/>
                <a:gd name="connsiteX51" fmla="*/ 10157384 w 10248824"/>
                <a:gd name="connsiteY51" fmla="*/ 0 h 6624114"/>
                <a:gd name="connsiteX52" fmla="*/ 10029368 w 10248824"/>
                <a:gd name="connsiteY52" fmla="*/ 18288 h 6624114"/>
                <a:gd name="connsiteX53" fmla="*/ 9663608 w 10248824"/>
                <a:gd name="connsiteY53" fmla="*/ 73152 h 6624114"/>
                <a:gd name="connsiteX54" fmla="*/ 9233840 w 10248824"/>
                <a:gd name="connsiteY54" fmla="*/ 118872 h 6624114"/>
                <a:gd name="connsiteX55" fmla="*/ 8657768 w 10248824"/>
                <a:gd name="connsiteY55" fmla="*/ 164592 h 6624114"/>
                <a:gd name="connsiteX56" fmla="*/ 7871384 w 10248824"/>
                <a:gd name="connsiteY56" fmla="*/ 173736 h 6624114"/>
                <a:gd name="connsiteX57" fmla="*/ 7688504 w 10248824"/>
                <a:gd name="connsiteY57" fmla="*/ 182880 h 6624114"/>
                <a:gd name="connsiteX58" fmla="*/ 7587920 w 10248824"/>
                <a:gd name="connsiteY58" fmla="*/ 192024 h 6624114"/>
                <a:gd name="connsiteX59" fmla="*/ 7505624 w 10248824"/>
                <a:gd name="connsiteY59" fmla="*/ 201168 h 6624114"/>
                <a:gd name="connsiteX60" fmla="*/ 7149008 w 10248824"/>
                <a:gd name="connsiteY60" fmla="*/ 210312 h 6624114"/>
                <a:gd name="connsiteX61" fmla="*/ 7039280 w 10248824"/>
                <a:gd name="connsiteY61" fmla="*/ 219456 h 6624114"/>
                <a:gd name="connsiteX62" fmla="*/ 6810680 w 10248824"/>
                <a:gd name="connsiteY62" fmla="*/ 265176 h 6624114"/>
                <a:gd name="connsiteX63" fmla="*/ 6371768 w 10248824"/>
                <a:gd name="connsiteY63" fmla="*/ 310896 h 6624114"/>
                <a:gd name="connsiteX64" fmla="*/ 6079160 w 10248824"/>
                <a:gd name="connsiteY64" fmla="*/ 338328 h 6624114"/>
                <a:gd name="connsiteX65" fmla="*/ 5567096 w 10248824"/>
                <a:gd name="connsiteY65" fmla="*/ 374904 h 6624114"/>
                <a:gd name="connsiteX66" fmla="*/ 4789856 w 10248824"/>
                <a:gd name="connsiteY66" fmla="*/ 384048 h 6624114"/>
                <a:gd name="connsiteX67" fmla="*/ 1113968 w 10248824"/>
                <a:gd name="connsiteY67" fmla="*/ 374904 h 6624114"/>
                <a:gd name="connsiteX68" fmla="*/ 1031672 w 10248824"/>
                <a:gd name="connsiteY68" fmla="*/ 365760 h 6624114"/>
                <a:gd name="connsiteX69" fmla="*/ 803072 w 10248824"/>
                <a:gd name="connsiteY69" fmla="*/ 356616 h 6624114"/>
                <a:gd name="connsiteX70" fmla="*/ 748208 w 10248824"/>
                <a:gd name="connsiteY70" fmla="*/ 347472 h 6624114"/>
                <a:gd name="connsiteX71" fmla="*/ 565328 w 10248824"/>
                <a:gd name="connsiteY71" fmla="*/ 329184 h 6624114"/>
                <a:gd name="connsiteX72" fmla="*/ 510464 w 10248824"/>
                <a:gd name="connsiteY72" fmla="*/ 320040 h 6624114"/>
                <a:gd name="connsiteX73" fmla="*/ 272720 w 10248824"/>
                <a:gd name="connsiteY73" fmla="*/ 347472 h 6624114"/>
                <a:gd name="connsiteX0" fmla="*/ 272720 w 10248824"/>
                <a:gd name="connsiteY0" fmla="*/ 347472 h 6604541"/>
                <a:gd name="connsiteX1" fmla="*/ 254432 w 10248824"/>
                <a:gd name="connsiteY1" fmla="*/ 393192 h 6604541"/>
                <a:gd name="connsiteX2" fmla="*/ 236144 w 10248824"/>
                <a:gd name="connsiteY2" fmla="*/ 475488 h 6604541"/>
                <a:gd name="connsiteX3" fmla="*/ 227000 w 10248824"/>
                <a:gd name="connsiteY3" fmla="*/ 566928 h 6604541"/>
                <a:gd name="connsiteX4" fmla="*/ 217856 w 10248824"/>
                <a:gd name="connsiteY4" fmla="*/ 685800 h 6604541"/>
                <a:gd name="connsiteX5" fmla="*/ 172136 w 10248824"/>
                <a:gd name="connsiteY5" fmla="*/ 987552 h 6604541"/>
                <a:gd name="connsiteX6" fmla="*/ 162992 w 10248824"/>
                <a:gd name="connsiteY6" fmla="*/ 1225296 h 6604541"/>
                <a:gd name="connsiteX7" fmla="*/ 135560 w 10248824"/>
                <a:gd name="connsiteY7" fmla="*/ 1563624 h 6604541"/>
                <a:gd name="connsiteX8" fmla="*/ 126416 w 10248824"/>
                <a:gd name="connsiteY8" fmla="*/ 1892808 h 6604541"/>
                <a:gd name="connsiteX9" fmla="*/ 108128 w 10248824"/>
                <a:gd name="connsiteY9" fmla="*/ 2148840 h 6604541"/>
                <a:gd name="connsiteX10" fmla="*/ 98984 w 10248824"/>
                <a:gd name="connsiteY10" fmla="*/ 2962656 h 6604541"/>
                <a:gd name="connsiteX11" fmla="*/ 80696 w 10248824"/>
                <a:gd name="connsiteY11" fmla="*/ 3538728 h 6604541"/>
                <a:gd name="connsiteX12" fmla="*/ 71552 w 10248824"/>
                <a:gd name="connsiteY12" fmla="*/ 4297680 h 6604541"/>
                <a:gd name="connsiteX13" fmla="*/ 53264 w 10248824"/>
                <a:gd name="connsiteY13" fmla="*/ 5157216 h 6604541"/>
                <a:gd name="connsiteX14" fmla="*/ 62408 w 10248824"/>
                <a:gd name="connsiteY14" fmla="*/ 5815584 h 6604541"/>
                <a:gd name="connsiteX15" fmla="*/ 236144 w 10248824"/>
                <a:gd name="connsiteY15" fmla="*/ 6190488 h 6604541"/>
                <a:gd name="connsiteX16" fmla="*/ 2595296 w 10248824"/>
                <a:gd name="connsiteY16" fmla="*/ 6601968 h 6604541"/>
                <a:gd name="connsiteX17" fmla="*/ 3692576 w 10248824"/>
                <a:gd name="connsiteY17" fmla="*/ 6364224 h 6604541"/>
                <a:gd name="connsiteX18" fmla="*/ 3793160 w 10248824"/>
                <a:gd name="connsiteY18" fmla="*/ 6345936 h 6604541"/>
                <a:gd name="connsiteX19" fmla="*/ 3966896 w 10248824"/>
                <a:gd name="connsiteY19" fmla="*/ 6327648 h 6604541"/>
                <a:gd name="connsiteX20" fmla="*/ 4049192 w 10248824"/>
                <a:gd name="connsiteY20" fmla="*/ 6309360 h 6604541"/>
                <a:gd name="connsiteX21" fmla="*/ 4241216 w 10248824"/>
                <a:gd name="connsiteY21" fmla="*/ 6281928 h 6604541"/>
                <a:gd name="connsiteX22" fmla="*/ 4442384 w 10248824"/>
                <a:gd name="connsiteY22" fmla="*/ 6263640 h 6604541"/>
                <a:gd name="connsiteX23" fmla="*/ 4689272 w 10248824"/>
                <a:gd name="connsiteY23" fmla="*/ 6236208 h 6604541"/>
                <a:gd name="connsiteX24" fmla="*/ 6070016 w 10248824"/>
                <a:gd name="connsiteY24" fmla="*/ 6254496 h 6604541"/>
                <a:gd name="connsiteX25" fmla="*/ 6335192 w 10248824"/>
                <a:gd name="connsiteY25" fmla="*/ 6281928 h 6604541"/>
                <a:gd name="connsiteX26" fmla="*/ 6819824 w 10248824"/>
                <a:gd name="connsiteY26" fmla="*/ 6309360 h 6604541"/>
                <a:gd name="connsiteX27" fmla="*/ 7478192 w 10248824"/>
                <a:gd name="connsiteY27" fmla="*/ 6318504 h 6604541"/>
                <a:gd name="connsiteX28" fmla="*/ 9654464 w 10248824"/>
                <a:gd name="connsiteY28" fmla="*/ 6309360 h 6604541"/>
                <a:gd name="connsiteX29" fmla="*/ 9681896 w 10248824"/>
                <a:gd name="connsiteY29" fmla="*/ 6300216 h 6604541"/>
                <a:gd name="connsiteX30" fmla="*/ 9773336 w 10248824"/>
                <a:gd name="connsiteY30" fmla="*/ 6281928 h 6604541"/>
                <a:gd name="connsiteX31" fmla="*/ 9828200 w 10248824"/>
                <a:gd name="connsiteY31" fmla="*/ 6263640 h 6604541"/>
                <a:gd name="connsiteX32" fmla="*/ 9892208 w 10248824"/>
                <a:gd name="connsiteY32" fmla="*/ 6236208 h 6604541"/>
                <a:gd name="connsiteX33" fmla="*/ 10020224 w 10248824"/>
                <a:gd name="connsiteY33" fmla="*/ 6117336 h 6604541"/>
                <a:gd name="connsiteX34" fmla="*/ 10056800 w 10248824"/>
                <a:gd name="connsiteY34" fmla="*/ 6080760 h 6604541"/>
                <a:gd name="connsiteX35" fmla="*/ 10102520 w 10248824"/>
                <a:gd name="connsiteY35" fmla="*/ 5998464 h 6604541"/>
                <a:gd name="connsiteX36" fmla="*/ 10111664 w 10248824"/>
                <a:gd name="connsiteY36" fmla="*/ 5971032 h 6604541"/>
                <a:gd name="connsiteX37" fmla="*/ 10129952 w 10248824"/>
                <a:gd name="connsiteY37" fmla="*/ 5897880 h 6604541"/>
                <a:gd name="connsiteX38" fmla="*/ 10148240 w 10248824"/>
                <a:gd name="connsiteY38" fmla="*/ 5815584 h 6604541"/>
                <a:gd name="connsiteX39" fmla="*/ 10166528 w 10248824"/>
                <a:gd name="connsiteY39" fmla="*/ 5596128 h 6604541"/>
                <a:gd name="connsiteX40" fmla="*/ 10175672 w 10248824"/>
                <a:gd name="connsiteY40" fmla="*/ 5550408 h 6604541"/>
                <a:gd name="connsiteX41" fmla="*/ 10184816 w 10248824"/>
                <a:gd name="connsiteY41" fmla="*/ 5440680 h 6604541"/>
                <a:gd name="connsiteX42" fmla="*/ 10212248 w 10248824"/>
                <a:gd name="connsiteY42" fmla="*/ 5065776 h 6604541"/>
                <a:gd name="connsiteX43" fmla="*/ 10221392 w 10248824"/>
                <a:gd name="connsiteY43" fmla="*/ 4645152 h 6604541"/>
                <a:gd name="connsiteX44" fmla="*/ 10248824 w 10248824"/>
                <a:gd name="connsiteY44" fmla="*/ 4389120 h 6604541"/>
                <a:gd name="connsiteX45" fmla="*/ 10239680 w 10248824"/>
                <a:gd name="connsiteY45" fmla="*/ 3008376 h 6604541"/>
                <a:gd name="connsiteX46" fmla="*/ 10230536 w 10248824"/>
                <a:gd name="connsiteY46" fmla="*/ 2852928 h 6604541"/>
                <a:gd name="connsiteX47" fmla="*/ 10221392 w 10248824"/>
                <a:gd name="connsiteY47" fmla="*/ 256032 h 6604541"/>
                <a:gd name="connsiteX48" fmla="*/ 10193960 w 10248824"/>
                <a:gd name="connsiteY48" fmla="*/ 128016 h 6604541"/>
                <a:gd name="connsiteX49" fmla="*/ 10175672 w 10248824"/>
                <a:gd name="connsiteY49" fmla="*/ 27432 h 6604541"/>
                <a:gd name="connsiteX50" fmla="*/ 10157384 w 10248824"/>
                <a:gd name="connsiteY50" fmla="*/ 0 h 6604541"/>
                <a:gd name="connsiteX51" fmla="*/ 10029368 w 10248824"/>
                <a:gd name="connsiteY51" fmla="*/ 18288 h 6604541"/>
                <a:gd name="connsiteX52" fmla="*/ 9663608 w 10248824"/>
                <a:gd name="connsiteY52" fmla="*/ 73152 h 6604541"/>
                <a:gd name="connsiteX53" fmla="*/ 9233840 w 10248824"/>
                <a:gd name="connsiteY53" fmla="*/ 118872 h 6604541"/>
                <a:gd name="connsiteX54" fmla="*/ 8657768 w 10248824"/>
                <a:gd name="connsiteY54" fmla="*/ 164592 h 6604541"/>
                <a:gd name="connsiteX55" fmla="*/ 7871384 w 10248824"/>
                <a:gd name="connsiteY55" fmla="*/ 173736 h 6604541"/>
                <a:gd name="connsiteX56" fmla="*/ 7688504 w 10248824"/>
                <a:gd name="connsiteY56" fmla="*/ 182880 h 6604541"/>
                <a:gd name="connsiteX57" fmla="*/ 7587920 w 10248824"/>
                <a:gd name="connsiteY57" fmla="*/ 192024 h 6604541"/>
                <a:gd name="connsiteX58" fmla="*/ 7505624 w 10248824"/>
                <a:gd name="connsiteY58" fmla="*/ 201168 h 6604541"/>
                <a:gd name="connsiteX59" fmla="*/ 7149008 w 10248824"/>
                <a:gd name="connsiteY59" fmla="*/ 210312 h 6604541"/>
                <a:gd name="connsiteX60" fmla="*/ 7039280 w 10248824"/>
                <a:gd name="connsiteY60" fmla="*/ 219456 h 6604541"/>
                <a:gd name="connsiteX61" fmla="*/ 6810680 w 10248824"/>
                <a:gd name="connsiteY61" fmla="*/ 265176 h 6604541"/>
                <a:gd name="connsiteX62" fmla="*/ 6371768 w 10248824"/>
                <a:gd name="connsiteY62" fmla="*/ 310896 h 6604541"/>
                <a:gd name="connsiteX63" fmla="*/ 6079160 w 10248824"/>
                <a:gd name="connsiteY63" fmla="*/ 338328 h 6604541"/>
                <a:gd name="connsiteX64" fmla="*/ 5567096 w 10248824"/>
                <a:gd name="connsiteY64" fmla="*/ 374904 h 6604541"/>
                <a:gd name="connsiteX65" fmla="*/ 4789856 w 10248824"/>
                <a:gd name="connsiteY65" fmla="*/ 384048 h 6604541"/>
                <a:gd name="connsiteX66" fmla="*/ 1113968 w 10248824"/>
                <a:gd name="connsiteY66" fmla="*/ 374904 h 6604541"/>
                <a:gd name="connsiteX67" fmla="*/ 1031672 w 10248824"/>
                <a:gd name="connsiteY67" fmla="*/ 365760 h 6604541"/>
                <a:gd name="connsiteX68" fmla="*/ 803072 w 10248824"/>
                <a:gd name="connsiteY68" fmla="*/ 356616 h 6604541"/>
                <a:gd name="connsiteX69" fmla="*/ 748208 w 10248824"/>
                <a:gd name="connsiteY69" fmla="*/ 347472 h 6604541"/>
                <a:gd name="connsiteX70" fmla="*/ 565328 w 10248824"/>
                <a:gd name="connsiteY70" fmla="*/ 329184 h 6604541"/>
                <a:gd name="connsiteX71" fmla="*/ 510464 w 10248824"/>
                <a:gd name="connsiteY71" fmla="*/ 320040 h 6604541"/>
                <a:gd name="connsiteX72" fmla="*/ 272720 w 10248824"/>
                <a:gd name="connsiteY72" fmla="*/ 347472 h 6604541"/>
                <a:gd name="connsiteX0" fmla="*/ 272720 w 10248824"/>
                <a:gd name="connsiteY0" fmla="*/ 347472 h 6604572"/>
                <a:gd name="connsiteX1" fmla="*/ 254432 w 10248824"/>
                <a:gd name="connsiteY1" fmla="*/ 393192 h 6604572"/>
                <a:gd name="connsiteX2" fmla="*/ 236144 w 10248824"/>
                <a:gd name="connsiteY2" fmla="*/ 475488 h 6604572"/>
                <a:gd name="connsiteX3" fmla="*/ 227000 w 10248824"/>
                <a:gd name="connsiteY3" fmla="*/ 566928 h 6604572"/>
                <a:gd name="connsiteX4" fmla="*/ 217856 w 10248824"/>
                <a:gd name="connsiteY4" fmla="*/ 685800 h 6604572"/>
                <a:gd name="connsiteX5" fmla="*/ 172136 w 10248824"/>
                <a:gd name="connsiteY5" fmla="*/ 987552 h 6604572"/>
                <a:gd name="connsiteX6" fmla="*/ 162992 w 10248824"/>
                <a:gd name="connsiteY6" fmla="*/ 1225296 h 6604572"/>
                <a:gd name="connsiteX7" fmla="*/ 135560 w 10248824"/>
                <a:gd name="connsiteY7" fmla="*/ 1563624 h 6604572"/>
                <a:gd name="connsiteX8" fmla="*/ 126416 w 10248824"/>
                <a:gd name="connsiteY8" fmla="*/ 1892808 h 6604572"/>
                <a:gd name="connsiteX9" fmla="*/ 108128 w 10248824"/>
                <a:gd name="connsiteY9" fmla="*/ 2148840 h 6604572"/>
                <a:gd name="connsiteX10" fmla="*/ 98984 w 10248824"/>
                <a:gd name="connsiteY10" fmla="*/ 2962656 h 6604572"/>
                <a:gd name="connsiteX11" fmla="*/ 80696 w 10248824"/>
                <a:gd name="connsiteY11" fmla="*/ 3538728 h 6604572"/>
                <a:gd name="connsiteX12" fmla="*/ 71552 w 10248824"/>
                <a:gd name="connsiteY12" fmla="*/ 4297680 h 6604572"/>
                <a:gd name="connsiteX13" fmla="*/ 53264 w 10248824"/>
                <a:gd name="connsiteY13" fmla="*/ 5157216 h 6604572"/>
                <a:gd name="connsiteX14" fmla="*/ 62408 w 10248824"/>
                <a:gd name="connsiteY14" fmla="*/ 5815584 h 6604572"/>
                <a:gd name="connsiteX15" fmla="*/ 236144 w 10248824"/>
                <a:gd name="connsiteY15" fmla="*/ 6190488 h 6604572"/>
                <a:gd name="connsiteX16" fmla="*/ 2595296 w 10248824"/>
                <a:gd name="connsiteY16" fmla="*/ 6601968 h 6604572"/>
                <a:gd name="connsiteX17" fmla="*/ 3692576 w 10248824"/>
                <a:gd name="connsiteY17" fmla="*/ 6364224 h 6604572"/>
                <a:gd name="connsiteX18" fmla="*/ 3966896 w 10248824"/>
                <a:gd name="connsiteY18" fmla="*/ 6327648 h 6604572"/>
                <a:gd name="connsiteX19" fmla="*/ 4049192 w 10248824"/>
                <a:gd name="connsiteY19" fmla="*/ 6309360 h 6604572"/>
                <a:gd name="connsiteX20" fmla="*/ 4241216 w 10248824"/>
                <a:gd name="connsiteY20" fmla="*/ 6281928 h 6604572"/>
                <a:gd name="connsiteX21" fmla="*/ 4442384 w 10248824"/>
                <a:gd name="connsiteY21" fmla="*/ 6263640 h 6604572"/>
                <a:gd name="connsiteX22" fmla="*/ 4689272 w 10248824"/>
                <a:gd name="connsiteY22" fmla="*/ 6236208 h 6604572"/>
                <a:gd name="connsiteX23" fmla="*/ 6070016 w 10248824"/>
                <a:gd name="connsiteY23" fmla="*/ 6254496 h 6604572"/>
                <a:gd name="connsiteX24" fmla="*/ 6335192 w 10248824"/>
                <a:gd name="connsiteY24" fmla="*/ 6281928 h 6604572"/>
                <a:gd name="connsiteX25" fmla="*/ 6819824 w 10248824"/>
                <a:gd name="connsiteY25" fmla="*/ 6309360 h 6604572"/>
                <a:gd name="connsiteX26" fmla="*/ 7478192 w 10248824"/>
                <a:gd name="connsiteY26" fmla="*/ 6318504 h 6604572"/>
                <a:gd name="connsiteX27" fmla="*/ 9654464 w 10248824"/>
                <a:gd name="connsiteY27" fmla="*/ 6309360 h 6604572"/>
                <a:gd name="connsiteX28" fmla="*/ 9681896 w 10248824"/>
                <a:gd name="connsiteY28" fmla="*/ 6300216 h 6604572"/>
                <a:gd name="connsiteX29" fmla="*/ 9773336 w 10248824"/>
                <a:gd name="connsiteY29" fmla="*/ 6281928 h 6604572"/>
                <a:gd name="connsiteX30" fmla="*/ 9828200 w 10248824"/>
                <a:gd name="connsiteY30" fmla="*/ 6263640 h 6604572"/>
                <a:gd name="connsiteX31" fmla="*/ 9892208 w 10248824"/>
                <a:gd name="connsiteY31" fmla="*/ 6236208 h 6604572"/>
                <a:gd name="connsiteX32" fmla="*/ 10020224 w 10248824"/>
                <a:gd name="connsiteY32" fmla="*/ 6117336 h 6604572"/>
                <a:gd name="connsiteX33" fmla="*/ 10056800 w 10248824"/>
                <a:gd name="connsiteY33" fmla="*/ 6080760 h 6604572"/>
                <a:gd name="connsiteX34" fmla="*/ 10102520 w 10248824"/>
                <a:gd name="connsiteY34" fmla="*/ 5998464 h 6604572"/>
                <a:gd name="connsiteX35" fmla="*/ 10111664 w 10248824"/>
                <a:gd name="connsiteY35" fmla="*/ 5971032 h 6604572"/>
                <a:gd name="connsiteX36" fmla="*/ 10129952 w 10248824"/>
                <a:gd name="connsiteY36" fmla="*/ 5897880 h 6604572"/>
                <a:gd name="connsiteX37" fmla="*/ 10148240 w 10248824"/>
                <a:gd name="connsiteY37" fmla="*/ 5815584 h 6604572"/>
                <a:gd name="connsiteX38" fmla="*/ 10166528 w 10248824"/>
                <a:gd name="connsiteY38" fmla="*/ 5596128 h 6604572"/>
                <a:gd name="connsiteX39" fmla="*/ 10175672 w 10248824"/>
                <a:gd name="connsiteY39" fmla="*/ 5550408 h 6604572"/>
                <a:gd name="connsiteX40" fmla="*/ 10184816 w 10248824"/>
                <a:gd name="connsiteY40" fmla="*/ 5440680 h 6604572"/>
                <a:gd name="connsiteX41" fmla="*/ 10212248 w 10248824"/>
                <a:gd name="connsiteY41" fmla="*/ 5065776 h 6604572"/>
                <a:gd name="connsiteX42" fmla="*/ 10221392 w 10248824"/>
                <a:gd name="connsiteY42" fmla="*/ 4645152 h 6604572"/>
                <a:gd name="connsiteX43" fmla="*/ 10248824 w 10248824"/>
                <a:gd name="connsiteY43" fmla="*/ 4389120 h 6604572"/>
                <a:gd name="connsiteX44" fmla="*/ 10239680 w 10248824"/>
                <a:gd name="connsiteY44" fmla="*/ 3008376 h 6604572"/>
                <a:gd name="connsiteX45" fmla="*/ 10230536 w 10248824"/>
                <a:gd name="connsiteY45" fmla="*/ 2852928 h 6604572"/>
                <a:gd name="connsiteX46" fmla="*/ 10221392 w 10248824"/>
                <a:gd name="connsiteY46" fmla="*/ 256032 h 6604572"/>
                <a:gd name="connsiteX47" fmla="*/ 10193960 w 10248824"/>
                <a:gd name="connsiteY47" fmla="*/ 128016 h 6604572"/>
                <a:gd name="connsiteX48" fmla="*/ 10175672 w 10248824"/>
                <a:gd name="connsiteY48" fmla="*/ 27432 h 6604572"/>
                <a:gd name="connsiteX49" fmla="*/ 10157384 w 10248824"/>
                <a:gd name="connsiteY49" fmla="*/ 0 h 6604572"/>
                <a:gd name="connsiteX50" fmla="*/ 10029368 w 10248824"/>
                <a:gd name="connsiteY50" fmla="*/ 18288 h 6604572"/>
                <a:gd name="connsiteX51" fmla="*/ 9663608 w 10248824"/>
                <a:gd name="connsiteY51" fmla="*/ 73152 h 6604572"/>
                <a:gd name="connsiteX52" fmla="*/ 9233840 w 10248824"/>
                <a:gd name="connsiteY52" fmla="*/ 118872 h 6604572"/>
                <a:gd name="connsiteX53" fmla="*/ 8657768 w 10248824"/>
                <a:gd name="connsiteY53" fmla="*/ 164592 h 6604572"/>
                <a:gd name="connsiteX54" fmla="*/ 7871384 w 10248824"/>
                <a:gd name="connsiteY54" fmla="*/ 173736 h 6604572"/>
                <a:gd name="connsiteX55" fmla="*/ 7688504 w 10248824"/>
                <a:gd name="connsiteY55" fmla="*/ 182880 h 6604572"/>
                <a:gd name="connsiteX56" fmla="*/ 7587920 w 10248824"/>
                <a:gd name="connsiteY56" fmla="*/ 192024 h 6604572"/>
                <a:gd name="connsiteX57" fmla="*/ 7505624 w 10248824"/>
                <a:gd name="connsiteY57" fmla="*/ 201168 h 6604572"/>
                <a:gd name="connsiteX58" fmla="*/ 7149008 w 10248824"/>
                <a:gd name="connsiteY58" fmla="*/ 210312 h 6604572"/>
                <a:gd name="connsiteX59" fmla="*/ 7039280 w 10248824"/>
                <a:gd name="connsiteY59" fmla="*/ 219456 h 6604572"/>
                <a:gd name="connsiteX60" fmla="*/ 6810680 w 10248824"/>
                <a:gd name="connsiteY60" fmla="*/ 265176 h 6604572"/>
                <a:gd name="connsiteX61" fmla="*/ 6371768 w 10248824"/>
                <a:gd name="connsiteY61" fmla="*/ 310896 h 6604572"/>
                <a:gd name="connsiteX62" fmla="*/ 6079160 w 10248824"/>
                <a:gd name="connsiteY62" fmla="*/ 338328 h 6604572"/>
                <a:gd name="connsiteX63" fmla="*/ 5567096 w 10248824"/>
                <a:gd name="connsiteY63" fmla="*/ 374904 h 6604572"/>
                <a:gd name="connsiteX64" fmla="*/ 4789856 w 10248824"/>
                <a:gd name="connsiteY64" fmla="*/ 384048 h 6604572"/>
                <a:gd name="connsiteX65" fmla="*/ 1113968 w 10248824"/>
                <a:gd name="connsiteY65" fmla="*/ 374904 h 6604572"/>
                <a:gd name="connsiteX66" fmla="*/ 1031672 w 10248824"/>
                <a:gd name="connsiteY66" fmla="*/ 365760 h 6604572"/>
                <a:gd name="connsiteX67" fmla="*/ 803072 w 10248824"/>
                <a:gd name="connsiteY67" fmla="*/ 356616 h 6604572"/>
                <a:gd name="connsiteX68" fmla="*/ 748208 w 10248824"/>
                <a:gd name="connsiteY68" fmla="*/ 347472 h 6604572"/>
                <a:gd name="connsiteX69" fmla="*/ 565328 w 10248824"/>
                <a:gd name="connsiteY69" fmla="*/ 329184 h 6604572"/>
                <a:gd name="connsiteX70" fmla="*/ 510464 w 10248824"/>
                <a:gd name="connsiteY70" fmla="*/ 320040 h 6604572"/>
                <a:gd name="connsiteX71" fmla="*/ 272720 w 10248824"/>
                <a:gd name="connsiteY71" fmla="*/ 347472 h 6604572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442384 w 10248824"/>
                <a:gd name="connsiteY20" fmla="*/ 6263640 h 6604573"/>
                <a:gd name="connsiteX21" fmla="*/ 4689272 w 10248824"/>
                <a:gd name="connsiteY21" fmla="*/ 6236208 h 6604573"/>
                <a:gd name="connsiteX22" fmla="*/ 6070016 w 10248824"/>
                <a:gd name="connsiteY22" fmla="*/ 6254496 h 6604573"/>
                <a:gd name="connsiteX23" fmla="*/ 6335192 w 10248824"/>
                <a:gd name="connsiteY23" fmla="*/ 6281928 h 6604573"/>
                <a:gd name="connsiteX24" fmla="*/ 6819824 w 10248824"/>
                <a:gd name="connsiteY24" fmla="*/ 6309360 h 6604573"/>
                <a:gd name="connsiteX25" fmla="*/ 7478192 w 10248824"/>
                <a:gd name="connsiteY25" fmla="*/ 6318504 h 6604573"/>
                <a:gd name="connsiteX26" fmla="*/ 9654464 w 10248824"/>
                <a:gd name="connsiteY26" fmla="*/ 6309360 h 6604573"/>
                <a:gd name="connsiteX27" fmla="*/ 9681896 w 10248824"/>
                <a:gd name="connsiteY27" fmla="*/ 6300216 h 6604573"/>
                <a:gd name="connsiteX28" fmla="*/ 9773336 w 10248824"/>
                <a:gd name="connsiteY28" fmla="*/ 6281928 h 6604573"/>
                <a:gd name="connsiteX29" fmla="*/ 9828200 w 10248824"/>
                <a:gd name="connsiteY29" fmla="*/ 6263640 h 6604573"/>
                <a:gd name="connsiteX30" fmla="*/ 9892208 w 10248824"/>
                <a:gd name="connsiteY30" fmla="*/ 6236208 h 6604573"/>
                <a:gd name="connsiteX31" fmla="*/ 10020224 w 10248824"/>
                <a:gd name="connsiteY31" fmla="*/ 6117336 h 6604573"/>
                <a:gd name="connsiteX32" fmla="*/ 10056800 w 10248824"/>
                <a:gd name="connsiteY32" fmla="*/ 6080760 h 6604573"/>
                <a:gd name="connsiteX33" fmla="*/ 10102520 w 10248824"/>
                <a:gd name="connsiteY33" fmla="*/ 5998464 h 6604573"/>
                <a:gd name="connsiteX34" fmla="*/ 10111664 w 10248824"/>
                <a:gd name="connsiteY34" fmla="*/ 5971032 h 6604573"/>
                <a:gd name="connsiteX35" fmla="*/ 10129952 w 10248824"/>
                <a:gd name="connsiteY35" fmla="*/ 5897880 h 6604573"/>
                <a:gd name="connsiteX36" fmla="*/ 10148240 w 10248824"/>
                <a:gd name="connsiteY36" fmla="*/ 5815584 h 6604573"/>
                <a:gd name="connsiteX37" fmla="*/ 10166528 w 10248824"/>
                <a:gd name="connsiteY37" fmla="*/ 5596128 h 6604573"/>
                <a:gd name="connsiteX38" fmla="*/ 10175672 w 10248824"/>
                <a:gd name="connsiteY38" fmla="*/ 5550408 h 6604573"/>
                <a:gd name="connsiteX39" fmla="*/ 10184816 w 10248824"/>
                <a:gd name="connsiteY39" fmla="*/ 5440680 h 6604573"/>
                <a:gd name="connsiteX40" fmla="*/ 10212248 w 10248824"/>
                <a:gd name="connsiteY40" fmla="*/ 5065776 h 6604573"/>
                <a:gd name="connsiteX41" fmla="*/ 10221392 w 10248824"/>
                <a:gd name="connsiteY41" fmla="*/ 4645152 h 6604573"/>
                <a:gd name="connsiteX42" fmla="*/ 10248824 w 10248824"/>
                <a:gd name="connsiteY42" fmla="*/ 4389120 h 6604573"/>
                <a:gd name="connsiteX43" fmla="*/ 10239680 w 10248824"/>
                <a:gd name="connsiteY43" fmla="*/ 3008376 h 6604573"/>
                <a:gd name="connsiteX44" fmla="*/ 10230536 w 10248824"/>
                <a:gd name="connsiteY44" fmla="*/ 2852928 h 6604573"/>
                <a:gd name="connsiteX45" fmla="*/ 10221392 w 10248824"/>
                <a:gd name="connsiteY45" fmla="*/ 256032 h 6604573"/>
                <a:gd name="connsiteX46" fmla="*/ 10193960 w 10248824"/>
                <a:gd name="connsiteY46" fmla="*/ 128016 h 6604573"/>
                <a:gd name="connsiteX47" fmla="*/ 10175672 w 10248824"/>
                <a:gd name="connsiteY47" fmla="*/ 27432 h 6604573"/>
                <a:gd name="connsiteX48" fmla="*/ 10157384 w 10248824"/>
                <a:gd name="connsiteY48" fmla="*/ 0 h 6604573"/>
                <a:gd name="connsiteX49" fmla="*/ 10029368 w 10248824"/>
                <a:gd name="connsiteY49" fmla="*/ 18288 h 6604573"/>
                <a:gd name="connsiteX50" fmla="*/ 9663608 w 10248824"/>
                <a:gd name="connsiteY50" fmla="*/ 73152 h 6604573"/>
                <a:gd name="connsiteX51" fmla="*/ 9233840 w 10248824"/>
                <a:gd name="connsiteY51" fmla="*/ 118872 h 6604573"/>
                <a:gd name="connsiteX52" fmla="*/ 8657768 w 10248824"/>
                <a:gd name="connsiteY52" fmla="*/ 164592 h 6604573"/>
                <a:gd name="connsiteX53" fmla="*/ 7871384 w 10248824"/>
                <a:gd name="connsiteY53" fmla="*/ 173736 h 6604573"/>
                <a:gd name="connsiteX54" fmla="*/ 7688504 w 10248824"/>
                <a:gd name="connsiteY54" fmla="*/ 182880 h 6604573"/>
                <a:gd name="connsiteX55" fmla="*/ 7587920 w 10248824"/>
                <a:gd name="connsiteY55" fmla="*/ 192024 h 6604573"/>
                <a:gd name="connsiteX56" fmla="*/ 7505624 w 10248824"/>
                <a:gd name="connsiteY56" fmla="*/ 201168 h 6604573"/>
                <a:gd name="connsiteX57" fmla="*/ 7149008 w 10248824"/>
                <a:gd name="connsiteY57" fmla="*/ 210312 h 6604573"/>
                <a:gd name="connsiteX58" fmla="*/ 7039280 w 10248824"/>
                <a:gd name="connsiteY58" fmla="*/ 219456 h 6604573"/>
                <a:gd name="connsiteX59" fmla="*/ 6810680 w 10248824"/>
                <a:gd name="connsiteY59" fmla="*/ 265176 h 6604573"/>
                <a:gd name="connsiteX60" fmla="*/ 6371768 w 10248824"/>
                <a:gd name="connsiteY60" fmla="*/ 310896 h 6604573"/>
                <a:gd name="connsiteX61" fmla="*/ 6079160 w 10248824"/>
                <a:gd name="connsiteY61" fmla="*/ 338328 h 6604573"/>
                <a:gd name="connsiteX62" fmla="*/ 5567096 w 10248824"/>
                <a:gd name="connsiteY62" fmla="*/ 374904 h 6604573"/>
                <a:gd name="connsiteX63" fmla="*/ 4789856 w 10248824"/>
                <a:gd name="connsiteY63" fmla="*/ 384048 h 6604573"/>
                <a:gd name="connsiteX64" fmla="*/ 1113968 w 10248824"/>
                <a:gd name="connsiteY64" fmla="*/ 374904 h 6604573"/>
                <a:gd name="connsiteX65" fmla="*/ 1031672 w 10248824"/>
                <a:gd name="connsiteY65" fmla="*/ 365760 h 6604573"/>
                <a:gd name="connsiteX66" fmla="*/ 803072 w 10248824"/>
                <a:gd name="connsiteY66" fmla="*/ 356616 h 6604573"/>
                <a:gd name="connsiteX67" fmla="*/ 748208 w 10248824"/>
                <a:gd name="connsiteY67" fmla="*/ 347472 h 6604573"/>
                <a:gd name="connsiteX68" fmla="*/ 565328 w 10248824"/>
                <a:gd name="connsiteY68" fmla="*/ 329184 h 6604573"/>
                <a:gd name="connsiteX69" fmla="*/ 510464 w 10248824"/>
                <a:gd name="connsiteY69" fmla="*/ 320040 h 6604573"/>
                <a:gd name="connsiteX70" fmla="*/ 272720 w 10248824"/>
                <a:gd name="connsiteY70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4689272 w 10248824"/>
                <a:gd name="connsiteY20" fmla="*/ 6236208 h 6604573"/>
                <a:gd name="connsiteX21" fmla="*/ 6070016 w 10248824"/>
                <a:gd name="connsiteY21" fmla="*/ 6254496 h 6604573"/>
                <a:gd name="connsiteX22" fmla="*/ 6335192 w 10248824"/>
                <a:gd name="connsiteY22" fmla="*/ 6281928 h 6604573"/>
                <a:gd name="connsiteX23" fmla="*/ 6819824 w 10248824"/>
                <a:gd name="connsiteY23" fmla="*/ 6309360 h 6604573"/>
                <a:gd name="connsiteX24" fmla="*/ 7478192 w 10248824"/>
                <a:gd name="connsiteY24" fmla="*/ 6318504 h 6604573"/>
                <a:gd name="connsiteX25" fmla="*/ 9654464 w 10248824"/>
                <a:gd name="connsiteY25" fmla="*/ 6309360 h 6604573"/>
                <a:gd name="connsiteX26" fmla="*/ 9681896 w 10248824"/>
                <a:gd name="connsiteY26" fmla="*/ 6300216 h 6604573"/>
                <a:gd name="connsiteX27" fmla="*/ 9773336 w 10248824"/>
                <a:gd name="connsiteY27" fmla="*/ 6281928 h 6604573"/>
                <a:gd name="connsiteX28" fmla="*/ 9828200 w 10248824"/>
                <a:gd name="connsiteY28" fmla="*/ 6263640 h 6604573"/>
                <a:gd name="connsiteX29" fmla="*/ 9892208 w 10248824"/>
                <a:gd name="connsiteY29" fmla="*/ 6236208 h 6604573"/>
                <a:gd name="connsiteX30" fmla="*/ 10020224 w 10248824"/>
                <a:gd name="connsiteY30" fmla="*/ 6117336 h 6604573"/>
                <a:gd name="connsiteX31" fmla="*/ 10056800 w 10248824"/>
                <a:gd name="connsiteY31" fmla="*/ 6080760 h 6604573"/>
                <a:gd name="connsiteX32" fmla="*/ 10102520 w 10248824"/>
                <a:gd name="connsiteY32" fmla="*/ 5998464 h 6604573"/>
                <a:gd name="connsiteX33" fmla="*/ 10111664 w 10248824"/>
                <a:gd name="connsiteY33" fmla="*/ 5971032 h 6604573"/>
                <a:gd name="connsiteX34" fmla="*/ 10129952 w 10248824"/>
                <a:gd name="connsiteY34" fmla="*/ 5897880 h 6604573"/>
                <a:gd name="connsiteX35" fmla="*/ 10148240 w 10248824"/>
                <a:gd name="connsiteY35" fmla="*/ 5815584 h 6604573"/>
                <a:gd name="connsiteX36" fmla="*/ 10166528 w 10248824"/>
                <a:gd name="connsiteY36" fmla="*/ 5596128 h 6604573"/>
                <a:gd name="connsiteX37" fmla="*/ 10175672 w 10248824"/>
                <a:gd name="connsiteY37" fmla="*/ 5550408 h 6604573"/>
                <a:gd name="connsiteX38" fmla="*/ 10184816 w 10248824"/>
                <a:gd name="connsiteY38" fmla="*/ 5440680 h 6604573"/>
                <a:gd name="connsiteX39" fmla="*/ 10212248 w 10248824"/>
                <a:gd name="connsiteY39" fmla="*/ 5065776 h 6604573"/>
                <a:gd name="connsiteX40" fmla="*/ 10221392 w 10248824"/>
                <a:gd name="connsiteY40" fmla="*/ 4645152 h 6604573"/>
                <a:gd name="connsiteX41" fmla="*/ 10248824 w 10248824"/>
                <a:gd name="connsiteY41" fmla="*/ 4389120 h 6604573"/>
                <a:gd name="connsiteX42" fmla="*/ 10239680 w 10248824"/>
                <a:gd name="connsiteY42" fmla="*/ 3008376 h 6604573"/>
                <a:gd name="connsiteX43" fmla="*/ 10230536 w 10248824"/>
                <a:gd name="connsiteY43" fmla="*/ 2852928 h 6604573"/>
                <a:gd name="connsiteX44" fmla="*/ 10221392 w 10248824"/>
                <a:gd name="connsiteY44" fmla="*/ 256032 h 6604573"/>
                <a:gd name="connsiteX45" fmla="*/ 10193960 w 10248824"/>
                <a:gd name="connsiteY45" fmla="*/ 128016 h 6604573"/>
                <a:gd name="connsiteX46" fmla="*/ 10175672 w 10248824"/>
                <a:gd name="connsiteY46" fmla="*/ 27432 h 6604573"/>
                <a:gd name="connsiteX47" fmla="*/ 10157384 w 10248824"/>
                <a:gd name="connsiteY47" fmla="*/ 0 h 6604573"/>
                <a:gd name="connsiteX48" fmla="*/ 10029368 w 10248824"/>
                <a:gd name="connsiteY48" fmla="*/ 18288 h 6604573"/>
                <a:gd name="connsiteX49" fmla="*/ 9663608 w 10248824"/>
                <a:gd name="connsiteY49" fmla="*/ 73152 h 6604573"/>
                <a:gd name="connsiteX50" fmla="*/ 9233840 w 10248824"/>
                <a:gd name="connsiteY50" fmla="*/ 118872 h 6604573"/>
                <a:gd name="connsiteX51" fmla="*/ 8657768 w 10248824"/>
                <a:gd name="connsiteY51" fmla="*/ 164592 h 6604573"/>
                <a:gd name="connsiteX52" fmla="*/ 7871384 w 10248824"/>
                <a:gd name="connsiteY52" fmla="*/ 173736 h 6604573"/>
                <a:gd name="connsiteX53" fmla="*/ 7688504 w 10248824"/>
                <a:gd name="connsiteY53" fmla="*/ 182880 h 6604573"/>
                <a:gd name="connsiteX54" fmla="*/ 7587920 w 10248824"/>
                <a:gd name="connsiteY54" fmla="*/ 192024 h 6604573"/>
                <a:gd name="connsiteX55" fmla="*/ 7505624 w 10248824"/>
                <a:gd name="connsiteY55" fmla="*/ 201168 h 6604573"/>
                <a:gd name="connsiteX56" fmla="*/ 7149008 w 10248824"/>
                <a:gd name="connsiteY56" fmla="*/ 210312 h 6604573"/>
                <a:gd name="connsiteX57" fmla="*/ 7039280 w 10248824"/>
                <a:gd name="connsiteY57" fmla="*/ 219456 h 6604573"/>
                <a:gd name="connsiteX58" fmla="*/ 6810680 w 10248824"/>
                <a:gd name="connsiteY58" fmla="*/ 265176 h 6604573"/>
                <a:gd name="connsiteX59" fmla="*/ 6371768 w 10248824"/>
                <a:gd name="connsiteY59" fmla="*/ 310896 h 6604573"/>
                <a:gd name="connsiteX60" fmla="*/ 6079160 w 10248824"/>
                <a:gd name="connsiteY60" fmla="*/ 338328 h 6604573"/>
                <a:gd name="connsiteX61" fmla="*/ 5567096 w 10248824"/>
                <a:gd name="connsiteY61" fmla="*/ 374904 h 6604573"/>
                <a:gd name="connsiteX62" fmla="*/ 4789856 w 10248824"/>
                <a:gd name="connsiteY62" fmla="*/ 384048 h 6604573"/>
                <a:gd name="connsiteX63" fmla="*/ 1113968 w 10248824"/>
                <a:gd name="connsiteY63" fmla="*/ 374904 h 6604573"/>
                <a:gd name="connsiteX64" fmla="*/ 1031672 w 10248824"/>
                <a:gd name="connsiteY64" fmla="*/ 365760 h 6604573"/>
                <a:gd name="connsiteX65" fmla="*/ 803072 w 10248824"/>
                <a:gd name="connsiteY65" fmla="*/ 356616 h 6604573"/>
                <a:gd name="connsiteX66" fmla="*/ 748208 w 10248824"/>
                <a:gd name="connsiteY66" fmla="*/ 347472 h 6604573"/>
                <a:gd name="connsiteX67" fmla="*/ 565328 w 10248824"/>
                <a:gd name="connsiteY67" fmla="*/ 329184 h 6604573"/>
                <a:gd name="connsiteX68" fmla="*/ 510464 w 10248824"/>
                <a:gd name="connsiteY68" fmla="*/ 320040 h 6604573"/>
                <a:gd name="connsiteX69" fmla="*/ 272720 w 10248824"/>
                <a:gd name="connsiteY69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4049192 w 10248824"/>
                <a:gd name="connsiteY19" fmla="*/ 6309360 h 6604573"/>
                <a:gd name="connsiteX20" fmla="*/ 6070016 w 10248824"/>
                <a:gd name="connsiteY20" fmla="*/ 6254496 h 6604573"/>
                <a:gd name="connsiteX21" fmla="*/ 6335192 w 10248824"/>
                <a:gd name="connsiteY21" fmla="*/ 6281928 h 6604573"/>
                <a:gd name="connsiteX22" fmla="*/ 6819824 w 10248824"/>
                <a:gd name="connsiteY22" fmla="*/ 6309360 h 6604573"/>
                <a:gd name="connsiteX23" fmla="*/ 7478192 w 10248824"/>
                <a:gd name="connsiteY23" fmla="*/ 6318504 h 6604573"/>
                <a:gd name="connsiteX24" fmla="*/ 9654464 w 10248824"/>
                <a:gd name="connsiteY24" fmla="*/ 6309360 h 6604573"/>
                <a:gd name="connsiteX25" fmla="*/ 9681896 w 10248824"/>
                <a:gd name="connsiteY25" fmla="*/ 6300216 h 6604573"/>
                <a:gd name="connsiteX26" fmla="*/ 9773336 w 10248824"/>
                <a:gd name="connsiteY26" fmla="*/ 6281928 h 6604573"/>
                <a:gd name="connsiteX27" fmla="*/ 9828200 w 10248824"/>
                <a:gd name="connsiteY27" fmla="*/ 6263640 h 6604573"/>
                <a:gd name="connsiteX28" fmla="*/ 9892208 w 10248824"/>
                <a:gd name="connsiteY28" fmla="*/ 6236208 h 6604573"/>
                <a:gd name="connsiteX29" fmla="*/ 10020224 w 10248824"/>
                <a:gd name="connsiteY29" fmla="*/ 6117336 h 6604573"/>
                <a:gd name="connsiteX30" fmla="*/ 10056800 w 10248824"/>
                <a:gd name="connsiteY30" fmla="*/ 6080760 h 6604573"/>
                <a:gd name="connsiteX31" fmla="*/ 10102520 w 10248824"/>
                <a:gd name="connsiteY31" fmla="*/ 5998464 h 6604573"/>
                <a:gd name="connsiteX32" fmla="*/ 10111664 w 10248824"/>
                <a:gd name="connsiteY32" fmla="*/ 5971032 h 6604573"/>
                <a:gd name="connsiteX33" fmla="*/ 10129952 w 10248824"/>
                <a:gd name="connsiteY33" fmla="*/ 5897880 h 6604573"/>
                <a:gd name="connsiteX34" fmla="*/ 10148240 w 10248824"/>
                <a:gd name="connsiteY34" fmla="*/ 5815584 h 6604573"/>
                <a:gd name="connsiteX35" fmla="*/ 10166528 w 10248824"/>
                <a:gd name="connsiteY35" fmla="*/ 5596128 h 6604573"/>
                <a:gd name="connsiteX36" fmla="*/ 10175672 w 10248824"/>
                <a:gd name="connsiteY36" fmla="*/ 5550408 h 6604573"/>
                <a:gd name="connsiteX37" fmla="*/ 10184816 w 10248824"/>
                <a:gd name="connsiteY37" fmla="*/ 5440680 h 6604573"/>
                <a:gd name="connsiteX38" fmla="*/ 10212248 w 10248824"/>
                <a:gd name="connsiteY38" fmla="*/ 5065776 h 6604573"/>
                <a:gd name="connsiteX39" fmla="*/ 10221392 w 10248824"/>
                <a:gd name="connsiteY39" fmla="*/ 4645152 h 6604573"/>
                <a:gd name="connsiteX40" fmla="*/ 10248824 w 10248824"/>
                <a:gd name="connsiteY40" fmla="*/ 4389120 h 6604573"/>
                <a:gd name="connsiteX41" fmla="*/ 10239680 w 10248824"/>
                <a:gd name="connsiteY41" fmla="*/ 3008376 h 6604573"/>
                <a:gd name="connsiteX42" fmla="*/ 10230536 w 10248824"/>
                <a:gd name="connsiteY42" fmla="*/ 2852928 h 6604573"/>
                <a:gd name="connsiteX43" fmla="*/ 10221392 w 10248824"/>
                <a:gd name="connsiteY43" fmla="*/ 256032 h 6604573"/>
                <a:gd name="connsiteX44" fmla="*/ 10193960 w 10248824"/>
                <a:gd name="connsiteY44" fmla="*/ 128016 h 6604573"/>
                <a:gd name="connsiteX45" fmla="*/ 10175672 w 10248824"/>
                <a:gd name="connsiteY45" fmla="*/ 27432 h 6604573"/>
                <a:gd name="connsiteX46" fmla="*/ 10157384 w 10248824"/>
                <a:gd name="connsiteY46" fmla="*/ 0 h 6604573"/>
                <a:gd name="connsiteX47" fmla="*/ 10029368 w 10248824"/>
                <a:gd name="connsiteY47" fmla="*/ 18288 h 6604573"/>
                <a:gd name="connsiteX48" fmla="*/ 9663608 w 10248824"/>
                <a:gd name="connsiteY48" fmla="*/ 73152 h 6604573"/>
                <a:gd name="connsiteX49" fmla="*/ 9233840 w 10248824"/>
                <a:gd name="connsiteY49" fmla="*/ 118872 h 6604573"/>
                <a:gd name="connsiteX50" fmla="*/ 8657768 w 10248824"/>
                <a:gd name="connsiteY50" fmla="*/ 164592 h 6604573"/>
                <a:gd name="connsiteX51" fmla="*/ 7871384 w 10248824"/>
                <a:gd name="connsiteY51" fmla="*/ 173736 h 6604573"/>
                <a:gd name="connsiteX52" fmla="*/ 7688504 w 10248824"/>
                <a:gd name="connsiteY52" fmla="*/ 182880 h 6604573"/>
                <a:gd name="connsiteX53" fmla="*/ 7587920 w 10248824"/>
                <a:gd name="connsiteY53" fmla="*/ 192024 h 6604573"/>
                <a:gd name="connsiteX54" fmla="*/ 7505624 w 10248824"/>
                <a:gd name="connsiteY54" fmla="*/ 201168 h 6604573"/>
                <a:gd name="connsiteX55" fmla="*/ 7149008 w 10248824"/>
                <a:gd name="connsiteY55" fmla="*/ 210312 h 6604573"/>
                <a:gd name="connsiteX56" fmla="*/ 7039280 w 10248824"/>
                <a:gd name="connsiteY56" fmla="*/ 219456 h 6604573"/>
                <a:gd name="connsiteX57" fmla="*/ 6810680 w 10248824"/>
                <a:gd name="connsiteY57" fmla="*/ 265176 h 6604573"/>
                <a:gd name="connsiteX58" fmla="*/ 6371768 w 10248824"/>
                <a:gd name="connsiteY58" fmla="*/ 310896 h 6604573"/>
                <a:gd name="connsiteX59" fmla="*/ 6079160 w 10248824"/>
                <a:gd name="connsiteY59" fmla="*/ 338328 h 6604573"/>
                <a:gd name="connsiteX60" fmla="*/ 5567096 w 10248824"/>
                <a:gd name="connsiteY60" fmla="*/ 374904 h 6604573"/>
                <a:gd name="connsiteX61" fmla="*/ 4789856 w 10248824"/>
                <a:gd name="connsiteY61" fmla="*/ 384048 h 6604573"/>
                <a:gd name="connsiteX62" fmla="*/ 1113968 w 10248824"/>
                <a:gd name="connsiteY62" fmla="*/ 374904 h 6604573"/>
                <a:gd name="connsiteX63" fmla="*/ 1031672 w 10248824"/>
                <a:gd name="connsiteY63" fmla="*/ 365760 h 6604573"/>
                <a:gd name="connsiteX64" fmla="*/ 803072 w 10248824"/>
                <a:gd name="connsiteY64" fmla="*/ 356616 h 6604573"/>
                <a:gd name="connsiteX65" fmla="*/ 748208 w 10248824"/>
                <a:gd name="connsiteY65" fmla="*/ 347472 h 6604573"/>
                <a:gd name="connsiteX66" fmla="*/ 565328 w 10248824"/>
                <a:gd name="connsiteY66" fmla="*/ 329184 h 6604573"/>
                <a:gd name="connsiteX67" fmla="*/ 510464 w 10248824"/>
                <a:gd name="connsiteY67" fmla="*/ 320040 h 6604573"/>
                <a:gd name="connsiteX68" fmla="*/ 272720 w 10248824"/>
                <a:gd name="connsiteY68" fmla="*/ 347472 h 6604573"/>
                <a:gd name="connsiteX0" fmla="*/ 272720 w 10248824"/>
                <a:gd name="connsiteY0" fmla="*/ 347472 h 6604573"/>
                <a:gd name="connsiteX1" fmla="*/ 254432 w 10248824"/>
                <a:gd name="connsiteY1" fmla="*/ 393192 h 6604573"/>
                <a:gd name="connsiteX2" fmla="*/ 236144 w 10248824"/>
                <a:gd name="connsiteY2" fmla="*/ 475488 h 6604573"/>
                <a:gd name="connsiteX3" fmla="*/ 227000 w 10248824"/>
                <a:gd name="connsiteY3" fmla="*/ 566928 h 6604573"/>
                <a:gd name="connsiteX4" fmla="*/ 217856 w 10248824"/>
                <a:gd name="connsiteY4" fmla="*/ 685800 h 6604573"/>
                <a:gd name="connsiteX5" fmla="*/ 172136 w 10248824"/>
                <a:gd name="connsiteY5" fmla="*/ 987552 h 6604573"/>
                <a:gd name="connsiteX6" fmla="*/ 162992 w 10248824"/>
                <a:gd name="connsiteY6" fmla="*/ 1225296 h 6604573"/>
                <a:gd name="connsiteX7" fmla="*/ 135560 w 10248824"/>
                <a:gd name="connsiteY7" fmla="*/ 1563624 h 6604573"/>
                <a:gd name="connsiteX8" fmla="*/ 126416 w 10248824"/>
                <a:gd name="connsiteY8" fmla="*/ 1892808 h 6604573"/>
                <a:gd name="connsiteX9" fmla="*/ 108128 w 10248824"/>
                <a:gd name="connsiteY9" fmla="*/ 2148840 h 6604573"/>
                <a:gd name="connsiteX10" fmla="*/ 98984 w 10248824"/>
                <a:gd name="connsiteY10" fmla="*/ 2962656 h 6604573"/>
                <a:gd name="connsiteX11" fmla="*/ 80696 w 10248824"/>
                <a:gd name="connsiteY11" fmla="*/ 3538728 h 6604573"/>
                <a:gd name="connsiteX12" fmla="*/ 71552 w 10248824"/>
                <a:gd name="connsiteY12" fmla="*/ 4297680 h 6604573"/>
                <a:gd name="connsiteX13" fmla="*/ 53264 w 10248824"/>
                <a:gd name="connsiteY13" fmla="*/ 5157216 h 6604573"/>
                <a:gd name="connsiteX14" fmla="*/ 62408 w 10248824"/>
                <a:gd name="connsiteY14" fmla="*/ 5815584 h 6604573"/>
                <a:gd name="connsiteX15" fmla="*/ 236144 w 10248824"/>
                <a:gd name="connsiteY15" fmla="*/ 6190488 h 6604573"/>
                <a:gd name="connsiteX16" fmla="*/ 2595296 w 10248824"/>
                <a:gd name="connsiteY16" fmla="*/ 6601968 h 6604573"/>
                <a:gd name="connsiteX17" fmla="*/ 3692576 w 10248824"/>
                <a:gd name="connsiteY17" fmla="*/ 6364224 h 6604573"/>
                <a:gd name="connsiteX18" fmla="*/ 3966896 w 10248824"/>
                <a:gd name="connsiteY18" fmla="*/ 6327648 h 6604573"/>
                <a:gd name="connsiteX19" fmla="*/ 6070016 w 10248824"/>
                <a:gd name="connsiteY19" fmla="*/ 6254496 h 6604573"/>
                <a:gd name="connsiteX20" fmla="*/ 6335192 w 10248824"/>
                <a:gd name="connsiteY20" fmla="*/ 6281928 h 6604573"/>
                <a:gd name="connsiteX21" fmla="*/ 6819824 w 10248824"/>
                <a:gd name="connsiteY21" fmla="*/ 6309360 h 6604573"/>
                <a:gd name="connsiteX22" fmla="*/ 7478192 w 10248824"/>
                <a:gd name="connsiteY22" fmla="*/ 6318504 h 6604573"/>
                <a:gd name="connsiteX23" fmla="*/ 9654464 w 10248824"/>
                <a:gd name="connsiteY23" fmla="*/ 6309360 h 6604573"/>
                <a:gd name="connsiteX24" fmla="*/ 9681896 w 10248824"/>
                <a:gd name="connsiteY24" fmla="*/ 6300216 h 6604573"/>
                <a:gd name="connsiteX25" fmla="*/ 9773336 w 10248824"/>
                <a:gd name="connsiteY25" fmla="*/ 6281928 h 6604573"/>
                <a:gd name="connsiteX26" fmla="*/ 9828200 w 10248824"/>
                <a:gd name="connsiteY26" fmla="*/ 6263640 h 6604573"/>
                <a:gd name="connsiteX27" fmla="*/ 9892208 w 10248824"/>
                <a:gd name="connsiteY27" fmla="*/ 6236208 h 6604573"/>
                <a:gd name="connsiteX28" fmla="*/ 10020224 w 10248824"/>
                <a:gd name="connsiteY28" fmla="*/ 6117336 h 6604573"/>
                <a:gd name="connsiteX29" fmla="*/ 10056800 w 10248824"/>
                <a:gd name="connsiteY29" fmla="*/ 6080760 h 6604573"/>
                <a:gd name="connsiteX30" fmla="*/ 10102520 w 10248824"/>
                <a:gd name="connsiteY30" fmla="*/ 5998464 h 6604573"/>
                <a:gd name="connsiteX31" fmla="*/ 10111664 w 10248824"/>
                <a:gd name="connsiteY31" fmla="*/ 5971032 h 6604573"/>
                <a:gd name="connsiteX32" fmla="*/ 10129952 w 10248824"/>
                <a:gd name="connsiteY32" fmla="*/ 5897880 h 6604573"/>
                <a:gd name="connsiteX33" fmla="*/ 10148240 w 10248824"/>
                <a:gd name="connsiteY33" fmla="*/ 5815584 h 6604573"/>
                <a:gd name="connsiteX34" fmla="*/ 10166528 w 10248824"/>
                <a:gd name="connsiteY34" fmla="*/ 5596128 h 6604573"/>
                <a:gd name="connsiteX35" fmla="*/ 10175672 w 10248824"/>
                <a:gd name="connsiteY35" fmla="*/ 5550408 h 6604573"/>
                <a:gd name="connsiteX36" fmla="*/ 10184816 w 10248824"/>
                <a:gd name="connsiteY36" fmla="*/ 5440680 h 6604573"/>
                <a:gd name="connsiteX37" fmla="*/ 10212248 w 10248824"/>
                <a:gd name="connsiteY37" fmla="*/ 5065776 h 6604573"/>
                <a:gd name="connsiteX38" fmla="*/ 10221392 w 10248824"/>
                <a:gd name="connsiteY38" fmla="*/ 4645152 h 6604573"/>
                <a:gd name="connsiteX39" fmla="*/ 10248824 w 10248824"/>
                <a:gd name="connsiteY39" fmla="*/ 4389120 h 6604573"/>
                <a:gd name="connsiteX40" fmla="*/ 10239680 w 10248824"/>
                <a:gd name="connsiteY40" fmla="*/ 3008376 h 6604573"/>
                <a:gd name="connsiteX41" fmla="*/ 10230536 w 10248824"/>
                <a:gd name="connsiteY41" fmla="*/ 2852928 h 6604573"/>
                <a:gd name="connsiteX42" fmla="*/ 10221392 w 10248824"/>
                <a:gd name="connsiteY42" fmla="*/ 256032 h 6604573"/>
                <a:gd name="connsiteX43" fmla="*/ 10193960 w 10248824"/>
                <a:gd name="connsiteY43" fmla="*/ 128016 h 6604573"/>
                <a:gd name="connsiteX44" fmla="*/ 10175672 w 10248824"/>
                <a:gd name="connsiteY44" fmla="*/ 27432 h 6604573"/>
                <a:gd name="connsiteX45" fmla="*/ 10157384 w 10248824"/>
                <a:gd name="connsiteY45" fmla="*/ 0 h 6604573"/>
                <a:gd name="connsiteX46" fmla="*/ 10029368 w 10248824"/>
                <a:gd name="connsiteY46" fmla="*/ 18288 h 6604573"/>
                <a:gd name="connsiteX47" fmla="*/ 9663608 w 10248824"/>
                <a:gd name="connsiteY47" fmla="*/ 73152 h 6604573"/>
                <a:gd name="connsiteX48" fmla="*/ 9233840 w 10248824"/>
                <a:gd name="connsiteY48" fmla="*/ 118872 h 6604573"/>
                <a:gd name="connsiteX49" fmla="*/ 8657768 w 10248824"/>
                <a:gd name="connsiteY49" fmla="*/ 164592 h 6604573"/>
                <a:gd name="connsiteX50" fmla="*/ 7871384 w 10248824"/>
                <a:gd name="connsiteY50" fmla="*/ 173736 h 6604573"/>
                <a:gd name="connsiteX51" fmla="*/ 7688504 w 10248824"/>
                <a:gd name="connsiteY51" fmla="*/ 182880 h 6604573"/>
                <a:gd name="connsiteX52" fmla="*/ 7587920 w 10248824"/>
                <a:gd name="connsiteY52" fmla="*/ 192024 h 6604573"/>
                <a:gd name="connsiteX53" fmla="*/ 7505624 w 10248824"/>
                <a:gd name="connsiteY53" fmla="*/ 201168 h 6604573"/>
                <a:gd name="connsiteX54" fmla="*/ 7149008 w 10248824"/>
                <a:gd name="connsiteY54" fmla="*/ 210312 h 6604573"/>
                <a:gd name="connsiteX55" fmla="*/ 7039280 w 10248824"/>
                <a:gd name="connsiteY55" fmla="*/ 219456 h 6604573"/>
                <a:gd name="connsiteX56" fmla="*/ 6810680 w 10248824"/>
                <a:gd name="connsiteY56" fmla="*/ 265176 h 6604573"/>
                <a:gd name="connsiteX57" fmla="*/ 6371768 w 10248824"/>
                <a:gd name="connsiteY57" fmla="*/ 310896 h 6604573"/>
                <a:gd name="connsiteX58" fmla="*/ 6079160 w 10248824"/>
                <a:gd name="connsiteY58" fmla="*/ 338328 h 6604573"/>
                <a:gd name="connsiteX59" fmla="*/ 5567096 w 10248824"/>
                <a:gd name="connsiteY59" fmla="*/ 374904 h 6604573"/>
                <a:gd name="connsiteX60" fmla="*/ 4789856 w 10248824"/>
                <a:gd name="connsiteY60" fmla="*/ 384048 h 6604573"/>
                <a:gd name="connsiteX61" fmla="*/ 1113968 w 10248824"/>
                <a:gd name="connsiteY61" fmla="*/ 374904 h 6604573"/>
                <a:gd name="connsiteX62" fmla="*/ 1031672 w 10248824"/>
                <a:gd name="connsiteY62" fmla="*/ 365760 h 6604573"/>
                <a:gd name="connsiteX63" fmla="*/ 803072 w 10248824"/>
                <a:gd name="connsiteY63" fmla="*/ 356616 h 6604573"/>
                <a:gd name="connsiteX64" fmla="*/ 748208 w 10248824"/>
                <a:gd name="connsiteY64" fmla="*/ 347472 h 6604573"/>
                <a:gd name="connsiteX65" fmla="*/ 565328 w 10248824"/>
                <a:gd name="connsiteY65" fmla="*/ 329184 h 6604573"/>
                <a:gd name="connsiteX66" fmla="*/ 510464 w 10248824"/>
                <a:gd name="connsiteY66" fmla="*/ 320040 h 6604573"/>
                <a:gd name="connsiteX67" fmla="*/ 272720 w 10248824"/>
                <a:gd name="connsiteY67" fmla="*/ 347472 h 6604573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04708"/>
                <a:gd name="connsiteX1" fmla="*/ 254432 w 10248824"/>
                <a:gd name="connsiteY1" fmla="*/ 393192 h 6604708"/>
                <a:gd name="connsiteX2" fmla="*/ 236144 w 10248824"/>
                <a:gd name="connsiteY2" fmla="*/ 475488 h 6604708"/>
                <a:gd name="connsiteX3" fmla="*/ 227000 w 10248824"/>
                <a:gd name="connsiteY3" fmla="*/ 566928 h 6604708"/>
                <a:gd name="connsiteX4" fmla="*/ 217856 w 10248824"/>
                <a:gd name="connsiteY4" fmla="*/ 685800 h 6604708"/>
                <a:gd name="connsiteX5" fmla="*/ 172136 w 10248824"/>
                <a:gd name="connsiteY5" fmla="*/ 987552 h 6604708"/>
                <a:gd name="connsiteX6" fmla="*/ 162992 w 10248824"/>
                <a:gd name="connsiteY6" fmla="*/ 1225296 h 6604708"/>
                <a:gd name="connsiteX7" fmla="*/ 135560 w 10248824"/>
                <a:gd name="connsiteY7" fmla="*/ 1563624 h 6604708"/>
                <a:gd name="connsiteX8" fmla="*/ 126416 w 10248824"/>
                <a:gd name="connsiteY8" fmla="*/ 1892808 h 6604708"/>
                <a:gd name="connsiteX9" fmla="*/ 108128 w 10248824"/>
                <a:gd name="connsiteY9" fmla="*/ 2148840 h 6604708"/>
                <a:gd name="connsiteX10" fmla="*/ 98984 w 10248824"/>
                <a:gd name="connsiteY10" fmla="*/ 2962656 h 6604708"/>
                <a:gd name="connsiteX11" fmla="*/ 80696 w 10248824"/>
                <a:gd name="connsiteY11" fmla="*/ 3538728 h 6604708"/>
                <a:gd name="connsiteX12" fmla="*/ 71552 w 10248824"/>
                <a:gd name="connsiteY12" fmla="*/ 4297680 h 6604708"/>
                <a:gd name="connsiteX13" fmla="*/ 53264 w 10248824"/>
                <a:gd name="connsiteY13" fmla="*/ 5157216 h 6604708"/>
                <a:gd name="connsiteX14" fmla="*/ 62408 w 10248824"/>
                <a:gd name="connsiteY14" fmla="*/ 5815584 h 6604708"/>
                <a:gd name="connsiteX15" fmla="*/ 236144 w 10248824"/>
                <a:gd name="connsiteY15" fmla="*/ 6190488 h 6604708"/>
                <a:gd name="connsiteX16" fmla="*/ 2595296 w 10248824"/>
                <a:gd name="connsiteY16" fmla="*/ 6601968 h 6604708"/>
                <a:gd name="connsiteX17" fmla="*/ 3692576 w 10248824"/>
                <a:gd name="connsiteY17" fmla="*/ 6364224 h 6604708"/>
                <a:gd name="connsiteX18" fmla="*/ 6070016 w 10248824"/>
                <a:gd name="connsiteY18" fmla="*/ 6254496 h 6604708"/>
                <a:gd name="connsiteX19" fmla="*/ 6335192 w 10248824"/>
                <a:gd name="connsiteY19" fmla="*/ 6281928 h 6604708"/>
                <a:gd name="connsiteX20" fmla="*/ 6819824 w 10248824"/>
                <a:gd name="connsiteY20" fmla="*/ 6309360 h 6604708"/>
                <a:gd name="connsiteX21" fmla="*/ 7478192 w 10248824"/>
                <a:gd name="connsiteY21" fmla="*/ 6318504 h 6604708"/>
                <a:gd name="connsiteX22" fmla="*/ 9654464 w 10248824"/>
                <a:gd name="connsiteY22" fmla="*/ 6309360 h 6604708"/>
                <a:gd name="connsiteX23" fmla="*/ 9681896 w 10248824"/>
                <a:gd name="connsiteY23" fmla="*/ 6300216 h 6604708"/>
                <a:gd name="connsiteX24" fmla="*/ 9773336 w 10248824"/>
                <a:gd name="connsiteY24" fmla="*/ 6281928 h 6604708"/>
                <a:gd name="connsiteX25" fmla="*/ 9828200 w 10248824"/>
                <a:gd name="connsiteY25" fmla="*/ 6263640 h 6604708"/>
                <a:gd name="connsiteX26" fmla="*/ 9892208 w 10248824"/>
                <a:gd name="connsiteY26" fmla="*/ 6236208 h 6604708"/>
                <a:gd name="connsiteX27" fmla="*/ 10020224 w 10248824"/>
                <a:gd name="connsiteY27" fmla="*/ 6117336 h 6604708"/>
                <a:gd name="connsiteX28" fmla="*/ 10056800 w 10248824"/>
                <a:gd name="connsiteY28" fmla="*/ 6080760 h 6604708"/>
                <a:gd name="connsiteX29" fmla="*/ 10102520 w 10248824"/>
                <a:gd name="connsiteY29" fmla="*/ 5998464 h 6604708"/>
                <a:gd name="connsiteX30" fmla="*/ 10111664 w 10248824"/>
                <a:gd name="connsiteY30" fmla="*/ 5971032 h 6604708"/>
                <a:gd name="connsiteX31" fmla="*/ 10129952 w 10248824"/>
                <a:gd name="connsiteY31" fmla="*/ 5897880 h 6604708"/>
                <a:gd name="connsiteX32" fmla="*/ 10148240 w 10248824"/>
                <a:gd name="connsiteY32" fmla="*/ 5815584 h 6604708"/>
                <a:gd name="connsiteX33" fmla="*/ 10166528 w 10248824"/>
                <a:gd name="connsiteY33" fmla="*/ 5596128 h 6604708"/>
                <a:gd name="connsiteX34" fmla="*/ 10175672 w 10248824"/>
                <a:gd name="connsiteY34" fmla="*/ 5550408 h 6604708"/>
                <a:gd name="connsiteX35" fmla="*/ 10184816 w 10248824"/>
                <a:gd name="connsiteY35" fmla="*/ 5440680 h 6604708"/>
                <a:gd name="connsiteX36" fmla="*/ 10212248 w 10248824"/>
                <a:gd name="connsiteY36" fmla="*/ 5065776 h 6604708"/>
                <a:gd name="connsiteX37" fmla="*/ 10221392 w 10248824"/>
                <a:gd name="connsiteY37" fmla="*/ 4645152 h 6604708"/>
                <a:gd name="connsiteX38" fmla="*/ 10248824 w 10248824"/>
                <a:gd name="connsiteY38" fmla="*/ 4389120 h 6604708"/>
                <a:gd name="connsiteX39" fmla="*/ 10239680 w 10248824"/>
                <a:gd name="connsiteY39" fmla="*/ 3008376 h 6604708"/>
                <a:gd name="connsiteX40" fmla="*/ 10230536 w 10248824"/>
                <a:gd name="connsiteY40" fmla="*/ 2852928 h 6604708"/>
                <a:gd name="connsiteX41" fmla="*/ 10221392 w 10248824"/>
                <a:gd name="connsiteY41" fmla="*/ 256032 h 6604708"/>
                <a:gd name="connsiteX42" fmla="*/ 10193960 w 10248824"/>
                <a:gd name="connsiteY42" fmla="*/ 128016 h 6604708"/>
                <a:gd name="connsiteX43" fmla="*/ 10175672 w 10248824"/>
                <a:gd name="connsiteY43" fmla="*/ 27432 h 6604708"/>
                <a:gd name="connsiteX44" fmla="*/ 10157384 w 10248824"/>
                <a:gd name="connsiteY44" fmla="*/ 0 h 6604708"/>
                <a:gd name="connsiteX45" fmla="*/ 10029368 w 10248824"/>
                <a:gd name="connsiteY45" fmla="*/ 18288 h 6604708"/>
                <a:gd name="connsiteX46" fmla="*/ 9663608 w 10248824"/>
                <a:gd name="connsiteY46" fmla="*/ 73152 h 6604708"/>
                <a:gd name="connsiteX47" fmla="*/ 9233840 w 10248824"/>
                <a:gd name="connsiteY47" fmla="*/ 118872 h 6604708"/>
                <a:gd name="connsiteX48" fmla="*/ 8657768 w 10248824"/>
                <a:gd name="connsiteY48" fmla="*/ 164592 h 6604708"/>
                <a:gd name="connsiteX49" fmla="*/ 7871384 w 10248824"/>
                <a:gd name="connsiteY49" fmla="*/ 173736 h 6604708"/>
                <a:gd name="connsiteX50" fmla="*/ 7688504 w 10248824"/>
                <a:gd name="connsiteY50" fmla="*/ 182880 h 6604708"/>
                <a:gd name="connsiteX51" fmla="*/ 7587920 w 10248824"/>
                <a:gd name="connsiteY51" fmla="*/ 192024 h 6604708"/>
                <a:gd name="connsiteX52" fmla="*/ 7505624 w 10248824"/>
                <a:gd name="connsiteY52" fmla="*/ 201168 h 6604708"/>
                <a:gd name="connsiteX53" fmla="*/ 7149008 w 10248824"/>
                <a:gd name="connsiteY53" fmla="*/ 210312 h 6604708"/>
                <a:gd name="connsiteX54" fmla="*/ 7039280 w 10248824"/>
                <a:gd name="connsiteY54" fmla="*/ 219456 h 6604708"/>
                <a:gd name="connsiteX55" fmla="*/ 6810680 w 10248824"/>
                <a:gd name="connsiteY55" fmla="*/ 265176 h 6604708"/>
                <a:gd name="connsiteX56" fmla="*/ 6371768 w 10248824"/>
                <a:gd name="connsiteY56" fmla="*/ 310896 h 6604708"/>
                <a:gd name="connsiteX57" fmla="*/ 6079160 w 10248824"/>
                <a:gd name="connsiteY57" fmla="*/ 338328 h 6604708"/>
                <a:gd name="connsiteX58" fmla="*/ 5567096 w 10248824"/>
                <a:gd name="connsiteY58" fmla="*/ 374904 h 6604708"/>
                <a:gd name="connsiteX59" fmla="*/ 4789856 w 10248824"/>
                <a:gd name="connsiteY59" fmla="*/ 384048 h 6604708"/>
                <a:gd name="connsiteX60" fmla="*/ 1113968 w 10248824"/>
                <a:gd name="connsiteY60" fmla="*/ 374904 h 6604708"/>
                <a:gd name="connsiteX61" fmla="*/ 1031672 w 10248824"/>
                <a:gd name="connsiteY61" fmla="*/ 365760 h 6604708"/>
                <a:gd name="connsiteX62" fmla="*/ 803072 w 10248824"/>
                <a:gd name="connsiteY62" fmla="*/ 356616 h 6604708"/>
                <a:gd name="connsiteX63" fmla="*/ 748208 w 10248824"/>
                <a:gd name="connsiteY63" fmla="*/ 347472 h 6604708"/>
                <a:gd name="connsiteX64" fmla="*/ 565328 w 10248824"/>
                <a:gd name="connsiteY64" fmla="*/ 329184 h 6604708"/>
                <a:gd name="connsiteX65" fmla="*/ 510464 w 10248824"/>
                <a:gd name="connsiteY65" fmla="*/ 320040 h 6604708"/>
                <a:gd name="connsiteX66" fmla="*/ 272720 w 10248824"/>
                <a:gd name="connsiteY66" fmla="*/ 347472 h 6604708"/>
                <a:gd name="connsiteX0" fmla="*/ 272720 w 10248824"/>
                <a:gd name="connsiteY0" fmla="*/ 347472 h 6634738"/>
                <a:gd name="connsiteX1" fmla="*/ 254432 w 10248824"/>
                <a:gd name="connsiteY1" fmla="*/ 393192 h 6634738"/>
                <a:gd name="connsiteX2" fmla="*/ 236144 w 10248824"/>
                <a:gd name="connsiteY2" fmla="*/ 475488 h 6634738"/>
                <a:gd name="connsiteX3" fmla="*/ 227000 w 10248824"/>
                <a:gd name="connsiteY3" fmla="*/ 566928 h 6634738"/>
                <a:gd name="connsiteX4" fmla="*/ 217856 w 10248824"/>
                <a:gd name="connsiteY4" fmla="*/ 685800 h 6634738"/>
                <a:gd name="connsiteX5" fmla="*/ 172136 w 10248824"/>
                <a:gd name="connsiteY5" fmla="*/ 987552 h 6634738"/>
                <a:gd name="connsiteX6" fmla="*/ 162992 w 10248824"/>
                <a:gd name="connsiteY6" fmla="*/ 1225296 h 6634738"/>
                <a:gd name="connsiteX7" fmla="*/ 135560 w 10248824"/>
                <a:gd name="connsiteY7" fmla="*/ 1563624 h 6634738"/>
                <a:gd name="connsiteX8" fmla="*/ 126416 w 10248824"/>
                <a:gd name="connsiteY8" fmla="*/ 1892808 h 6634738"/>
                <a:gd name="connsiteX9" fmla="*/ 108128 w 10248824"/>
                <a:gd name="connsiteY9" fmla="*/ 2148840 h 6634738"/>
                <a:gd name="connsiteX10" fmla="*/ 98984 w 10248824"/>
                <a:gd name="connsiteY10" fmla="*/ 2962656 h 6634738"/>
                <a:gd name="connsiteX11" fmla="*/ 80696 w 10248824"/>
                <a:gd name="connsiteY11" fmla="*/ 3538728 h 6634738"/>
                <a:gd name="connsiteX12" fmla="*/ 71552 w 10248824"/>
                <a:gd name="connsiteY12" fmla="*/ 4297680 h 6634738"/>
                <a:gd name="connsiteX13" fmla="*/ 53264 w 10248824"/>
                <a:gd name="connsiteY13" fmla="*/ 5157216 h 6634738"/>
                <a:gd name="connsiteX14" fmla="*/ 62408 w 10248824"/>
                <a:gd name="connsiteY14" fmla="*/ 5815584 h 6634738"/>
                <a:gd name="connsiteX15" fmla="*/ 236144 w 10248824"/>
                <a:gd name="connsiteY15" fmla="*/ 6190488 h 6634738"/>
                <a:gd name="connsiteX16" fmla="*/ 2595296 w 10248824"/>
                <a:gd name="connsiteY16" fmla="*/ 6601968 h 6634738"/>
                <a:gd name="connsiteX17" fmla="*/ 4415004 w 10248824"/>
                <a:gd name="connsiteY17" fmla="*/ 6600882 h 6634738"/>
                <a:gd name="connsiteX18" fmla="*/ 6070016 w 10248824"/>
                <a:gd name="connsiteY18" fmla="*/ 6254496 h 6634738"/>
                <a:gd name="connsiteX19" fmla="*/ 6335192 w 10248824"/>
                <a:gd name="connsiteY19" fmla="*/ 6281928 h 6634738"/>
                <a:gd name="connsiteX20" fmla="*/ 6819824 w 10248824"/>
                <a:gd name="connsiteY20" fmla="*/ 6309360 h 6634738"/>
                <a:gd name="connsiteX21" fmla="*/ 7478192 w 10248824"/>
                <a:gd name="connsiteY21" fmla="*/ 6318504 h 6634738"/>
                <a:gd name="connsiteX22" fmla="*/ 9654464 w 10248824"/>
                <a:gd name="connsiteY22" fmla="*/ 6309360 h 6634738"/>
                <a:gd name="connsiteX23" fmla="*/ 9681896 w 10248824"/>
                <a:gd name="connsiteY23" fmla="*/ 6300216 h 6634738"/>
                <a:gd name="connsiteX24" fmla="*/ 9773336 w 10248824"/>
                <a:gd name="connsiteY24" fmla="*/ 6281928 h 6634738"/>
                <a:gd name="connsiteX25" fmla="*/ 9828200 w 10248824"/>
                <a:gd name="connsiteY25" fmla="*/ 6263640 h 6634738"/>
                <a:gd name="connsiteX26" fmla="*/ 9892208 w 10248824"/>
                <a:gd name="connsiteY26" fmla="*/ 6236208 h 6634738"/>
                <a:gd name="connsiteX27" fmla="*/ 10020224 w 10248824"/>
                <a:gd name="connsiteY27" fmla="*/ 6117336 h 6634738"/>
                <a:gd name="connsiteX28" fmla="*/ 10056800 w 10248824"/>
                <a:gd name="connsiteY28" fmla="*/ 6080760 h 6634738"/>
                <a:gd name="connsiteX29" fmla="*/ 10102520 w 10248824"/>
                <a:gd name="connsiteY29" fmla="*/ 5998464 h 6634738"/>
                <a:gd name="connsiteX30" fmla="*/ 10111664 w 10248824"/>
                <a:gd name="connsiteY30" fmla="*/ 5971032 h 6634738"/>
                <a:gd name="connsiteX31" fmla="*/ 10129952 w 10248824"/>
                <a:gd name="connsiteY31" fmla="*/ 5897880 h 6634738"/>
                <a:gd name="connsiteX32" fmla="*/ 10148240 w 10248824"/>
                <a:gd name="connsiteY32" fmla="*/ 5815584 h 6634738"/>
                <a:gd name="connsiteX33" fmla="*/ 10166528 w 10248824"/>
                <a:gd name="connsiteY33" fmla="*/ 5596128 h 6634738"/>
                <a:gd name="connsiteX34" fmla="*/ 10175672 w 10248824"/>
                <a:gd name="connsiteY34" fmla="*/ 5550408 h 6634738"/>
                <a:gd name="connsiteX35" fmla="*/ 10184816 w 10248824"/>
                <a:gd name="connsiteY35" fmla="*/ 5440680 h 6634738"/>
                <a:gd name="connsiteX36" fmla="*/ 10212248 w 10248824"/>
                <a:gd name="connsiteY36" fmla="*/ 5065776 h 6634738"/>
                <a:gd name="connsiteX37" fmla="*/ 10221392 w 10248824"/>
                <a:gd name="connsiteY37" fmla="*/ 4645152 h 6634738"/>
                <a:gd name="connsiteX38" fmla="*/ 10248824 w 10248824"/>
                <a:gd name="connsiteY38" fmla="*/ 4389120 h 6634738"/>
                <a:gd name="connsiteX39" fmla="*/ 10239680 w 10248824"/>
                <a:gd name="connsiteY39" fmla="*/ 3008376 h 6634738"/>
                <a:gd name="connsiteX40" fmla="*/ 10230536 w 10248824"/>
                <a:gd name="connsiteY40" fmla="*/ 2852928 h 6634738"/>
                <a:gd name="connsiteX41" fmla="*/ 10221392 w 10248824"/>
                <a:gd name="connsiteY41" fmla="*/ 256032 h 6634738"/>
                <a:gd name="connsiteX42" fmla="*/ 10193960 w 10248824"/>
                <a:gd name="connsiteY42" fmla="*/ 128016 h 6634738"/>
                <a:gd name="connsiteX43" fmla="*/ 10175672 w 10248824"/>
                <a:gd name="connsiteY43" fmla="*/ 27432 h 6634738"/>
                <a:gd name="connsiteX44" fmla="*/ 10157384 w 10248824"/>
                <a:gd name="connsiteY44" fmla="*/ 0 h 6634738"/>
                <a:gd name="connsiteX45" fmla="*/ 10029368 w 10248824"/>
                <a:gd name="connsiteY45" fmla="*/ 18288 h 6634738"/>
                <a:gd name="connsiteX46" fmla="*/ 9663608 w 10248824"/>
                <a:gd name="connsiteY46" fmla="*/ 73152 h 6634738"/>
                <a:gd name="connsiteX47" fmla="*/ 9233840 w 10248824"/>
                <a:gd name="connsiteY47" fmla="*/ 118872 h 6634738"/>
                <a:gd name="connsiteX48" fmla="*/ 8657768 w 10248824"/>
                <a:gd name="connsiteY48" fmla="*/ 164592 h 6634738"/>
                <a:gd name="connsiteX49" fmla="*/ 7871384 w 10248824"/>
                <a:gd name="connsiteY49" fmla="*/ 173736 h 6634738"/>
                <a:gd name="connsiteX50" fmla="*/ 7688504 w 10248824"/>
                <a:gd name="connsiteY50" fmla="*/ 182880 h 6634738"/>
                <a:gd name="connsiteX51" fmla="*/ 7587920 w 10248824"/>
                <a:gd name="connsiteY51" fmla="*/ 192024 h 6634738"/>
                <a:gd name="connsiteX52" fmla="*/ 7505624 w 10248824"/>
                <a:gd name="connsiteY52" fmla="*/ 201168 h 6634738"/>
                <a:gd name="connsiteX53" fmla="*/ 7149008 w 10248824"/>
                <a:gd name="connsiteY53" fmla="*/ 210312 h 6634738"/>
                <a:gd name="connsiteX54" fmla="*/ 7039280 w 10248824"/>
                <a:gd name="connsiteY54" fmla="*/ 219456 h 6634738"/>
                <a:gd name="connsiteX55" fmla="*/ 6810680 w 10248824"/>
                <a:gd name="connsiteY55" fmla="*/ 265176 h 6634738"/>
                <a:gd name="connsiteX56" fmla="*/ 6371768 w 10248824"/>
                <a:gd name="connsiteY56" fmla="*/ 310896 h 6634738"/>
                <a:gd name="connsiteX57" fmla="*/ 6079160 w 10248824"/>
                <a:gd name="connsiteY57" fmla="*/ 338328 h 6634738"/>
                <a:gd name="connsiteX58" fmla="*/ 5567096 w 10248824"/>
                <a:gd name="connsiteY58" fmla="*/ 374904 h 6634738"/>
                <a:gd name="connsiteX59" fmla="*/ 4789856 w 10248824"/>
                <a:gd name="connsiteY59" fmla="*/ 384048 h 6634738"/>
                <a:gd name="connsiteX60" fmla="*/ 1113968 w 10248824"/>
                <a:gd name="connsiteY60" fmla="*/ 374904 h 6634738"/>
                <a:gd name="connsiteX61" fmla="*/ 1031672 w 10248824"/>
                <a:gd name="connsiteY61" fmla="*/ 365760 h 6634738"/>
                <a:gd name="connsiteX62" fmla="*/ 803072 w 10248824"/>
                <a:gd name="connsiteY62" fmla="*/ 356616 h 6634738"/>
                <a:gd name="connsiteX63" fmla="*/ 748208 w 10248824"/>
                <a:gd name="connsiteY63" fmla="*/ 347472 h 6634738"/>
                <a:gd name="connsiteX64" fmla="*/ 565328 w 10248824"/>
                <a:gd name="connsiteY64" fmla="*/ 329184 h 6634738"/>
                <a:gd name="connsiteX65" fmla="*/ 510464 w 10248824"/>
                <a:gd name="connsiteY65" fmla="*/ 320040 h 6634738"/>
                <a:gd name="connsiteX66" fmla="*/ 272720 w 10248824"/>
                <a:gd name="connsiteY66" fmla="*/ 347472 h 6634738"/>
                <a:gd name="connsiteX0" fmla="*/ 272720 w 10248824"/>
                <a:gd name="connsiteY0" fmla="*/ 347472 h 6632827"/>
                <a:gd name="connsiteX1" fmla="*/ 254432 w 10248824"/>
                <a:gd name="connsiteY1" fmla="*/ 393192 h 6632827"/>
                <a:gd name="connsiteX2" fmla="*/ 236144 w 10248824"/>
                <a:gd name="connsiteY2" fmla="*/ 475488 h 6632827"/>
                <a:gd name="connsiteX3" fmla="*/ 227000 w 10248824"/>
                <a:gd name="connsiteY3" fmla="*/ 566928 h 6632827"/>
                <a:gd name="connsiteX4" fmla="*/ 217856 w 10248824"/>
                <a:gd name="connsiteY4" fmla="*/ 685800 h 6632827"/>
                <a:gd name="connsiteX5" fmla="*/ 172136 w 10248824"/>
                <a:gd name="connsiteY5" fmla="*/ 987552 h 6632827"/>
                <a:gd name="connsiteX6" fmla="*/ 162992 w 10248824"/>
                <a:gd name="connsiteY6" fmla="*/ 1225296 h 6632827"/>
                <a:gd name="connsiteX7" fmla="*/ 135560 w 10248824"/>
                <a:gd name="connsiteY7" fmla="*/ 1563624 h 6632827"/>
                <a:gd name="connsiteX8" fmla="*/ 126416 w 10248824"/>
                <a:gd name="connsiteY8" fmla="*/ 1892808 h 6632827"/>
                <a:gd name="connsiteX9" fmla="*/ 108128 w 10248824"/>
                <a:gd name="connsiteY9" fmla="*/ 2148840 h 6632827"/>
                <a:gd name="connsiteX10" fmla="*/ 98984 w 10248824"/>
                <a:gd name="connsiteY10" fmla="*/ 2962656 h 6632827"/>
                <a:gd name="connsiteX11" fmla="*/ 80696 w 10248824"/>
                <a:gd name="connsiteY11" fmla="*/ 3538728 h 6632827"/>
                <a:gd name="connsiteX12" fmla="*/ 71552 w 10248824"/>
                <a:gd name="connsiteY12" fmla="*/ 4297680 h 6632827"/>
                <a:gd name="connsiteX13" fmla="*/ 53264 w 10248824"/>
                <a:gd name="connsiteY13" fmla="*/ 5157216 h 6632827"/>
                <a:gd name="connsiteX14" fmla="*/ 62408 w 10248824"/>
                <a:gd name="connsiteY14" fmla="*/ 5815584 h 6632827"/>
                <a:gd name="connsiteX15" fmla="*/ 236144 w 10248824"/>
                <a:gd name="connsiteY15" fmla="*/ 6190488 h 6632827"/>
                <a:gd name="connsiteX16" fmla="*/ 2595296 w 10248824"/>
                <a:gd name="connsiteY16" fmla="*/ 6601968 h 6632827"/>
                <a:gd name="connsiteX17" fmla="*/ 4415004 w 10248824"/>
                <a:gd name="connsiteY17" fmla="*/ 6600882 h 6632827"/>
                <a:gd name="connsiteX18" fmla="*/ 6335192 w 10248824"/>
                <a:gd name="connsiteY18" fmla="*/ 6281928 h 6632827"/>
                <a:gd name="connsiteX19" fmla="*/ 6819824 w 10248824"/>
                <a:gd name="connsiteY19" fmla="*/ 6309360 h 6632827"/>
                <a:gd name="connsiteX20" fmla="*/ 7478192 w 10248824"/>
                <a:gd name="connsiteY20" fmla="*/ 6318504 h 6632827"/>
                <a:gd name="connsiteX21" fmla="*/ 9654464 w 10248824"/>
                <a:gd name="connsiteY21" fmla="*/ 6309360 h 6632827"/>
                <a:gd name="connsiteX22" fmla="*/ 9681896 w 10248824"/>
                <a:gd name="connsiteY22" fmla="*/ 6300216 h 6632827"/>
                <a:gd name="connsiteX23" fmla="*/ 9773336 w 10248824"/>
                <a:gd name="connsiteY23" fmla="*/ 6281928 h 6632827"/>
                <a:gd name="connsiteX24" fmla="*/ 9828200 w 10248824"/>
                <a:gd name="connsiteY24" fmla="*/ 6263640 h 6632827"/>
                <a:gd name="connsiteX25" fmla="*/ 9892208 w 10248824"/>
                <a:gd name="connsiteY25" fmla="*/ 6236208 h 6632827"/>
                <a:gd name="connsiteX26" fmla="*/ 10020224 w 10248824"/>
                <a:gd name="connsiteY26" fmla="*/ 6117336 h 6632827"/>
                <a:gd name="connsiteX27" fmla="*/ 10056800 w 10248824"/>
                <a:gd name="connsiteY27" fmla="*/ 6080760 h 6632827"/>
                <a:gd name="connsiteX28" fmla="*/ 10102520 w 10248824"/>
                <a:gd name="connsiteY28" fmla="*/ 5998464 h 6632827"/>
                <a:gd name="connsiteX29" fmla="*/ 10111664 w 10248824"/>
                <a:gd name="connsiteY29" fmla="*/ 5971032 h 6632827"/>
                <a:gd name="connsiteX30" fmla="*/ 10129952 w 10248824"/>
                <a:gd name="connsiteY30" fmla="*/ 5897880 h 6632827"/>
                <a:gd name="connsiteX31" fmla="*/ 10148240 w 10248824"/>
                <a:gd name="connsiteY31" fmla="*/ 5815584 h 6632827"/>
                <a:gd name="connsiteX32" fmla="*/ 10166528 w 10248824"/>
                <a:gd name="connsiteY32" fmla="*/ 5596128 h 6632827"/>
                <a:gd name="connsiteX33" fmla="*/ 10175672 w 10248824"/>
                <a:gd name="connsiteY33" fmla="*/ 5550408 h 6632827"/>
                <a:gd name="connsiteX34" fmla="*/ 10184816 w 10248824"/>
                <a:gd name="connsiteY34" fmla="*/ 5440680 h 6632827"/>
                <a:gd name="connsiteX35" fmla="*/ 10212248 w 10248824"/>
                <a:gd name="connsiteY35" fmla="*/ 5065776 h 6632827"/>
                <a:gd name="connsiteX36" fmla="*/ 10221392 w 10248824"/>
                <a:gd name="connsiteY36" fmla="*/ 4645152 h 6632827"/>
                <a:gd name="connsiteX37" fmla="*/ 10248824 w 10248824"/>
                <a:gd name="connsiteY37" fmla="*/ 4389120 h 6632827"/>
                <a:gd name="connsiteX38" fmla="*/ 10239680 w 10248824"/>
                <a:gd name="connsiteY38" fmla="*/ 3008376 h 6632827"/>
                <a:gd name="connsiteX39" fmla="*/ 10230536 w 10248824"/>
                <a:gd name="connsiteY39" fmla="*/ 2852928 h 6632827"/>
                <a:gd name="connsiteX40" fmla="*/ 10221392 w 10248824"/>
                <a:gd name="connsiteY40" fmla="*/ 256032 h 6632827"/>
                <a:gd name="connsiteX41" fmla="*/ 10193960 w 10248824"/>
                <a:gd name="connsiteY41" fmla="*/ 128016 h 6632827"/>
                <a:gd name="connsiteX42" fmla="*/ 10175672 w 10248824"/>
                <a:gd name="connsiteY42" fmla="*/ 27432 h 6632827"/>
                <a:gd name="connsiteX43" fmla="*/ 10157384 w 10248824"/>
                <a:gd name="connsiteY43" fmla="*/ 0 h 6632827"/>
                <a:gd name="connsiteX44" fmla="*/ 10029368 w 10248824"/>
                <a:gd name="connsiteY44" fmla="*/ 18288 h 6632827"/>
                <a:gd name="connsiteX45" fmla="*/ 9663608 w 10248824"/>
                <a:gd name="connsiteY45" fmla="*/ 73152 h 6632827"/>
                <a:gd name="connsiteX46" fmla="*/ 9233840 w 10248824"/>
                <a:gd name="connsiteY46" fmla="*/ 118872 h 6632827"/>
                <a:gd name="connsiteX47" fmla="*/ 8657768 w 10248824"/>
                <a:gd name="connsiteY47" fmla="*/ 164592 h 6632827"/>
                <a:gd name="connsiteX48" fmla="*/ 7871384 w 10248824"/>
                <a:gd name="connsiteY48" fmla="*/ 173736 h 6632827"/>
                <a:gd name="connsiteX49" fmla="*/ 7688504 w 10248824"/>
                <a:gd name="connsiteY49" fmla="*/ 182880 h 6632827"/>
                <a:gd name="connsiteX50" fmla="*/ 7587920 w 10248824"/>
                <a:gd name="connsiteY50" fmla="*/ 192024 h 6632827"/>
                <a:gd name="connsiteX51" fmla="*/ 7505624 w 10248824"/>
                <a:gd name="connsiteY51" fmla="*/ 201168 h 6632827"/>
                <a:gd name="connsiteX52" fmla="*/ 7149008 w 10248824"/>
                <a:gd name="connsiteY52" fmla="*/ 210312 h 6632827"/>
                <a:gd name="connsiteX53" fmla="*/ 7039280 w 10248824"/>
                <a:gd name="connsiteY53" fmla="*/ 219456 h 6632827"/>
                <a:gd name="connsiteX54" fmla="*/ 6810680 w 10248824"/>
                <a:gd name="connsiteY54" fmla="*/ 265176 h 6632827"/>
                <a:gd name="connsiteX55" fmla="*/ 6371768 w 10248824"/>
                <a:gd name="connsiteY55" fmla="*/ 310896 h 6632827"/>
                <a:gd name="connsiteX56" fmla="*/ 6079160 w 10248824"/>
                <a:gd name="connsiteY56" fmla="*/ 338328 h 6632827"/>
                <a:gd name="connsiteX57" fmla="*/ 5567096 w 10248824"/>
                <a:gd name="connsiteY57" fmla="*/ 374904 h 6632827"/>
                <a:gd name="connsiteX58" fmla="*/ 4789856 w 10248824"/>
                <a:gd name="connsiteY58" fmla="*/ 384048 h 6632827"/>
                <a:gd name="connsiteX59" fmla="*/ 1113968 w 10248824"/>
                <a:gd name="connsiteY59" fmla="*/ 374904 h 6632827"/>
                <a:gd name="connsiteX60" fmla="*/ 1031672 w 10248824"/>
                <a:gd name="connsiteY60" fmla="*/ 365760 h 6632827"/>
                <a:gd name="connsiteX61" fmla="*/ 803072 w 10248824"/>
                <a:gd name="connsiteY61" fmla="*/ 356616 h 6632827"/>
                <a:gd name="connsiteX62" fmla="*/ 748208 w 10248824"/>
                <a:gd name="connsiteY62" fmla="*/ 347472 h 6632827"/>
                <a:gd name="connsiteX63" fmla="*/ 565328 w 10248824"/>
                <a:gd name="connsiteY63" fmla="*/ 329184 h 6632827"/>
                <a:gd name="connsiteX64" fmla="*/ 510464 w 10248824"/>
                <a:gd name="connsiteY64" fmla="*/ 320040 h 6632827"/>
                <a:gd name="connsiteX65" fmla="*/ 272720 w 10248824"/>
                <a:gd name="connsiteY65" fmla="*/ 347472 h 6632827"/>
                <a:gd name="connsiteX0" fmla="*/ 272720 w 10248824"/>
                <a:gd name="connsiteY0" fmla="*/ 347472 h 6630936"/>
                <a:gd name="connsiteX1" fmla="*/ 254432 w 10248824"/>
                <a:gd name="connsiteY1" fmla="*/ 393192 h 6630936"/>
                <a:gd name="connsiteX2" fmla="*/ 236144 w 10248824"/>
                <a:gd name="connsiteY2" fmla="*/ 475488 h 6630936"/>
                <a:gd name="connsiteX3" fmla="*/ 227000 w 10248824"/>
                <a:gd name="connsiteY3" fmla="*/ 566928 h 6630936"/>
                <a:gd name="connsiteX4" fmla="*/ 217856 w 10248824"/>
                <a:gd name="connsiteY4" fmla="*/ 685800 h 6630936"/>
                <a:gd name="connsiteX5" fmla="*/ 172136 w 10248824"/>
                <a:gd name="connsiteY5" fmla="*/ 987552 h 6630936"/>
                <a:gd name="connsiteX6" fmla="*/ 162992 w 10248824"/>
                <a:gd name="connsiteY6" fmla="*/ 1225296 h 6630936"/>
                <a:gd name="connsiteX7" fmla="*/ 135560 w 10248824"/>
                <a:gd name="connsiteY7" fmla="*/ 1563624 h 6630936"/>
                <a:gd name="connsiteX8" fmla="*/ 126416 w 10248824"/>
                <a:gd name="connsiteY8" fmla="*/ 1892808 h 6630936"/>
                <a:gd name="connsiteX9" fmla="*/ 108128 w 10248824"/>
                <a:gd name="connsiteY9" fmla="*/ 2148840 h 6630936"/>
                <a:gd name="connsiteX10" fmla="*/ 98984 w 10248824"/>
                <a:gd name="connsiteY10" fmla="*/ 2962656 h 6630936"/>
                <a:gd name="connsiteX11" fmla="*/ 80696 w 10248824"/>
                <a:gd name="connsiteY11" fmla="*/ 3538728 h 6630936"/>
                <a:gd name="connsiteX12" fmla="*/ 71552 w 10248824"/>
                <a:gd name="connsiteY12" fmla="*/ 4297680 h 6630936"/>
                <a:gd name="connsiteX13" fmla="*/ 53264 w 10248824"/>
                <a:gd name="connsiteY13" fmla="*/ 5157216 h 6630936"/>
                <a:gd name="connsiteX14" fmla="*/ 62408 w 10248824"/>
                <a:gd name="connsiteY14" fmla="*/ 5815584 h 6630936"/>
                <a:gd name="connsiteX15" fmla="*/ 236144 w 10248824"/>
                <a:gd name="connsiteY15" fmla="*/ 6190488 h 6630936"/>
                <a:gd name="connsiteX16" fmla="*/ 2595296 w 10248824"/>
                <a:gd name="connsiteY16" fmla="*/ 6601968 h 6630936"/>
                <a:gd name="connsiteX17" fmla="*/ 4415004 w 10248824"/>
                <a:gd name="connsiteY17" fmla="*/ 6600882 h 6630936"/>
                <a:gd name="connsiteX18" fmla="*/ 6819824 w 10248824"/>
                <a:gd name="connsiteY18" fmla="*/ 6309360 h 6630936"/>
                <a:gd name="connsiteX19" fmla="*/ 7478192 w 10248824"/>
                <a:gd name="connsiteY19" fmla="*/ 6318504 h 6630936"/>
                <a:gd name="connsiteX20" fmla="*/ 9654464 w 10248824"/>
                <a:gd name="connsiteY20" fmla="*/ 6309360 h 6630936"/>
                <a:gd name="connsiteX21" fmla="*/ 9681896 w 10248824"/>
                <a:gd name="connsiteY21" fmla="*/ 6300216 h 6630936"/>
                <a:gd name="connsiteX22" fmla="*/ 9773336 w 10248824"/>
                <a:gd name="connsiteY22" fmla="*/ 6281928 h 6630936"/>
                <a:gd name="connsiteX23" fmla="*/ 9828200 w 10248824"/>
                <a:gd name="connsiteY23" fmla="*/ 6263640 h 6630936"/>
                <a:gd name="connsiteX24" fmla="*/ 9892208 w 10248824"/>
                <a:gd name="connsiteY24" fmla="*/ 6236208 h 6630936"/>
                <a:gd name="connsiteX25" fmla="*/ 10020224 w 10248824"/>
                <a:gd name="connsiteY25" fmla="*/ 6117336 h 6630936"/>
                <a:gd name="connsiteX26" fmla="*/ 10056800 w 10248824"/>
                <a:gd name="connsiteY26" fmla="*/ 6080760 h 6630936"/>
                <a:gd name="connsiteX27" fmla="*/ 10102520 w 10248824"/>
                <a:gd name="connsiteY27" fmla="*/ 5998464 h 6630936"/>
                <a:gd name="connsiteX28" fmla="*/ 10111664 w 10248824"/>
                <a:gd name="connsiteY28" fmla="*/ 5971032 h 6630936"/>
                <a:gd name="connsiteX29" fmla="*/ 10129952 w 10248824"/>
                <a:gd name="connsiteY29" fmla="*/ 5897880 h 6630936"/>
                <a:gd name="connsiteX30" fmla="*/ 10148240 w 10248824"/>
                <a:gd name="connsiteY30" fmla="*/ 5815584 h 6630936"/>
                <a:gd name="connsiteX31" fmla="*/ 10166528 w 10248824"/>
                <a:gd name="connsiteY31" fmla="*/ 5596128 h 6630936"/>
                <a:gd name="connsiteX32" fmla="*/ 10175672 w 10248824"/>
                <a:gd name="connsiteY32" fmla="*/ 5550408 h 6630936"/>
                <a:gd name="connsiteX33" fmla="*/ 10184816 w 10248824"/>
                <a:gd name="connsiteY33" fmla="*/ 5440680 h 6630936"/>
                <a:gd name="connsiteX34" fmla="*/ 10212248 w 10248824"/>
                <a:gd name="connsiteY34" fmla="*/ 5065776 h 6630936"/>
                <a:gd name="connsiteX35" fmla="*/ 10221392 w 10248824"/>
                <a:gd name="connsiteY35" fmla="*/ 4645152 h 6630936"/>
                <a:gd name="connsiteX36" fmla="*/ 10248824 w 10248824"/>
                <a:gd name="connsiteY36" fmla="*/ 4389120 h 6630936"/>
                <a:gd name="connsiteX37" fmla="*/ 10239680 w 10248824"/>
                <a:gd name="connsiteY37" fmla="*/ 3008376 h 6630936"/>
                <a:gd name="connsiteX38" fmla="*/ 10230536 w 10248824"/>
                <a:gd name="connsiteY38" fmla="*/ 2852928 h 6630936"/>
                <a:gd name="connsiteX39" fmla="*/ 10221392 w 10248824"/>
                <a:gd name="connsiteY39" fmla="*/ 256032 h 6630936"/>
                <a:gd name="connsiteX40" fmla="*/ 10193960 w 10248824"/>
                <a:gd name="connsiteY40" fmla="*/ 128016 h 6630936"/>
                <a:gd name="connsiteX41" fmla="*/ 10175672 w 10248824"/>
                <a:gd name="connsiteY41" fmla="*/ 27432 h 6630936"/>
                <a:gd name="connsiteX42" fmla="*/ 10157384 w 10248824"/>
                <a:gd name="connsiteY42" fmla="*/ 0 h 6630936"/>
                <a:gd name="connsiteX43" fmla="*/ 10029368 w 10248824"/>
                <a:gd name="connsiteY43" fmla="*/ 18288 h 6630936"/>
                <a:gd name="connsiteX44" fmla="*/ 9663608 w 10248824"/>
                <a:gd name="connsiteY44" fmla="*/ 73152 h 6630936"/>
                <a:gd name="connsiteX45" fmla="*/ 9233840 w 10248824"/>
                <a:gd name="connsiteY45" fmla="*/ 118872 h 6630936"/>
                <a:gd name="connsiteX46" fmla="*/ 8657768 w 10248824"/>
                <a:gd name="connsiteY46" fmla="*/ 164592 h 6630936"/>
                <a:gd name="connsiteX47" fmla="*/ 7871384 w 10248824"/>
                <a:gd name="connsiteY47" fmla="*/ 173736 h 6630936"/>
                <a:gd name="connsiteX48" fmla="*/ 7688504 w 10248824"/>
                <a:gd name="connsiteY48" fmla="*/ 182880 h 6630936"/>
                <a:gd name="connsiteX49" fmla="*/ 7587920 w 10248824"/>
                <a:gd name="connsiteY49" fmla="*/ 192024 h 6630936"/>
                <a:gd name="connsiteX50" fmla="*/ 7505624 w 10248824"/>
                <a:gd name="connsiteY50" fmla="*/ 201168 h 6630936"/>
                <a:gd name="connsiteX51" fmla="*/ 7149008 w 10248824"/>
                <a:gd name="connsiteY51" fmla="*/ 210312 h 6630936"/>
                <a:gd name="connsiteX52" fmla="*/ 7039280 w 10248824"/>
                <a:gd name="connsiteY52" fmla="*/ 219456 h 6630936"/>
                <a:gd name="connsiteX53" fmla="*/ 6810680 w 10248824"/>
                <a:gd name="connsiteY53" fmla="*/ 265176 h 6630936"/>
                <a:gd name="connsiteX54" fmla="*/ 6371768 w 10248824"/>
                <a:gd name="connsiteY54" fmla="*/ 310896 h 6630936"/>
                <a:gd name="connsiteX55" fmla="*/ 6079160 w 10248824"/>
                <a:gd name="connsiteY55" fmla="*/ 338328 h 6630936"/>
                <a:gd name="connsiteX56" fmla="*/ 5567096 w 10248824"/>
                <a:gd name="connsiteY56" fmla="*/ 374904 h 6630936"/>
                <a:gd name="connsiteX57" fmla="*/ 4789856 w 10248824"/>
                <a:gd name="connsiteY57" fmla="*/ 384048 h 6630936"/>
                <a:gd name="connsiteX58" fmla="*/ 1113968 w 10248824"/>
                <a:gd name="connsiteY58" fmla="*/ 374904 h 6630936"/>
                <a:gd name="connsiteX59" fmla="*/ 1031672 w 10248824"/>
                <a:gd name="connsiteY59" fmla="*/ 365760 h 6630936"/>
                <a:gd name="connsiteX60" fmla="*/ 803072 w 10248824"/>
                <a:gd name="connsiteY60" fmla="*/ 356616 h 6630936"/>
                <a:gd name="connsiteX61" fmla="*/ 748208 w 10248824"/>
                <a:gd name="connsiteY61" fmla="*/ 347472 h 6630936"/>
                <a:gd name="connsiteX62" fmla="*/ 565328 w 10248824"/>
                <a:gd name="connsiteY62" fmla="*/ 329184 h 6630936"/>
                <a:gd name="connsiteX63" fmla="*/ 510464 w 10248824"/>
                <a:gd name="connsiteY63" fmla="*/ 320040 h 6630936"/>
                <a:gd name="connsiteX64" fmla="*/ 272720 w 10248824"/>
                <a:gd name="connsiteY64" fmla="*/ 347472 h 6630936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748208 w 10248824"/>
                <a:gd name="connsiteY60" fmla="*/ 347472 h 6630312"/>
                <a:gd name="connsiteX61" fmla="*/ 565328 w 10248824"/>
                <a:gd name="connsiteY61" fmla="*/ 329184 h 6630312"/>
                <a:gd name="connsiteX62" fmla="*/ 510464 w 10248824"/>
                <a:gd name="connsiteY62" fmla="*/ 320040 h 6630312"/>
                <a:gd name="connsiteX63" fmla="*/ 272720 w 10248824"/>
                <a:gd name="connsiteY63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72136 w 10248824"/>
                <a:gd name="connsiteY5" fmla="*/ 987552 h 6630312"/>
                <a:gd name="connsiteX6" fmla="*/ 162992 w 10248824"/>
                <a:gd name="connsiteY6" fmla="*/ 1225296 h 6630312"/>
                <a:gd name="connsiteX7" fmla="*/ 135560 w 10248824"/>
                <a:gd name="connsiteY7" fmla="*/ 1563624 h 6630312"/>
                <a:gd name="connsiteX8" fmla="*/ 126416 w 10248824"/>
                <a:gd name="connsiteY8" fmla="*/ 1892808 h 6630312"/>
                <a:gd name="connsiteX9" fmla="*/ 108128 w 10248824"/>
                <a:gd name="connsiteY9" fmla="*/ 2148840 h 6630312"/>
                <a:gd name="connsiteX10" fmla="*/ 98984 w 10248824"/>
                <a:gd name="connsiteY10" fmla="*/ 2962656 h 6630312"/>
                <a:gd name="connsiteX11" fmla="*/ 80696 w 10248824"/>
                <a:gd name="connsiteY11" fmla="*/ 3538728 h 6630312"/>
                <a:gd name="connsiteX12" fmla="*/ 71552 w 10248824"/>
                <a:gd name="connsiteY12" fmla="*/ 4297680 h 6630312"/>
                <a:gd name="connsiteX13" fmla="*/ 53264 w 10248824"/>
                <a:gd name="connsiteY13" fmla="*/ 5157216 h 6630312"/>
                <a:gd name="connsiteX14" fmla="*/ 62408 w 10248824"/>
                <a:gd name="connsiteY14" fmla="*/ 5815584 h 6630312"/>
                <a:gd name="connsiteX15" fmla="*/ 236144 w 10248824"/>
                <a:gd name="connsiteY15" fmla="*/ 6190488 h 6630312"/>
                <a:gd name="connsiteX16" fmla="*/ 2595296 w 10248824"/>
                <a:gd name="connsiteY16" fmla="*/ 6601968 h 6630312"/>
                <a:gd name="connsiteX17" fmla="*/ 4415004 w 10248824"/>
                <a:gd name="connsiteY17" fmla="*/ 6600882 h 6630312"/>
                <a:gd name="connsiteX18" fmla="*/ 7478192 w 10248824"/>
                <a:gd name="connsiteY18" fmla="*/ 6318504 h 6630312"/>
                <a:gd name="connsiteX19" fmla="*/ 9654464 w 10248824"/>
                <a:gd name="connsiteY19" fmla="*/ 6309360 h 6630312"/>
                <a:gd name="connsiteX20" fmla="*/ 9681896 w 10248824"/>
                <a:gd name="connsiteY20" fmla="*/ 6300216 h 6630312"/>
                <a:gd name="connsiteX21" fmla="*/ 9773336 w 10248824"/>
                <a:gd name="connsiteY21" fmla="*/ 6281928 h 6630312"/>
                <a:gd name="connsiteX22" fmla="*/ 9828200 w 10248824"/>
                <a:gd name="connsiteY22" fmla="*/ 6263640 h 6630312"/>
                <a:gd name="connsiteX23" fmla="*/ 9892208 w 10248824"/>
                <a:gd name="connsiteY23" fmla="*/ 6236208 h 6630312"/>
                <a:gd name="connsiteX24" fmla="*/ 10020224 w 10248824"/>
                <a:gd name="connsiteY24" fmla="*/ 6117336 h 6630312"/>
                <a:gd name="connsiteX25" fmla="*/ 10056800 w 10248824"/>
                <a:gd name="connsiteY25" fmla="*/ 6080760 h 6630312"/>
                <a:gd name="connsiteX26" fmla="*/ 10102520 w 10248824"/>
                <a:gd name="connsiteY26" fmla="*/ 5998464 h 6630312"/>
                <a:gd name="connsiteX27" fmla="*/ 10111664 w 10248824"/>
                <a:gd name="connsiteY27" fmla="*/ 5971032 h 6630312"/>
                <a:gd name="connsiteX28" fmla="*/ 10129952 w 10248824"/>
                <a:gd name="connsiteY28" fmla="*/ 5897880 h 6630312"/>
                <a:gd name="connsiteX29" fmla="*/ 10148240 w 10248824"/>
                <a:gd name="connsiteY29" fmla="*/ 5815584 h 6630312"/>
                <a:gd name="connsiteX30" fmla="*/ 10166528 w 10248824"/>
                <a:gd name="connsiteY30" fmla="*/ 5596128 h 6630312"/>
                <a:gd name="connsiteX31" fmla="*/ 10175672 w 10248824"/>
                <a:gd name="connsiteY31" fmla="*/ 5550408 h 6630312"/>
                <a:gd name="connsiteX32" fmla="*/ 10184816 w 10248824"/>
                <a:gd name="connsiteY32" fmla="*/ 5440680 h 6630312"/>
                <a:gd name="connsiteX33" fmla="*/ 10212248 w 10248824"/>
                <a:gd name="connsiteY33" fmla="*/ 5065776 h 6630312"/>
                <a:gd name="connsiteX34" fmla="*/ 10221392 w 10248824"/>
                <a:gd name="connsiteY34" fmla="*/ 4645152 h 6630312"/>
                <a:gd name="connsiteX35" fmla="*/ 10248824 w 10248824"/>
                <a:gd name="connsiteY35" fmla="*/ 4389120 h 6630312"/>
                <a:gd name="connsiteX36" fmla="*/ 10239680 w 10248824"/>
                <a:gd name="connsiteY36" fmla="*/ 3008376 h 6630312"/>
                <a:gd name="connsiteX37" fmla="*/ 10230536 w 10248824"/>
                <a:gd name="connsiteY37" fmla="*/ 2852928 h 6630312"/>
                <a:gd name="connsiteX38" fmla="*/ 10221392 w 10248824"/>
                <a:gd name="connsiteY38" fmla="*/ 256032 h 6630312"/>
                <a:gd name="connsiteX39" fmla="*/ 10193960 w 10248824"/>
                <a:gd name="connsiteY39" fmla="*/ 128016 h 6630312"/>
                <a:gd name="connsiteX40" fmla="*/ 10175672 w 10248824"/>
                <a:gd name="connsiteY40" fmla="*/ 27432 h 6630312"/>
                <a:gd name="connsiteX41" fmla="*/ 10157384 w 10248824"/>
                <a:gd name="connsiteY41" fmla="*/ 0 h 6630312"/>
                <a:gd name="connsiteX42" fmla="*/ 10029368 w 10248824"/>
                <a:gd name="connsiteY42" fmla="*/ 18288 h 6630312"/>
                <a:gd name="connsiteX43" fmla="*/ 9663608 w 10248824"/>
                <a:gd name="connsiteY43" fmla="*/ 73152 h 6630312"/>
                <a:gd name="connsiteX44" fmla="*/ 9233840 w 10248824"/>
                <a:gd name="connsiteY44" fmla="*/ 118872 h 6630312"/>
                <a:gd name="connsiteX45" fmla="*/ 8657768 w 10248824"/>
                <a:gd name="connsiteY45" fmla="*/ 164592 h 6630312"/>
                <a:gd name="connsiteX46" fmla="*/ 7871384 w 10248824"/>
                <a:gd name="connsiteY46" fmla="*/ 173736 h 6630312"/>
                <a:gd name="connsiteX47" fmla="*/ 7688504 w 10248824"/>
                <a:gd name="connsiteY47" fmla="*/ 182880 h 6630312"/>
                <a:gd name="connsiteX48" fmla="*/ 7587920 w 10248824"/>
                <a:gd name="connsiteY48" fmla="*/ 192024 h 6630312"/>
                <a:gd name="connsiteX49" fmla="*/ 7505624 w 10248824"/>
                <a:gd name="connsiteY49" fmla="*/ 201168 h 6630312"/>
                <a:gd name="connsiteX50" fmla="*/ 7149008 w 10248824"/>
                <a:gd name="connsiteY50" fmla="*/ 210312 h 6630312"/>
                <a:gd name="connsiteX51" fmla="*/ 7039280 w 10248824"/>
                <a:gd name="connsiteY51" fmla="*/ 219456 h 6630312"/>
                <a:gd name="connsiteX52" fmla="*/ 6810680 w 10248824"/>
                <a:gd name="connsiteY52" fmla="*/ 265176 h 6630312"/>
                <a:gd name="connsiteX53" fmla="*/ 6371768 w 10248824"/>
                <a:gd name="connsiteY53" fmla="*/ 310896 h 6630312"/>
                <a:gd name="connsiteX54" fmla="*/ 6079160 w 10248824"/>
                <a:gd name="connsiteY54" fmla="*/ 338328 h 6630312"/>
                <a:gd name="connsiteX55" fmla="*/ 5567096 w 10248824"/>
                <a:gd name="connsiteY55" fmla="*/ 374904 h 6630312"/>
                <a:gd name="connsiteX56" fmla="*/ 4789856 w 10248824"/>
                <a:gd name="connsiteY56" fmla="*/ 384048 h 6630312"/>
                <a:gd name="connsiteX57" fmla="*/ 1113968 w 10248824"/>
                <a:gd name="connsiteY57" fmla="*/ 374904 h 6630312"/>
                <a:gd name="connsiteX58" fmla="*/ 1031672 w 10248824"/>
                <a:gd name="connsiteY58" fmla="*/ 365760 h 6630312"/>
                <a:gd name="connsiteX59" fmla="*/ 803072 w 10248824"/>
                <a:gd name="connsiteY59" fmla="*/ 356616 h 6630312"/>
                <a:gd name="connsiteX60" fmla="*/ 565328 w 10248824"/>
                <a:gd name="connsiteY60" fmla="*/ 329184 h 6630312"/>
                <a:gd name="connsiteX61" fmla="*/ 510464 w 10248824"/>
                <a:gd name="connsiteY61" fmla="*/ 320040 h 6630312"/>
                <a:gd name="connsiteX62" fmla="*/ 272720 w 10248824"/>
                <a:gd name="connsiteY62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217856 w 10248824"/>
                <a:gd name="connsiteY4" fmla="*/ 685800 h 6630312"/>
                <a:gd name="connsiteX5" fmla="*/ 162992 w 10248824"/>
                <a:gd name="connsiteY5" fmla="*/ 1225296 h 6630312"/>
                <a:gd name="connsiteX6" fmla="*/ 135560 w 10248824"/>
                <a:gd name="connsiteY6" fmla="*/ 1563624 h 6630312"/>
                <a:gd name="connsiteX7" fmla="*/ 126416 w 10248824"/>
                <a:gd name="connsiteY7" fmla="*/ 1892808 h 6630312"/>
                <a:gd name="connsiteX8" fmla="*/ 108128 w 10248824"/>
                <a:gd name="connsiteY8" fmla="*/ 2148840 h 6630312"/>
                <a:gd name="connsiteX9" fmla="*/ 98984 w 10248824"/>
                <a:gd name="connsiteY9" fmla="*/ 2962656 h 6630312"/>
                <a:gd name="connsiteX10" fmla="*/ 80696 w 10248824"/>
                <a:gd name="connsiteY10" fmla="*/ 3538728 h 6630312"/>
                <a:gd name="connsiteX11" fmla="*/ 71552 w 10248824"/>
                <a:gd name="connsiteY11" fmla="*/ 4297680 h 6630312"/>
                <a:gd name="connsiteX12" fmla="*/ 53264 w 10248824"/>
                <a:gd name="connsiteY12" fmla="*/ 5157216 h 6630312"/>
                <a:gd name="connsiteX13" fmla="*/ 62408 w 10248824"/>
                <a:gd name="connsiteY13" fmla="*/ 5815584 h 6630312"/>
                <a:gd name="connsiteX14" fmla="*/ 236144 w 10248824"/>
                <a:gd name="connsiteY14" fmla="*/ 6190488 h 6630312"/>
                <a:gd name="connsiteX15" fmla="*/ 2595296 w 10248824"/>
                <a:gd name="connsiteY15" fmla="*/ 6601968 h 6630312"/>
                <a:gd name="connsiteX16" fmla="*/ 4415004 w 10248824"/>
                <a:gd name="connsiteY16" fmla="*/ 6600882 h 6630312"/>
                <a:gd name="connsiteX17" fmla="*/ 7478192 w 10248824"/>
                <a:gd name="connsiteY17" fmla="*/ 6318504 h 6630312"/>
                <a:gd name="connsiteX18" fmla="*/ 9654464 w 10248824"/>
                <a:gd name="connsiteY18" fmla="*/ 6309360 h 6630312"/>
                <a:gd name="connsiteX19" fmla="*/ 9681896 w 10248824"/>
                <a:gd name="connsiteY19" fmla="*/ 6300216 h 6630312"/>
                <a:gd name="connsiteX20" fmla="*/ 9773336 w 10248824"/>
                <a:gd name="connsiteY20" fmla="*/ 6281928 h 6630312"/>
                <a:gd name="connsiteX21" fmla="*/ 9828200 w 10248824"/>
                <a:gd name="connsiteY21" fmla="*/ 6263640 h 6630312"/>
                <a:gd name="connsiteX22" fmla="*/ 9892208 w 10248824"/>
                <a:gd name="connsiteY22" fmla="*/ 6236208 h 6630312"/>
                <a:gd name="connsiteX23" fmla="*/ 10020224 w 10248824"/>
                <a:gd name="connsiteY23" fmla="*/ 6117336 h 6630312"/>
                <a:gd name="connsiteX24" fmla="*/ 10056800 w 10248824"/>
                <a:gd name="connsiteY24" fmla="*/ 6080760 h 6630312"/>
                <a:gd name="connsiteX25" fmla="*/ 10102520 w 10248824"/>
                <a:gd name="connsiteY25" fmla="*/ 5998464 h 6630312"/>
                <a:gd name="connsiteX26" fmla="*/ 10111664 w 10248824"/>
                <a:gd name="connsiteY26" fmla="*/ 5971032 h 6630312"/>
                <a:gd name="connsiteX27" fmla="*/ 10129952 w 10248824"/>
                <a:gd name="connsiteY27" fmla="*/ 5897880 h 6630312"/>
                <a:gd name="connsiteX28" fmla="*/ 10148240 w 10248824"/>
                <a:gd name="connsiteY28" fmla="*/ 5815584 h 6630312"/>
                <a:gd name="connsiteX29" fmla="*/ 10166528 w 10248824"/>
                <a:gd name="connsiteY29" fmla="*/ 5596128 h 6630312"/>
                <a:gd name="connsiteX30" fmla="*/ 10175672 w 10248824"/>
                <a:gd name="connsiteY30" fmla="*/ 5550408 h 6630312"/>
                <a:gd name="connsiteX31" fmla="*/ 10184816 w 10248824"/>
                <a:gd name="connsiteY31" fmla="*/ 5440680 h 6630312"/>
                <a:gd name="connsiteX32" fmla="*/ 10212248 w 10248824"/>
                <a:gd name="connsiteY32" fmla="*/ 5065776 h 6630312"/>
                <a:gd name="connsiteX33" fmla="*/ 10221392 w 10248824"/>
                <a:gd name="connsiteY33" fmla="*/ 4645152 h 6630312"/>
                <a:gd name="connsiteX34" fmla="*/ 10248824 w 10248824"/>
                <a:gd name="connsiteY34" fmla="*/ 4389120 h 6630312"/>
                <a:gd name="connsiteX35" fmla="*/ 10239680 w 10248824"/>
                <a:gd name="connsiteY35" fmla="*/ 3008376 h 6630312"/>
                <a:gd name="connsiteX36" fmla="*/ 10230536 w 10248824"/>
                <a:gd name="connsiteY36" fmla="*/ 2852928 h 6630312"/>
                <a:gd name="connsiteX37" fmla="*/ 10221392 w 10248824"/>
                <a:gd name="connsiteY37" fmla="*/ 256032 h 6630312"/>
                <a:gd name="connsiteX38" fmla="*/ 10193960 w 10248824"/>
                <a:gd name="connsiteY38" fmla="*/ 128016 h 6630312"/>
                <a:gd name="connsiteX39" fmla="*/ 10175672 w 10248824"/>
                <a:gd name="connsiteY39" fmla="*/ 27432 h 6630312"/>
                <a:gd name="connsiteX40" fmla="*/ 10157384 w 10248824"/>
                <a:gd name="connsiteY40" fmla="*/ 0 h 6630312"/>
                <a:gd name="connsiteX41" fmla="*/ 10029368 w 10248824"/>
                <a:gd name="connsiteY41" fmla="*/ 18288 h 6630312"/>
                <a:gd name="connsiteX42" fmla="*/ 9663608 w 10248824"/>
                <a:gd name="connsiteY42" fmla="*/ 73152 h 6630312"/>
                <a:gd name="connsiteX43" fmla="*/ 9233840 w 10248824"/>
                <a:gd name="connsiteY43" fmla="*/ 118872 h 6630312"/>
                <a:gd name="connsiteX44" fmla="*/ 8657768 w 10248824"/>
                <a:gd name="connsiteY44" fmla="*/ 164592 h 6630312"/>
                <a:gd name="connsiteX45" fmla="*/ 7871384 w 10248824"/>
                <a:gd name="connsiteY45" fmla="*/ 173736 h 6630312"/>
                <a:gd name="connsiteX46" fmla="*/ 7688504 w 10248824"/>
                <a:gd name="connsiteY46" fmla="*/ 182880 h 6630312"/>
                <a:gd name="connsiteX47" fmla="*/ 7587920 w 10248824"/>
                <a:gd name="connsiteY47" fmla="*/ 192024 h 6630312"/>
                <a:gd name="connsiteX48" fmla="*/ 7505624 w 10248824"/>
                <a:gd name="connsiteY48" fmla="*/ 201168 h 6630312"/>
                <a:gd name="connsiteX49" fmla="*/ 7149008 w 10248824"/>
                <a:gd name="connsiteY49" fmla="*/ 210312 h 6630312"/>
                <a:gd name="connsiteX50" fmla="*/ 7039280 w 10248824"/>
                <a:gd name="connsiteY50" fmla="*/ 219456 h 6630312"/>
                <a:gd name="connsiteX51" fmla="*/ 6810680 w 10248824"/>
                <a:gd name="connsiteY51" fmla="*/ 265176 h 6630312"/>
                <a:gd name="connsiteX52" fmla="*/ 6371768 w 10248824"/>
                <a:gd name="connsiteY52" fmla="*/ 310896 h 6630312"/>
                <a:gd name="connsiteX53" fmla="*/ 6079160 w 10248824"/>
                <a:gd name="connsiteY53" fmla="*/ 338328 h 6630312"/>
                <a:gd name="connsiteX54" fmla="*/ 5567096 w 10248824"/>
                <a:gd name="connsiteY54" fmla="*/ 374904 h 6630312"/>
                <a:gd name="connsiteX55" fmla="*/ 4789856 w 10248824"/>
                <a:gd name="connsiteY55" fmla="*/ 384048 h 6630312"/>
                <a:gd name="connsiteX56" fmla="*/ 1113968 w 10248824"/>
                <a:gd name="connsiteY56" fmla="*/ 374904 h 6630312"/>
                <a:gd name="connsiteX57" fmla="*/ 1031672 w 10248824"/>
                <a:gd name="connsiteY57" fmla="*/ 365760 h 6630312"/>
                <a:gd name="connsiteX58" fmla="*/ 803072 w 10248824"/>
                <a:gd name="connsiteY58" fmla="*/ 356616 h 6630312"/>
                <a:gd name="connsiteX59" fmla="*/ 565328 w 10248824"/>
                <a:gd name="connsiteY59" fmla="*/ 329184 h 6630312"/>
                <a:gd name="connsiteX60" fmla="*/ 510464 w 10248824"/>
                <a:gd name="connsiteY60" fmla="*/ 320040 h 6630312"/>
                <a:gd name="connsiteX61" fmla="*/ 272720 w 10248824"/>
                <a:gd name="connsiteY61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227000 w 10248824"/>
                <a:gd name="connsiteY3" fmla="*/ 566928 h 6630312"/>
                <a:gd name="connsiteX4" fmla="*/ 162992 w 10248824"/>
                <a:gd name="connsiteY4" fmla="*/ 1225296 h 6630312"/>
                <a:gd name="connsiteX5" fmla="*/ 135560 w 10248824"/>
                <a:gd name="connsiteY5" fmla="*/ 1563624 h 6630312"/>
                <a:gd name="connsiteX6" fmla="*/ 126416 w 10248824"/>
                <a:gd name="connsiteY6" fmla="*/ 1892808 h 6630312"/>
                <a:gd name="connsiteX7" fmla="*/ 108128 w 10248824"/>
                <a:gd name="connsiteY7" fmla="*/ 2148840 h 6630312"/>
                <a:gd name="connsiteX8" fmla="*/ 98984 w 10248824"/>
                <a:gd name="connsiteY8" fmla="*/ 2962656 h 6630312"/>
                <a:gd name="connsiteX9" fmla="*/ 80696 w 10248824"/>
                <a:gd name="connsiteY9" fmla="*/ 3538728 h 6630312"/>
                <a:gd name="connsiteX10" fmla="*/ 71552 w 10248824"/>
                <a:gd name="connsiteY10" fmla="*/ 4297680 h 6630312"/>
                <a:gd name="connsiteX11" fmla="*/ 53264 w 10248824"/>
                <a:gd name="connsiteY11" fmla="*/ 5157216 h 6630312"/>
                <a:gd name="connsiteX12" fmla="*/ 62408 w 10248824"/>
                <a:gd name="connsiteY12" fmla="*/ 5815584 h 6630312"/>
                <a:gd name="connsiteX13" fmla="*/ 236144 w 10248824"/>
                <a:gd name="connsiteY13" fmla="*/ 6190488 h 6630312"/>
                <a:gd name="connsiteX14" fmla="*/ 2595296 w 10248824"/>
                <a:gd name="connsiteY14" fmla="*/ 6601968 h 6630312"/>
                <a:gd name="connsiteX15" fmla="*/ 4415004 w 10248824"/>
                <a:gd name="connsiteY15" fmla="*/ 6600882 h 6630312"/>
                <a:gd name="connsiteX16" fmla="*/ 7478192 w 10248824"/>
                <a:gd name="connsiteY16" fmla="*/ 6318504 h 6630312"/>
                <a:gd name="connsiteX17" fmla="*/ 9654464 w 10248824"/>
                <a:gd name="connsiteY17" fmla="*/ 6309360 h 6630312"/>
                <a:gd name="connsiteX18" fmla="*/ 9681896 w 10248824"/>
                <a:gd name="connsiteY18" fmla="*/ 6300216 h 6630312"/>
                <a:gd name="connsiteX19" fmla="*/ 9773336 w 10248824"/>
                <a:gd name="connsiteY19" fmla="*/ 6281928 h 6630312"/>
                <a:gd name="connsiteX20" fmla="*/ 9828200 w 10248824"/>
                <a:gd name="connsiteY20" fmla="*/ 6263640 h 6630312"/>
                <a:gd name="connsiteX21" fmla="*/ 9892208 w 10248824"/>
                <a:gd name="connsiteY21" fmla="*/ 6236208 h 6630312"/>
                <a:gd name="connsiteX22" fmla="*/ 10020224 w 10248824"/>
                <a:gd name="connsiteY22" fmla="*/ 6117336 h 6630312"/>
                <a:gd name="connsiteX23" fmla="*/ 10056800 w 10248824"/>
                <a:gd name="connsiteY23" fmla="*/ 6080760 h 6630312"/>
                <a:gd name="connsiteX24" fmla="*/ 10102520 w 10248824"/>
                <a:gd name="connsiteY24" fmla="*/ 5998464 h 6630312"/>
                <a:gd name="connsiteX25" fmla="*/ 10111664 w 10248824"/>
                <a:gd name="connsiteY25" fmla="*/ 5971032 h 6630312"/>
                <a:gd name="connsiteX26" fmla="*/ 10129952 w 10248824"/>
                <a:gd name="connsiteY26" fmla="*/ 5897880 h 6630312"/>
                <a:gd name="connsiteX27" fmla="*/ 10148240 w 10248824"/>
                <a:gd name="connsiteY27" fmla="*/ 5815584 h 6630312"/>
                <a:gd name="connsiteX28" fmla="*/ 10166528 w 10248824"/>
                <a:gd name="connsiteY28" fmla="*/ 5596128 h 6630312"/>
                <a:gd name="connsiteX29" fmla="*/ 10175672 w 10248824"/>
                <a:gd name="connsiteY29" fmla="*/ 5550408 h 6630312"/>
                <a:gd name="connsiteX30" fmla="*/ 10184816 w 10248824"/>
                <a:gd name="connsiteY30" fmla="*/ 5440680 h 6630312"/>
                <a:gd name="connsiteX31" fmla="*/ 10212248 w 10248824"/>
                <a:gd name="connsiteY31" fmla="*/ 5065776 h 6630312"/>
                <a:gd name="connsiteX32" fmla="*/ 10221392 w 10248824"/>
                <a:gd name="connsiteY32" fmla="*/ 4645152 h 6630312"/>
                <a:gd name="connsiteX33" fmla="*/ 10248824 w 10248824"/>
                <a:gd name="connsiteY33" fmla="*/ 4389120 h 6630312"/>
                <a:gd name="connsiteX34" fmla="*/ 10239680 w 10248824"/>
                <a:gd name="connsiteY34" fmla="*/ 3008376 h 6630312"/>
                <a:gd name="connsiteX35" fmla="*/ 10230536 w 10248824"/>
                <a:gd name="connsiteY35" fmla="*/ 2852928 h 6630312"/>
                <a:gd name="connsiteX36" fmla="*/ 10221392 w 10248824"/>
                <a:gd name="connsiteY36" fmla="*/ 256032 h 6630312"/>
                <a:gd name="connsiteX37" fmla="*/ 10193960 w 10248824"/>
                <a:gd name="connsiteY37" fmla="*/ 128016 h 6630312"/>
                <a:gd name="connsiteX38" fmla="*/ 10175672 w 10248824"/>
                <a:gd name="connsiteY38" fmla="*/ 27432 h 6630312"/>
                <a:gd name="connsiteX39" fmla="*/ 10157384 w 10248824"/>
                <a:gd name="connsiteY39" fmla="*/ 0 h 6630312"/>
                <a:gd name="connsiteX40" fmla="*/ 10029368 w 10248824"/>
                <a:gd name="connsiteY40" fmla="*/ 18288 h 6630312"/>
                <a:gd name="connsiteX41" fmla="*/ 9663608 w 10248824"/>
                <a:gd name="connsiteY41" fmla="*/ 73152 h 6630312"/>
                <a:gd name="connsiteX42" fmla="*/ 9233840 w 10248824"/>
                <a:gd name="connsiteY42" fmla="*/ 118872 h 6630312"/>
                <a:gd name="connsiteX43" fmla="*/ 8657768 w 10248824"/>
                <a:gd name="connsiteY43" fmla="*/ 164592 h 6630312"/>
                <a:gd name="connsiteX44" fmla="*/ 7871384 w 10248824"/>
                <a:gd name="connsiteY44" fmla="*/ 173736 h 6630312"/>
                <a:gd name="connsiteX45" fmla="*/ 7688504 w 10248824"/>
                <a:gd name="connsiteY45" fmla="*/ 182880 h 6630312"/>
                <a:gd name="connsiteX46" fmla="*/ 7587920 w 10248824"/>
                <a:gd name="connsiteY46" fmla="*/ 192024 h 6630312"/>
                <a:gd name="connsiteX47" fmla="*/ 7505624 w 10248824"/>
                <a:gd name="connsiteY47" fmla="*/ 201168 h 6630312"/>
                <a:gd name="connsiteX48" fmla="*/ 7149008 w 10248824"/>
                <a:gd name="connsiteY48" fmla="*/ 210312 h 6630312"/>
                <a:gd name="connsiteX49" fmla="*/ 7039280 w 10248824"/>
                <a:gd name="connsiteY49" fmla="*/ 219456 h 6630312"/>
                <a:gd name="connsiteX50" fmla="*/ 6810680 w 10248824"/>
                <a:gd name="connsiteY50" fmla="*/ 265176 h 6630312"/>
                <a:gd name="connsiteX51" fmla="*/ 6371768 w 10248824"/>
                <a:gd name="connsiteY51" fmla="*/ 310896 h 6630312"/>
                <a:gd name="connsiteX52" fmla="*/ 6079160 w 10248824"/>
                <a:gd name="connsiteY52" fmla="*/ 338328 h 6630312"/>
                <a:gd name="connsiteX53" fmla="*/ 5567096 w 10248824"/>
                <a:gd name="connsiteY53" fmla="*/ 374904 h 6630312"/>
                <a:gd name="connsiteX54" fmla="*/ 4789856 w 10248824"/>
                <a:gd name="connsiteY54" fmla="*/ 384048 h 6630312"/>
                <a:gd name="connsiteX55" fmla="*/ 1113968 w 10248824"/>
                <a:gd name="connsiteY55" fmla="*/ 374904 h 6630312"/>
                <a:gd name="connsiteX56" fmla="*/ 1031672 w 10248824"/>
                <a:gd name="connsiteY56" fmla="*/ 365760 h 6630312"/>
                <a:gd name="connsiteX57" fmla="*/ 803072 w 10248824"/>
                <a:gd name="connsiteY57" fmla="*/ 356616 h 6630312"/>
                <a:gd name="connsiteX58" fmla="*/ 565328 w 10248824"/>
                <a:gd name="connsiteY58" fmla="*/ 329184 h 6630312"/>
                <a:gd name="connsiteX59" fmla="*/ 510464 w 10248824"/>
                <a:gd name="connsiteY59" fmla="*/ 320040 h 6630312"/>
                <a:gd name="connsiteX60" fmla="*/ 272720 w 10248824"/>
                <a:gd name="connsiteY60" fmla="*/ 347472 h 6630312"/>
                <a:gd name="connsiteX0" fmla="*/ 272720 w 10248824"/>
                <a:gd name="connsiteY0" fmla="*/ 347472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59" fmla="*/ 272720 w 10248824"/>
                <a:gd name="connsiteY59" fmla="*/ 347472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236144 w 10248824"/>
                <a:gd name="connsiteY2" fmla="*/ 475488 h 6630312"/>
                <a:gd name="connsiteX3" fmla="*/ 162992 w 10248824"/>
                <a:gd name="connsiteY3" fmla="*/ 1225296 h 6630312"/>
                <a:gd name="connsiteX4" fmla="*/ 135560 w 10248824"/>
                <a:gd name="connsiteY4" fmla="*/ 1563624 h 6630312"/>
                <a:gd name="connsiteX5" fmla="*/ 126416 w 10248824"/>
                <a:gd name="connsiteY5" fmla="*/ 1892808 h 6630312"/>
                <a:gd name="connsiteX6" fmla="*/ 108128 w 10248824"/>
                <a:gd name="connsiteY6" fmla="*/ 2148840 h 6630312"/>
                <a:gd name="connsiteX7" fmla="*/ 98984 w 10248824"/>
                <a:gd name="connsiteY7" fmla="*/ 2962656 h 6630312"/>
                <a:gd name="connsiteX8" fmla="*/ 80696 w 10248824"/>
                <a:gd name="connsiteY8" fmla="*/ 3538728 h 6630312"/>
                <a:gd name="connsiteX9" fmla="*/ 71552 w 10248824"/>
                <a:gd name="connsiteY9" fmla="*/ 4297680 h 6630312"/>
                <a:gd name="connsiteX10" fmla="*/ 53264 w 10248824"/>
                <a:gd name="connsiteY10" fmla="*/ 5157216 h 6630312"/>
                <a:gd name="connsiteX11" fmla="*/ 62408 w 10248824"/>
                <a:gd name="connsiteY11" fmla="*/ 5815584 h 6630312"/>
                <a:gd name="connsiteX12" fmla="*/ 236144 w 10248824"/>
                <a:gd name="connsiteY12" fmla="*/ 6190488 h 6630312"/>
                <a:gd name="connsiteX13" fmla="*/ 2595296 w 10248824"/>
                <a:gd name="connsiteY13" fmla="*/ 6601968 h 6630312"/>
                <a:gd name="connsiteX14" fmla="*/ 4415004 w 10248824"/>
                <a:gd name="connsiteY14" fmla="*/ 6600882 h 6630312"/>
                <a:gd name="connsiteX15" fmla="*/ 7478192 w 10248824"/>
                <a:gd name="connsiteY15" fmla="*/ 6318504 h 6630312"/>
                <a:gd name="connsiteX16" fmla="*/ 9654464 w 10248824"/>
                <a:gd name="connsiteY16" fmla="*/ 6309360 h 6630312"/>
                <a:gd name="connsiteX17" fmla="*/ 9681896 w 10248824"/>
                <a:gd name="connsiteY17" fmla="*/ 6300216 h 6630312"/>
                <a:gd name="connsiteX18" fmla="*/ 9773336 w 10248824"/>
                <a:gd name="connsiteY18" fmla="*/ 6281928 h 6630312"/>
                <a:gd name="connsiteX19" fmla="*/ 9828200 w 10248824"/>
                <a:gd name="connsiteY19" fmla="*/ 6263640 h 6630312"/>
                <a:gd name="connsiteX20" fmla="*/ 9892208 w 10248824"/>
                <a:gd name="connsiteY20" fmla="*/ 6236208 h 6630312"/>
                <a:gd name="connsiteX21" fmla="*/ 10020224 w 10248824"/>
                <a:gd name="connsiteY21" fmla="*/ 6117336 h 6630312"/>
                <a:gd name="connsiteX22" fmla="*/ 10056800 w 10248824"/>
                <a:gd name="connsiteY22" fmla="*/ 6080760 h 6630312"/>
                <a:gd name="connsiteX23" fmla="*/ 10102520 w 10248824"/>
                <a:gd name="connsiteY23" fmla="*/ 5998464 h 6630312"/>
                <a:gd name="connsiteX24" fmla="*/ 10111664 w 10248824"/>
                <a:gd name="connsiteY24" fmla="*/ 5971032 h 6630312"/>
                <a:gd name="connsiteX25" fmla="*/ 10129952 w 10248824"/>
                <a:gd name="connsiteY25" fmla="*/ 5897880 h 6630312"/>
                <a:gd name="connsiteX26" fmla="*/ 10148240 w 10248824"/>
                <a:gd name="connsiteY26" fmla="*/ 5815584 h 6630312"/>
                <a:gd name="connsiteX27" fmla="*/ 10166528 w 10248824"/>
                <a:gd name="connsiteY27" fmla="*/ 5596128 h 6630312"/>
                <a:gd name="connsiteX28" fmla="*/ 10175672 w 10248824"/>
                <a:gd name="connsiteY28" fmla="*/ 5550408 h 6630312"/>
                <a:gd name="connsiteX29" fmla="*/ 10184816 w 10248824"/>
                <a:gd name="connsiteY29" fmla="*/ 5440680 h 6630312"/>
                <a:gd name="connsiteX30" fmla="*/ 10212248 w 10248824"/>
                <a:gd name="connsiteY30" fmla="*/ 5065776 h 6630312"/>
                <a:gd name="connsiteX31" fmla="*/ 10221392 w 10248824"/>
                <a:gd name="connsiteY31" fmla="*/ 4645152 h 6630312"/>
                <a:gd name="connsiteX32" fmla="*/ 10248824 w 10248824"/>
                <a:gd name="connsiteY32" fmla="*/ 4389120 h 6630312"/>
                <a:gd name="connsiteX33" fmla="*/ 10239680 w 10248824"/>
                <a:gd name="connsiteY33" fmla="*/ 3008376 h 6630312"/>
                <a:gd name="connsiteX34" fmla="*/ 10230536 w 10248824"/>
                <a:gd name="connsiteY34" fmla="*/ 2852928 h 6630312"/>
                <a:gd name="connsiteX35" fmla="*/ 10221392 w 10248824"/>
                <a:gd name="connsiteY35" fmla="*/ 256032 h 6630312"/>
                <a:gd name="connsiteX36" fmla="*/ 10193960 w 10248824"/>
                <a:gd name="connsiteY36" fmla="*/ 128016 h 6630312"/>
                <a:gd name="connsiteX37" fmla="*/ 10175672 w 10248824"/>
                <a:gd name="connsiteY37" fmla="*/ 27432 h 6630312"/>
                <a:gd name="connsiteX38" fmla="*/ 10157384 w 10248824"/>
                <a:gd name="connsiteY38" fmla="*/ 0 h 6630312"/>
                <a:gd name="connsiteX39" fmla="*/ 10029368 w 10248824"/>
                <a:gd name="connsiteY39" fmla="*/ 18288 h 6630312"/>
                <a:gd name="connsiteX40" fmla="*/ 9663608 w 10248824"/>
                <a:gd name="connsiteY40" fmla="*/ 73152 h 6630312"/>
                <a:gd name="connsiteX41" fmla="*/ 9233840 w 10248824"/>
                <a:gd name="connsiteY41" fmla="*/ 118872 h 6630312"/>
                <a:gd name="connsiteX42" fmla="*/ 8657768 w 10248824"/>
                <a:gd name="connsiteY42" fmla="*/ 164592 h 6630312"/>
                <a:gd name="connsiteX43" fmla="*/ 7871384 w 10248824"/>
                <a:gd name="connsiteY43" fmla="*/ 173736 h 6630312"/>
                <a:gd name="connsiteX44" fmla="*/ 7688504 w 10248824"/>
                <a:gd name="connsiteY44" fmla="*/ 182880 h 6630312"/>
                <a:gd name="connsiteX45" fmla="*/ 7587920 w 10248824"/>
                <a:gd name="connsiteY45" fmla="*/ 192024 h 6630312"/>
                <a:gd name="connsiteX46" fmla="*/ 7505624 w 10248824"/>
                <a:gd name="connsiteY46" fmla="*/ 201168 h 6630312"/>
                <a:gd name="connsiteX47" fmla="*/ 7149008 w 10248824"/>
                <a:gd name="connsiteY47" fmla="*/ 210312 h 6630312"/>
                <a:gd name="connsiteX48" fmla="*/ 7039280 w 10248824"/>
                <a:gd name="connsiteY48" fmla="*/ 219456 h 6630312"/>
                <a:gd name="connsiteX49" fmla="*/ 6810680 w 10248824"/>
                <a:gd name="connsiteY49" fmla="*/ 265176 h 6630312"/>
                <a:gd name="connsiteX50" fmla="*/ 6371768 w 10248824"/>
                <a:gd name="connsiteY50" fmla="*/ 310896 h 6630312"/>
                <a:gd name="connsiteX51" fmla="*/ 6079160 w 10248824"/>
                <a:gd name="connsiteY51" fmla="*/ 338328 h 6630312"/>
                <a:gd name="connsiteX52" fmla="*/ 5567096 w 10248824"/>
                <a:gd name="connsiteY52" fmla="*/ 374904 h 6630312"/>
                <a:gd name="connsiteX53" fmla="*/ 4789856 w 10248824"/>
                <a:gd name="connsiteY53" fmla="*/ 384048 h 6630312"/>
                <a:gd name="connsiteX54" fmla="*/ 1113968 w 10248824"/>
                <a:gd name="connsiteY54" fmla="*/ 374904 h 6630312"/>
                <a:gd name="connsiteX55" fmla="*/ 1031672 w 10248824"/>
                <a:gd name="connsiteY55" fmla="*/ 365760 h 6630312"/>
                <a:gd name="connsiteX56" fmla="*/ 803072 w 10248824"/>
                <a:gd name="connsiteY56" fmla="*/ 356616 h 6630312"/>
                <a:gd name="connsiteX57" fmla="*/ 565328 w 10248824"/>
                <a:gd name="connsiteY57" fmla="*/ 329184 h 6630312"/>
                <a:gd name="connsiteX58" fmla="*/ 510464 w 10248824"/>
                <a:gd name="connsiteY58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803072 w 10248824"/>
                <a:gd name="connsiteY55" fmla="*/ 356616 h 6630312"/>
                <a:gd name="connsiteX56" fmla="*/ 565328 w 10248824"/>
                <a:gd name="connsiteY56" fmla="*/ 329184 h 6630312"/>
                <a:gd name="connsiteX57" fmla="*/ 510464 w 10248824"/>
                <a:gd name="connsiteY57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1031672 w 10248824"/>
                <a:gd name="connsiteY54" fmla="*/ 365760 h 6630312"/>
                <a:gd name="connsiteX55" fmla="*/ 565328 w 10248824"/>
                <a:gd name="connsiteY55" fmla="*/ 329184 h 6630312"/>
                <a:gd name="connsiteX56" fmla="*/ 510464 w 10248824"/>
                <a:gd name="connsiteY56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1113968 w 10248824"/>
                <a:gd name="connsiteY53" fmla="*/ 374904 h 6630312"/>
                <a:gd name="connsiteX54" fmla="*/ 565328 w 10248824"/>
                <a:gd name="connsiteY54" fmla="*/ 329184 h 6630312"/>
                <a:gd name="connsiteX55" fmla="*/ 510464 w 10248824"/>
                <a:gd name="connsiteY55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510464 w 10248824"/>
                <a:gd name="connsiteY0" fmla="*/ 320040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510464 w 10248824"/>
                <a:gd name="connsiteY54" fmla="*/ 320040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505624 w 10248824"/>
                <a:gd name="connsiteY45" fmla="*/ 201168 h 6630312"/>
                <a:gd name="connsiteX46" fmla="*/ 7149008 w 10248824"/>
                <a:gd name="connsiteY46" fmla="*/ 210312 h 6630312"/>
                <a:gd name="connsiteX47" fmla="*/ 7039280 w 10248824"/>
                <a:gd name="connsiteY47" fmla="*/ 219456 h 6630312"/>
                <a:gd name="connsiteX48" fmla="*/ 6810680 w 10248824"/>
                <a:gd name="connsiteY48" fmla="*/ 265176 h 6630312"/>
                <a:gd name="connsiteX49" fmla="*/ 6371768 w 10248824"/>
                <a:gd name="connsiteY49" fmla="*/ 310896 h 6630312"/>
                <a:gd name="connsiteX50" fmla="*/ 6079160 w 10248824"/>
                <a:gd name="connsiteY50" fmla="*/ 338328 h 6630312"/>
                <a:gd name="connsiteX51" fmla="*/ 5567096 w 10248824"/>
                <a:gd name="connsiteY51" fmla="*/ 374904 h 6630312"/>
                <a:gd name="connsiteX52" fmla="*/ 4789856 w 10248824"/>
                <a:gd name="connsiteY52" fmla="*/ 384048 h 6630312"/>
                <a:gd name="connsiteX53" fmla="*/ 565328 w 10248824"/>
                <a:gd name="connsiteY53" fmla="*/ 329184 h 6630312"/>
                <a:gd name="connsiteX54" fmla="*/ 971323 w 10248824"/>
                <a:gd name="connsiteY54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7039280 w 10248824"/>
                <a:gd name="connsiteY46" fmla="*/ 219456 h 6630312"/>
                <a:gd name="connsiteX47" fmla="*/ 6810680 w 10248824"/>
                <a:gd name="connsiteY47" fmla="*/ 265176 h 6630312"/>
                <a:gd name="connsiteX48" fmla="*/ 6371768 w 10248824"/>
                <a:gd name="connsiteY48" fmla="*/ 310896 h 6630312"/>
                <a:gd name="connsiteX49" fmla="*/ 6079160 w 10248824"/>
                <a:gd name="connsiteY49" fmla="*/ 338328 h 6630312"/>
                <a:gd name="connsiteX50" fmla="*/ 5567096 w 10248824"/>
                <a:gd name="connsiteY50" fmla="*/ 374904 h 6630312"/>
                <a:gd name="connsiteX51" fmla="*/ 4789856 w 10248824"/>
                <a:gd name="connsiteY51" fmla="*/ 384048 h 6630312"/>
                <a:gd name="connsiteX52" fmla="*/ 565328 w 10248824"/>
                <a:gd name="connsiteY52" fmla="*/ 329184 h 6630312"/>
                <a:gd name="connsiteX53" fmla="*/ 971323 w 10248824"/>
                <a:gd name="connsiteY53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7149008 w 10248824"/>
                <a:gd name="connsiteY45" fmla="*/ 210312 h 6630312"/>
                <a:gd name="connsiteX46" fmla="*/ 6810680 w 10248824"/>
                <a:gd name="connsiteY46" fmla="*/ 265176 h 6630312"/>
                <a:gd name="connsiteX47" fmla="*/ 6371768 w 10248824"/>
                <a:gd name="connsiteY47" fmla="*/ 310896 h 6630312"/>
                <a:gd name="connsiteX48" fmla="*/ 6079160 w 10248824"/>
                <a:gd name="connsiteY48" fmla="*/ 338328 h 6630312"/>
                <a:gd name="connsiteX49" fmla="*/ 5567096 w 10248824"/>
                <a:gd name="connsiteY49" fmla="*/ 374904 h 6630312"/>
                <a:gd name="connsiteX50" fmla="*/ 4789856 w 10248824"/>
                <a:gd name="connsiteY50" fmla="*/ 384048 h 6630312"/>
                <a:gd name="connsiteX51" fmla="*/ 565328 w 10248824"/>
                <a:gd name="connsiteY51" fmla="*/ 329184 h 6630312"/>
                <a:gd name="connsiteX52" fmla="*/ 971323 w 10248824"/>
                <a:gd name="connsiteY52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7587920 w 10248824"/>
                <a:gd name="connsiteY44" fmla="*/ 192024 h 6630312"/>
                <a:gd name="connsiteX45" fmla="*/ 6810680 w 10248824"/>
                <a:gd name="connsiteY45" fmla="*/ 265176 h 6630312"/>
                <a:gd name="connsiteX46" fmla="*/ 6371768 w 10248824"/>
                <a:gd name="connsiteY46" fmla="*/ 310896 h 6630312"/>
                <a:gd name="connsiteX47" fmla="*/ 6079160 w 10248824"/>
                <a:gd name="connsiteY47" fmla="*/ 338328 h 6630312"/>
                <a:gd name="connsiteX48" fmla="*/ 5567096 w 10248824"/>
                <a:gd name="connsiteY48" fmla="*/ 374904 h 6630312"/>
                <a:gd name="connsiteX49" fmla="*/ 4789856 w 10248824"/>
                <a:gd name="connsiteY49" fmla="*/ 384048 h 6630312"/>
                <a:gd name="connsiteX50" fmla="*/ 565328 w 10248824"/>
                <a:gd name="connsiteY50" fmla="*/ 329184 h 6630312"/>
                <a:gd name="connsiteX51" fmla="*/ 971323 w 10248824"/>
                <a:gd name="connsiteY51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871384 w 10248824"/>
                <a:gd name="connsiteY42" fmla="*/ 173736 h 6630312"/>
                <a:gd name="connsiteX43" fmla="*/ 7688504 w 10248824"/>
                <a:gd name="connsiteY43" fmla="*/ 182880 h 6630312"/>
                <a:gd name="connsiteX44" fmla="*/ 6810680 w 10248824"/>
                <a:gd name="connsiteY44" fmla="*/ 265176 h 6630312"/>
                <a:gd name="connsiteX45" fmla="*/ 6371768 w 10248824"/>
                <a:gd name="connsiteY45" fmla="*/ 310896 h 6630312"/>
                <a:gd name="connsiteX46" fmla="*/ 6079160 w 10248824"/>
                <a:gd name="connsiteY46" fmla="*/ 338328 h 6630312"/>
                <a:gd name="connsiteX47" fmla="*/ 5567096 w 10248824"/>
                <a:gd name="connsiteY47" fmla="*/ 374904 h 6630312"/>
                <a:gd name="connsiteX48" fmla="*/ 4789856 w 10248824"/>
                <a:gd name="connsiteY48" fmla="*/ 384048 h 6630312"/>
                <a:gd name="connsiteX49" fmla="*/ 565328 w 10248824"/>
                <a:gd name="connsiteY49" fmla="*/ 329184 h 6630312"/>
                <a:gd name="connsiteX50" fmla="*/ 971323 w 10248824"/>
                <a:gd name="connsiteY50" fmla="*/ 332495 h 6630312"/>
                <a:gd name="connsiteX0" fmla="*/ 971323 w 10248824"/>
                <a:gd name="connsiteY0" fmla="*/ 332495 h 6630312"/>
                <a:gd name="connsiteX1" fmla="*/ 254432 w 10248824"/>
                <a:gd name="connsiteY1" fmla="*/ 393192 h 6630312"/>
                <a:gd name="connsiteX2" fmla="*/ 162992 w 10248824"/>
                <a:gd name="connsiteY2" fmla="*/ 1225296 h 6630312"/>
                <a:gd name="connsiteX3" fmla="*/ 135560 w 10248824"/>
                <a:gd name="connsiteY3" fmla="*/ 1563624 h 6630312"/>
                <a:gd name="connsiteX4" fmla="*/ 126416 w 10248824"/>
                <a:gd name="connsiteY4" fmla="*/ 1892808 h 6630312"/>
                <a:gd name="connsiteX5" fmla="*/ 108128 w 10248824"/>
                <a:gd name="connsiteY5" fmla="*/ 2148840 h 6630312"/>
                <a:gd name="connsiteX6" fmla="*/ 98984 w 10248824"/>
                <a:gd name="connsiteY6" fmla="*/ 2962656 h 6630312"/>
                <a:gd name="connsiteX7" fmla="*/ 80696 w 10248824"/>
                <a:gd name="connsiteY7" fmla="*/ 3538728 h 6630312"/>
                <a:gd name="connsiteX8" fmla="*/ 71552 w 10248824"/>
                <a:gd name="connsiteY8" fmla="*/ 4297680 h 6630312"/>
                <a:gd name="connsiteX9" fmla="*/ 53264 w 10248824"/>
                <a:gd name="connsiteY9" fmla="*/ 5157216 h 6630312"/>
                <a:gd name="connsiteX10" fmla="*/ 62408 w 10248824"/>
                <a:gd name="connsiteY10" fmla="*/ 5815584 h 6630312"/>
                <a:gd name="connsiteX11" fmla="*/ 236144 w 10248824"/>
                <a:gd name="connsiteY11" fmla="*/ 6190488 h 6630312"/>
                <a:gd name="connsiteX12" fmla="*/ 2595296 w 10248824"/>
                <a:gd name="connsiteY12" fmla="*/ 6601968 h 6630312"/>
                <a:gd name="connsiteX13" fmla="*/ 4415004 w 10248824"/>
                <a:gd name="connsiteY13" fmla="*/ 6600882 h 6630312"/>
                <a:gd name="connsiteX14" fmla="*/ 7478192 w 10248824"/>
                <a:gd name="connsiteY14" fmla="*/ 6318504 h 6630312"/>
                <a:gd name="connsiteX15" fmla="*/ 9654464 w 10248824"/>
                <a:gd name="connsiteY15" fmla="*/ 6309360 h 6630312"/>
                <a:gd name="connsiteX16" fmla="*/ 9681896 w 10248824"/>
                <a:gd name="connsiteY16" fmla="*/ 6300216 h 6630312"/>
                <a:gd name="connsiteX17" fmla="*/ 9773336 w 10248824"/>
                <a:gd name="connsiteY17" fmla="*/ 6281928 h 6630312"/>
                <a:gd name="connsiteX18" fmla="*/ 9828200 w 10248824"/>
                <a:gd name="connsiteY18" fmla="*/ 6263640 h 6630312"/>
                <a:gd name="connsiteX19" fmla="*/ 9892208 w 10248824"/>
                <a:gd name="connsiteY19" fmla="*/ 6236208 h 6630312"/>
                <a:gd name="connsiteX20" fmla="*/ 10020224 w 10248824"/>
                <a:gd name="connsiteY20" fmla="*/ 6117336 h 6630312"/>
                <a:gd name="connsiteX21" fmla="*/ 10056800 w 10248824"/>
                <a:gd name="connsiteY21" fmla="*/ 6080760 h 6630312"/>
                <a:gd name="connsiteX22" fmla="*/ 10102520 w 10248824"/>
                <a:gd name="connsiteY22" fmla="*/ 5998464 h 6630312"/>
                <a:gd name="connsiteX23" fmla="*/ 10111664 w 10248824"/>
                <a:gd name="connsiteY23" fmla="*/ 5971032 h 6630312"/>
                <a:gd name="connsiteX24" fmla="*/ 10129952 w 10248824"/>
                <a:gd name="connsiteY24" fmla="*/ 5897880 h 6630312"/>
                <a:gd name="connsiteX25" fmla="*/ 10148240 w 10248824"/>
                <a:gd name="connsiteY25" fmla="*/ 5815584 h 6630312"/>
                <a:gd name="connsiteX26" fmla="*/ 10166528 w 10248824"/>
                <a:gd name="connsiteY26" fmla="*/ 5596128 h 6630312"/>
                <a:gd name="connsiteX27" fmla="*/ 10175672 w 10248824"/>
                <a:gd name="connsiteY27" fmla="*/ 5550408 h 6630312"/>
                <a:gd name="connsiteX28" fmla="*/ 10184816 w 10248824"/>
                <a:gd name="connsiteY28" fmla="*/ 5440680 h 6630312"/>
                <a:gd name="connsiteX29" fmla="*/ 10212248 w 10248824"/>
                <a:gd name="connsiteY29" fmla="*/ 5065776 h 6630312"/>
                <a:gd name="connsiteX30" fmla="*/ 10221392 w 10248824"/>
                <a:gd name="connsiteY30" fmla="*/ 4645152 h 6630312"/>
                <a:gd name="connsiteX31" fmla="*/ 10248824 w 10248824"/>
                <a:gd name="connsiteY31" fmla="*/ 4389120 h 6630312"/>
                <a:gd name="connsiteX32" fmla="*/ 10239680 w 10248824"/>
                <a:gd name="connsiteY32" fmla="*/ 3008376 h 6630312"/>
                <a:gd name="connsiteX33" fmla="*/ 10230536 w 10248824"/>
                <a:gd name="connsiteY33" fmla="*/ 2852928 h 6630312"/>
                <a:gd name="connsiteX34" fmla="*/ 10221392 w 10248824"/>
                <a:gd name="connsiteY34" fmla="*/ 256032 h 6630312"/>
                <a:gd name="connsiteX35" fmla="*/ 10193960 w 10248824"/>
                <a:gd name="connsiteY35" fmla="*/ 128016 h 6630312"/>
                <a:gd name="connsiteX36" fmla="*/ 10175672 w 10248824"/>
                <a:gd name="connsiteY36" fmla="*/ 27432 h 6630312"/>
                <a:gd name="connsiteX37" fmla="*/ 10157384 w 10248824"/>
                <a:gd name="connsiteY37" fmla="*/ 0 h 6630312"/>
                <a:gd name="connsiteX38" fmla="*/ 10029368 w 10248824"/>
                <a:gd name="connsiteY38" fmla="*/ 18288 h 6630312"/>
                <a:gd name="connsiteX39" fmla="*/ 9663608 w 10248824"/>
                <a:gd name="connsiteY39" fmla="*/ 73152 h 6630312"/>
                <a:gd name="connsiteX40" fmla="*/ 9233840 w 10248824"/>
                <a:gd name="connsiteY40" fmla="*/ 118872 h 6630312"/>
                <a:gd name="connsiteX41" fmla="*/ 8657768 w 10248824"/>
                <a:gd name="connsiteY41" fmla="*/ 164592 h 6630312"/>
                <a:gd name="connsiteX42" fmla="*/ 7688504 w 10248824"/>
                <a:gd name="connsiteY42" fmla="*/ 182880 h 6630312"/>
                <a:gd name="connsiteX43" fmla="*/ 6810680 w 10248824"/>
                <a:gd name="connsiteY43" fmla="*/ 265176 h 6630312"/>
                <a:gd name="connsiteX44" fmla="*/ 6371768 w 10248824"/>
                <a:gd name="connsiteY44" fmla="*/ 310896 h 6630312"/>
                <a:gd name="connsiteX45" fmla="*/ 6079160 w 10248824"/>
                <a:gd name="connsiteY45" fmla="*/ 338328 h 6630312"/>
                <a:gd name="connsiteX46" fmla="*/ 5567096 w 10248824"/>
                <a:gd name="connsiteY46" fmla="*/ 374904 h 6630312"/>
                <a:gd name="connsiteX47" fmla="*/ 4789856 w 10248824"/>
                <a:gd name="connsiteY47" fmla="*/ 384048 h 6630312"/>
                <a:gd name="connsiteX48" fmla="*/ 565328 w 10248824"/>
                <a:gd name="connsiteY48" fmla="*/ 329184 h 6630312"/>
                <a:gd name="connsiteX49" fmla="*/ 971323 w 10248824"/>
                <a:gd name="connsiteY49" fmla="*/ 332495 h 6630312"/>
                <a:gd name="connsiteX0" fmla="*/ 971323 w 10248824"/>
                <a:gd name="connsiteY0" fmla="*/ 437124 h 6734941"/>
                <a:gd name="connsiteX1" fmla="*/ 254432 w 10248824"/>
                <a:gd name="connsiteY1" fmla="*/ 497821 h 6734941"/>
                <a:gd name="connsiteX2" fmla="*/ 162992 w 10248824"/>
                <a:gd name="connsiteY2" fmla="*/ 1329925 h 6734941"/>
                <a:gd name="connsiteX3" fmla="*/ 135560 w 10248824"/>
                <a:gd name="connsiteY3" fmla="*/ 1668253 h 6734941"/>
                <a:gd name="connsiteX4" fmla="*/ 126416 w 10248824"/>
                <a:gd name="connsiteY4" fmla="*/ 1997437 h 6734941"/>
                <a:gd name="connsiteX5" fmla="*/ 108128 w 10248824"/>
                <a:gd name="connsiteY5" fmla="*/ 2253469 h 6734941"/>
                <a:gd name="connsiteX6" fmla="*/ 98984 w 10248824"/>
                <a:gd name="connsiteY6" fmla="*/ 3067285 h 6734941"/>
                <a:gd name="connsiteX7" fmla="*/ 80696 w 10248824"/>
                <a:gd name="connsiteY7" fmla="*/ 3643357 h 6734941"/>
                <a:gd name="connsiteX8" fmla="*/ 71552 w 10248824"/>
                <a:gd name="connsiteY8" fmla="*/ 4402309 h 6734941"/>
                <a:gd name="connsiteX9" fmla="*/ 53264 w 10248824"/>
                <a:gd name="connsiteY9" fmla="*/ 5261845 h 6734941"/>
                <a:gd name="connsiteX10" fmla="*/ 62408 w 10248824"/>
                <a:gd name="connsiteY10" fmla="*/ 5920213 h 6734941"/>
                <a:gd name="connsiteX11" fmla="*/ 236144 w 10248824"/>
                <a:gd name="connsiteY11" fmla="*/ 6295117 h 6734941"/>
                <a:gd name="connsiteX12" fmla="*/ 2595296 w 10248824"/>
                <a:gd name="connsiteY12" fmla="*/ 6706597 h 6734941"/>
                <a:gd name="connsiteX13" fmla="*/ 4415004 w 10248824"/>
                <a:gd name="connsiteY13" fmla="*/ 6705511 h 6734941"/>
                <a:gd name="connsiteX14" fmla="*/ 7478192 w 10248824"/>
                <a:gd name="connsiteY14" fmla="*/ 6423133 h 6734941"/>
                <a:gd name="connsiteX15" fmla="*/ 9654464 w 10248824"/>
                <a:gd name="connsiteY15" fmla="*/ 6413989 h 6734941"/>
                <a:gd name="connsiteX16" fmla="*/ 9681896 w 10248824"/>
                <a:gd name="connsiteY16" fmla="*/ 6404845 h 6734941"/>
                <a:gd name="connsiteX17" fmla="*/ 9773336 w 10248824"/>
                <a:gd name="connsiteY17" fmla="*/ 6386557 h 6734941"/>
                <a:gd name="connsiteX18" fmla="*/ 9828200 w 10248824"/>
                <a:gd name="connsiteY18" fmla="*/ 6368269 h 6734941"/>
                <a:gd name="connsiteX19" fmla="*/ 9892208 w 10248824"/>
                <a:gd name="connsiteY19" fmla="*/ 6340837 h 6734941"/>
                <a:gd name="connsiteX20" fmla="*/ 10020224 w 10248824"/>
                <a:gd name="connsiteY20" fmla="*/ 6221965 h 6734941"/>
                <a:gd name="connsiteX21" fmla="*/ 10056800 w 10248824"/>
                <a:gd name="connsiteY21" fmla="*/ 6185389 h 6734941"/>
                <a:gd name="connsiteX22" fmla="*/ 10102520 w 10248824"/>
                <a:gd name="connsiteY22" fmla="*/ 6103093 h 6734941"/>
                <a:gd name="connsiteX23" fmla="*/ 10111664 w 10248824"/>
                <a:gd name="connsiteY23" fmla="*/ 6075661 h 6734941"/>
                <a:gd name="connsiteX24" fmla="*/ 10129952 w 10248824"/>
                <a:gd name="connsiteY24" fmla="*/ 6002509 h 6734941"/>
                <a:gd name="connsiteX25" fmla="*/ 10148240 w 10248824"/>
                <a:gd name="connsiteY25" fmla="*/ 5920213 h 6734941"/>
                <a:gd name="connsiteX26" fmla="*/ 10166528 w 10248824"/>
                <a:gd name="connsiteY26" fmla="*/ 5700757 h 6734941"/>
                <a:gd name="connsiteX27" fmla="*/ 10175672 w 10248824"/>
                <a:gd name="connsiteY27" fmla="*/ 5655037 h 6734941"/>
                <a:gd name="connsiteX28" fmla="*/ 10184816 w 10248824"/>
                <a:gd name="connsiteY28" fmla="*/ 5545309 h 6734941"/>
                <a:gd name="connsiteX29" fmla="*/ 10212248 w 10248824"/>
                <a:gd name="connsiteY29" fmla="*/ 5170405 h 6734941"/>
                <a:gd name="connsiteX30" fmla="*/ 10221392 w 10248824"/>
                <a:gd name="connsiteY30" fmla="*/ 4749781 h 6734941"/>
                <a:gd name="connsiteX31" fmla="*/ 10248824 w 10248824"/>
                <a:gd name="connsiteY31" fmla="*/ 4493749 h 6734941"/>
                <a:gd name="connsiteX32" fmla="*/ 10239680 w 10248824"/>
                <a:gd name="connsiteY32" fmla="*/ 3113005 h 6734941"/>
                <a:gd name="connsiteX33" fmla="*/ 10230536 w 10248824"/>
                <a:gd name="connsiteY33" fmla="*/ 2957557 h 6734941"/>
                <a:gd name="connsiteX34" fmla="*/ 10193960 w 10248824"/>
                <a:gd name="connsiteY34" fmla="*/ 232645 h 6734941"/>
                <a:gd name="connsiteX35" fmla="*/ 10175672 w 10248824"/>
                <a:gd name="connsiteY35" fmla="*/ 132061 h 6734941"/>
                <a:gd name="connsiteX36" fmla="*/ 10157384 w 10248824"/>
                <a:gd name="connsiteY36" fmla="*/ 104629 h 6734941"/>
                <a:gd name="connsiteX37" fmla="*/ 10029368 w 10248824"/>
                <a:gd name="connsiteY37" fmla="*/ 122917 h 6734941"/>
                <a:gd name="connsiteX38" fmla="*/ 9663608 w 10248824"/>
                <a:gd name="connsiteY38" fmla="*/ 177781 h 6734941"/>
                <a:gd name="connsiteX39" fmla="*/ 9233840 w 10248824"/>
                <a:gd name="connsiteY39" fmla="*/ 223501 h 6734941"/>
                <a:gd name="connsiteX40" fmla="*/ 8657768 w 10248824"/>
                <a:gd name="connsiteY40" fmla="*/ 269221 h 6734941"/>
                <a:gd name="connsiteX41" fmla="*/ 7688504 w 10248824"/>
                <a:gd name="connsiteY41" fmla="*/ 287509 h 6734941"/>
                <a:gd name="connsiteX42" fmla="*/ 6810680 w 10248824"/>
                <a:gd name="connsiteY42" fmla="*/ 369805 h 6734941"/>
                <a:gd name="connsiteX43" fmla="*/ 6371768 w 10248824"/>
                <a:gd name="connsiteY43" fmla="*/ 415525 h 6734941"/>
                <a:gd name="connsiteX44" fmla="*/ 6079160 w 10248824"/>
                <a:gd name="connsiteY44" fmla="*/ 442957 h 6734941"/>
                <a:gd name="connsiteX45" fmla="*/ 5567096 w 10248824"/>
                <a:gd name="connsiteY45" fmla="*/ 479533 h 6734941"/>
                <a:gd name="connsiteX46" fmla="*/ 4789856 w 10248824"/>
                <a:gd name="connsiteY46" fmla="*/ 488677 h 6734941"/>
                <a:gd name="connsiteX47" fmla="*/ 565328 w 10248824"/>
                <a:gd name="connsiteY47" fmla="*/ 433813 h 6734941"/>
                <a:gd name="connsiteX48" fmla="*/ 971323 w 10248824"/>
                <a:gd name="connsiteY48" fmla="*/ 437124 h 6734941"/>
                <a:gd name="connsiteX0" fmla="*/ 971323 w 10248824"/>
                <a:gd name="connsiteY0" fmla="*/ 521606 h 6819423"/>
                <a:gd name="connsiteX1" fmla="*/ 254432 w 10248824"/>
                <a:gd name="connsiteY1" fmla="*/ 582303 h 6819423"/>
                <a:gd name="connsiteX2" fmla="*/ 162992 w 10248824"/>
                <a:gd name="connsiteY2" fmla="*/ 1414407 h 6819423"/>
                <a:gd name="connsiteX3" fmla="*/ 135560 w 10248824"/>
                <a:gd name="connsiteY3" fmla="*/ 1752735 h 6819423"/>
                <a:gd name="connsiteX4" fmla="*/ 126416 w 10248824"/>
                <a:gd name="connsiteY4" fmla="*/ 2081919 h 6819423"/>
                <a:gd name="connsiteX5" fmla="*/ 108128 w 10248824"/>
                <a:gd name="connsiteY5" fmla="*/ 2337951 h 6819423"/>
                <a:gd name="connsiteX6" fmla="*/ 98984 w 10248824"/>
                <a:gd name="connsiteY6" fmla="*/ 3151767 h 6819423"/>
                <a:gd name="connsiteX7" fmla="*/ 80696 w 10248824"/>
                <a:gd name="connsiteY7" fmla="*/ 3727839 h 6819423"/>
                <a:gd name="connsiteX8" fmla="*/ 71552 w 10248824"/>
                <a:gd name="connsiteY8" fmla="*/ 4486791 h 6819423"/>
                <a:gd name="connsiteX9" fmla="*/ 53264 w 10248824"/>
                <a:gd name="connsiteY9" fmla="*/ 5346327 h 6819423"/>
                <a:gd name="connsiteX10" fmla="*/ 62408 w 10248824"/>
                <a:gd name="connsiteY10" fmla="*/ 6004695 h 6819423"/>
                <a:gd name="connsiteX11" fmla="*/ 236144 w 10248824"/>
                <a:gd name="connsiteY11" fmla="*/ 6379599 h 6819423"/>
                <a:gd name="connsiteX12" fmla="*/ 2595296 w 10248824"/>
                <a:gd name="connsiteY12" fmla="*/ 6791079 h 6819423"/>
                <a:gd name="connsiteX13" fmla="*/ 4415004 w 10248824"/>
                <a:gd name="connsiteY13" fmla="*/ 6789993 h 6819423"/>
                <a:gd name="connsiteX14" fmla="*/ 7478192 w 10248824"/>
                <a:gd name="connsiteY14" fmla="*/ 6507615 h 6819423"/>
                <a:gd name="connsiteX15" fmla="*/ 9654464 w 10248824"/>
                <a:gd name="connsiteY15" fmla="*/ 6498471 h 6819423"/>
                <a:gd name="connsiteX16" fmla="*/ 9681896 w 10248824"/>
                <a:gd name="connsiteY16" fmla="*/ 6489327 h 6819423"/>
                <a:gd name="connsiteX17" fmla="*/ 9773336 w 10248824"/>
                <a:gd name="connsiteY17" fmla="*/ 6471039 h 6819423"/>
                <a:gd name="connsiteX18" fmla="*/ 9828200 w 10248824"/>
                <a:gd name="connsiteY18" fmla="*/ 6452751 h 6819423"/>
                <a:gd name="connsiteX19" fmla="*/ 9892208 w 10248824"/>
                <a:gd name="connsiteY19" fmla="*/ 6425319 h 6819423"/>
                <a:gd name="connsiteX20" fmla="*/ 10020224 w 10248824"/>
                <a:gd name="connsiteY20" fmla="*/ 6306447 h 6819423"/>
                <a:gd name="connsiteX21" fmla="*/ 10056800 w 10248824"/>
                <a:gd name="connsiteY21" fmla="*/ 6269871 h 6819423"/>
                <a:gd name="connsiteX22" fmla="*/ 10102520 w 10248824"/>
                <a:gd name="connsiteY22" fmla="*/ 6187575 h 6819423"/>
                <a:gd name="connsiteX23" fmla="*/ 10111664 w 10248824"/>
                <a:gd name="connsiteY23" fmla="*/ 6160143 h 6819423"/>
                <a:gd name="connsiteX24" fmla="*/ 10129952 w 10248824"/>
                <a:gd name="connsiteY24" fmla="*/ 6086991 h 6819423"/>
                <a:gd name="connsiteX25" fmla="*/ 10148240 w 10248824"/>
                <a:gd name="connsiteY25" fmla="*/ 6004695 h 6819423"/>
                <a:gd name="connsiteX26" fmla="*/ 10166528 w 10248824"/>
                <a:gd name="connsiteY26" fmla="*/ 5785239 h 6819423"/>
                <a:gd name="connsiteX27" fmla="*/ 10175672 w 10248824"/>
                <a:gd name="connsiteY27" fmla="*/ 5739519 h 6819423"/>
                <a:gd name="connsiteX28" fmla="*/ 10184816 w 10248824"/>
                <a:gd name="connsiteY28" fmla="*/ 5629791 h 6819423"/>
                <a:gd name="connsiteX29" fmla="*/ 10212248 w 10248824"/>
                <a:gd name="connsiteY29" fmla="*/ 5254887 h 6819423"/>
                <a:gd name="connsiteX30" fmla="*/ 10221392 w 10248824"/>
                <a:gd name="connsiteY30" fmla="*/ 4834263 h 6819423"/>
                <a:gd name="connsiteX31" fmla="*/ 10248824 w 10248824"/>
                <a:gd name="connsiteY31" fmla="*/ 4578231 h 6819423"/>
                <a:gd name="connsiteX32" fmla="*/ 10239680 w 10248824"/>
                <a:gd name="connsiteY32" fmla="*/ 3197487 h 6819423"/>
                <a:gd name="connsiteX33" fmla="*/ 10230536 w 10248824"/>
                <a:gd name="connsiteY33" fmla="*/ 3042039 h 6819423"/>
                <a:gd name="connsiteX34" fmla="*/ 10175672 w 10248824"/>
                <a:gd name="connsiteY34" fmla="*/ 216543 h 6819423"/>
                <a:gd name="connsiteX35" fmla="*/ 10157384 w 10248824"/>
                <a:gd name="connsiteY35" fmla="*/ 189111 h 6819423"/>
                <a:gd name="connsiteX36" fmla="*/ 10029368 w 10248824"/>
                <a:gd name="connsiteY36" fmla="*/ 207399 h 6819423"/>
                <a:gd name="connsiteX37" fmla="*/ 9663608 w 10248824"/>
                <a:gd name="connsiteY37" fmla="*/ 262263 h 6819423"/>
                <a:gd name="connsiteX38" fmla="*/ 9233840 w 10248824"/>
                <a:gd name="connsiteY38" fmla="*/ 307983 h 6819423"/>
                <a:gd name="connsiteX39" fmla="*/ 8657768 w 10248824"/>
                <a:gd name="connsiteY39" fmla="*/ 353703 h 6819423"/>
                <a:gd name="connsiteX40" fmla="*/ 7688504 w 10248824"/>
                <a:gd name="connsiteY40" fmla="*/ 371991 h 6819423"/>
                <a:gd name="connsiteX41" fmla="*/ 6810680 w 10248824"/>
                <a:gd name="connsiteY41" fmla="*/ 454287 h 6819423"/>
                <a:gd name="connsiteX42" fmla="*/ 6371768 w 10248824"/>
                <a:gd name="connsiteY42" fmla="*/ 500007 h 6819423"/>
                <a:gd name="connsiteX43" fmla="*/ 6079160 w 10248824"/>
                <a:gd name="connsiteY43" fmla="*/ 527439 h 6819423"/>
                <a:gd name="connsiteX44" fmla="*/ 5567096 w 10248824"/>
                <a:gd name="connsiteY44" fmla="*/ 564015 h 6819423"/>
                <a:gd name="connsiteX45" fmla="*/ 4789856 w 10248824"/>
                <a:gd name="connsiteY45" fmla="*/ 573159 h 6819423"/>
                <a:gd name="connsiteX46" fmla="*/ 565328 w 10248824"/>
                <a:gd name="connsiteY46" fmla="*/ 518295 h 6819423"/>
                <a:gd name="connsiteX47" fmla="*/ 971323 w 10248824"/>
                <a:gd name="connsiteY47" fmla="*/ 521606 h 6819423"/>
                <a:gd name="connsiteX0" fmla="*/ 971323 w 10381731"/>
                <a:gd name="connsiteY0" fmla="*/ 414369 h 6712186"/>
                <a:gd name="connsiteX1" fmla="*/ 254432 w 10381731"/>
                <a:gd name="connsiteY1" fmla="*/ 475066 h 6712186"/>
                <a:gd name="connsiteX2" fmla="*/ 162992 w 10381731"/>
                <a:gd name="connsiteY2" fmla="*/ 1307170 h 6712186"/>
                <a:gd name="connsiteX3" fmla="*/ 135560 w 10381731"/>
                <a:gd name="connsiteY3" fmla="*/ 1645498 h 6712186"/>
                <a:gd name="connsiteX4" fmla="*/ 126416 w 10381731"/>
                <a:gd name="connsiteY4" fmla="*/ 1974682 h 6712186"/>
                <a:gd name="connsiteX5" fmla="*/ 108128 w 10381731"/>
                <a:gd name="connsiteY5" fmla="*/ 2230714 h 6712186"/>
                <a:gd name="connsiteX6" fmla="*/ 98984 w 10381731"/>
                <a:gd name="connsiteY6" fmla="*/ 3044530 h 6712186"/>
                <a:gd name="connsiteX7" fmla="*/ 80696 w 10381731"/>
                <a:gd name="connsiteY7" fmla="*/ 3620602 h 6712186"/>
                <a:gd name="connsiteX8" fmla="*/ 71552 w 10381731"/>
                <a:gd name="connsiteY8" fmla="*/ 4379554 h 6712186"/>
                <a:gd name="connsiteX9" fmla="*/ 53264 w 10381731"/>
                <a:gd name="connsiteY9" fmla="*/ 5239090 h 6712186"/>
                <a:gd name="connsiteX10" fmla="*/ 62408 w 10381731"/>
                <a:gd name="connsiteY10" fmla="*/ 5897458 h 6712186"/>
                <a:gd name="connsiteX11" fmla="*/ 236144 w 10381731"/>
                <a:gd name="connsiteY11" fmla="*/ 6272362 h 6712186"/>
                <a:gd name="connsiteX12" fmla="*/ 2595296 w 10381731"/>
                <a:gd name="connsiteY12" fmla="*/ 6683842 h 6712186"/>
                <a:gd name="connsiteX13" fmla="*/ 4415004 w 10381731"/>
                <a:gd name="connsiteY13" fmla="*/ 6682756 h 6712186"/>
                <a:gd name="connsiteX14" fmla="*/ 7478192 w 10381731"/>
                <a:gd name="connsiteY14" fmla="*/ 6400378 h 6712186"/>
                <a:gd name="connsiteX15" fmla="*/ 9654464 w 10381731"/>
                <a:gd name="connsiteY15" fmla="*/ 6391234 h 6712186"/>
                <a:gd name="connsiteX16" fmla="*/ 9681896 w 10381731"/>
                <a:gd name="connsiteY16" fmla="*/ 6382090 h 6712186"/>
                <a:gd name="connsiteX17" fmla="*/ 9773336 w 10381731"/>
                <a:gd name="connsiteY17" fmla="*/ 6363802 h 6712186"/>
                <a:gd name="connsiteX18" fmla="*/ 9828200 w 10381731"/>
                <a:gd name="connsiteY18" fmla="*/ 6345514 h 6712186"/>
                <a:gd name="connsiteX19" fmla="*/ 9892208 w 10381731"/>
                <a:gd name="connsiteY19" fmla="*/ 6318082 h 6712186"/>
                <a:gd name="connsiteX20" fmla="*/ 10020224 w 10381731"/>
                <a:gd name="connsiteY20" fmla="*/ 6199210 h 6712186"/>
                <a:gd name="connsiteX21" fmla="*/ 10056800 w 10381731"/>
                <a:gd name="connsiteY21" fmla="*/ 6162634 h 6712186"/>
                <a:gd name="connsiteX22" fmla="*/ 10102520 w 10381731"/>
                <a:gd name="connsiteY22" fmla="*/ 6080338 h 6712186"/>
                <a:gd name="connsiteX23" fmla="*/ 10111664 w 10381731"/>
                <a:gd name="connsiteY23" fmla="*/ 6052906 h 6712186"/>
                <a:gd name="connsiteX24" fmla="*/ 10129952 w 10381731"/>
                <a:gd name="connsiteY24" fmla="*/ 5979754 h 6712186"/>
                <a:gd name="connsiteX25" fmla="*/ 10148240 w 10381731"/>
                <a:gd name="connsiteY25" fmla="*/ 5897458 h 6712186"/>
                <a:gd name="connsiteX26" fmla="*/ 10166528 w 10381731"/>
                <a:gd name="connsiteY26" fmla="*/ 5678002 h 6712186"/>
                <a:gd name="connsiteX27" fmla="*/ 10175672 w 10381731"/>
                <a:gd name="connsiteY27" fmla="*/ 5632282 h 6712186"/>
                <a:gd name="connsiteX28" fmla="*/ 10184816 w 10381731"/>
                <a:gd name="connsiteY28" fmla="*/ 5522554 h 6712186"/>
                <a:gd name="connsiteX29" fmla="*/ 10212248 w 10381731"/>
                <a:gd name="connsiteY29" fmla="*/ 5147650 h 6712186"/>
                <a:gd name="connsiteX30" fmla="*/ 10221392 w 10381731"/>
                <a:gd name="connsiteY30" fmla="*/ 4727026 h 6712186"/>
                <a:gd name="connsiteX31" fmla="*/ 10248824 w 10381731"/>
                <a:gd name="connsiteY31" fmla="*/ 4470994 h 6712186"/>
                <a:gd name="connsiteX32" fmla="*/ 10239680 w 10381731"/>
                <a:gd name="connsiteY32" fmla="*/ 3090250 h 6712186"/>
                <a:gd name="connsiteX33" fmla="*/ 10230536 w 10381731"/>
                <a:gd name="connsiteY33" fmla="*/ 2934802 h 6712186"/>
                <a:gd name="connsiteX34" fmla="*/ 10175672 w 10381731"/>
                <a:gd name="connsiteY34" fmla="*/ 109306 h 6712186"/>
                <a:gd name="connsiteX35" fmla="*/ 10381586 w 10381731"/>
                <a:gd name="connsiteY35" fmla="*/ 530278 h 6712186"/>
                <a:gd name="connsiteX36" fmla="*/ 10029368 w 10381731"/>
                <a:gd name="connsiteY36" fmla="*/ 100162 h 6712186"/>
                <a:gd name="connsiteX37" fmla="*/ 9663608 w 10381731"/>
                <a:gd name="connsiteY37" fmla="*/ 155026 h 6712186"/>
                <a:gd name="connsiteX38" fmla="*/ 9233840 w 10381731"/>
                <a:gd name="connsiteY38" fmla="*/ 200746 h 6712186"/>
                <a:gd name="connsiteX39" fmla="*/ 8657768 w 10381731"/>
                <a:gd name="connsiteY39" fmla="*/ 246466 h 6712186"/>
                <a:gd name="connsiteX40" fmla="*/ 7688504 w 10381731"/>
                <a:gd name="connsiteY40" fmla="*/ 264754 h 6712186"/>
                <a:gd name="connsiteX41" fmla="*/ 6810680 w 10381731"/>
                <a:gd name="connsiteY41" fmla="*/ 347050 h 6712186"/>
                <a:gd name="connsiteX42" fmla="*/ 6371768 w 10381731"/>
                <a:gd name="connsiteY42" fmla="*/ 392770 h 6712186"/>
                <a:gd name="connsiteX43" fmla="*/ 6079160 w 10381731"/>
                <a:gd name="connsiteY43" fmla="*/ 420202 h 6712186"/>
                <a:gd name="connsiteX44" fmla="*/ 5567096 w 10381731"/>
                <a:gd name="connsiteY44" fmla="*/ 456778 h 6712186"/>
                <a:gd name="connsiteX45" fmla="*/ 4789856 w 10381731"/>
                <a:gd name="connsiteY45" fmla="*/ 465922 h 6712186"/>
                <a:gd name="connsiteX46" fmla="*/ 565328 w 10381731"/>
                <a:gd name="connsiteY46" fmla="*/ 411058 h 6712186"/>
                <a:gd name="connsiteX47" fmla="*/ 971323 w 10381731"/>
                <a:gd name="connsiteY47" fmla="*/ 414369 h 6712186"/>
                <a:gd name="connsiteX0" fmla="*/ 971323 w 10248824"/>
                <a:gd name="connsiteY0" fmla="*/ 758463 h 7056280"/>
                <a:gd name="connsiteX1" fmla="*/ 254432 w 10248824"/>
                <a:gd name="connsiteY1" fmla="*/ 819160 h 7056280"/>
                <a:gd name="connsiteX2" fmla="*/ 162992 w 10248824"/>
                <a:gd name="connsiteY2" fmla="*/ 1651264 h 7056280"/>
                <a:gd name="connsiteX3" fmla="*/ 135560 w 10248824"/>
                <a:gd name="connsiteY3" fmla="*/ 1989592 h 7056280"/>
                <a:gd name="connsiteX4" fmla="*/ 126416 w 10248824"/>
                <a:gd name="connsiteY4" fmla="*/ 2318776 h 7056280"/>
                <a:gd name="connsiteX5" fmla="*/ 108128 w 10248824"/>
                <a:gd name="connsiteY5" fmla="*/ 2574808 h 7056280"/>
                <a:gd name="connsiteX6" fmla="*/ 98984 w 10248824"/>
                <a:gd name="connsiteY6" fmla="*/ 3388624 h 7056280"/>
                <a:gd name="connsiteX7" fmla="*/ 80696 w 10248824"/>
                <a:gd name="connsiteY7" fmla="*/ 3964696 h 7056280"/>
                <a:gd name="connsiteX8" fmla="*/ 71552 w 10248824"/>
                <a:gd name="connsiteY8" fmla="*/ 4723648 h 7056280"/>
                <a:gd name="connsiteX9" fmla="*/ 53264 w 10248824"/>
                <a:gd name="connsiteY9" fmla="*/ 5583184 h 7056280"/>
                <a:gd name="connsiteX10" fmla="*/ 62408 w 10248824"/>
                <a:gd name="connsiteY10" fmla="*/ 6241552 h 7056280"/>
                <a:gd name="connsiteX11" fmla="*/ 236144 w 10248824"/>
                <a:gd name="connsiteY11" fmla="*/ 6616456 h 7056280"/>
                <a:gd name="connsiteX12" fmla="*/ 2595296 w 10248824"/>
                <a:gd name="connsiteY12" fmla="*/ 7027936 h 7056280"/>
                <a:gd name="connsiteX13" fmla="*/ 4415004 w 10248824"/>
                <a:gd name="connsiteY13" fmla="*/ 7026850 h 7056280"/>
                <a:gd name="connsiteX14" fmla="*/ 7478192 w 10248824"/>
                <a:gd name="connsiteY14" fmla="*/ 6744472 h 7056280"/>
                <a:gd name="connsiteX15" fmla="*/ 9654464 w 10248824"/>
                <a:gd name="connsiteY15" fmla="*/ 6735328 h 7056280"/>
                <a:gd name="connsiteX16" fmla="*/ 9681896 w 10248824"/>
                <a:gd name="connsiteY16" fmla="*/ 6726184 h 7056280"/>
                <a:gd name="connsiteX17" fmla="*/ 9773336 w 10248824"/>
                <a:gd name="connsiteY17" fmla="*/ 6707896 h 7056280"/>
                <a:gd name="connsiteX18" fmla="*/ 9828200 w 10248824"/>
                <a:gd name="connsiteY18" fmla="*/ 6689608 h 7056280"/>
                <a:gd name="connsiteX19" fmla="*/ 9892208 w 10248824"/>
                <a:gd name="connsiteY19" fmla="*/ 6662176 h 7056280"/>
                <a:gd name="connsiteX20" fmla="*/ 10020224 w 10248824"/>
                <a:gd name="connsiteY20" fmla="*/ 6543304 h 7056280"/>
                <a:gd name="connsiteX21" fmla="*/ 10056800 w 10248824"/>
                <a:gd name="connsiteY21" fmla="*/ 6506728 h 7056280"/>
                <a:gd name="connsiteX22" fmla="*/ 10102520 w 10248824"/>
                <a:gd name="connsiteY22" fmla="*/ 6424432 h 7056280"/>
                <a:gd name="connsiteX23" fmla="*/ 10111664 w 10248824"/>
                <a:gd name="connsiteY23" fmla="*/ 6397000 h 7056280"/>
                <a:gd name="connsiteX24" fmla="*/ 10129952 w 10248824"/>
                <a:gd name="connsiteY24" fmla="*/ 6323848 h 7056280"/>
                <a:gd name="connsiteX25" fmla="*/ 10148240 w 10248824"/>
                <a:gd name="connsiteY25" fmla="*/ 6241552 h 7056280"/>
                <a:gd name="connsiteX26" fmla="*/ 10166528 w 10248824"/>
                <a:gd name="connsiteY26" fmla="*/ 6022096 h 7056280"/>
                <a:gd name="connsiteX27" fmla="*/ 10175672 w 10248824"/>
                <a:gd name="connsiteY27" fmla="*/ 5976376 h 7056280"/>
                <a:gd name="connsiteX28" fmla="*/ 10184816 w 10248824"/>
                <a:gd name="connsiteY28" fmla="*/ 5866648 h 7056280"/>
                <a:gd name="connsiteX29" fmla="*/ 10212248 w 10248824"/>
                <a:gd name="connsiteY29" fmla="*/ 5491744 h 7056280"/>
                <a:gd name="connsiteX30" fmla="*/ 10221392 w 10248824"/>
                <a:gd name="connsiteY30" fmla="*/ 5071120 h 7056280"/>
                <a:gd name="connsiteX31" fmla="*/ 10248824 w 10248824"/>
                <a:gd name="connsiteY31" fmla="*/ 4815088 h 7056280"/>
                <a:gd name="connsiteX32" fmla="*/ 10239680 w 10248824"/>
                <a:gd name="connsiteY32" fmla="*/ 3434344 h 7056280"/>
                <a:gd name="connsiteX33" fmla="*/ 10230536 w 10248824"/>
                <a:gd name="connsiteY33" fmla="*/ 3278896 h 7056280"/>
                <a:gd name="connsiteX34" fmla="*/ 10175672 w 10248824"/>
                <a:gd name="connsiteY34" fmla="*/ 453400 h 7056280"/>
                <a:gd name="connsiteX35" fmla="*/ 10132473 w 10248824"/>
                <a:gd name="connsiteY35" fmla="*/ 2476 h 7056280"/>
                <a:gd name="connsiteX36" fmla="*/ 10029368 w 10248824"/>
                <a:gd name="connsiteY36" fmla="*/ 444256 h 7056280"/>
                <a:gd name="connsiteX37" fmla="*/ 9663608 w 10248824"/>
                <a:gd name="connsiteY37" fmla="*/ 499120 h 7056280"/>
                <a:gd name="connsiteX38" fmla="*/ 9233840 w 10248824"/>
                <a:gd name="connsiteY38" fmla="*/ 544840 h 7056280"/>
                <a:gd name="connsiteX39" fmla="*/ 8657768 w 10248824"/>
                <a:gd name="connsiteY39" fmla="*/ 590560 h 7056280"/>
                <a:gd name="connsiteX40" fmla="*/ 7688504 w 10248824"/>
                <a:gd name="connsiteY40" fmla="*/ 608848 h 7056280"/>
                <a:gd name="connsiteX41" fmla="*/ 6810680 w 10248824"/>
                <a:gd name="connsiteY41" fmla="*/ 691144 h 7056280"/>
                <a:gd name="connsiteX42" fmla="*/ 6371768 w 10248824"/>
                <a:gd name="connsiteY42" fmla="*/ 736864 h 7056280"/>
                <a:gd name="connsiteX43" fmla="*/ 6079160 w 10248824"/>
                <a:gd name="connsiteY43" fmla="*/ 764296 h 7056280"/>
                <a:gd name="connsiteX44" fmla="*/ 5567096 w 10248824"/>
                <a:gd name="connsiteY44" fmla="*/ 800872 h 7056280"/>
                <a:gd name="connsiteX45" fmla="*/ 4789856 w 10248824"/>
                <a:gd name="connsiteY45" fmla="*/ 810016 h 7056280"/>
                <a:gd name="connsiteX46" fmla="*/ 565328 w 10248824"/>
                <a:gd name="connsiteY46" fmla="*/ 755152 h 7056280"/>
                <a:gd name="connsiteX47" fmla="*/ 971323 w 10248824"/>
                <a:gd name="connsiteY47" fmla="*/ 758463 h 7056280"/>
                <a:gd name="connsiteX0" fmla="*/ 971323 w 10248824"/>
                <a:gd name="connsiteY0" fmla="*/ 755987 h 7053804"/>
                <a:gd name="connsiteX1" fmla="*/ 254432 w 10248824"/>
                <a:gd name="connsiteY1" fmla="*/ 816684 h 7053804"/>
                <a:gd name="connsiteX2" fmla="*/ 162992 w 10248824"/>
                <a:gd name="connsiteY2" fmla="*/ 1648788 h 7053804"/>
                <a:gd name="connsiteX3" fmla="*/ 135560 w 10248824"/>
                <a:gd name="connsiteY3" fmla="*/ 1987116 h 7053804"/>
                <a:gd name="connsiteX4" fmla="*/ 126416 w 10248824"/>
                <a:gd name="connsiteY4" fmla="*/ 2316300 h 7053804"/>
                <a:gd name="connsiteX5" fmla="*/ 108128 w 10248824"/>
                <a:gd name="connsiteY5" fmla="*/ 2572332 h 7053804"/>
                <a:gd name="connsiteX6" fmla="*/ 98984 w 10248824"/>
                <a:gd name="connsiteY6" fmla="*/ 3386148 h 7053804"/>
                <a:gd name="connsiteX7" fmla="*/ 80696 w 10248824"/>
                <a:gd name="connsiteY7" fmla="*/ 3962220 h 7053804"/>
                <a:gd name="connsiteX8" fmla="*/ 71552 w 10248824"/>
                <a:gd name="connsiteY8" fmla="*/ 4721172 h 7053804"/>
                <a:gd name="connsiteX9" fmla="*/ 53264 w 10248824"/>
                <a:gd name="connsiteY9" fmla="*/ 5580708 h 7053804"/>
                <a:gd name="connsiteX10" fmla="*/ 62408 w 10248824"/>
                <a:gd name="connsiteY10" fmla="*/ 6239076 h 7053804"/>
                <a:gd name="connsiteX11" fmla="*/ 236144 w 10248824"/>
                <a:gd name="connsiteY11" fmla="*/ 6613980 h 7053804"/>
                <a:gd name="connsiteX12" fmla="*/ 2595296 w 10248824"/>
                <a:gd name="connsiteY12" fmla="*/ 7025460 h 7053804"/>
                <a:gd name="connsiteX13" fmla="*/ 4415004 w 10248824"/>
                <a:gd name="connsiteY13" fmla="*/ 7024374 h 7053804"/>
                <a:gd name="connsiteX14" fmla="*/ 7478192 w 10248824"/>
                <a:gd name="connsiteY14" fmla="*/ 6741996 h 7053804"/>
                <a:gd name="connsiteX15" fmla="*/ 9654464 w 10248824"/>
                <a:gd name="connsiteY15" fmla="*/ 6732852 h 7053804"/>
                <a:gd name="connsiteX16" fmla="*/ 9681896 w 10248824"/>
                <a:gd name="connsiteY16" fmla="*/ 6723708 h 7053804"/>
                <a:gd name="connsiteX17" fmla="*/ 9773336 w 10248824"/>
                <a:gd name="connsiteY17" fmla="*/ 6705420 h 7053804"/>
                <a:gd name="connsiteX18" fmla="*/ 9828200 w 10248824"/>
                <a:gd name="connsiteY18" fmla="*/ 6687132 h 7053804"/>
                <a:gd name="connsiteX19" fmla="*/ 9892208 w 10248824"/>
                <a:gd name="connsiteY19" fmla="*/ 6659700 h 7053804"/>
                <a:gd name="connsiteX20" fmla="*/ 10020224 w 10248824"/>
                <a:gd name="connsiteY20" fmla="*/ 6540828 h 7053804"/>
                <a:gd name="connsiteX21" fmla="*/ 10056800 w 10248824"/>
                <a:gd name="connsiteY21" fmla="*/ 6504252 h 7053804"/>
                <a:gd name="connsiteX22" fmla="*/ 10102520 w 10248824"/>
                <a:gd name="connsiteY22" fmla="*/ 6421956 h 7053804"/>
                <a:gd name="connsiteX23" fmla="*/ 10111664 w 10248824"/>
                <a:gd name="connsiteY23" fmla="*/ 6394524 h 7053804"/>
                <a:gd name="connsiteX24" fmla="*/ 10129952 w 10248824"/>
                <a:gd name="connsiteY24" fmla="*/ 6321372 h 7053804"/>
                <a:gd name="connsiteX25" fmla="*/ 10148240 w 10248824"/>
                <a:gd name="connsiteY25" fmla="*/ 6239076 h 7053804"/>
                <a:gd name="connsiteX26" fmla="*/ 10166528 w 10248824"/>
                <a:gd name="connsiteY26" fmla="*/ 6019620 h 7053804"/>
                <a:gd name="connsiteX27" fmla="*/ 10175672 w 10248824"/>
                <a:gd name="connsiteY27" fmla="*/ 5973900 h 7053804"/>
                <a:gd name="connsiteX28" fmla="*/ 10184816 w 10248824"/>
                <a:gd name="connsiteY28" fmla="*/ 5864172 h 7053804"/>
                <a:gd name="connsiteX29" fmla="*/ 10212248 w 10248824"/>
                <a:gd name="connsiteY29" fmla="*/ 5489268 h 7053804"/>
                <a:gd name="connsiteX30" fmla="*/ 10221392 w 10248824"/>
                <a:gd name="connsiteY30" fmla="*/ 5068644 h 7053804"/>
                <a:gd name="connsiteX31" fmla="*/ 10248824 w 10248824"/>
                <a:gd name="connsiteY31" fmla="*/ 4812612 h 7053804"/>
                <a:gd name="connsiteX32" fmla="*/ 10239680 w 10248824"/>
                <a:gd name="connsiteY32" fmla="*/ 3431868 h 7053804"/>
                <a:gd name="connsiteX33" fmla="*/ 10230536 w 10248824"/>
                <a:gd name="connsiteY33" fmla="*/ 3276420 h 7053804"/>
                <a:gd name="connsiteX34" fmla="*/ 10132473 w 10248824"/>
                <a:gd name="connsiteY34" fmla="*/ 0 h 7053804"/>
                <a:gd name="connsiteX35" fmla="*/ 10029368 w 10248824"/>
                <a:gd name="connsiteY35" fmla="*/ 441780 h 7053804"/>
                <a:gd name="connsiteX36" fmla="*/ 9663608 w 10248824"/>
                <a:gd name="connsiteY36" fmla="*/ 496644 h 7053804"/>
                <a:gd name="connsiteX37" fmla="*/ 9233840 w 10248824"/>
                <a:gd name="connsiteY37" fmla="*/ 542364 h 7053804"/>
                <a:gd name="connsiteX38" fmla="*/ 8657768 w 10248824"/>
                <a:gd name="connsiteY38" fmla="*/ 588084 h 7053804"/>
                <a:gd name="connsiteX39" fmla="*/ 7688504 w 10248824"/>
                <a:gd name="connsiteY39" fmla="*/ 606372 h 7053804"/>
                <a:gd name="connsiteX40" fmla="*/ 6810680 w 10248824"/>
                <a:gd name="connsiteY40" fmla="*/ 688668 h 7053804"/>
                <a:gd name="connsiteX41" fmla="*/ 6371768 w 10248824"/>
                <a:gd name="connsiteY41" fmla="*/ 734388 h 7053804"/>
                <a:gd name="connsiteX42" fmla="*/ 6079160 w 10248824"/>
                <a:gd name="connsiteY42" fmla="*/ 761820 h 7053804"/>
                <a:gd name="connsiteX43" fmla="*/ 5567096 w 10248824"/>
                <a:gd name="connsiteY43" fmla="*/ 798396 h 7053804"/>
                <a:gd name="connsiteX44" fmla="*/ 4789856 w 10248824"/>
                <a:gd name="connsiteY44" fmla="*/ 807540 h 7053804"/>
                <a:gd name="connsiteX45" fmla="*/ 565328 w 10248824"/>
                <a:gd name="connsiteY45" fmla="*/ 752676 h 7053804"/>
                <a:gd name="connsiteX46" fmla="*/ 971323 w 10248824"/>
                <a:gd name="connsiteY46" fmla="*/ 755987 h 7053804"/>
                <a:gd name="connsiteX0" fmla="*/ 971323 w 10248824"/>
                <a:gd name="connsiteY0" fmla="*/ 314206 h 6612023"/>
                <a:gd name="connsiteX1" fmla="*/ 254432 w 10248824"/>
                <a:gd name="connsiteY1" fmla="*/ 374903 h 6612023"/>
                <a:gd name="connsiteX2" fmla="*/ 162992 w 10248824"/>
                <a:gd name="connsiteY2" fmla="*/ 1207007 h 6612023"/>
                <a:gd name="connsiteX3" fmla="*/ 135560 w 10248824"/>
                <a:gd name="connsiteY3" fmla="*/ 1545335 h 6612023"/>
                <a:gd name="connsiteX4" fmla="*/ 126416 w 10248824"/>
                <a:gd name="connsiteY4" fmla="*/ 1874519 h 6612023"/>
                <a:gd name="connsiteX5" fmla="*/ 108128 w 10248824"/>
                <a:gd name="connsiteY5" fmla="*/ 2130551 h 6612023"/>
                <a:gd name="connsiteX6" fmla="*/ 98984 w 10248824"/>
                <a:gd name="connsiteY6" fmla="*/ 2944367 h 6612023"/>
                <a:gd name="connsiteX7" fmla="*/ 80696 w 10248824"/>
                <a:gd name="connsiteY7" fmla="*/ 3520439 h 6612023"/>
                <a:gd name="connsiteX8" fmla="*/ 71552 w 10248824"/>
                <a:gd name="connsiteY8" fmla="*/ 4279391 h 6612023"/>
                <a:gd name="connsiteX9" fmla="*/ 53264 w 10248824"/>
                <a:gd name="connsiteY9" fmla="*/ 5138927 h 6612023"/>
                <a:gd name="connsiteX10" fmla="*/ 62408 w 10248824"/>
                <a:gd name="connsiteY10" fmla="*/ 5797295 h 6612023"/>
                <a:gd name="connsiteX11" fmla="*/ 236144 w 10248824"/>
                <a:gd name="connsiteY11" fmla="*/ 6172199 h 6612023"/>
                <a:gd name="connsiteX12" fmla="*/ 2595296 w 10248824"/>
                <a:gd name="connsiteY12" fmla="*/ 6583679 h 6612023"/>
                <a:gd name="connsiteX13" fmla="*/ 4415004 w 10248824"/>
                <a:gd name="connsiteY13" fmla="*/ 6582593 h 6612023"/>
                <a:gd name="connsiteX14" fmla="*/ 7478192 w 10248824"/>
                <a:gd name="connsiteY14" fmla="*/ 6300215 h 6612023"/>
                <a:gd name="connsiteX15" fmla="*/ 9654464 w 10248824"/>
                <a:gd name="connsiteY15" fmla="*/ 6291071 h 6612023"/>
                <a:gd name="connsiteX16" fmla="*/ 9681896 w 10248824"/>
                <a:gd name="connsiteY16" fmla="*/ 6281927 h 6612023"/>
                <a:gd name="connsiteX17" fmla="*/ 9773336 w 10248824"/>
                <a:gd name="connsiteY17" fmla="*/ 6263639 h 6612023"/>
                <a:gd name="connsiteX18" fmla="*/ 9828200 w 10248824"/>
                <a:gd name="connsiteY18" fmla="*/ 6245351 h 6612023"/>
                <a:gd name="connsiteX19" fmla="*/ 9892208 w 10248824"/>
                <a:gd name="connsiteY19" fmla="*/ 6217919 h 6612023"/>
                <a:gd name="connsiteX20" fmla="*/ 10020224 w 10248824"/>
                <a:gd name="connsiteY20" fmla="*/ 6099047 h 6612023"/>
                <a:gd name="connsiteX21" fmla="*/ 10056800 w 10248824"/>
                <a:gd name="connsiteY21" fmla="*/ 6062471 h 6612023"/>
                <a:gd name="connsiteX22" fmla="*/ 10102520 w 10248824"/>
                <a:gd name="connsiteY22" fmla="*/ 5980175 h 6612023"/>
                <a:gd name="connsiteX23" fmla="*/ 10111664 w 10248824"/>
                <a:gd name="connsiteY23" fmla="*/ 5952743 h 6612023"/>
                <a:gd name="connsiteX24" fmla="*/ 10129952 w 10248824"/>
                <a:gd name="connsiteY24" fmla="*/ 5879591 h 6612023"/>
                <a:gd name="connsiteX25" fmla="*/ 10148240 w 10248824"/>
                <a:gd name="connsiteY25" fmla="*/ 5797295 h 6612023"/>
                <a:gd name="connsiteX26" fmla="*/ 10166528 w 10248824"/>
                <a:gd name="connsiteY26" fmla="*/ 5577839 h 6612023"/>
                <a:gd name="connsiteX27" fmla="*/ 10175672 w 10248824"/>
                <a:gd name="connsiteY27" fmla="*/ 5532119 h 6612023"/>
                <a:gd name="connsiteX28" fmla="*/ 10184816 w 10248824"/>
                <a:gd name="connsiteY28" fmla="*/ 5422391 h 6612023"/>
                <a:gd name="connsiteX29" fmla="*/ 10212248 w 10248824"/>
                <a:gd name="connsiteY29" fmla="*/ 5047487 h 6612023"/>
                <a:gd name="connsiteX30" fmla="*/ 10221392 w 10248824"/>
                <a:gd name="connsiteY30" fmla="*/ 4626863 h 6612023"/>
                <a:gd name="connsiteX31" fmla="*/ 10248824 w 10248824"/>
                <a:gd name="connsiteY31" fmla="*/ 4370831 h 6612023"/>
                <a:gd name="connsiteX32" fmla="*/ 10239680 w 10248824"/>
                <a:gd name="connsiteY32" fmla="*/ 2990087 h 6612023"/>
                <a:gd name="connsiteX33" fmla="*/ 10230536 w 10248824"/>
                <a:gd name="connsiteY33" fmla="*/ 2834639 h 6612023"/>
                <a:gd name="connsiteX34" fmla="*/ 10029368 w 10248824"/>
                <a:gd name="connsiteY34" fmla="*/ -1 h 6612023"/>
                <a:gd name="connsiteX35" fmla="*/ 9663608 w 10248824"/>
                <a:gd name="connsiteY35" fmla="*/ 54863 h 6612023"/>
                <a:gd name="connsiteX36" fmla="*/ 9233840 w 10248824"/>
                <a:gd name="connsiteY36" fmla="*/ 100583 h 6612023"/>
                <a:gd name="connsiteX37" fmla="*/ 8657768 w 10248824"/>
                <a:gd name="connsiteY37" fmla="*/ 146303 h 6612023"/>
                <a:gd name="connsiteX38" fmla="*/ 7688504 w 10248824"/>
                <a:gd name="connsiteY38" fmla="*/ 164591 h 6612023"/>
                <a:gd name="connsiteX39" fmla="*/ 6810680 w 10248824"/>
                <a:gd name="connsiteY39" fmla="*/ 246887 h 6612023"/>
                <a:gd name="connsiteX40" fmla="*/ 6371768 w 10248824"/>
                <a:gd name="connsiteY40" fmla="*/ 292607 h 6612023"/>
                <a:gd name="connsiteX41" fmla="*/ 6079160 w 10248824"/>
                <a:gd name="connsiteY41" fmla="*/ 320039 h 6612023"/>
                <a:gd name="connsiteX42" fmla="*/ 5567096 w 10248824"/>
                <a:gd name="connsiteY42" fmla="*/ 356615 h 6612023"/>
                <a:gd name="connsiteX43" fmla="*/ 4789856 w 10248824"/>
                <a:gd name="connsiteY43" fmla="*/ 365759 h 6612023"/>
                <a:gd name="connsiteX44" fmla="*/ 565328 w 10248824"/>
                <a:gd name="connsiteY44" fmla="*/ 310895 h 6612023"/>
                <a:gd name="connsiteX45" fmla="*/ 971323 w 10248824"/>
                <a:gd name="connsiteY45" fmla="*/ 314206 h 6612023"/>
                <a:gd name="connsiteX0" fmla="*/ 971323 w 10248824"/>
                <a:gd name="connsiteY0" fmla="*/ 314310 h 6612127"/>
                <a:gd name="connsiteX1" fmla="*/ 254432 w 10248824"/>
                <a:gd name="connsiteY1" fmla="*/ 375007 h 6612127"/>
                <a:gd name="connsiteX2" fmla="*/ 162992 w 10248824"/>
                <a:gd name="connsiteY2" fmla="*/ 1207111 h 6612127"/>
                <a:gd name="connsiteX3" fmla="*/ 135560 w 10248824"/>
                <a:gd name="connsiteY3" fmla="*/ 1545439 h 6612127"/>
                <a:gd name="connsiteX4" fmla="*/ 126416 w 10248824"/>
                <a:gd name="connsiteY4" fmla="*/ 1874623 h 6612127"/>
                <a:gd name="connsiteX5" fmla="*/ 108128 w 10248824"/>
                <a:gd name="connsiteY5" fmla="*/ 2130655 h 6612127"/>
                <a:gd name="connsiteX6" fmla="*/ 98984 w 10248824"/>
                <a:gd name="connsiteY6" fmla="*/ 2944471 h 6612127"/>
                <a:gd name="connsiteX7" fmla="*/ 80696 w 10248824"/>
                <a:gd name="connsiteY7" fmla="*/ 3520543 h 6612127"/>
                <a:gd name="connsiteX8" fmla="*/ 71552 w 10248824"/>
                <a:gd name="connsiteY8" fmla="*/ 4279495 h 6612127"/>
                <a:gd name="connsiteX9" fmla="*/ 53264 w 10248824"/>
                <a:gd name="connsiteY9" fmla="*/ 5139031 h 6612127"/>
                <a:gd name="connsiteX10" fmla="*/ 62408 w 10248824"/>
                <a:gd name="connsiteY10" fmla="*/ 5797399 h 6612127"/>
                <a:gd name="connsiteX11" fmla="*/ 236144 w 10248824"/>
                <a:gd name="connsiteY11" fmla="*/ 6172303 h 6612127"/>
                <a:gd name="connsiteX12" fmla="*/ 2595296 w 10248824"/>
                <a:gd name="connsiteY12" fmla="*/ 6583783 h 6612127"/>
                <a:gd name="connsiteX13" fmla="*/ 4415004 w 10248824"/>
                <a:gd name="connsiteY13" fmla="*/ 6582697 h 6612127"/>
                <a:gd name="connsiteX14" fmla="*/ 7478192 w 10248824"/>
                <a:gd name="connsiteY14" fmla="*/ 6300319 h 6612127"/>
                <a:gd name="connsiteX15" fmla="*/ 9654464 w 10248824"/>
                <a:gd name="connsiteY15" fmla="*/ 6291175 h 6612127"/>
                <a:gd name="connsiteX16" fmla="*/ 9681896 w 10248824"/>
                <a:gd name="connsiteY16" fmla="*/ 6282031 h 6612127"/>
                <a:gd name="connsiteX17" fmla="*/ 9773336 w 10248824"/>
                <a:gd name="connsiteY17" fmla="*/ 6263743 h 6612127"/>
                <a:gd name="connsiteX18" fmla="*/ 9828200 w 10248824"/>
                <a:gd name="connsiteY18" fmla="*/ 6245455 h 6612127"/>
                <a:gd name="connsiteX19" fmla="*/ 9892208 w 10248824"/>
                <a:gd name="connsiteY19" fmla="*/ 6218023 h 6612127"/>
                <a:gd name="connsiteX20" fmla="*/ 10020224 w 10248824"/>
                <a:gd name="connsiteY20" fmla="*/ 6099151 h 6612127"/>
                <a:gd name="connsiteX21" fmla="*/ 10056800 w 10248824"/>
                <a:gd name="connsiteY21" fmla="*/ 6062575 h 6612127"/>
                <a:gd name="connsiteX22" fmla="*/ 10102520 w 10248824"/>
                <a:gd name="connsiteY22" fmla="*/ 5980279 h 6612127"/>
                <a:gd name="connsiteX23" fmla="*/ 10111664 w 10248824"/>
                <a:gd name="connsiteY23" fmla="*/ 5952847 h 6612127"/>
                <a:gd name="connsiteX24" fmla="*/ 10129952 w 10248824"/>
                <a:gd name="connsiteY24" fmla="*/ 5879695 h 6612127"/>
                <a:gd name="connsiteX25" fmla="*/ 10148240 w 10248824"/>
                <a:gd name="connsiteY25" fmla="*/ 5797399 h 6612127"/>
                <a:gd name="connsiteX26" fmla="*/ 10166528 w 10248824"/>
                <a:gd name="connsiteY26" fmla="*/ 5577943 h 6612127"/>
                <a:gd name="connsiteX27" fmla="*/ 10175672 w 10248824"/>
                <a:gd name="connsiteY27" fmla="*/ 5532223 h 6612127"/>
                <a:gd name="connsiteX28" fmla="*/ 10184816 w 10248824"/>
                <a:gd name="connsiteY28" fmla="*/ 5422495 h 6612127"/>
                <a:gd name="connsiteX29" fmla="*/ 10212248 w 10248824"/>
                <a:gd name="connsiteY29" fmla="*/ 5047591 h 6612127"/>
                <a:gd name="connsiteX30" fmla="*/ 10221392 w 10248824"/>
                <a:gd name="connsiteY30" fmla="*/ 4626967 h 6612127"/>
                <a:gd name="connsiteX31" fmla="*/ 10248824 w 10248824"/>
                <a:gd name="connsiteY31" fmla="*/ 4370935 h 6612127"/>
                <a:gd name="connsiteX32" fmla="*/ 10239680 w 10248824"/>
                <a:gd name="connsiteY32" fmla="*/ 2990191 h 6612127"/>
                <a:gd name="connsiteX33" fmla="*/ 10230536 w 10248824"/>
                <a:gd name="connsiteY33" fmla="*/ 2834743 h 6612127"/>
                <a:gd name="connsiteX34" fmla="*/ 10029368 w 10248824"/>
                <a:gd name="connsiteY34" fmla="*/ 103 h 6612127"/>
                <a:gd name="connsiteX35" fmla="*/ 9663608 w 10248824"/>
                <a:gd name="connsiteY35" fmla="*/ 54967 h 6612127"/>
                <a:gd name="connsiteX36" fmla="*/ 9233840 w 10248824"/>
                <a:gd name="connsiteY36" fmla="*/ 100687 h 6612127"/>
                <a:gd name="connsiteX37" fmla="*/ 8657768 w 10248824"/>
                <a:gd name="connsiteY37" fmla="*/ 146407 h 6612127"/>
                <a:gd name="connsiteX38" fmla="*/ 7688504 w 10248824"/>
                <a:gd name="connsiteY38" fmla="*/ 164695 h 6612127"/>
                <a:gd name="connsiteX39" fmla="*/ 6810680 w 10248824"/>
                <a:gd name="connsiteY39" fmla="*/ 246991 h 6612127"/>
                <a:gd name="connsiteX40" fmla="*/ 6371768 w 10248824"/>
                <a:gd name="connsiteY40" fmla="*/ 292711 h 6612127"/>
                <a:gd name="connsiteX41" fmla="*/ 6079160 w 10248824"/>
                <a:gd name="connsiteY41" fmla="*/ 320143 h 6612127"/>
                <a:gd name="connsiteX42" fmla="*/ 5567096 w 10248824"/>
                <a:gd name="connsiteY42" fmla="*/ 356719 h 6612127"/>
                <a:gd name="connsiteX43" fmla="*/ 4789856 w 10248824"/>
                <a:gd name="connsiteY43" fmla="*/ 365863 h 6612127"/>
                <a:gd name="connsiteX44" fmla="*/ 565328 w 10248824"/>
                <a:gd name="connsiteY44" fmla="*/ 310999 h 6612127"/>
                <a:gd name="connsiteX45" fmla="*/ 971323 w 10248824"/>
                <a:gd name="connsiteY45" fmla="*/ 314310 h 6612127"/>
                <a:gd name="connsiteX0" fmla="*/ 971323 w 10331751"/>
                <a:gd name="connsiteY0" fmla="*/ 450960 h 6748777"/>
                <a:gd name="connsiteX1" fmla="*/ 254432 w 10331751"/>
                <a:gd name="connsiteY1" fmla="*/ 511657 h 6748777"/>
                <a:gd name="connsiteX2" fmla="*/ 162992 w 10331751"/>
                <a:gd name="connsiteY2" fmla="*/ 1343761 h 6748777"/>
                <a:gd name="connsiteX3" fmla="*/ 135560 w 10331751"/>
                <a:gd name="connsiteY3" fmla="*/ 1682089 h 6748777"/>
                <a:gd name="connsiteX4" fmla="*/ 126416 w 10331751"/>
                <a:gd name="connsiteY4" fmla="*/ 2011273 h 6748777"/>
                <a:gd name="connsiteX5" fmla="*/ 108128 w 10331751"/>
                <a:gd name="connsiteY5" fmla="*/ 2267305 h 6748777"/>
                <a:gd name="connsiteX6" fmla="*/ 98984 w 10331751"/>
                <a:gd name="connsiteY6" fmla="*/ 3081121 h 6748777"/>
                <a:gd name="connsiteX7" fmla="*/ 80696 w 10331751"/>
                <a:gd name="connsiteY7" fmla="*/ 3657193 h 6748777"/>
                <a:gd name="connsiteX8" fmla="*/ 71552 w 10331751"/>
                <a:gd name="connsiteY8" fmla="*/ 4416145 h 6748777"/>
                <a:gd name="connsiteX9" fmla="*/ 53264 w 10331751"/>
                <a:gd name="connsiteY9" fmla="*/ 5275681 h 6748777"/>
                <a:gd name="connsiteX10" fmla="*/ 62408 w 10331751"/>
                <a:gd name="connsiteY10" fmla="*/ 5934049 h 6748777"/>
                <a:gd name="connsiteX11" fmla="*/ 236144 w 10331751"/>
                <a:gd name="connsiteY11" fmla="*/ 6308953 h 6748777"/>
                <a:gd name="connsiteX12" fmla="*/ 2595296 w 10331751"/>
                <a:gd name="connsiteY12" fmla="*/ 6720433 h 6748777"/>
                <a:gd name="connsiteX13" fmla="*/ 4415004 w 10331751"/>
                <a:gd name="connsiteY13" fmla="*/ 6719347 h 6748777"/>
                <a:gd name="connsiteX14" fmla="*/ 7478192 w 10331751"/>
                <a:gd name="connsiteY14" fmla="*/ 6436969 h 6748777"/>
                <a:gd name="connsiteX15" fmla="*/ 9654464 w 10331751"/>
                <a:gd name="connsiteY15" fmla="*/ 6427825 h 6748777"/>
                <a:gd name="connsiteX16" fmla="*/ 9681896 w 10331751"/>
                <a:gd name="connsiteY16" fmla="*/ 6418681 h 6748777"/>
                <a:gd name="connsiteX17" fmla="*/ 9773336 w 10331751"/>
                <a:gd name="connsiteY17" fmla="*/ 6400393 h 6748777"/>
                <a:gd name="connsiteX18" fmla="*/ 9828200 w 10331751"/>
                <a:gd name="connsiteY18" fmla="*/ 6382105 h 6748777"/>
                <a:gd name="connsiteX19" fmla="*/ 9892208 w 10331751"/>
                <a:gd name="connsiteY19" fmla="*/ 6354673 h 6748777"/>
                <a:gd name="connsiteX20" fmla="*/ 10020224 w 10331751"/>
                <a:gd name="connsiteY20" fmla="*/ 6235801 h 6748777"/>
                <a:gd name="connsiteX21" fmla="*/ 10056800 w 10331751"/>
                <a:gd name="connsiteY21" fmla="*/ 6199225 h 6748777"/>
                <a:gd name="connsiteX22" fmla="*/ 10102520 w 10331751"/>
                <a:gd name="connsiteY22" fmla="*/ 6116929 h 6748777"/>
                <a:gd name="connsiteX23" fmla="*/ 10111664 w 10331751"/>
                <a:gd name="connsiteY23" fmla="*/ 6089497 h 6748777"/>
                <a:gd name="connsiteX24" fmla="*/ 10129952 w 10331751"/>
                <a:gd name="connsiteY24" fmla="*/ 6016345 h 6748777"/>
                <a:gd name="connsiteX25" fmla="*/ 10148240 w 10331751"/>
                <a:gd name="connsiteY25" fmla="*/ 5934049 h 6748777"/>
                <a:gd name="connsiteX26" fmla="*/ 10166528 w 10331751"/>
                <a:gd name="connsiteY26" fmla="*/ 5714593 h 6748777"/>
                <a:gd name="connsiteX27" fmla="*/ 10175672 w 10331751"/>
                <a:gd name="connsiteY27" fmla="*/ 5668873 h 6748777"/>
                <a:gd name="connsiteX28" fmla="*/ 10184816 w 10331751"/>
                <a:gd name="connsiteY28" fmla="*/ 5559145 h 6748777"/>
                <a:gd name="connsiteX29" fmla="*/ 10212248 w 10331751"/>
                <a:gd name="connsiteY29" fmla="*/ 5184241 h 6748777"/>
                <a:gd name="connsiteX30" fmla="*/ 10221392 w 10331751"/>
                <a:gd name="connsiteY30" fmla="*/ 4763617 h 6748777"/>
                <a:gd name="connsiteX31" fmla="*/ 10248824 w 10331751"/>
                <a:gd name="connsiteY31" fmla="*/ 4507585 h 6748777"/>
                <a:gd name="connsiteX32" fmla="*/ 10239680 w 10331751"/>
                <a:gd name="connsiteY32" fmla="*/ 3126841 h 6748777"/>
                <a:gd name="connsiteX33" fmla="*/ 10230536 w 10331751"/>
                <a:gd name="connsiteY33" fmla="*/ 2971393 h 6748777"/>
                <a:gd name="connsiteX34" fmla="*/ 10029368 w 10331751"/>
                <a:gd name="connsiteY34" fmla="*/ 136753 h 6748777"/>
                <a:gd name="connsiteX35" fmla="*/ 9663608 w 10331751"/>
                <a:gd name="connsiteY35" fmla="*/ 191617 h 6748777"/>
                <a:gd name="connsiteX36" fmla="*/ 9233840 w 10331751"/>
                <a:gd name="connsiteY36" fmla="*/ 237337 h 6748777"/>
                <a:gd name="connsiteX37" fmla="*/ 8657768 w 10331751"/>
                <a:gd name="connsiteY37" fmla="*/ 283057 h 6748777"/>
                <a:gd name="connsiteX38" fmla="*/ 7688504 w 10331751"/>
                <a:gd name="connsiteY38" fmla="*/ 301345 h 6748777"/>
                <a:gd name="connsiteX39" fmla="*/ 6810680 w 10331751"/>
                <a:gd name="connsiteY39" fmla="*/ 383641 h 6748777"/>
                <a:gd name="connsiteX40" fmla="*/ 6371768 w 10331751"/>
                <a:gd name="connsiteY40" fmla="*/ 429361 h 6748777"/>
                <a:gd name="connsiteX41" fmla="*/ 6079160 w 10331751"/>
                <a:gd name="connsiteY41" fmla="*/ 456793 h 6748777"/>
                <a:gd name="connsiteX42" fmla="*/ 5567096 w 10331751"/>
                <a:gd name="connsiteY42" fmla="*/ 493369 h 6748777"/>
                <a:gd name="connsiteX43" fmla="*/ 4789856 w 10331751"/>
                <a:gd name="connsiteY43" fmla="*/ 502513 h 6748777"/>
                <a:gd name="connsiteX44" fmla="*/ 565328 w 10331751"/>
                <a:gd name="connsiteY44" fmla="*/ 447649 h 6748777"/>
                <a:gd name="connsiteX45" fmla="*/ 971323 w 10331751"/>
                <a:gd name="connsiteY45" fmla="*/ 450960 h 6748777"/>
                <a:gd name="connsiteX0" fmla="*/ 971323 w 10607233"/>
                <a:gd name="connsiteY0" fmla="*/ 313760 h 6611577"/>
                <a:gd name="connsiteX1" fmla="*/ 254432 w 10607233"/>
                <a:gd name="connsiteY1" fmla="*/ 374457 h 6611577"/>
                <a:gd name="connsiteX2" fmla="*/ 162992 w 10607233"/>
                <a:gd name="connsiteY2" fmla="*/ 1206561 h 6611577"/>
                <a:gd name="connsiteX3" fmla="*/ 135560 w 10607233"/>
                <a:gd name="connsiteY3" fmla="*/ 1544889 h 6611577"/>
                <a:gd name="connsiteX4" fmla="*/ 126416 w 10607233"/>
                <a:gd name="connsiteY4" fmla="*/ 1874073 h 6611577"/>
                <a:gd name="connsiteX5" fmla="*/ 108128 w 10607233"/>
                <a:gd name="connsiteY5" fmla="*/ 2130105 h 6611577"/>
                <a:gd name="connsiteX6" fmla="*/ 98984 w 10607233"/>
                <a:gd name="connsiteY6" fmla="*/ 2943921 h 6611577"/>
                <a:gd name="connsiteX7" fmla="*/ 80696 w 10607233"/>
                <a:gd name="connsiteY7" fmla="*/ 3519993 h 6611577"/>
                <a:gd name="connsiteX8" fmla="*/ 71552 w 10607233"/>
                <a:gd name="connsiteY8" fmla="*/ 4278945 h 6611577"/>
                <a:gd name="connsiteX9" fmla="*/ 53264 w 10607233"/>
                <a:gd name="connsiteY9" fmla="*/ 5138481 h 6611577"/>
                <a:gd name="connsiteX10" fmla="*/ 62408 w 10607233"/>
                <a:gd name="connsiteY10" fmla="*/ 5796849 h 6611577"/>
                <a:gd name="connsiteX11" fmla="*/ 236144 w 10607233"/>
                <a:gd name="connsiteY11" fmla="*/ 6171753 h 6611577"/>
                <a:gd name="connsiteX12" fmla="*/ 2595296 w 10607233"/>
                <a:gd name="connsiteY12" fmla="*/ 6583233 h 6611577"/>
                <a:gd name="connsiteX13" fmla="*/ 4415004 w 10607233"/>
                <a:gd name="connsiteY13" fmla="*/ 6582147 h 6611577"/>
                <a:gd name="connsiteX14" fmla="*/ 7478192 w 10607233"/>
                <a:gd name="connsiteY14" fmla="*/ 6299769 h 6611577"/>
                <a:gd name="connsiteX15" fmla="*/ 9654464 w 10607233"/>
                <a:gd name="connsiteY15" fmla="*/ 6290625 h 6611577"/>
                <a:gd name="connsiteX16" fmla="*/ 9681896 w 10607233"/>
                <a:gd name="connsiteY16" fmla="*/ 6281481 h 6611577"/>
                <a:gd name="connsiteX17" fmla="*/ 9773336 w 10607233"/>
                <a:gd name="connsiteY17" fmla="*/ 6263193 h 6611577"/>
                <a:gd name="connsiteX18" fmla="*/ 9828200 w 10607233"/>
                <a:gd name="connsiteY18" fmla="*/ 6244905 h 6611577"/>
                <a:gd name="connsiteX19" fmla="*/ 9892208 w 10607233"/>
                <a:gd name="connsiteY19" fmla="*/ 6217473 h 6611577"/>
                <a:gd name="connsiteX20" fmla="*/ 10020224 w 10607233"/>
                <a:gd name="connsiteY20" fmla="*/ 6098601 h 6611577"/>
                <a:gd name="connsiteX21" fmla="*/ 10056800 w 10607233"/>
                <a:gd name="connsiteY21" fmla="*/ 6062025 h 6611577"/>
                <a:gd name="connsiteX22" fmla="*/ 10102520 w 10607233"/>
                <a:gd name="connsiteY22" fmla="*/ 5979729 h 6611577"/>
                <a:gd name="connsiteX23" fmla="*/ 10111664 w 10607233"/>
                <a:gd name="connsiteY23" fmla="*/ 5952297 h 6611577"/>
                <a:gd name="connsiteX24" fmla="*/ 10129952 w 10607233"/>
                <a:gd name="connsiteY24" fmla="*/ 5879145 h 6611577"/>
                <a:gd name="connsiteX25" fmla="*/ 10148240 w 10607233"/>
                <a:gd name="connsiteY25" fmla="*/ 5796849 h 6611577"/>
                <a:gd name="connsiteX26" fmla="*/ 10166528 w 10607233"/>
                <a:gd name="connsiteY26" fmla="*/ 5577393 h 6611577"/>
                <a:gd name="connsiteX27" fmla="*/ 10175672 w 10607233"/>
                <a:gd name="connsiteY27" fmla="*/ 5531673 h 6611577"/>
                <a:gd name="connsiteX28" fmla="*/ 10184816 w 10607233"/>
                <a:gd name="connsiteY28" fmla="*/ 5421945 h 6611577"/>
                <a:gd name="connsiteX29" fmla="*/ 10212248 w 10607233"/>
                <a:gd name="connsiteY29" fmla="*/ 5047041 h 6611577"/>
                <a:gd name="connsiteX30" fmla="*/ 10221392 w 10607233"/>
                <a:gd name="connsiteY30" fmla="*/ 4626417 h 6611577"/>
                <a:gd name="connsiteX31" fmla="*/ 10248824 w 10607233"/>
                <a:gd name="connsiteY31" fmla="*/ 4370385 h 6611577"/>
                <a:gd name="connsiteX32" fmla="*/ 10239680 w 10607233"/>
                <a:gd name="connsiteY32" fmla="*/ 2989641 h 6611577"/>
                <a:gd name="connsiteX33" fmla="*/ 10230536 w 10607233"/>
                <a:gd name="connsiteY33" fmla="*/ 2834193 h 6611577"/>
                <a:gd name="connsiteX34" fmla="*/ 10390583 w 10607233"/>
                <a:gd name="connsiteY34" fmla="*/ 186388 h 6611577"/>
                <a:gd name="connsiteX35" fmla="*/ 9663608 w 10607233"/>
                <a:gd name="connsiteY35" fmla="*/ 54417 h 6611577"/>
                <a:gd name="connsiteX36" fmla="*/ 9233840 w 10607233"/>
                <a:gd name="connsiteY36" fmla="*/ 100137 h 6611577"/>
                <a:gd name="connsiteX37" fmla="*/ 8657768 w 10607233"/>
                <a:gd name="connsiteY37" fmla="*/ 145857 h 6611577"/>
                <a:gd name="connsiteX38" fmla="*/ 7688504 w 10607233"/>
                <a:gd name="connsiteY38" fmla="*/ 164145 h 6611577"/>
                <a:gd name="connsiteX39" fmla="*/ 6810680 w 10607233"/>
                <a:gd name="connsiteY39" fmla="*/ 246441 h 6611577"/>
                <a:gd name="connsiteX40" fmla="*/ 6371768 w 10607233"/>
                <a:gd name="connsiteY40" fmla="*/ 292161 h 6611577"/>
                <a:gd name="connsiteX41" fmla="*/ 6079160 w 10607233"/>
                <a:gd name="connsiteY41" fmla="*/ 319593 h 6611577"/>
                <a:gd name="connsiteX42" fmla="*/ 5567096 w 10607233"/>
                <a:gd name="connsiteY42" fmla="*/ 356169 h 6611577"/>
                <a:gd name="connsiteX43" fmla="*/ 4789856 w 10607233"/>
                <a:gd name="connsiteY43" fmla="*/ 365313 h 6611577"/>
                <a:gd name="connsiteX44" fmla="*/ 565328 w 10607233"/>
                <a:gd name="connsiteY44" fmla="*/ 310449 h 6611577"/>
                <a:gd name="connsiteX45" fmla="*/ 971323 w 10607233"/>
                <a:gd name="connsiteY45" fmla="*/ 313760 h 6611577"/>
                <a:gd name="connsiteX0" fmla="*/ 971323 w 10452626"/>
                <a:gd name="connsiteY0" fmla="*/ 293623 h 6591440"/>
                <a:gd name="connsiteX1" fmla="*/ 254432 w 10452626"/>
                <a:gd name="connsiteY1" fmla="*/ 354320 h 6591440"/>
                <a:gd name="connsiteX2" fmla="*/ 162992 w 10452626"/>
                <a:gd name="connsiteY2" fmla="*/ 1186424 h 6591440"/>
                <a:gd name="connsiteX3" fmla="*/ 135560 w 10452626"/>
                <a:gd name="connsiteY3" fmla="*/ 1524752 h 6591440"/>
                <a:gd name="connsiteX4" fmla="*/ 126416 w 10452626"/>
                <a:gd name="connsiteY4" fmla="*/ 1853936 h 6591440"/>
                <a:gd name="connsiteX5" fmla="*/ 108128 w 10452626"/>
                <a:gd name="connsiteY5" fmla="*/ 2109968 h 6591440"/>
                <a:gd name="connsiteX6" fmla="*/ 98984 w 10452626"/>
                <a:gd name="connsiteY6" fmla="*/ 2923784 h 6591440"/>
                <a:gd name="connsiteX7" fmla="*/ 80696 w 10452626"/>
                <a:gd name="connsiteY7" fmla="*/ 3499856 h 6591440"/>
                <a:gd name="connsiteX8" fmla="*/ 71552 w 10452626"/>
                <a:gd name="connsiteY8" fmla="*/ 4258808 h 6591440"/>
                <a:gd name="connsiteX9" fmla="*/ 53264 w 10452626"/>
                <a:gd name="connsiteY9" fmla="*/ 5118344 h 6591440"/>
                <a:gd name="connsiteX10" fmla="*/ 62408 w 10452626"/>
                <a:gd name="connsiteY10" fmla="*/ 5776712 h 6591440"/>
                <a:gd name="connsiteX11" fmla="*/ 236144 w 10452626"/>
                <a:gd name="connsiteY11" fmla="*/ 6151616 h 6591440"/>
                <a:gd name="connsiteX12" fmla="*/ 2595296 w 10452626"/>
                <a:gd name="connsiteY12" fmla="*/ 6563096 h 6591440"/>
                <a:gd name="connsiteX13" fmla="*/ 4415004 w 10452626"/>
                <a:gd name="connsiteY13" fmla="*/ 6562010 h 6591440"/>
                <a:gd name="connsiteX14" fmla="*/ 7478192 w 10452626"/>
                <a:gd name="connsiteY14" fmla="*/ 6279632 h 6591440"/>
                <a:gd name="connsiteX15" fmla="*/ 9654464 w 10452626"/>
                <a:gd name="connsiteY15" fmla="*/ 6270488 h 6591440"/>
                <a:gd name="connsiteX16" fmla="*/ 9681896 w 10452626"/>
                <a:gd name="connsiteY16" fmla="*/ 6261344 h 6591440"/>
                <a:gd name="connsiteX17" fmla="*/ 9773336 w 10452626"/>
                <a:gd name="connsiteY17" fmla="*/ 6243056 h 6591440"/>
                <a:gd name="connsiteX18" fmla="*/ 9828200 w 10452626"/>
                <a:gd name="connsiteY18" fmla="*/ 6224768 h 6591440"/>
                <a:gd name="connsiteX19" fmla="*/ 9892208 w 10452626"/>
                <a:gd name="connsiteY19" fmla="*/ 6197336 h 6591440"/>
                <a:gd name="connsiteX20" fmla="*/ 10020224 w 10452626"/>
                <a:gd name="connsiteY20" fmla="*/ 6078464 h 6591440"/>
                <a:gd name="connsiteX21" fmla="*/ 10056800 w 10452626"/>
                <a:gd name="connsiteY21" fmla="*/ 6041888 h 6591440"/>
                <a:gd name="connsiteX22" fmla="*/ 10102520 w 10452626"/>
                <a:gd name="connsiteY22" fmla="*/ 5959592 h 6591440"/>
                <a:gd name="connsiteX23" fmla="*/ 10111664 w 10452626"/>
                <a:gd name="connsiteY23" fmla="*/ 5932160 h 6591440"/>
                <a:gd name="connsiteX24" fmla="*/ 10129952 w 10452626"/>
                <a:gd name="connsiteY24" fmla="*/ 5859008 h 6591440"/>
                <a:gd name="connsiteX25" fmla="*/ 10148240 w 10452626"/>
                <a:gd name="connsiteY25" fmla="*/ 5776712 h 6591440"/>
                <a:gd name="connsiteX26" fmla="*/ 10166528 w 10452626"/>
                <a:gd name="connsiteY26" fmla="*/ 5557256 h 6591440"/>
                <a:gd name="connsiteX27" fmla="*/ 10175672 w 10452626"/>
                <a:gd name="connsiteY27" fmla="*/ 5511536 h 6591440"/>
                <a:gd name="connsiteX28" fmla="*/ 10184816 w 10452626"/>
                <a:gd name="connsiteY28" fmla="*/ 5401808 h 6591440"/>
                <a:gd name="connsiteX29" fmla="*/ 10212248 w 10452626"/>
                <a:gd name="connsiteY29" fmla="*/ 5026904 h 6591440"/>
                <a:gd name="connsiteX30" fmla="*/ 10221392 w 10452626"/>
                <a:gd name="connsiteY30" fmla="*/ 4606280 h 6591440"/>
                <a:gd name="connsiteX31" fmla="*/ 10248824 w 10452626"/>
                <a:gd name="connsiteY31" fmla="*/ 4350248 h 6591440"/>
                <a:gd name="connsiteX32" fmla="*/ 10239680 w 10452626"/>
                <a:gd name="connsiteY32" fmla="*/ 2969504 h 6591440"/>
                <a:gd name="connsiteX33" fmla="*/ 10230536 w 10452626"/>
                <a:gd name="connsiteY33" fmla="*/ 2814056 h 6591440"/>
                <a:gd name="connsiteX34" fmla="*/ 10390583 w 10452626"/>
                <a:gd name="connsiteY34" fmla="*/ 166251 h 6591440"/>
                <a:gd name="connsiteX35" fmla="*/ 9663608 w 10452626"/>
                <a:gd name="connsiteY35" fmla="*/ 34280 h 6591440"/>
                <a:gd name="connsiteX36" fmla="*/ 9233840 w 10452626"/>
                <a:gd name="connsiteY36" fmla="*/ 80000 h 6591440"/>
                <a:gd name="connsiteX37" fmla="*/ 8657768 w 10452626"/>
                <a:gd name="connsiteY37" fmla="*/ 125720 h 6591440"/>
                <a:gd name="connsiteX38" fmla="*/ 7688504 w 10452626"/>
                <a:gd name="connsiteY38" fmla="*/ 144008 h 6591440"/>
                <a:gd name="connsiteX39" fmla="*/ 6810680 w 10452626"/>
                <a:gd name="connsiteY39" fmla="*/ 226304 h 6591440"/>
                <a:gd name="connsiteX40" fmla="*/ 6371768 w 10452626"/>
                <a:gd name="connsiteY40" fmla="*/ 272024 h 6591440"/>
                <a:gd name="connsiteX41" fmla="*/ 6079160 w 10452626"/>
                <a:gd name="connsiteY41" fmla="*/ 299456 h 6591440"/>
                <a:gd name="connsiteX42" fmla="*/ 5567096 w 10452626"/>
                <a:gd name="connsiteY42" fmla="*/ 336032 h 6591440"/>
                <a:gd name="connsiteX43" fmla="*/ 4789856 w 10452626"/>
                <a:gd name="connsiteY43" fmla="*/ 345176 h 6591440"/>
                <a:gd name="connsiteX44" fmla="*/ 565328 w 10452626"/>
                <a:gd name="connsiteY44" fmla="*/ 290312 h 6591440"/>
                <a:gd name="connsiteX45" fmla="*/ 971323 w 10452626"/>
                <a:gd name="connsiteY45" fmla="*/ 293623 h 6591440"/>
                <a:gd name="connsiteX0" fmla="*/ 971323 w 10452626"/>
                <a:gd name="connsiteY0" fmla="*/ 296336 h 6594153"/>
                <a:gd name="connsiteX1" fmla="*/ 254432 w 10452626"/>
                <a:gd name="connsiteY1" fmla="*/ 357033 h 6594153"/>
                <a:gd name="connsiteX2" fmla="*/ 162992 w 10452626"/>
                <a:gd name="connsiteY2" fmla="*/ 1189137 h 6594153"/>
                <a:gd name="connsiteX3" fmla="*/ 135560 w 10452626"/>
                <a:gd name="connsiteY3" fmla="*/ 1527465 h 6594153"/>
                <a:gd name="connsiteX4" fmla="*/ 126416 w 10452626"/>
                <a:gd name="connsiteY4" fmla="*/ 1856649 h 6594153"/>
                <a:gd name="connsiteX5" fmla="*/ 108128 w 10452626"/>
                <a:gd name="connsiteY5" fmla="*/ 2112681 h 6594153"/>
                <a:gd name="connsiteX6" fmla="*/ 98984 w 10452626"/>
                <a:gd name="connsiteY6" fmla="*/ 2926497 h 6594153"/>
                <a:gd name="connsiteX7" fmla="*/ 80696 w 10452626"/>
                <a:gd name="connsiteY7" fmla="*/ 3502569 h 6594153"/>
                <a:gd name="connsiteX8" fmla="*/ 71552 w 10452626"/>
                <a:gd name="connsiteY8" fmla="*/ 4261521 h 6594153"/>
                <a:gd name="connsiteX9" fmla="*/ 53264 w 10452626"/>
                <a:gd name="connsiteY9" fmla="*/ 5121057 h 6594153"/>
                <a:gd name="connsiteX10" fmla="*/ 62408 w 10452626"/>
                <a:gd name="connsiteY10" fmla="*/ 5779425 h 6594153"/>
                <a:gd name="connsiteX11" fmla="*/ 236144 w 10452626"/>
                <a:gd name="connsiteY11" fmla="*/ 6154329 h 6594153"/>
                <a:gd name="connsiteX12" fmla="*/ 2595296 w 10452626"/>
                <a:gd name="connsiteY12" fmla="*/ 6565809 h 6594153"/>
                <a:gd name="connsiteX13" fmla="*/ 4415004 w 10452626"/>
                <a:gd name="connsiteY13" fmla="*/ 6564723 h 6594153"/>
                <a:gd name="connsiteX14" fmla="*/ 7478192 w 10452626"/>
                <a:gd name="connsiteY14" fmla="*/ 6282345 h 6594153"/>
                <a:gd name="connsiteX15" fmla="*/ 9654464 w 10452626"/>
                <a:gd name="connsiteY15" fmla="*/ 6273201 h 6594153"/>
                <a:gd name="connsiteX16" fmla="*/ 9681896 w 10452626"/>
                <a:gd name="connsiteY16" fmla="*/ 6264057 h 6594153"/>
                <a:gd name="connsiteX17" fmla="*/ 9773336 w 10452626"/>
                <a:gd name="connsiteY17" fmla="*/ 6245769 h 6594153"/>
                <a:gd name="connsiteX18" fmla="*/ 9828200 w 10452626"/>
                <a:gd name="connsiteY18" fmla="*/ 6227481 h 6594153"/>
                <a:gd name="connsiteX19" fmla="*/ 9892208 w 10452626"/>
                <a:gd name="connsiteY19" fmla="*/ 6200049 h 6594153"/>
                <a:gd name="connsiteX20" fmla="*/ 10020224 w 10452626"/>
                <a:gd name="connsiteY20" fmla="*/ 6081177 h 6594153"/>
                <a:gd name="connsiteX21" fmla="*/ 10056800 w 10452626"/>
                <a:gd name="connsiteY21" fmla="*/ 6044601 h 6594153"/>
                <a:gd name="connsiteX22" fmla="*/ 10102520 w 10452626"/>
                <a:gd name="connsiteY22" fmla="*/ 5962305 h 6594153"/>
                <a:gd name="connsiteX23" fmla="*/ 10111664 w 10452626"/>
                <a:gd name="connsiteY23" fmla="*/ 5934873 h 6594153"/>
                <a:gd name="connsiteX24" fmla="*/ 10129952 w 10452626"/>
                <a:gd name="connsiteY24" fmla="*/ 5861721 h 6594153"/>
                <a:gd name="connsiteX25" fmla="*/ 10148240 w 10452626"/>
                <a:gd name="connsiteY25" fmla="*/ 5779425 h 6594153"/>
                <a:gd name="connsiteX26" fmla="*/ 10166528 w 10452626"/>
                <a:gd name="connsiteY26" fmla="*/ 5559969 h 6594153"/>
                <a:gd name="connsiteX27" fmla="*/ 10175672 w 10452626"/>
                <a:gd name="connsiteY27" fmla="*/ 5514249 h 6594153"/>
                <a:gd name="connsiteX28" fmla="*/ 10184816 w 10452626"/>
                <a:gd name="connsiteY28" fmla="*/ 5404521 h 6594153"/>
                <a:gd name="connsiteX29" fmla="*/ 10212248 w 10452626"/>
                <a:gd name="connsiteY29" fmla="*/ 5029617 h 6594153"/>
                <a:gd name="connsiteX30" fmla="*/ 10221392 w 10452626"/>
                <a:gd name="connsiteY30" fmla="*/ 4608993 h 6594153"/>
                <a:gd name="connsiteX31" fmla="*/ 10248824 w 10452626"/>
                <a:gd name="connsiteY31" fmla="*/ 4352961 h 6594153"/>
                <a:gd name="connsiteX32" fmla="*/ 10239680 w 10452626"/>
                <a:gd name="connsiteY32" fmla="*/ 2972217 h 6594153"/>
                <a:gd name="connsiteX33" fmla="*/ 10230536 w 10452626"/>
                <a:gd name="connsiteY33" fmla="*/ 2816769 h 6594153"/>
                <a:gd name="connsiteX34" fmla="*/ 10390583 w 10452626"/>
                <a:gd name="connsiteY34" fmla="*/ 168964 h 6594153"/>
                <a:gd name="connsiteX35" fmla="*/ 9663608 w 10452626"/>
                <a:gd name="connsiteY35" fmla="*/ 36993 h 6594153"/>
                <a:gd name="connsiteX36" fmla="*/ 8657768 w 10452626"/>
                <a:gd name="connsiteY36" fmla="*/ 128433 h 6594153"/>
                <a:gd name="connsiteX37" fmla="*/ 7688504 w 10452626"/>
                <a:gd name="connsiteY37" fmla="*/ 146721 h 6594153"/>
                <a:gd name="connsiteX38" fmla="*/ 6810680 w 10452626"/>
                <a:gd name="connsiteY38" fmla="*/ 229017 h 6594153"/>
                <a:gd name="connsiteX39" fmla="*/ 6371768 w 10452626"/>
                <a:gd name="connsiteY39" fmla="*/ 274737 h 6594153"/>
                <a:gd name="connsiteX40" fmla="*/ 6079160 w 10452626"/>
                <a:gd name="connsiteY40" fmla="*/ 302169 h 6594153"/>
                <a:gd name="connsiteX41" fmla="*/ 5567096 w 10452626"/>
                <a:gd name="connsiteY41" fmla="*/ 338745 h 6594153"/>
                <a:gd name="connsiteX42" fmla="*/ 4789856 w 10452626"/>
                <a:gd name="connsiteY42" fmla="*/ 347889 h 6594153"/>
                <a:gd name="connsiteX43" fmla="*/ 565328 w 10452626"/>
                <a:gd name="connsiteY43" fmla="*/ 293025 h 6594153"/>
                <a:gd name="connsiteX44" fmla="*/ 971323 w 10452626"/>
                <a:gd name="connsiteY44" fmla="*/ 296336 h 6594153"/>
                <a:gd name="connsiteX0" fmla="*/ 971323 w 10479714"/>
                <a:gd name="connsiteY0" fmla="*/ 336687 h 6634504"/>
                <a:gd name="connsiteX1" fmla="*/ 254432 w 10479714"/>
                <a:gd name="connsiteY1" fmla="*/ 397384 h 6634504"/>
                <a:gd name="connsiteX2" fmla="*/ 162992 w 10479714"/>
                <a:gd name="connsiteY2" fmla="*/ 1229488 h 6634504"/>
                <a:gd name="connsiteX3" fmla="*/ 135560 w 10479714"/>
                <a:gd name="connsiteY3" fmla="*/ 1567816 h 6634504"/>
                <a:gd name="connsiteX4" fmla="*/ 126416 w 10479714"/>
                <a:gd name="connsiteY4" fmla="*/ 1897000 h 6634504"/>
                <a:gd name="connsiteX5" fmla="*/ 108128 w 10479714"/>
                <a:gd name="connsiteY5" fmla="*/ 2153032 h 6634504"/>
                <a:gd name="connsiteX6" fmla="*/ 98984 w 10479714"/>
                <a:gd name="connsiteY6" fmla="*/ 2966848 h 6634504"/>
                <a:gd name="connsiteX7" fmla="*/ 80696 w 10479714"/>
                <a:gd name="connsiteY7" fmla="*/ 3542920 h 6634504"/>
                <a:gd name="connsiteX8" fmla="*/ 71552 w 10479714"/>
                <a:gd name="connsiteY8" fmla="*/ 4301872 h 6634504"/>
                <a:gd name="connsiteX9" fmla="*/ 53264 w 10479714"/>
                <a:gd name="connsiteY9" fmla="*/ 5161408 h 6634504"/>
                <a:gd name="connsiteX10" fmla="*/ 62408 w 10479714"/>
                <a:gd name="connsiteY10" fmla="*/ 5819776 h 6634504"/>
                <a:gd name="connsiteX11" fmla="*/ 236144 w 10479714"/>
                <a:gd name="connsiteY11" fmla="*/ 6194680 h 6634504"/>
                <a:gd name="connsiteX12" fmla="*/ 2595296 w 10479714"/>
                <a:gd name="connsiteY12" fmla="*/ 6606160 h 6634504"/>
                <a:gd name="connsiteX13" fmla="*/ 4415004 w 10479714"/>
                <a:gd name="connsiteY13" fmla="*/ 6605074 h 6634504"/>
                <a:gd name="connsiteX14" fmla="*/ 7478192 w 10479714"/>
                <a:gd name="connsiteY14" fmla="*/ 6322696 h 6634504"/>
                <a:gd name="connsiteX15" fmla="*/ 9654464 w 10479714"/>
                <a:gd name="connsiteY15" fmla="*/ 6313552 h 6634504"/>
                <a:gd name="connsiteX16" fmla="*/ 9681896 w 10479714"/>
                <a:gd name="connsiteY16" fmla="*/ 6304408 h 6634504"/>
                <a:gd name="connsiteX17" fmla="*/ 9773336 w 10479714"/>
                <a:gd name="connsiteY17" fmla="*/ 6286120 h 6634504"/>
                <a:gd name="connsiteX18" fmla="*/ 9828200 w 10479714"/>
                <a:gd name="connsiteY18" fmla="*/ 6267832 h 6634504"/>
                <a:gd name="connsiteX19" fmla="*/ 9892208 w 10479714"/>
                <a:gd name="connsiteY19" fmla="*/ 6240400 h 6634504"/>
                <a:gd name="connsiteX20" fmla="*/ 10020224 w 10479714"/>
                <a:gd name="connsiteY20" fmla="*/ 6121528 h 6634504"/>
                <a:gd name="connsiteX21" fmla="*/ 10056800 w 10479714"/>
                <a:gd name="connsiteY21" fmla="*/ 6084952 h 6634504"/>
                <a:gd name="connsiteX22" fmla="*/ 10102520 w 10479714"/>
                <a:gd name="connsiteY22" fmla="*/ 6002656 h 6634504"/>
                <a:gd name="connsiteX23" fmla="*/ 10111664 w 10479714"/>
                <a:gd name="connsiteY23" fmla="*/ 5975224 h 6634504"/>
                <a:gd name="connsiteX24" fmla="*/ 10129952 w 10479714"/>
                <a:gd name="connsiteY24" fmla="*/ 5902072 h 6634504"/>
                <a:gd name="connsiteX25" fmla="*/ 10148240 w 10479714"/>
                <a:gd name="connsiteY25" fmla="*/ 5819776 h 6634504"/>
                <a:gd name="connsiteX26" fmla="*/ 10166528 w 10479714"/>
                <a:gd name="connsiteY26" fmla="*/ 5600320 h 6634504"/>
                <a:gd name="connsiteX27" fmla="*/ 10175672 w 10479714"/>
                <a:gd name="connsiteY27" fmla="*/ 5554600 h 6634504"/>
                <a:gd name="connsiteX28" fmla="*/ 10184816 w 10479714"/>
                <a:gd name="connsiteY28" fmla="*/ 5444872 h 6634504"/>
                <a:gd name="connsiteX29" fmla="*/ 10212248 w 10479714"/>
                <a:gd name="connsiteY29" fmla="*/ 5069968 h 6634504"/>
                <a:gd name="connsiteX30" fmla="*/ 10221392 w 10479714"/>
                <a:gd name="connsiteY30" fmla="*/ 4649344 h 6634504"/>
                <a:gd name="connsiteX31" fmla="*/ 10248824 w 10479714"/>
                <a:gd name="connsiteY31" fmla="*/ 4393312 h 6634504"/>
                <a:gd name="connsiteX32" fmla="*/ 10239680 w 10479714"/>
                <a:gd name="connsiteY32" fmla="*/ 3012568 h 6634504"/>
                <a:gd name="connsiteX33" fmla="*/ 10230536 w 10479714"/>
                <a:gd name="connsiteY33" fmla="*/ 2857120 h 6634504"/>
                <a:gd name="connsiteX34" fmla="*/ 10390583 w 10479714"/>
                <a:gd name="connsiteY34" fmla="*/ 209315 h 6634504"/>
                <a:gd name="connsiteX35" fmla="*/ 8657768 w 10479714"/>
                <a:gd name="connsiteY35" fmla="*/ 168784 h 6634504"/>
                <a:gd name="connsiteX36" fmla="*/ 7688504 w 10479714"/>
                <a:gd name="connsiteY36" fmla="*/ 187072 h 6634504"/>
                <a:gd name="connsiteX37" fmla="*/ 6810680 w 10479714"/>
                <a:gd name="connsiteY37" fmla="*/ 269368 h 6634504"/>
                <a:gd name="connsiteX38" fmla="*/ 6371768 w 10479714"/>
                <a:gd name="connsiteY38" fmla="*/ 315088 h 6634504"/>
                <a:gd name="connsiteX39" fmla="*/ 6079160 w 10479714"/>
                <a:gd name="connsiteY39" fmla="*/ 342520 h 6634504"/>
                <a:gd name="connsiteX40" fmla="*/ 5567096 w 10479714"/>
                <a:gd name="connsiteY40" fmla="*/ 379096 h 6634504"/>
                <a:gd name="connsiteX41" fmla="*/ 4789856 w 10479714"/>
                <a:gd name="connsiteY41" fmla="*/ 388240 h 6634504"/>
                <a:gd name="connsiteX42" fmla="*/ 565328 w 10479714"/>
                <a:gd name="connsiteY42" fmla="*/ 333376 h 6634504"/>
                <a:gd name="connsiteX43" fmla="*/ 971323 w 10479714"/>
                <a:gd name="connsiteY43" fmla="*/ 336687 h 6634504"/>
                <a:gd name="connsiteX0" fmla="*/ 971323 w 10481556"/>
                <a:gd name="connsiteY0" fmla="*/ 336687 h 6634504"/>
                <a:gd name="connsiteX1" fmla="*/ 254432 w 10481556"/>
                <a:gd name="connsiteY1" fmla="*/ 397384 h 6634504"/>
                <a:gd name="connsiteX2" fmla="*/ 162992 w 10481556"/>
                <a:gd name="connsiteY2" fmla="*/ 1229488 h 6634504"/>
                <a:gd name="connsiteX3" fmla="*/ 135560 w 10481556"/>
                <a:gd name="connsiteY3" fmla="*/ 1567816 h 6634504"/>
                <a:gd name="connsiteX4" fmla="*/ 126416 w 10481556"/>
                <a:gd name="connsiteY4" fmla="*/ 1897000 h 6634504"/>
                <a:gd name="connsiteX5" fmla="*/ 108128 w 10481556"/>
                <a:gd name="connsiteY5" fmla="*/ 2153032 h 6634504"/>
                <a:gd name="connsiteX6" fmla="*/ 98984 w 10481556"/>
                <a:gd name="connsiteY6" fmla="*/ 2966848 h 6634504"/>
                <a:gd name="connsiteX7" fmla="*/ 80696 w 10481556"/>
                <a:gd name="connsiteY7" fmla="*/ 3542920 h 6634504"/>
                <a:gd name="connsiteX8" fmla="*/ 71552 w 10481556"/>
                <a:gd name="connsiteY8" fmla="*/ 4301872 h 6634504"/>
                <a:gd name="connsiteX9" fmla="*/ 53264 w 10481556"/>
                <a:gd name="connsiteY9" fmla="*/ 5161408 h 6634504"/>
                <a:gd name="connsiteX10" fmla="*/ 62408 w 10481556"/>
                <a:gd name="connsiteY10" fmla="*/ 5819776 h 6634504"/>
                <a:gd name="connsiteX11" fmla="*/ 236144 w 10481556"/>
                <a:gd name="connsiteY11" fmla="*/ 6194680 h 6634504"/>
                <a:gd name="connsiteX12" fmla="*/ 2595296 w 10481556"/>
                <a:gd name="connsiteY12" fmla="*/ 6606160 h 6634504"/>
                <a:gd name="connsiteX13" fmla="*/ 4415004 w 10481556"/>
                <a:gd name="connsiteY13" fmla="*/ 6605074 h 6634504"/>
                <a:gd name="connsiteX14" fmla="*/ 7478192 w 10481556"/>
                <a:gd name="connsiteY14" fmla="*/ 6322696 h 6634504"/>
                <a:gd name="connsiteX15" fmla="*/ 9654464 w 10481556"/>
                <a:gd name="connsiteY15" fmla="*/ 6313552 h 6634504"/>
                <a:gd name="connsiteX16" fmla="*/ 9681896 w 10481556"/>
                <a:gd name="connsiteY16" fmla="*/ 6304408 h 6634504"/>
                <a:gd name="connsiteX17" fmla="*/ 9773336 w 10481556"/>
                <a:gd name="connsiteY17" fmla="*/ 6286120 h 6634504"/>
                <a:gd name="connsiteX18" fmla="*/ 9828200 w 10481556"/>
                <a:gd name="connsiteY18" fmla="*/ 6267832 h 6634504"/>
                <a:gd name="connsiteX19" fmla="*/ 9892208 w 10481556"/>
                <a:gd name="connsiteY19" fmla="*/ 6240400 h 6634504"/>
                <a:gd name="connsiteX20" fmla="*/ 10020224 w 10481556"/>
                <a:gd name="connsiteY20" fmla="*/ 6121528 h 6634504"/>
                <a:gd name="connsiteX21" fmla="*/ 10056800 w 10481556"/>
                <a:gd name="connsiteY21" fmla="*/ 6084952 h 6634504"/>
                <a:gd name="connsiteX22" fmla="*/ 10102520 w 10481556"/>
                <a:gd name="connsiteY22" fmla="*/ 6002656 h 6634504"/>
                <a:gd name="connsiteX23" fmla="*/ 10111664 w 10481556"/>
                <a:gd name="connsiteY23" fmla="*/ 5975224 h 6634504"/>
                <a:gd name="connsiteX24" fmla="*/ 10129952 w 10481556"/>
                <a:gd name="connsiteY24" fmla="*/ 5902072 h 6634504"/>
                <a:gd name="connsiteX25" fmla="*/ 10148240 w 10481556"/>
                <a:gd name="connsiteY25" fmla="*/ 5819776 h 6634504"/>
                <a:gd name="connsiteX26" fmla="*/ 10166528 w 10481556"/>
                <a:gd name="connsiteY26" fmla="*/ 5600320 h 6634504"/>
                <a:gd name="connsiteX27" fmla="*/ 10175672 w 10481556"/>
                <a:gd name="connsiteY27" fmla="*/ 5554600 h 6634504"/>
                <a:gd name="connsiteX28" fmla="*/ 10184816 w 10481556"/>
                <a:gd name="connsiteY28" fmla="*/ 5444872 h 6634504"/>
                <a:gd name="connsiteX29" fmla="*/ 10212248 w 10481556"/>
                <a:gd name="connsiteY29" fmla="*/ 5069968 h 6634504"/>
                <a:gd name="connsiteX30" fmla="*/ 10221392 w 10481556"/>
                <a:gd name="connsiteY30" fmla="*/ 4649344 h 6634504"/>
                <a:gd name="connsiteX31" fmla="*/ 10248824 w 10481556"/>
                <a:gd name="connsiteY31" fmla="*/ 4393312 h 6634504"/>
                <a:gd name="connsiteX32" fmla="*/ 10239680 w 10481556"/>
                <a:gd name="connsiteY32" fmla="*/ 3012568 h 6634504"/>
                <a:gd name="connsiteX33" fmla="*/ 10390583 w 10481556"/>
                <a:gd name="connsiteY33" fmla="*/ 209315 h 6634504"/>
                <a:gd name="connsiteX34" fmla="*/ 8657768 w 10481556"/>
                <a:gd name="connsiteY34" fmla="*/ 168784 h 6634504"/>
                <a:gd name="connsiteX35" fmla="*/ 7688504 w 10481556"/>
                <a:gd name="connsiteY35" fmla="*/ 187072 h 6634504"/>
                <a:gd name="connsiteX36" fmla="*/ 6810680 w 10481556"/>
                <a:gd name="connsiteY36" fmla="*/ 269368 h 6634504"/>
                <a:gd name="connsiteX37" fmla="*/ 6371768 w 10481556"/>
                <a:gd name="connsiteY37" fmla="*/ 315088 h 6634504"/>
                <a:gd name="connsiteX38" fmla="*/ 6079160 w 10481556"/>
                <a:gd name="connsiteY38" fmla="*/ 342520 h 6634504"/>
                <a:gd name="connsiteX39" fmla="*/ 5567096 w 10481556"/>
                <a:gd name="connsiteY39" fmla="*/ 379096 h 6634504"/>
                <a:gd name="connsiteX40" fmla="*/ 4789856 w 10481556"/>
                <a:gd name="connsiteY40" fmla="*/ 388240 h 6634504"/>
                <a:gd name="connsiteX41" fmla="*/ 565328 w 10481556"/>
                <a:gd name="connsiteY41" fmla="*/ 333376 h 6634504"/>
                <a:gd name="connsiteX42" fmla="*/ 971323 w 10481556"/>
                <a:gd name="connsiteY4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11664 w 10481555"/>
                <a:gd name="connsiteY23" fmla="*/ 5975224 h 6634504"/>
                <a:gd name="connsiteX24" fmla="*/ 10148240 w 10481555"/>
                <a:gd name="connsiteY24" fmla="*/ 5819776 h 6634504"/>
                <a:gd name="connsiteX25" fmla="*/ 10166528 w 10481555"/>
                <a:gd name="connsiteY25" fmla="*/ 5600320 h 6634504"/>
                <a:gd name="connsiteX26" fmla="*/ 10175672 w 10481555"/>
                <a:gd name="connsiteY26" fmla="*/ 5554600 h 6634504"/>
                <a:gd name="connsiteX27" fmla="*/ 10184816 w 10481555"/>
                <a:gd name="connsiteY27" fmla="*/ 5444872 h 6634504"/>
                <a:gd name="connsiteX28" fmla="*/ 10212248 w 10481555"/>
                <a:gd name="connsiteY28" fmla="*/ 5069968 h 6634504"/>
                <a:gd name="connsiteX29" fmla="*/ 10221392 w 10481555"/>
                <a:gd name="connsiteY29" fmla="*/ 4649344 h 6634504"/>
                <a:gd name="connsiteX30" fmla="*/ 10248824 w 10481555"/>
                <a:gd name="connsiteY30" fmla="*/ 4393312 h 6634504"/>
                <a:gd name="connsiteX31" fmla="*/ 10239680 w 10481555"/>
                <a:gd name="connsiteY31" fmla="*/ 3012568 h 6634504"/>
                <a:gd name="connsiteX32" fmla="*/ 10390583 w 10481555"/>
                <a:gd name="connsiteY32" fmla="*/ 209315 h 6634504"/>
                <a:gd name="connsiteX33" fmla="*/ 8657768 w 10481555"/>
                <a:gd name="connsiteY33" fmla="*/ 168784 h 6634504"/>
                <a:gd name="connsiteX34" fmla="*/ 7688504 w 10481555"/>
                <a:gd name="connsiteY34" fmla="*/ 187072 h 6634504"/>
                <a:gd name="connsiteX35" fmla="*/ 6810680 w 10481555"/>
                <a:gd name="connsiteY35" fmla="*/ 269368 h 6634504"/>
                <a:gd name="connsiteX36" fmla="*/ 6371768 w 10481555"/>
                <a:gd name="connsiteY36" fmla="*/ 315088 h 6634504"/>
                <a:gd name="connsiteX37" fmla="*/ 6079160 w 10481555"/>
                <a:gd name="connsiteY37" fmla="*/ 342520 h 6634504"/>
                <a:gd name="connsiteX38" fmla="*/ 5567096 w 10481555"/>
                <a:gd name="connsiteY38" fmla="*/ 379096 h 6634504"/>
                <a:gd name="connsiteX39" fmla="*/ 4789856 w 10481555"/>
                <a:gd name="connsiteY39" fmla="*/ 388240 h 6634504"/>
                <a:gd name="connsiteX40" fmla="*/ 565328 w 10481555"/>
                <a:gd name="connsiteY40" fmla="*/ 333376 h 6634504"/>
                <a:gd name="connsiteX41" fmla="*/ 971323 w 10481555"/>
                <a:gd name="connsiteY4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056800 w 10481555"/>
                <a:gd name="connsiteY21" fmla="*/ 6084952 h 6634504"/>
                <a:gd name="connsiteX22" fmla="*/ 10102520 w 10481555"/>
                <a:gd name="connsiteY22" fmla="*/ 6002656 h 6634504"/>
                <a:gd name="connsiteX23" fmla="*/ 10148240 w 10481555"/>
                <a:gd name="connsiteY23" fmla="*/ 5819776 h 6634504"/>
                <a:gd name="connsiteX24" fmla="*/ 10166528 w 10481555"/>
                <a:gd name="connsiteY24" fmla="*/ 5600320 h 6634504"/>
                <a:gd name="connsiteX25" fmla="*/ 10175672 w 10481555"/>
                <a:gd name="connsiteY25" fmla="*/ 5554600 h 6634504"/>
                <a:gd name="connsiteX26" fmla="*/ 10184816 w 10481555"/>
                <a:gd name="connsiteY26" fmla="*/ 5444872 h 6634504"/>
                <a:gd name="connsiteX27" fmla="*/ 10212248 w 10481555"/>
                <a:gd name="connsiteY27" fmla="*/ 5069968 h 6634504"/>
                <a:gd name="connsiteX28" fmla="*/ 10221392 w 10481555"/>
                <a:gd name="connsiteY28" fmla="*/ 4649344 h 6634504"/>
                <a:gd name="connsiteX29" fmla="*/ 10248824 w 10481555"/>
                <a:gd name="connsiteY29" fmla="*/ 4393312 h 6634504"/>
                <a:gd name="connsiteX30" fmla="*/ 10239680 w 10481555"/>
                <a:gd name="connsiteY30" fmla="*/ 3012568 h 6634504"/>
                <a:gd name="connsiteX31" fmla="*/ 10390583 w 10481555"/>
                <a:gd name="connsiteY31" fmla="*/ 209315 h 6634504"/>
                <a:gd name="connsiteX32" fmla="*/ 8657768 w 10481555"/>
                <a:gd name="connsiteY32" fmla="*/ 168784 h 6634504"/>
                <a:gd name="connsiteX33" fmla="*/ 7688504 w 10481555"/>
                <a:gd name="connsiteY33" fmla="*/ 187072 h 6634504"/>
                <a:gd name="connsiteX34" fmla="*/ 6810680 w 10481555"/>
                <a:gd name="connsiteY34" fmla="*/ 269368 h 6634504"/>
                <a:gd name="connsiteX35" fmla="*/ 6371768 w 10481555"/>
                <a:gd name="connsiteY35" fmla="*/ 315088 h 6634504"/>
                <a:gd name="connsiteX36" fmla="*/ 6079160 w 10481555"/>
                <a:gd name="connsiteY36" fmla="*/ 342520 h 6634504"/>
                <a:gd name="connsiteX37" fmla="*/ 5567096 w 10481555"/>
                <a:gd name="connsiteY37" fmla="*/ 379096 h 6634504"/>
                <a:gd name="connsiteX38" fmla="*/ 4789856 w 10481555"/>
                <a:gd name="connsiteY38" fmla="*/ 388240 h 6634504"/>
                <a:gd name="connsiteX39" fmla="*/ 565328 w 10481555"/>
                <a:gd name="connsiteY39" fmla="*/ 333376 h 6634504"/>
                <a:gd name="connsiteX40" fmla="*/ 971323 w 10481555"/>
                <a:gd name="connsiteY4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020224 w 10481555"/>
                <a:gd name="connsiteY20" fmla="*/ 6121528 h 6634504"/>
                <a:gd name="connsiteX21" fmla="*/ 10102520 w 10481555"/>
                <a:gd name="connsiteY21" fmla="*/ 6002656 h 6634504"/>
                <a:gd name="connsiteX22" fmla="*/ 10148240 w 10481555"/>
                <a:gd name="connsiteY22" fmla="*/ 5819776 h 6634504"/>
                <a:gd name="connsiteX23" fmla="*/ 10166528 w 10481555"/>
                <a:gd name="connsiteY23" fmla="*/ 5600320 h 6634504"/>
                <a:gd name="connsiteX24" fmla="*/ 10175672 w 10481555"/>
                <a:gd name="connsiteY24" fmla="*/ 5554600 h 6634504"/>
                <a:gd name="connsiteX25" fmla="*/ 10184816 w 10481555"/>
                <a:gd name="connsiteY25" fmla="*/ 5444872 h 6634504"/>
                <a:gd name="connsiteX26" fmla="*/ 10212248 w 10481555"/>
                <a:gd name="connsiteY26" fmla="*/ 5069968 h 6634504"/>
                <a:gd name="connsiteX27" fmla="*/ 10221392 w 10481555"/>
                <a:gd name="connsiteY27" fmla="*/ 4649344 h 6634504"/>
                <a:gd name="connsiteX28" fmla="*/ 10248824 w 10481555"/>
                <a:gd name="connsiteY28" fmla="*/ 4393312 h 6634504"/>
                <a:gd name="connsiteX29" fmla="*/ 10239680 w 10481555"/>
                <a:gd name="connsiteY29" fmla="*/ 3012568 h 6634504"/>
                <a:gd name="connsiteX30" fmla="*/ 10390583 w 10481555"/>
                <a:gd name="connsiteY30" fmla="*/ 209315 h 6634504"/>
                <a:gd name="connsiteX31" fmla="*/ 8657768 w 10481555"/>
                <a:gd name="connsiteY31" fmla="*/ 168784 h 6634504"/>
                <a:gd name="connsiteX32" fmla="*/ 7688504 w 10481555"/>
                <a:gd name="connsiteY32" fmla="*/ 187072 h 6634504"/>
                <a:gd name="connsiteX33" fmla="*/ 6810680 w 10481555"/>
                <a:gd name="connsiteY33" fmla="*/ 269368 h 6634504"/>
                <a:gd name="connsiteX34" fmla="*/ 6371768 w 10481555"/>
                <a:gd name="connsiteY34" fmla="*/ 315088 h 6634504"/>
                <a:gd name="connsiteX35" fmla="*/ 6079160 w 10481555"/>
                <a:gd name="connsiteY35" fmla="*/ 342520 h 6634504"/>
                <a:gd name="connsiteX36" fmla="*/ 5567096 w 10481555"/>
                <a:gd name="connsiteY36" fmla="*/ 379096 h 6634504"/>
                <a:gd name="connsiteX37" fmla="*/ 4789856 w 10481555"/>
                <a:gd name="connsiteY37" fmla="*/ 388240 h 6634504"/>
                <a:gd name="connsiteX38" fmla="*/ 565328 w 10481555"/>
                <a:gd name="connsiteY38" fmla="*/ 333376 h 6634504"/>
                <a:gd name="connsiteX39" fmla="*/ 971323 w 10481555"/>
                <a:gd name="connsiteY3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9892208 w 10481555"/>
                <a:gd name="connsiteY19" fmla="*/ 6240400 h 6634504"/>
                <a:gd name="connsiteX20" fmla="*/ 10102520 w 10481555"/>
                <a:gd name="connsiteY20" fmla="*/ 6002656 h 6634504"/>
                <a:gd name="connsiteX21" fmla="*/ 10148240 w 10481555"/>
                <a:gd name="connsiteY21" fmla="*/ 5819776 h 6634504"/>
                <a:gd name="connsiteX22" fmla="*/ 10166528 w 10481555"/>
                <a:gd name="connsiteY22" fmla="*/ 5600320 h 6634504"/>
                <a:gd name="connsiteX23" fmla="*/ 10175672 w 10481555"/>
                <a:gd name="connsiteY23" fmla="*/ 5554600 h 6634504"/>
                <a:gd name="connsiteX24" fmla="*/ 10184816 w 10481555"/>
                <a:gd name="connsiteY24" fmla="*/ 5444872 h 6634504"/>
                <a:gd name="connsiteX25" fmla="*/ 10212248 w 10481555"/>
                <a:gd name="connsiteY25" fmla="*/ 5069968 h 6634504"/>
                <a:gd name="connsiteX26" fmla="*/ 10221392 w 10481555"/>
                <a:gd name="connsiteY26" fmla="*/ 4649344 h 6634504"/>
                <a:gd name="connsiteX27" fmla="*/ 10248824 w 10481555"/>
                <a:gd name="connsiteY27" fmla="*/ 4393312 h 6634504"/>
                <a:gd name="connsiteX28" fmla="*/ 10239680 w 10481555"/>
                <a:gd name="connsiteY28" fmla="*/ 3012568 h 6634504"/>
                <a:gd name="connsiteX29" fmla="*/ 10390583 w 10481555"/>
                <a:gd name="connsiteY29" fmla="*/ 209315 h 6634504"/>
                <a:gd name="connsiteX30" fmla="*/ 8657768 w 10481555"/>
                <a:gd name="connsiteY30" fmla="*/ 168784 h 6634504"/>
                <a:gd name="connsiteX31" fmla="*/ 7688504 w 10481555"/>
                <a:gd name="connsiteY31" fmla="*/ 187072 h 6634504"/>
                <a:gd name="connsiteX32" fmla="*/ 6810680 w 10481555"/>
                <a:gd name="connsiteY32" fmla="*/ 269368 h 6634504"/>
                <a:gd name="connsiteX33" fmla="*/ 6371768 w 10481555"/>
                <a:gd name="connsiteY33" fmla="*/ 315088 h 6634504"/>
                <a:gd name="connsiteX34" fmla="*/ 6079160 w 10481555"/>
                <a:gd name="connsiteY34" fmla="*/ 342520 h 6634504"/>
                <a:gd name="connsiteX35" fmla="*/ 5567096 w 10481555"/>
                <a:gd name="connsiteY35" fmla="*/ 379096 h 6634504"/>
                <a:gd name="connsiteX36" fmla="*/ 4789856 w 10481555"/>
                <a:gd name="connsiteY36" fmla="*/ 388240 h 6634504"/>
                <a:gd name="connsiteX37" fmla="*/ 565328 w 10481555"/>
                <a:gd name="connsiteY37" fmla="*/ 333376 h 6634504"/>
                <a:gd name="connsiteX38" fmla="*/ 971323 w 10481555"/>
                <a:gd name="connsiteY3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9828200 w 10481555"/>
                <a:gd name="connsiteY18" fmla="*/ 6267832 h 6634504"/>
                <a:gd name="connsiteX19" fmla="*/ 10102520 w 10481555"/>
                <a:gd name="connsiteY19" fmla="*/ 6002656 h 6634504"/>
                <a:gd name="connsiteX20" fmla="*/ 10148240 w 10481555"/>
                <a:gd name="connsiteY20" fmla="*/ 5819776 h 6634504"/>
                <a:gd name="connsiteX21" fmla="*/ 10166528 w 10481555"/>
                <a:gd name="connsiteY21" fmla="*/ 5600320 h 6634504"/>
                <a:gd name="connsiteX22" fmla="*/ 10175672 w 10481555"/>
                <a:gd name="connsiteY22" fmla="*/ 5554600 h 6634504"/>
                <a:gd name="connsiteX23" fmla="*/ 10184816 w 10481555"/>
                <a:gd name="connsiteY23" fmla="*/ 5444872 h 6634504"/>
                <a:gd name="connsiteX24" fmla="*/ 10212248 w 10481555"/>
                <a:gd name="connsiteY24" fmla="*/ 5069968 h 6634504"/>
                <a:gd name="connsiteX25" fmla="*/ 10221392 w 10481555"/>
                <a:gd name="connsiteY25" fmla="*/ 4649344 h 6634504"/>
                <a:gd name="connsiteX26" fmla="*/ 10248824 w 10481555"/>
                <a:gd name="connsiteY26" fmla="*/ 4393312 h 6634504"/>
                <a:gd name="connsiteX27" fmla="*/ 10239680 w 10481555"/>
                <a:gd name="connsiteY27" fmla="*/ 3012568 h 6634504"/>
                <a:gd name="connsiteX28" fmla="*/ 10390583 w 10481555"/>
                <a:gd name="connsiteY28" fmla="*/ 209315 h 6634504"/>
                <a:gd name="connsiteX29" fmla="*/ 8657768 w 10481555"/>
                <a:gd name="connsiteY29" fmla="*/ 168784 h 6634504"/>
                <a:gd name="connsiteX30" fmla="*/ 7688504 w 10481555"/>
                <a:gd name="connsiteY30" fmla="*/ 187072 h 6634504"/>
                <a:gd name="connsiteX31" fmla="*/ 6810680 w 10481555"/>
                <a:gd name="connsiteY31" fmla="*/ 269368 h 6634504"/>
                <a:gd name="connsiteX32" fmla="*/ 6371768 w 10481555"/>
                <a:gd name="connsiteY32" fmla="*/ 315088 h 6634504"/>
                <a:gd name="connsiteX33" fmla="*/ 6079160 w 10481555"/>
                <a:gd name="connsiteY33" fmla="*/ 342520 h 6634504"/>
                <a:gd name="connsiteX34" fmla="*/ 5567096 w 10481555"/>
                <a:gd name="connsiteY34" fmla="*/ 379096 h 6634504"/>
                <a:gd name="connsiteX35" fmla="*/ 4789856 w 10481555"/>
                <a:gd name="connsiteY35" fmla="*/ 388240 h 6634504"/>
                <a:gd name="connsiteX36" fmla="*/ 565328 w 10481555"/>
                <a:gd name="connsiteY36" fmla="*/ 333376 h 6634504"/>
                <a:gd name="connsiteX37" fmla="*/ 971323 w 10481555"/>
                <a:gd name="connsiteY37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9773336 w 10481555"/>
                <a:gd name="connsiteY17" fmla="*/ 6286120 h 6634504"/>
                <a:gd name="connsiteX18" fmla="*/ 10102520 w 10481555"/>
                <a:gd name="connsiteY18" fmla="*/ 6002656 h 6634504"/>
                <a:gd name="connsiteX19" fmla="*/ 10148240 w 10481555"/>
                <a:gd name="connsiteY19" fmla="*/ 5819776 h 6634504"/>
                <a:gd name="connsiteX20" fmla="*/ 10166528 w 10481555"/>
                <a:gd name="connsiteY20" fmla="*/ 5600320 h 6634504"/>
                <a:gd name="connsiteX21" fmla="*/ 10175672 w 10481555"/>
                <a:gd name="connsiteY21" fmla="*/ 5554600 h 6634504"/>
                <a:gd name="connsiteX22" fmla="*/ 10184816 w 10481555"/>
                <a:gd name="connsiteY22" fmla="*/ 5444872 h 6634504"/>
                <a:gd name="connsiteX23" fmla="*/ 10212248 w 10481555"/>
                <a:gd name="connsiteY23" fmla="*/ 5069968 h 6634504"/>
                <a:gd name="connsiteX24" fmla="*/ 10221392 w 10481555"/>
                <a:gd name="connsiteY24" fmla="*/ 4649344 h 6634504"/>
                <a:gd name="connsiteX25" fmla="*/ 10248824 w 10481555"/>
                <a:gd name="connsiteY25" fmla="*/ 4393312 h 6634504"/>
                <a:gd name="connsiteX26" fmla="*/ 10239680 w 10481555"/>
                <a:gd name="connsiteY26" fmla="*/ 3012568 h 6634504"/>
                <a:gd name="connsiteX27" fmla="*/ 10390583 w 10481555"/>
                <a:gd name="connsiteY27" fmla="*/ 209315 h 6634504"/>
                <a:gd name="connsiteX28" fmla="*/ 8657768 w 10481555"/>
                <a:gd name="connsiteY28" fmla="*/ 168784 h 6634504"/>
                <a:gd name="connsiteX29" fmla="*/ 7688504 w 10481555"/>
                <a:gd name="connsiteY29" fmla="*/ 187072 h 6634504"/>
                <a:gd name="connsiteX30" fmla="*/ 6810680 w 10481555"/>
                <a:gd name="connsiteY30" fmla="*/ 269368 h 6634504"/>
                <a:gd name="connsiteX31" fmla="*/ 6371768 w 10481555"/>
                <a:gd name="connsiteY31" fmla="*/ 315088 h 6634504"/>
                <a:gd name="connsiteX32" fmla="*/ 6079160 w 10481555"/>
                <a:gd name="connsiteY32" fmla="*/ 342520 h 6634504"/>
                <a:gd name="connsiteX33" fmla="*/ 5567096 w 10481555"/>
                <a:gd name="connsiteY33" fmla="*/ 379096 h 6634504"/>
                <a:gd name="connsiteX34" fmla="*/ 4789856 w 10481555"/>
                <a:gd name="connsiteY34" fmla="*/ 388240 h 6634504"/>
                <a:gd name="connsiteX35" fmla="*/ 565328 w 10481555"/>
                <a:gd name="connsiteY35" fmla="*/ 333376 h 6634504"/>
                <a:gd name="connsiteX36" fmla="*/ 971323 w 10481555"/>
                <a:gd name="connsiteY36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9681896 w 10481555"/>
                <a:gd name="connsiteY16" fmla="*/ 6304408 h 6634504"/>
                <a:gd name="connsiteX17" fmla="*/ 10102520 w 10481555"/>
                <a:gd name="connsiteY17" fmla="*/ 6002656 h 6634504"/>
                <a:gd name="connsiteX18" fmla="*/ 10148240 w 10481555"/>
                <a:gd name="connsiteY18" fmla="*/ 5819776 h 6634504"/>
                <a:gd name="connsiteX19" fmla="*/ 10166528 w 10481555"/>
                <a:gd name="connsiteY19" fmla="*/ 5600320 h 6634504"/>
                <a:gd name="connsiteX20" fmla="*/ 10175672 w 10481555"/>
                <a:gd name="connsiteY20" fmla="*/ 5554600 h 6634504"/>
                <a:gd name="connsiteX21" fmla="*/ 10184816 w 10481555"/>
                <a:gd name="connsiteY21" fmla="*/ 5444872 h 6634504"/>
                <a:gd name="connsiteX22" fmla="*/ 10212248 w 10481555"/>
                <a:gd name="connsiteY22" fmla="*/ 5069968 h 6634504"/>
                <a:gd name="connsiteX23" fmla="*/ 10221392 w 10481555"/>
                <a:gd name="connsiteY23" fmla="*/ 4649344 h 6634504"/>
                <a:gd name="connsiteX24" fmla="*/ 10248824 w 10481555"/>
                <a:gd name="connsiteY24" fmla="*/ 4393312 h 6634504"/>
                <a:gd name="connsiteX25" fmla="*/ 10239680 w 10481555"/>
                <a:gd name="connsiteY25" fmla="*/ 3012568 h 6634504"/>
                <a:gd name="connsiteX26" fmla="*/ 10390583 w 10481555"/>
                <a:gd name="connsiteY26" fmla="*/ 209315 h 6634504"/>
                <a:gd name="connsiteX27" fmla="*/ 8657768 w 10481555"/>
                <a:gd name="connsiteY27" fmla="*/ 168784 h 6634504"/>
                <a:gd name="connsiteX28" fmla="*/ 7688504 w 10481555"/>
                <a:gd name="connsiteY28" fmla="*/ 187072 h 6634504"/>
                <a:gd name="connsiteX29" fmla="*/ 6810680 w 10481555"/>
                <a:gd name="connsiteY29" fmla="*/ 269368 h 6634504"/>
                <a:gd name="connsiteX30" fmla="*/ 6371768 w 10481555"/>
                <a:gd name="connsiteY30" fmla="*/ 315088 h 6634504"/>
                <a:gd name="connsiteX31" fmla="*/ 6079160 w 10481555"/>
                <a:gd name="connsiteY31" fmla="*/ 342520 h 6634504"/>
                <a:gd name="connsiteX32" fmla="*/ 5567096 w 10481555"/>
                <a:gd name="connsiteY32" fmla="*/ 379096 h 6634504"/>
                <a:gd name="connsiteX33" fmla="*/ 4789856 w 10481555"/>
                <a:gd name="connsiteY33" fmla="*/ 388240 h 6634504"/>
                <a:gd name="connsiteX34" fmla="*/ 565328 w 10481555"/>
                <a:gd name="connsiteY34" fmla="*/ 333376 h 6634504"/>
                <a:gd name="connsiteX35" fmla="*/ 971323 w 10481555"/>
                <a:gd name="connsiteY35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75672 w 10481555"/>
                <a:gd name="connsiteY19" fmla="*/ 5554600 h 6634504"/>
                <a:gd name="connsiteX20" fmla="*/ 10184816 w 10481555"/>
                <a:gd name="connsiteY20" fmla="*/ 5444872 h 6634504"/>
                <a:gd name="connsiteX21" fmla="*/ 10212248 w 10481555"/>
                <a:gd name="connsiteY21" fmla="*/ 5069968 h 6634504"/>
                <a:gd name="connsiteX22" fmla="*/ 10221392 w 10481555"/>
                <a:gd name="connsiteY22" fmla="*/ 4649344 h 6634504"/>
                <a:gd name="connsiteX23" fmla="*/ 10248824 w 10481555"/>
                <a:gd name="connsiteY23" fmla="*/ 4393312 h 6634504"/>
                <a:gd name="connsiteX24" fmla="*/ 10239680 w 10481555"/>
                <a:gd name="connsiteY24" fmla="*/ 3012568 h 6634504"/>
                <a:gd name="connsiteX25" fmla="*/ 10390583 w 10481555"/>
                <a:gd name="connsiteY25" fmla="*/ 209315 h 6634504"/>
                <a:gd name="connsiteX26" fmla="*/ 8657768 w 10481555"/>
                <a:gd name="connsiteY26" fmla="*/ 168784 h 6634504"/>
                <a:gd name="connsiteX27" fmla="*/ 7688504 w 10481555"/>
                <a:gd name="connsiteY27" fmla="*/ 187072 h 6634504"/>
                <a:gd name="connsiteX28" fmla="*/ 6810680 w 10481555"/>
                <a:gd name="connsiteY28" fmla="*/ 269368 h 6634504"/>
                <a:gd name="connsiteX29" fmla="*/ 6371768 w 10481555"/>
                <a:gd name="connsiteY29" fmla="*/ 315088 h 6634504"/>
                <a:gd name="connsiteX30" fmla="*/ 6079160 w 10481555"/>
                <a:gd name="connsiteY30" fmla="*/ 342520 h 6634504"/>
                <a:gd name="connsiteX31" fmla="*/ 5567096 w 10481555"/>
                <a:gd name="connsiteY31" fmla="*/ 379096 h 6634504"/>
                <a:gd name="connsiteX32" fmla="*/ 4789856 w 10481555"/>
                <a:gd name="connsiteY32" fmla="*/ 388240 h 6634504"/>
                <a:gd name="connsiteX33" fmla="*/ 565328 w 10481555"/>
                <a:gd name="connsiteY33" fmla="*/ 333376 h 6634504"/>
                <a:gd name="connsiteX34" fmla="*/ 971323 w 10481555"/>
                <a:gd name="connsiteY34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184816 w 10481555"/>
                <a:gd name="connsiteY19" fmla="*/ 5444872 h 6634504"/>
                <a:gd name="connsiteX20" fmla="*/ 10212248 w 10481555"/>
                <a:gd name="connsiteY20" fmla="*/ 5069968 h 6634504"/>
                <a:gd name="connsiteX21" fmla="*/ 10221392 w 10481555"/>
                <a:gd name="connsiteY21" fmla="*/ 4649344 h 6634504"/>
                <a:gd name="connsiteX22" fmla="*/ 10248824 w 10481555"/>
                <a:gd name="connsiteY22" fmla="*/ 4393312 h 6634504"/>
                <a:gd name="connsiteX23" fmla="*/ 10239680 w 10481555"/>
                <a:gd name="connsiteY23" fmla="*/ 3012568 h 6634504"/>
                <a:gd name="connsiteX24" fmla="*/ 10390583 w 10481555"/>
                <a:gd name="connsiteY24" fmla="*/ 209315 h 6634504"/>
                <a:gd name="connsiteX25" fmla="*/ 8657768 w 10481555"/>
                <a:gd name="connsiteY25" fmla="*/ 168784 h 6634504"/>
                <a:gd name="connsiteX26" fmla="*/ 7688504 w 10481555"/>
                <a:gd name="connsiteY26" fmla="*/ 187072 h 6634504"/>
                <a:gd name="connsiteX27" fmla="*/ 6810680 w 10481555"/>
                <a:gd name="connsiteY27" fmla="*/ 269368 h 6634504"/>
                <a:gd name="connsiteX28" fmla="*/ 6371768 w 10481555"/>
                <a:gd name="connsiteY28" fmla="*/ 315088 h 6634504"/>
                <a:gd name="connsiteX29" fmla="*/ 6079160 w 10481555"/>
                <a:gd name="connsiteY29" fmla="*/ 342520 h 6634504"/>
                <a:gd name="connsiteX30" fmla="*/ 5567096 w 10481555"/>
                <a:gd name="connsiteY30" fmla="*/ 379096 h 6634504"/>
                <a:gd name="connsiteX31" fmla="*/ 4789856 w 10481555"/>
                <a:gd name="connsiteY31" fmla="*/ 388240 h 6634504"/>
                <a:gd name="connsiteX32" fmla="*/ 565328 w 10481555"/>
                <a:gd name="connsiteY32" fmla="*/ 333376 h 6634504"/>
                <a:gd name="connsiteX33" fmla="*/ 971323 w 10481555"/>
                <a:gd name="connsiteY33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12248 w 10481555"/>
                <a:gd name="connsiteY19" fmla="*/ 5069968 h 6634504"/>
                <a:gd name="connsiteX20" fmla="*/ 10221392 w 10481555"/>
                <a:gd name="connsiteY20" fmla="*/ 4649344 h 6634504"/>
                <a:gd name="connsiteX21" fmla="*/ 10248824 w 10481555"/>
                <a:gd name="connsiteY21" fmla="*/ 4393312 h 6634504"/>
                <a:gd name="connsiteX22" fmla="*/ 10239680 w 10481555"/>
                <a:gd name="connsiteY22" fmla="*/ 3012568 h 6634504"/>
                <a:gd name="connsiteX23" fmla="*/ 10390583 w 10481555"/>
                <a:gd name="connsiteY23" fmla="*/ 209315 h 6634504"/>
                <a:gd name="connsiteX24" fmla="*/ 8657768 w 10481555"/>
                <a:gd name="connsiteY24" fmla="*/ 168784 h 6634504"/>
                <a:gd name="connsiteX25" fmla="*/ 7688504 w 10481555"/>
                <a:gd name="connsiteY25" fmla="*/ 187072 h 6634504"/>
                <a:gd name="connsiteX26" fmla="*/ 6810680 w 10481555"/>
                <a:gd name="connsiteY26" fmla="*/ 269368 h 6634504"/>
                <a:gd name="connsiteX27" fmla="*/ 6371768 w 10481555"/>
                <a:gd name="connsiteY27" fmla="*/ 315088 h 6634504"/>
                <a:gd name="connsiteX28" fmla="*/ 6079160 w 10481555"/>
                <a:gd name="connsiteY28" fmla="*/ 342520 h 6634504"/>
                <a:gd name="connsiteX29" fmla="*/ 5567096 w 10481555"/>
                <a:gd name="connsiteY29" fmla="*/ 379096 h 6634504"/>
                <a:gd name="connsiteX30" fmla="*/ 4789856 w 10481555"/>
                <a:gd name="connsiteY30" fmla="*/ 388240 h 6634504"/>
                <a:gd name="connsiteX31" fmla="*/ 565328 w 10481555"/>
                <a:gd name="connsiteY31" fmla="*/ 333376 h 6634504"/>
                <a:gd name="connsiteX32" fmla="*/ 971323 w 10481555"/>
                <a:gd name="connsiteY32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21392 w 10481555"/>
                <a:gd name="connsiteY19" fmla="*/ 4649344 h 6634504"/>
                <a:gd name="connsiteX20" fmla="*/ 10248824 w 10481555"/>
                <a:gd name="connsiteY20" fmla="*/ 4393312 h 6634504"/>
                <a:gd name="connsiteX21" fmla="*/ 10239680 w 10481555"/>
                <a:gd name="connsiteY21" fmla="*/ 3012568 h 6634504"/>
                <a:gd name="connsiteX22" fmla="*/ 10390583 w 10481555"/>
                <a:gd name="connsiteY22" fmla="*/ 209315 h 6634504"/>
                <a:gd name="connsiteX23" fmla="*/ 8657768 w 10481555"/>
                <a:gd name="connsiteY23" fmla="*/ 168784 h 6634504"/>
                <a:gd name="connsiteX24" fmla="*/ 7688504 w 10481555"/>
                <a:gd name="connsiteY24" fmla="*/ 187072 h 6634504"/>
                <a:gd name="connsiteX25" fmla="*/ 6810680 w 10481555"/>
                <a:gd name="connsiteY25" fmla="*/ 269368 h 6634504"/>
                <a:gd name="connsiteX26" fmla="*/ 6371768 w 10481555"/>
                <a:gd name="connsiteY26" fmla="*/ 315088 h 6634504"/>
                <a:gd name="connsiteX27" fmla="*/ 6079160 w 10481555"/>
                <a:gd name="connsiteY27" fmla="*/ 342520 h 6634504"/>
                <a:gd name="connsiteX28" fmla="*/ 5567096 w 10481555"/>
                <a:gd name="connsiteY28" fmla="*/ 379096 h 6634504"/>
                <a:gd name="connsiteX29" fmla="*/ 4789856 w 10481555"/>
                <a:gd name="connsiteY29" fmla="*/ 388240 h 6634504"/>
                <a:gd name="connsiteX30" fmla="*/ 565328 w 10481555"/>
                <a:gd name="connsiteY30" fmla="*/ 333376 h 6634504"/>
                <a:gd name="connsiteX31" fmla="*/ 971323 w 10481555"/>
                <a:gd name="connsiteY31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166528 w 10481555"/>
                <a:gd name="connsiteY18" fmla="*/ 5600320 h 6634504"/>
                <a:gd name="connsiteX19" fmla="*/ 10248824 w 10481555"/>
                <a:gd name="connsiteY19" fmla="*/ 4393312 h 6634504"/>
                <a:gd name="connsiteX20" fmla="*/ 10239680 w 10481555"/>
                <a:gd name="connsiteY20" fmla="*/ 3012568 h 6634504"/>
                <a:gd name="connsiteX21" fmla="*/ 10390583 w 10481555"/>
                <a:gd name="connsiteY21" fmla="*/ 209315 h 6634504"/>
                <a:gd name="connsiteX22" fmla="*/ 8657768 w 10481555"/>
                <a:gd name="connsiteY22" fmla="*/ 168784 h 6634504"/>
                <a:gd name="connsiteX23" fmla="*/ 7688504 w 10481555"/>
                <a:gd name="connsiteY23" fmla="*/ 187072 h 6634504"/>
                <a:gd name="connsiteX24" fmla="*/ 6810680 w 10481555"/>
                <a:gd name="connsiteY24" fmla="*/ 269368 h 6634504"/>
                <a:gd name="connsiteX25" fmla="*/ 6371768 w 10481555"/>
                <a:gd name="connsiteY25" fmla="*/ 315088 h 6634504"/>
                <a:gd name="connsiteX26" fmla="*/ 6079160 w 10481555"/>
                <a:gd name="connsiteY26" fmla="*/ 342520 h 6634504"/>
                <a:gd name="connsiteX27" fmla="*/ 5567096 w 10481555"/>
                <a:gd name="connsiteY27" fmla="*/ 379096 h 6634504"/>
                <a:gd name="connsiteX28" fmla="*/ 4789856 w 10481555"/>
                <a:gd name="connsiteY28" fmla="*/ 388240 h 6634504"/>
                <a:gd name="connsiteX29" fmla="*/ 565328 w 10481555"/>
                <a:gd name="connsiteY29" fmla="*/ 333376 h 6634504"/>
                <a:gd name="connsiteX30" fmla="*/ 971323 w 10481555"/>
                <a:gd name="connsiteY30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148240 w 10481555"/>
                <a:gd name="connsiteY17" fmla="*/ 5819776 h 6634504"/>
                <a:gd name="connsiteX18" fmla="*/ 10248824 w 10481555"/>
                <a:gd name="connsiteY18" fmla="*/ 4393312 h 6634504"/>
                <a:gd name="connsiteX19" fmla="*/ 10239680 w 10481555"/>
                <a:gd name="connsiteY19" fmla="*/ 3012568 h 6634504"/>
                <a:gd name="connsiteX20" fmla="*/ 10390583 w 10481555"/>
                <a:gd name="connsiteY20" fmla="*/ 209315 h 6634504"/>
                <a:gd name="connsiteX21" fmla="*/ 8657768 w 10481555"/>
                <a:gd name="connsiteY21" fmla="*/ 168784 h 6634504"/>
                <a:gd name="connsiteX22" fmla="*/ 7688504 w 10481555"/>
                <a:gd name="connsiteY22" fmla="*/ 187072 h 6634504"/>
                <a:gd name="connsiteX23" fmla="*/ 6810680 w 10481555"/>
                <a:gd name="connsiteY23" fmla="*/ 269368 h 6634504"/>
                <a:gd name="connsiteX24" fmla="*/ 6371768 w 10481555"/>
                <a:gd name="connsiteY24" fmla="*/ 315088 h 6634504"/>
                <a:gd name="connsiteX25" fmla="*/ 6079160 w 10481555"/>
                <a:gd name="connsiteY25" fmla="*/ 342520 h 6634504"/>
                <a:gd name="connsiteX26" fmla="*/ 5567096 w 10481555"/>
                <a:gd name="connsiteY26" fmla="*/ 379096 h 6634504"/>
                <a:gd name="connsiteX27" fmla="*/ 4789856 w 10481555"/>
                <a:gd name="connsiteY27" fmla="*/ 388240 h 6634504"/>
                <a:gd name="connsiteX28" fmla="*/ 565328 w 10481555"/>
                <a:gd name="connsiteY28" fmla="*/ 333376 h 6634504"/>
                <a:gd name="connsiteX29" fmla="*/ 971323 w 10481555"/>
                <a:gd name="connsiteY29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102520 w 10481555"/>
                <a:gd name="connsiteY16" fmla="*/ 6002656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248824 w 10481555"/>
                <a:gd name="connsiteY17" fmla="*/ 4393312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  <a:gd name="connsiteX0" fmla="*/ 971323 w 10481555"/>
                <a:gd name="connsiteY0" fmla="*/ 336687 h 6634504"/>
                <a:gd name="connsiteX1" fmla="*/ 254432 w 10481555"/>
                <a:gd name="connsiteY1" fmla="*/ 397384 h 6634504"/>
                <a:gd name="connsiteX2" fmla="*/ 162992 w 10481555"/>
                <a:gd name="connsiteY2" fmla="*/ 1229488 h 6634504"/>
                <a:gd name="connsiteX3" fmla="*/ 135560 w 10481555"/>
                <a:gd name="connsiteY3" fmla="*/ 1567816 h 6634504"/>
                <a:gd name="connsiteX4" fmla="*/ 126416 w 10481555"/>
                <a:gd name="connsiteY4" fmla="*/ 1897000 h 6634504"/>
                <a:gd name="connsiteX5" fmla="*/ 108128 w 10481555"/>
                <a:gd name="connsiteY5" fmla="*/ 2153032 h 6634504"/>
                <a:gd name="connsiteX6" fmla="*/ 98984 w 10481555"/>
                <a:gd name="connsiteY6" fmla="*/ 2966848 h 6634504"/>
                <a:gd name="connsiteX7" fmla="*/ 80696 w 10481555"/>
                <a:gd name="connsiteY7" fmla="*/ 3542920 h 6634504"/>
                <a:gd name="connsiteX8" fmla="*/ 71552 w 10481555"/>
                <a:gd name="connsiteY8" fmla="*/ 4301872 h 6634504"/>
                <a:gd name="connsiteX9" fmla="*/ 53264 w 10481555"/>
                <a:gd name="connsiteY9" fmla="*/ 5161408 h 6634504"/>
                <a:gd name="connsiteX10" fmla="*/ 62408 w 10481555"/>
                <a:gd name="connsiteY10" fmla="*/ 5819776 h 6634504"/>
                <a:gd name="connsiteX11" fmla="*/ 236144 w 10481555"/>
                <a:gd name="connsiteY11" fmla="*/ 6194680 h 6634504"/>
                <a:gd name="connsiteX12" fmla="*/ 2595296 w 10481555"/>
                <a:gd name="connsiteY12" fmla="*/ 6606160 h 6634504"/>
                <a:gd name="connsiteX13" fmla="*/ 4415004 w 10481555"/>
                <a:gd name="connsiteY13" fmla="*/ 6605074 h 6634504"/>
                <a:gd name="connsiteX14" fmla="*/ 7478192 w 10481555"/>
                <a:gd name="connsiteY14" fmla="*/ 6322696 h 6634504"/>
                <a:gd name="connsiteX15" fmla="*/ 9654464 w 10481555"/>
                <a:gd name="connsiteY15" fmla="*/ 6313552 h 6634504"/>
                <a:gd name="connsiteX16" fmla="*/ 10276899 w 10481555"/>
                <a:gd name="connsiteY16" fmla="*/ 5977745 h 6634504"/>
                <a:gd name="connsiteX17" fmla="*/ 10410748 w 10481555"/>
                <a:gd name="connsiteY17" fmla="*/ 4380856 h 6634504"/>
                <a:gd name="connsiteX18" fmla="*/ 10239680 w 10481555"/>
                <a:gd name="connsiteY18" fmla="*/ 3012568 h 6634504"/>
                <a:gd name="connsiteX19" fmla="*/ 10390583 w 10481555"/>
                <a:gd name="connsiteY19" fmla="*/ 209315 h 6634504"/>
                <a:gd name="connsiteX20" fmla="*/ 8657768 w 10481555"/>
                <a:gd name="connsiteY20" fmla="*/ 168784 h 6634504"/>
                <a:gd name="connsiteX21" fmla="*/ 7688504 w 10481555"/>
                <a:gd name="connsiteY21" fmla="*/ 187072 h 6634504"/>
                <a:gd name="connsiteX22" fmla="*/ 6810680 w 10481555"/>
                <a:gd name="connsiteY22" fmla="*/ 269368 h 6634504"/>
                <a:gd name="connsiteX23" fmla="*/ 6371768 w 10481555"/>
                <a:gd name="connsiteY23" fmla="*/ 315088 h 6634504"/>
                <a:gd name="connsiteX24" fmla="*/ 6079160 w 10481555"/>
                <a:gd name="connsiteY24" fmla="*/ 342520 h 6634504"/>
                <a:gd name="connsiteX25" fmla="*/ 5567096 w 10481555"/>
                <a:gd name="connsiteY25" fmla="*/ 379096 h 6634504"/>
                <a:gd name="connsiteX26" fmla="*/ 4789856 w 10481555"/>
                <a:gd name="connsiteY26" fmla="*/ 388240 h 6634504"/>
                <a:gd name="connsiteX27" fmla="*/ 565328 w 10481555"/>
                <a:gd name="connsiteY27" fmla="*/ 333376 h 6634504"/>
                <a:gd name="connsiteX28" fmla="*/ 971323 w 10481555"/>
                <a:gd name="connsiteY28" fmla="*/ 336687 h 66345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10481555" h="6634504">
                  <a:moveTo>
                    <a:pt x="971323" y="336687"/>
                  </a:moveTo>
                  <a:cubicBezTo>
                    <a:pt x="919507" y="347355"/>
                    <a:pt x="389154" y="248584"/>
                    <a:pt x="254432" y="397384"/>
                  </a:cubicBezTo>
                  <a:cubicBezTo>
                    <a:pt x="119710" y="546184"/>
                    <a:pt x="182804" y="1034416"/>
                    <a:pt x="162992" y="1229488"/>
                  </a:cubicBezTo>
                  <a:cubicBezTo>
                    <a:pt x="143180" y="1424560"/>
                    <a:pt x="135560" y="1567816"/>
                    <a:pt x="135560" y="1567816"/>
                  </a:cubicBezTo>
                  <a:cubicBezTo>
                    <a:pt x="132512" y="1677544"/>
                    <a:pt x="131556" y="1787350"/>
                    <a:pt x="126416" y="1897000"/>
                  </a:cubicBezTo>
                  <a:cubicBezTo>
                    <a:pt x="122410" y="1982468"/>
                    <a:pt x="110321" y="2067499"/>
                    <a:pt x="108128" y="2153032"/>
                  </a:cubicBezTo>
                  <a:cubicBezTo>
                    <a:pt x="101174" y="2424232"/>
                    <a:pt x="104337" y="2695612"/>
                    <a:pt x="98984" y="2966848"/>
                  </a:cubicBezTo>
                  <a:cubicBezTo>
                    <a:pt x="95193" y="3158931"/>
                    <a:pt x="80696" y="3542920"/>
                    <a:pt x="80696" y="3542920"/>
                  </a:cubicBezTo>
                  <a:cubicBezTo>
                    <a:pt x="77648" y="3795904"/>
                    <a:pt x="75840" y="4048906"/>
                    <a:pt x="71552" y="4301872"/>
                  </a:cubicBezTo>
                  <a:cubicBezTo>
                    <a:pt x="66695" y="4588408"/>
                    <a:pt x="54990" y="4874836"/>
                    <a:pt x="53264" y="5161408"/>
                  </a:cubicBezTo>
                  <a:cubicBezTo>
                    <a:pt x="51942" y="5380881"/>
                    <a:pt x="56557" y="5600377"/>
                    <a:pt x="62408" y="5819776"/>
                  </a:cubicBezTo>
                  <a:cubicBezTo>
                    <a:pt x="92888" y="5991988"/>
                    <a:pt x="-186004" y="6063616"/>
                    <a:pt x="236144" y="6194680"/>
                  </a:cubicBezTo>
                  <a:cubicBezTo>
                    <a:pt x="658292" y="6325744"/>
                    <a:pt x="2186864" y="6540628"/>
                    <a:pt x="2595296" y="6606160"/>
                  </a:cubicBezTo>
                  <a:cubicBezTo>
                    <a:pt x="3171368" y="6635116"/>
                    <a:pt x="3601188" y="6652318"/>
                    <a:pt x="4415004" y="6605074"/>
                  </a:cubicBezTo>
                  <a:cubicBezTo>
                    <a:pt x="5228820" y="6557830"/>
                    <a:pt x="6604949" y="6371283"/>
                    <a:pt x="7478192" y="6322696"/>
                  </a:cubicBezTo>
                  <a:lnTo>
                    <a:pt x="9654464" y="6313552"/>
                  </a:lnTo>
                  <a:cubicBezTo>
                    <a:pt x="10091852" y="6260212"/>
                    <a:pt x="10150852" y="6299861"/>
                    <a:pt x="10276899" y="5977745"/>
                  </a:cubicBezTo>
                  <a:cubicBezTo>
                    <a:pt x="10402946" y="5655629"/>
                    <a:pt x="10387888" y="4879204"/>
                    <a:pt x="10410748" y="4380856"/>
                  </a:cubicBezTo>
                  <a:cubicBezTo>
                    <a:pt x="10407700" y="3920608"/>
                    <a:pt x="10245159" y="3472793"/>
                    <a:pt x="10239680" y="3012568"/>
                  </a:cubicBezTo>
                  <a:cubicBezTo>
                    <a:pt x="10263306" y="2315235"/>
                    <a:pt x="10654235" y="683279"/>
                    <a:pt x="10390583" y="209315"/>
                  </a:cubicBezTo>
                  <a:cubicBezTo>
                    <a:pt x="10128455" y="-238741"/>
                    <a:pt x="9108114" y="172491"/>
                    <a:pt x="8657768" y="168784"/>
                  </a:cubicBezTo>
                  <a:lnTo>
                    <a:pt x="7688504" y="187072"/>
                  </a:lnTo>
                  <a:lnTo>
                    <a:pt x="6810680" y="269368"/>
                  </a:lnTo>
                  <a:cubicBezTo>
                    <a:pt x="6591224" y="290704"/>
                    <a:pt x="6616176" y="299813"/>
                    <a:pt x="6371768" y="315088"/>
                  </a:cubicBezTo>
                  <a:cubicBezTo>
                    <a:pt x="6113345" y="352006"/>
                    <a:pt x="6383685" y="317143"/>
                    <a:pt x="6079160" y="342520"/>
                  </a:cubicBezTo>
                  <a:cubicBezTo>
                    <a:pt x="5759209" y="369183"/>
                    <a:pt x="6053915" y="367222"/>
                    <a:pt x="5567096" y="379096"/>
                  </a:cubicBezTo>
                  <a:cubicBezTo>
                    <a:pt x="5308075" y="385414"/>
                    <a:pt x="5048936" y="385192"/>
                    <a:pt x="4789856" y="388240"/>
                  </a:cubicBezTo>
                  <a:lnTo>
                    <a:pt x="565328" y="333376"/>
                  </a:lnTo>
                  <a:lnTo>
                    <a:pt x="971323" y="336687"/>
                  </a:lnTo>
                  <a:close/>
                </a:path>
              </a:pathLst>
            </a:custGeom>
            <a:solidFill>
              <a:srgbClr val="6D9AD1">
                <a:alpha val="17000"/>
              </a:srgbClr>
            </a:solidFill>
            <a:ln w="57150">
              <a:solidFill>
                <a:srgbClr val="1F60B1"/>
              </a:solidFill>
            </a:ln>
            <a:effectLst>
              <a:outerShdw blurRad="457200" sx="108000" sy="108000" algn="ctr" rotWithShape="0">
                <a:prstClr val="black">
                  <a:alpha val="14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/>
            </a:p>
          </p:txBody>
        </p:sp>
        <p:sp>
          <p:nvSpPr>
            <p:cNvPr id="9" name="文本框 12">
              <a:extLst>
                <a:ext uri="{FF2B5EF4-FFF2-40B4-BE49-F238E27FC236}">
                  <a16:creationId xmlns:a16="http://schemas.microsoft.com/office/drawing/2014/main" id="{DC6EBBE1-9D7A-4794-BCCD-CB2F75DF9B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54044" y="4209590"/>
              <a:ext cx="6702298" cy="17543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just" eaLnBrk="1" hangingPunct="1"/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nhỏ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cha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hào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về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ông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Vì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vậy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thấy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yêu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nhất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cái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cầu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do cha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altLang="en-US" sz="36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ra.</a:t>
              </a:r>
              <a:endParaRPr lang="vi-VN" altLang="en-US" sz="3600" b="1" dirty="0">
                <a:latin typeface="Arial" panose="020B0604020202020204" pitchFamily="34" charset="0"/>
              </a:endParaRPr>
            </a:p>
          </p:txBody>
        </p:sp>
      </p:grpSp>
      <p:pic>
        <p:nvPicPr>
          <p:cNvPr id="10" name="Picture 21" descr="A picture containing toy, doll&#10;&#10;Description automatically generated">
            <a:extLst>
              <a:ext uri="{FF2B5EF4-FFF2-40B4-BE49-F238E27FC236}">
                <a16:creationId xmlns:a16="http://schemas.microsoft.com/office/drawing/2014/main" id="{DF5E86AA-B6C1-4D74-9790-4FB1EF9D65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5992" y="2946078"/>
            <a:ext cx="2395537" cy="3325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9060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8606BEF-D8E4-44C3-8E2A-2161237B2A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00828" y="1041401"/>
            <a:ext cx="70516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8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altLang="en-US" sz="48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A879A1-AB5C-4E22-9841-F2CC57C9444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4265" y="1871664"/>
            <a:ext cx="8018460" cy="2585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</a:pP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nhỏ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cha,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cha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thấy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cầu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cha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đáng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yêu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nhất</a:t>
            </a:r>
            <a:r>
              <a:rPr lang="en-US" altLang="en-US" sz="3600" b="1" dirty="0">
                <a:solidFill>
                  <a:srgbClr val="1F497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93915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523904" y="1170770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 dirty="0"/>
              <a:t>04</a:t>
            </a:r>
            <a:endParaRPr lang="zh-CN" altLang="en-US" sz="58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BF17-4059-4A43-B21A-1D350D1C547B}"/>
              </a:ext>
            </a:extLst>
          </p:cNvPr>
          <p:cNvSpPr txBox="1"/>
          <p:nvPr/>
        </p:nvSpPr>
        <p:spPr>
          <a:xfrm>
            <a:off x="2302094" y="2949304"/>
            <a:ext cx="8345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DIỄN CẢM TOÀN BÀI</a:t>
            </a:r>
          </a:p>
        </p:txBody>
      </p:sp>
    </p:spTree>
    <p:extLst>
      <p:ext uri="{BB962C8B-B14F-4D97-AF65-F5344CB8AC3E}">
        <p14:creationId xmlns:p14="http://schemas.microsoft.com/office/powerpoint/2010/main" val="390527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523904" y="1170770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 dirty="0"/>
              <a:t>05</a:t>
            </a:r>
            <a:endParaRPr lang="zh-CN" altLang="en-US" sz="58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BF17-4059-4A43-B21A-1D350D1C547B}"/>
              </a:ext>
            </a:extLst>
          </p:cNvPr>
          <p:cNvSpPr txBox="1"/>
          <p:nvPr/>
        </p:nvSpPr>
        <p:spPr>
          <a:xfrm>
            <a:off x="1923142" y="2908664"/>
            <a:ext cx="83457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Củng</a:t>
            </a:r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cố</a:t>
            </a:r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 - </a:t>
            </a:r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Dặn</a:t>
            </a:r>
            <a:r>
              <a:rPr lang="en-US" sz="6400" dirty="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 </a:t>
            </a:r>
            <a:r>
              <a:rPr lang="en-US" sz="6400" dirty="0" err="1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dò</a:t>
            </a:r>
            <a:endParaRPr lang="en-US" sz="6400" dirty="0">
              <a:solidFill>
                <a:schemeClr val="accent6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02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5" name="Chỗ dành sẵn cho Nội dung 4" descr="Ảnh có chứa văn bản, mẫu họa&#10;&#10;Mô tả được tạo tự động">
            <a:extLst>
              <a:ext uri="{FF2B5EF4-FFF2-40B4-BE49-F238E27FC236}">
                <a16:creationId xmlns:a16="http://schemas.microsoft.com/office/drawing/2014/main" id="{ABBC1B97-E52E-4C8B-AF0D-D84F52E14BD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77A7C56E-E6BF-4BA2-9FD7-DB11B9771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69770" y="1366973"/>
            <a:ext cx="10940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Thứ</a:t>
            </a:r>
            <a:r>
              <a:rPr lang="en-US" altLang="en-US" sz="2800" b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tư </a:t>
            </a:r>
            <a:r>
              <a:rPr lang="en-US" altLang="en-US" sz="2800" b="1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ngày</a:t>
            </a:r>
            <a:r>
              <a:rPr lang="en-US" altLang="en-US" sz="2800" b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16 </a:t>
            </a:r>
            <a:r>
              <a:rPr lang="en-US" alt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tháng</a:t>
            </a:r>
            <a:r>
              <a:rPr lang="en-US" alt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2 </a:t>
            </a:r>
            <a:r>
              <a:rPr lang="en-US" altLang="en-US" sz="2800" b="1" dirty="0" err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năm</a:t>
            </a:r>
            <a:r>
              <a:rPr lang="en-US" altLang="en-US" sz="2800" b="1" dirty="0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 2022</a:t>
            </a:r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F375742C-3E16-4483-9CD9-0E717FA0733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83578" y="2032696"/>
            <a:ext cx="10940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chemeClr val="bg1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Tập đọc</a:t>
            </a:r>
            <a:endParaRPr lang="en-US" altLang="en-US" sz="2800" b="1" dirty="0">
              <a:solidFill>
                <a:schemeClr val="bg1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  <p:sp>
        <p:nvSpPr>
          <p:cNvPr id="9" name="TextBox 2">
            <a:extLst>
              <a:ext uri="{FF2B5EF4-FFF2-40B4-BE49-F238E27FC236}">
                <a16:creationId xmlns:a16="http://schemas.microsoft.com/office/drawing/2014/main" id="{409933DC-9AD2-4224-9FD5-E5A1F554A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0456" y="2583094"/>
            <a:ext cx="10940849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>
                <a:solidFill>
                  <a:srgbClr val="FFFF00"/>
                </a:solidFill>
                <a:latin typeface="HP001 4 hàng" panose="020B0603050302020204" pitchFamily="34" charset="0"/>
                <a:cs typeface="HP001 5H" panose="020B0603050302020204" pitchFamily="34" charset="0"/>
              </a:rPr>
              <a:t>Cái cầu</a:t>
            </a:r>
            <a:endParaRPr lang="en-US" altLang="en-US" sz="2800" b="1" dirty="0">
              <a:solidFill>
                <a:srgbClr val="FFFF00"/>
              </a:solidFill>
              <a:latin typeface="HP001 4 hàng" panose="020B0603050302020204" pitchFamily="34" charset="0"/>
              <a:cs typeface="HP001 5H" panose="020B06030503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938869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375919" y="1685120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 dirty="0"/>
              <a:t>01</a:t>
            </a:r>
            <a:endParaRPr lang="zh-CN" altLang="en-US" sz="58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BF17-4059-4A43-B21A-1D350D1C547B}"/>
              </a:ext>
            </a:extLst>
          </p:cNvPr>
          <p:cNvSpPr txBox="1"/>
          <p:nvPr/>
        </p:nvSpPr>
        <p:spPr>
          <a:xfrm>
            <a:off x="4287690" y="3175701"/>
            <a:ext cx="447210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400">
                <a:solidFill>
                  <a:schemeClr val="accent6">
                    <a:lumMod val="50000"/>
                  </a:schemeClr>
                </a:solidFill>
                <a:latin typeface="UTM Cookies" panose="02040603050506020204" pitchFamily="18" charset="0"/>
              </a:rPr>
              <a:t>ĐỌC MẪU</a:t>
            </a:r>
            <a:endParaRPr lang="en-US" sz="6400" dirty="0">
              <a:solidFill>
                <a:schemeClr val="accent6">
                  <a:lumMod val="50000"/>
                </a:schemeClr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4156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CF58F8-2115-40CC-942C-F705EBE0AC2A}"/>
              </a:ext>
            </a:extLst>
          </p:cNvPr>
          <p:cNvSpPr/>
          <p:nvPr/>
        </p:nvSpPr>
        <p:spPr>
          <a:xfrm>
            <a:off x="3782287" y="664779"/>
            <a:ext cx="4512775" cy="71497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Cái</a:t>
            </a: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54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cầu</a:t>
            </a:r>
            <a:endParaRPr lang="en-US" sz="5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7" name="Rectangle 8">
            <a:extLst>
              <a:ext uri="{FF2B5EF4-FFF2-40B4-BE49-F238E27FC236}">
                <a16:creationId xmlns:a16="http://schemas.microsoft.com/office/drawing/2014/main" id="{68C59FBC-2464-467F-B0E7-1FC8F62499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08939" y="6377637"/>
            <a:ext cx="222208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400" b="1" i="1" dirty="0" err="1">
                <a:solidFill>
                  <a:srgbClr val="7030A0"/>
                </a:solidFill>
                <a:latin typeface="+mn-lt"/>
              </a:rPr>
              <a:t>Phạm</a:t>
            </a:r>
            <a:r>
              <a:rPr lang="en-US" altLang="en-US" sz="2400" b="1" i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+mn-lt"/>
              </a:rPr>
              <a:t>Tiến</a:t>
            </a:r>
            <a:r>
              <a:rPr lang="en-US" altLang="en-US" sz="2400" b="1" i="1" dirty="0">
                <a:solidFill>
                  <a:srgbClr val="7030A0"/>
                </a:solidFill>
                <a:latin typeface="+mn-lt"/>
              </a:rPr>
              <a:t> </a:t>
            </a:r>
            <a:r>
              <a:rPr lang="en-US" altLang="en-US" sz="2400" b="1" i="1" dirty="0" err="1">
                <a:solidFill>
                  <a:srgbClr val="7030A0"/>
                </a:solidFill>
                <a:latin typeface="+mn-lt"/>
              </a:rPr>
              <a:t>Duật</a:t>
            </a:r>
            <a:endParaRPr lang="en-US" altLang="en-US" sz="2400" b="1" i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35692" y="1205509"/>
            <a:ext cx="5751871" cy="501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Cha gửi cho con chiếc ảnh cái cầu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Cha vừa bắc xong qua dòng sông sâu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Xe lửa sắp qua, thư cha nói thế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Con cho mẹ xem, cho xem hơi lâu.</a:t>
            </a:r>
          </a:p>
          <a:p>
            <a:pPr>
              <a:lnSpc>
                <a:spcPct val="150000"/>
              </a:lnSpc>
            </a:pPr>
            <a:endParaRPr lang="vi-VN" sz="2400" dirty="0"/>
          </a:p>
          <a:p>
            <a:pPr>
              <a:lnSpc>
                <a:spcPct val="150000"/>
              </a:lnSpc>
            </a:pPr>
            <a:r>
              <a:rPr lang="vi-VN" sz="2400" dirty="0"/>
              <a:t>Những cái cầu ơi, yêu sao yêu ghê !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Nhện qua chum nước bắc cầu tơ nhỏ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Con sáo sang sông bắc cầu ngọn gió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Con kiến qua ngòi bắc cầu lá tre.</a:t>
            </a:r>
            <a:endParaRPr lang="en-US" sz="2400" dirty="0"/>
          </a:p>
        </p:txBody>
      </p:sp>
      <p:sp>
        <p:nvSpPr>
          <p:cNvPr id="35" name="TextBox 34"/>
          <p:cNvSpPr txBox="1"/>
          <p:nvPr/>
        </p:nvSpPr>
        <p:spPr>
          <a:xfrm>
            <a:off x="6019977" y="1205509"/>
            <a:ext cx="6681018" cy="5018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400" dirty="0"/>
              <a:t>Yêu cái cầu tre lối sang bà ngoại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Như võng trên sông ru người qua lại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Dưới cầu, thuyền chở đá, chở vôi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Thuyền buồm đi ngược, thuyền thoi đi xuôi.</a:t>
            </a:r>
          </a:p>
          <a:p>
            <a:pPr>
              <a:lnSpc>
                <a:spcPct val="150000"/>
              </a:lnSpc>
            </a:pPr>
            <a:endParaRPr lang="vi-VN" sz="2400" dirty="0"/>
          </a:p>
          <a:p>
            <a:pPr>
              <a:lnSpc>
                <a:spcPct val="150000"/>
              </a:lnSpc>
            </a:pPr>
            <a:r>
              <a:rPr lang="vi-VN" sz="2400" dirty="0"/>
              <a:t>Yêu hơn cả cái cầu ao mẹ thường đãi đỗ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Là cái cầu này ảnh chụp xa xa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Mẹ bảo: cầu Hàm Rồng sông Mã</a:t>
            </a:r>
          </a:p>
          <a:p>
            <a:pPr>
              <a:lnSpc>
                <a:spcPct val="150000"/>
              </a:lnSpc>
            </a:pPr>
            <a:r>
              <a:rPr lang="vi-VN" sz="2400" dirty="0"/>
              <a:t>Con cứ gọi cái cầu của cha.</a:t>
            </a:r>
            <a:endParaRPr lang="en-US" sz="2400" dirty="0"/>
          </a:p>
        </p:txBody>
      </p:sp>
      <p:cxnSp>
        <p:nvCxnSpPr>
          <p:cNvPr id="37" name="Straight Connector 36"/>
          <p:cNvCxnSpPr/>
          <p:nvPr/>
        </p:nvCxnSpPr>
        <p:spPr>
          <a:xfrm>
            <a:off x="1177636" y="2242344"/>
            <a:ext cx="1824276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3001912" y="4469800"/>
            <a:ext cx="2207397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6109855" y="4455945"/>
            <a:ext cx="1622322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7718322" y="6114217"/>
            <a:ext cx="2112700" cy="0"/>
          </a:xfrm>
          <a:prstGeom prst="line">
            <a:avLst/>
          </a:prstGeom>
          <a:ln w="38100">
            <a:solidFill>
              <a:srgbClr val="0000C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699534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375919" y="1092357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/>
              <a:t>02</a:t>
            </a:r>
            <a:endParaRPr lang="zh-CN" altLang="en-US" sz="58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BF17-4059-4A43-B21A-1D350D1C547B}"/>
              </a:ext>
            </a:extLst>
          </p:cNvPr>
          <p:cNvSpPr txBox="1"/>
          <p:nvPr/>
        </p:nvSpPr>
        <p:spPr>
          <a:xfrm>
            <a:off x="986311" y="2921168"/>
            <a:ext cx="1079401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</a:t>
            </a:r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 KHỔ THƠ LẦN 1</a:t>
            </a:r>
          </a:p>
        </p:txBody>
      </p:sp>
    </p:spTree>
    <p:extLst>
      <p:ext uri="{BB962C8B-B14F-4D97-AF65-F5344CB8AC3E}">
        <p14:creationId xmlns:p14="http://schemas.microsoft.com/office/powerpoint/2010/main" val="435293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2" y="4688005"/>
            <a:ext cx="3841776" cy="2044914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8102" y="5234209"/>
            <a:ext cx="2826775" cy="149871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329AC50-3EAD-4FF4-8483-859DFF4EE159}"/>
              </a:ext>
            </a:extLst>
          </p:cNvPr>
          <p:cNvSpPr txBox="1"/>
          <p:nvPr/>
        </p:nvSpPr>
        <p:spPr>
          <a:xfrm>
            <a:off x="3347299" y="826873"/>
            <a:ext cx="550419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67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TỪ KHÓ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008A1F-0435-49E3-A336-9F6FC1DE9C0F}"/>
              </a:ext>
            </a:extLst>
          </p:cNvPr>
          <p:cNvSpPr/>
          <p:nvPr/>
        </p:nvSpPr>
        <p:spPr>
          <a:xfrm>
            <a:off x="2496497" y="2167948"/>
            <a:ext cx="2429466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xe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lửa</a:t>
            </a:r>
            <a:endParaRPr lang="en-US" sz="4400" b="1" dirty="0"/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6A27B487-0B05-475B-BA13-DA936CF20EAB}"/>
              </a:ext>
            </a:extLst>
          </p:cNvPr>
          <p:cNvSpPr/>
          <p:nvPr/>
        </p:nvSpPr>
        <p:spPr>
          <a:xfrm>
            <a:off x="2496496" y="3591231"/>
            <a:ext cx="2429467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bắc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cầu</a:t>
            </a:r>
            <a:endParaRPr lang="en-US" sz="4400" b="1" dirty="0">
              <a:solidFill>
                <a:srgbClr val="FF0000"/>
              </a:solidFill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0B8579FB-0595-49D6-B3DF-49AC591B0E45}"/>
              </a:ext>
            </a:extLst>
          </p:cNvPr>
          <p:cNvSpPr/>
          <p:nvPr/>
        </p:nvSpPr>
        <p:spPr>
          <a:xfrm>
            <a:off x="6856367" y="2125196"/>
            <a:ext cx="2875461" cy="851297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đãi</a:t>
            </a:r>
            <a:r>
              <a:rPr lang="en-US" sz="4400" b="1" dirty="0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chemeClr val="accent4">
                    <a:lumMod val="10000"/>
                  </a:schemeClr>
                </a:solidFill>
                <a:cs typeface="Times New Roman" panose="02020603050405020304" pitchFamily="18" charset="0"/>
              </a:rPr>
              <a:t>đỗ</a:t>
            </a:r>
            <a:endParaRPr lang="en-US" sz="4400" b="1" dirty="0">
              <a:solidFill>
                <a:srgbClr val="FF0000"/>
              </a:solidFill>
              <a:cs typeface="Times New Roman" panose="02020603050405020304" pitchFamily="18" charset="0"/>
            </a:endParaRPr>
          </a:p>
        </p:txBody>
      </p:sp>
      <p:sp>
        <p:nvSpPr>
          <p:cNvPr id="12" name="Rectangle: Rounded Corners 11">
            <a:extLst>
              <a:ext uri="{FF2B5EF4-FFF2-40B4-BE49-F238E27FC236}">
                <a16:creationId xmlns:a16="http://schemas.microsoft.com/office/drawing/2014/main" id="{0E802E45-88A6-4661-A9DB-7BDC95BCB2AA}"/>
              </a:ext>
            </a:extLst>
          </p:cNvPr>
          <p:cNvSpPr/>
          <p:nvPr/>
        </p:nvSpPr>
        <p:spPr>
          <a:xfrm>
            <a:off x="6886653" y="3545369"/>
            <a:ext cx="2845176" cy="851297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en-US" sz="4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H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àm</a:t>
            </a:r>
            <a:r>
              <a:rPr lang="en-US" sz="4400" b="1" dirty="0">
                <a:solidFill>
                  <a:srgbClr val="FF0000"/>
                </a:solidFill>
                <a:cs typeface="Times New Roman" panose="02020603050405020304" pitchFamily="18" charset="0"/>
              </a:rPr>
              <a:t> </a:t>
            </a:r>
            <a:r>
              <a:rPr lang="en-US" sz="4400" b="1" u="sng" dirty="0" err="1">
                <a:solidFill>
                  <a:srgbClr val="FF0000"/>
                </a:solidFill>
                <a:cs typeface="Times New Roman" panose="02020603050405020304" pitchFamily="18" charset="0"/>
              </a:rPr>
              <a:t>R</a:t>
            </a:r>
            <a:r>
              <a:rPr lang="en-US" sz="4400" b="1" dirty="0" err="1">
                <a:solidFill>
                  <a:srgbClr val="FF0000"/>
                </a:solidFill>
                <a:cs typeface="Times New Roman" panose="02020603050405020304" pitchFamily="18" charset="0"/>
              </a:rPr>
              <a:t>ồng</a:t>
            </a:r>
            <a:endParaRPr lang="en-US" sz="4400" b="1" dirty="0"/>
          </a:p>
        </p:txBody>
      </p:sp>
    </p:spTree>
    <p:extLst>
      <p:ext uri="{BB962C8B-B14F-4D97-AF65-F5344CB8AC3E}">
        <p14:creationId xmlns:p14="http://schemas.microsoft.com/office/powerpoint/2010/main" val="4044586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51" y="3985882"/>
            <a:ext cx="5160853" cy="2747037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7808" y="4688005"/>
            <a:ext cx="1544192" cy="2169996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4713998"/>
            <a:ext cx="3644712" cy="1932367"/>
          </a:xfrm>
          <a:prstGeom prst="rect">
            <a:avLst/>
          </a:prstGeom>
        </p:spPr>
      </p:pic>
      <p:sp>
        <p:nvSpPr>
          <p:cNvPr id="16" name="椭圆 15">
            <a:extLst>
              <a:ext uri="{FF2B5EF4-FFF2-40B4-BE49-F238E27FC236}">
                <a16:creationId xmlns:a16="http://schemas.microsoft.com/office/drawing/2014/main" id="{6DA949B9-1864-4241-8946-7DEF4D9912BC}"/>
              </a:ext>
            </a:extLst>
          </p:cNvPr>
          <p:cNvSpPr/>
          <p:nvPr/>
        </p:nvSpPr>
        <p:spPr>
          <a:xfrm>
            <a:off x="5375919" y="1092357"/>
            <a:ext cx="1440160" cy="1440160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5867"/>
              <a:t>02</a:t>
            </a:r>
            <a:endParaRPr lang="zh-CN" altLang="en-US" sz="5867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E9BF17-4059-4A43-B21A-1D350D1C547B}"/>
              </a:ext>
            </a:extLst>
          </p:cNvPr>
          <p:cNvSpPr txBox="1"/>
          <p:nvPr/>
        </p:nvSpPr>
        <p:spPr>
          <a:xfrm>
            <a:off x="974436" y="2845138"/>
            <a:ext cx="113745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ĐỌC KHỔ THƠ LẦN 2</a:t>
            </a:r>
          </a:p>
        </p:txBody>
      </p:sp>
    </p:spTree>
    <p:extLst>
      <p:ext uri="{BB962C8B-B14F-4D97-AF65-F5344CB8AC3E}">
        <p14:creationId xmlns:p14="http://schemas.microsoft.com/office/powerpoint/2010/main" val="615396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ide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E9CF58F8-2115-40CC-942C-F705EBE0AC2A}"/>
              </a:ext>
            </a:extLst>
          </p:cNvPr>
          <p:cNvSpPr/>
          <p:nvPr/>
        </p:nvSpPr>
        <p:spPr>
          <a:xfrm>
            <a:off x="3782287" y="664779"/>
            <a:ext cx="4512775" cy="71497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/>
            </a:prstTxWarp>
            <a:spAutoFit/>
          </a:bodyPr>
          <a:lstStyle/>
          <a:p>
            <a:pPr algn="ctr" eaLnBrk="1" hangingPunct="1">
              <a:defRPr/>
            </a:pPr>
            <a:r>
              <a:rPr lang="en-US" sz="5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LUYỆN ĐỌC DÒNG THƠ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786743" y="1902195"/>
            <a:ext cx="8288652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3200" dirty="0"/>
              <a:t>Yêu cái cầu tre lối sang bà ngoại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Như võng trên sông ru người qua lại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Dưới cầu, thuyền chở đá, chở vôi</a:t>
            </a:r>
          </a:p>
          <a:p>
            <a:pPr>
              <a:lnSpc>
                <a:spcPct val="150000"/>
              </a:lnSpc>
            </a:pPr>
            <a:r>
              <a:rPr lang="vi-VN" sz="3200" dirty="0"/>
              <a:t>Thuyền buồm đi ngược, thuyền thoi đi xuôi.</a:t>
            </a:r>
          </a:p>
          <a:p>
            <a:pPr>
              <a:lnSpc>
                <a:spcPct val="150000"/>
              </a:lnSpc>
            </a:pPr>
            <a:endParaRPr lang="vi-VN" sz="3200" dirty="0"/>
          </a:p>
        </p:txBody>
      </p:sp>
      <p:cxnSp>
        <p:nvCxnSpPr>
          <p:cNvPr id="4" name="Straight Connector 3"/>
          <p:cNvCxnSpPr/>
          <p:nvPr/>
        </p:nvCxnSpPr>
        <p:spPr>
          <a:xfrm flipH="1">
            <a:off x="5555672" y="2050473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 flipH="1">
            <a:off x="6442363" y="2847109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 flipH="1">
            <a:off x="10681854" y="4253345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H="1">
            <a:off x="10808524" y="4253345"/>
            <a:ext cx="152400" cy="581891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1093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769</TotalTime>
  <Words>744</Words>
  <Application>Microsoft Office PowerPoint</Application>
  <PresentationFormat>Màn hình rộng</PresentationFormat>
  <Paragraphs>108</Paragraphs>
  <Slides>27</Slides>
  <Notes>20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7</vt:i4>
      </vt:variant>
      <vt:variant>
        <vt:lpstr>Chủ đề</vt:lpstr>
      </vt:variant>
      <vt:variant>
        <vt:i4>1</vt:i4>
      </vt:variant>
      <vt:variant>
        <vt:lpstr>Tiêu đề Bản chiếu</vt:lpstr>
      </vt:variant>
      <vt:variant>
        <vt:i4>27</vt:i4>
      </vt:variant>
    </vt:vector>
  </HeadingPairs>
  <TitlesOfParts>
    <vt:vector size="35" baseType="lpstr">
      <vt:lpstr>.VnTime</vt:lpstr>
      <vt:lpstr>Arial</vt:lpstr>
      <vt:lpstr>Calibri</vt:lpstr>
      <vt:lpstr>Calibri Light</vt:lpstr>
      <vt:lpstr>HP001 4 hàng</vt:lpstr>
      <vt:lpstr>Times New Roman</vt:lpstr>
      <vt:lpstr>UTM Cookies</vt:lpstr>
      <vt:lpstr>Office Theme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MD</dc:creator>
  <cp:lastModifiedBy>Hà Nguyễn Thị Thu</cp:lastModifiedBy>
  <cp:revision>39</cp:revision>
  <dcterms:created xsi:type="dcterms:W3CDTF">2021-12-04T07:32:15Z</dcterms:created>
  <dcterms:modified xsi:type="dcterms:W3CDTF">2022-02-15T02:09:07Z</dcterms:modified>
</cp:coreProperties>
</file>