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</p:sldMasterIdLst>
  <p:notesMasterIdLst>
    <p:notesMasterId r:id="rId33"/>
  </p:notesMasterIdLst>
  <p:sldIdLst>
    <p:sldId id="289" r:id="rId6"/>
    <p:sldId id="293" r:id="rId7"/>
    <p:sldId id="261" r:id="rId8"/>
    <p:sldId id="262" r:id="rId9"/>
    <p:sldId id="263" r:id="rId10"/>
    <p:sldId id="264" r:id="rId11"/>
    <p:sldId id="266" r:id="rId12"/>
    <p:sldId id="265" r:id="rId13"/>
    <p:sldId id="296" r:id="rId14"/>
    <p:sldId id="292" r:id="rId15"/>
    <p:sldId id="268" r:id="rId16"/>
    <p:sldId id="269" r:id="rId17"/>
    <p:sldId id="270" r:id="rId18"/>
    <p:sldId id="287" r:id="rId19"/>
    <p:sldId id="285" r:id="rId20"/>
    <p:sldId id="286" r:id="rId21"/>
    <p:sldId id="272" r:id="rId22"/>
    <p:sldId id="273" r:id="rId23"/>
    <p:sldId id="274" r:id="rId24"/>
    <p:sldId id="297" r:id="rId25"/>
    <p:sldId id="275" r:id="rId26"/>
    <p:sldId id="276" r:id="rId27"/>
    <p:sldId id="278" r:id="rId28"/>
    <p:sldId id="279" r:id="rId29"/>
    <p:sldId id="280" r:id="rId30"/>
    <p:sldId id="282" r:id="rId31"/>
    <p:sldId id="29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834"/>
    <a:srgbClr val="E24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9" autoAdjust="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35F0-EAD8-4ABF-8CE7-A855630189D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0E64-2741-4EAF-B3D8-8AF6FCFA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862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đễn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5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: 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1034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ttimf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B@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dướisố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…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thảng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4 (hang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ngăng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phjair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sang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phiat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luu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soos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……..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hiệncác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luowtjb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.1034 x 2 = …. 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hieejnv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pjhe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đén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7856F-4C68-4F5D-A52E-959DDF836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6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2125…..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buowsc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hường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Ở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thuejc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/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 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……..ở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ở hang </a:t>
            </a:r>
            <a:r>
              <a:rPr lang="en-US" baseline="0" dirty="0" err="1"/>
              <a:t>đv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,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Qua 2 vi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chắc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 </a:t>
            </a:r>
            <a:r>
              <a:rPr lang="en-US" baseline="0" dirty="0" err="1"/>
              <a:t>nhân</a:t>
            </a:r>
            <a:r>
              <a:rPr lang="en-US" baseline="0" dirty="0"/>
              <a:t>….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0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8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9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1: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, dung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chì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SGK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tuwf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,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thừ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2nhaan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thừa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 </a:t>
            </a:r>
            <a:r>
              <a:rPr lang="en-US" baseline="0" dirty="0" err="1"/>
              <a:t>phút</a:t>
            </a:r>
            <a:r>
              <a:rPr lang="en-US" baseline="0" dirty="0"/>
              <a:t>,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bài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đoiió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qua bài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…..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hhows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nhowsw</a:t>
            </a:r>
            <a:r>
              <a:rPr lang="en-US" baseline="0" dirty="0"/>
              <a:t> ,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 </a:t>
            </a:r>
            <a:r>
              <a:rPr lang="en-US" baseline="0" dirty="0" err="1"/>
              <a:t>luu</a:t>
            </a:r>
            <a:r>
              <a:rPr lang="en-US" baseline="0" dirty="0"/>
              <a:t> ý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2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……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2 </a:t>
            </a:r>
            <a:r>
              <a:rPr lang="en-US" baseline="0" dirty="0" err="1"/>
              <a:t>bước</a:t>
            </a:r>
            <a:r>
              <a:rPr lang="en-US" baseline="0" dirty="0"/>
              <a:t> ……</a:t>
            </a:r>
            <a:r>
              <a:rPr lang="en-US" baseline="0" dirty="0" err="1"/>
              <a:t>bước</a:t>
            </a:r>
            <a:r>
              <a:rPr lang="en-US" baseline="0" dirty="0"/>
              <a:t> 1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cội</a:t>
            </a:r>
            <a:r>
              <a:rPr lang="en-US" baseline="0" dirty="0"/>
              <a:t> </a:t>
            </a:r>
            <a:r>
              <a:rPr lang="en-US" baseline="0" dirty="0" err="1"/>
              <a:t>dọc</a:t>
            </a:r>
            <a:r>
              <a:rPr lang="en-US" baseline="0" dirty="0"/>
              <a:t>……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tiế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thhuws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…….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tinhsconf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nháp</a:t>
            </a:r>
            <a:r>
              <a:rPr lang="en-US" baseline="0" dirty="0"/>
              <a:t> ,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…….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mungaf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Qua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 k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hooawjc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nhứo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2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……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2 </a:t>
            </a:r>
            <a:r>
              <a:rPr lang="en-US" baseline="0" dirty="0" err="1"/>
              <a:t>bước</a:t>
            </a:r>
            <a:r>
              <a:rPr lang="en-US" baseline="0" dirty="0"/>
              <a:t> ……</a:t>
            </a:r>
            <a:r>
              <a:rPr lang="en-US" baseline="0" dirty="0" err="1"/>
              <a:t>bước</a:t>
            </a:r>
            <a:r>
              <a:rPr lang="en-US" baseline="0" dirty="0"/>
              <a:t> 1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cội</a:t>
            </a:r>
            <a:r>
              <a:rPr lang="en-US" baseline="0" dirty="0"/>
              <a:t> </a:t>
            </a:r>
            <a:r>
              <a:rPr lang="en-US" baseline="0" dirty="0" err="1"/>
              <a:t>dọc</a:t>
            </a:r>
            <a:r>
              <a:rPr lang="en-US" baseline="0" dirty="0"/>
              <a:t>……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tiế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thhuws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…….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tinhsconf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nháp</a:t>
            </a:r>
            <a:r>
              <a:rPr lang="en-US" baseline="0" dirty="0"/>
              <a:t> ,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…….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mungaf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kq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Qua bài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… k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hooawjc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nhứo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0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ddocxj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bài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,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….,bài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… </a:t>
            </a:r>
            <a:r>
              <a:rPr lang="en-US" baseline="0" dirty="0" err="1"/>
              <a:t>giờ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tóm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taasst</a:t>
            </a:r>
            <a:r>
              <a:rPr lang="en-US" baseline="0" dirty="0"/>
              <a:t> v=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tươnbgf</a:t>
            </a:r>
            <a:r>
              <a:rPr lang="en-US" baseline="0" dirty="0"/>
              <a:t> 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bn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….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tinm</a:t>
            </a:r>
            <a:r>
              <a:rPr lang="en-US" baseline="0" dirty="0"/>
              <a:t>….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..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voiwss</a:t>
            </a:r>
            <a:r>
              <a:rPr lang="en-US" baseline="0" dirty="0"/>
              <a:t> 4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……..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9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8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nghx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10s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dduowjxc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ddaaayf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ngọt</a:t>
            </a:r>
            <a:r>
              <a:rPr lang="en-US" baseline="0" dirty="0"/>
              <a:t>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bđ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45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0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52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rôi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cô</a:t>
            </a:r>
            <a:r>
              <a:rPr lang="en-US" baseline="0" dirty="0"/>
              <a:t> hi </a:t>
            </a:r>
            <a:r>
              <a:rPr lang="en-US" baseline="0" dirty="0" err="1"/>
              <a:t>vọng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mợt</a:t>
            </a:r>
            <a:r>
              <a:rPr lang="en-US" baseline="0" dirty="0"/>
              <a:t>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bổ</a:t>
            </a:r>
            <a:r>
              <a:rPr lang="en-US" baseline="0" dirty="0"/>
              <a:t> </a:t>
            </a:r>
            <a:r>
              <a:rPr lang="en-US" baseline="0" dirty="0" err="1"/>
              <a:t>ích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bài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23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78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lạnh</a:t>
            </a:r>
            <a:r>
              <a:rPr lang="en-US" baseline="0" dirty="0"/>
              <a:t> </a:t>
            </a:r>
            <a:r>
              <a:rPr lang="en-US" baseline="0" dirty="0" err="1"/>
              <a:t>lẽo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lành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, …........................ </a:t>
            </a:r>
            <a:r>
              <a:rPr lang="en-US" baseline="0" dirty="0" err="1"/>
              <a:t>Đểlàm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emcó</a:t>
            </a:r>
            <a:r>
              <a:rPr lang="en-US" baseline="0" dirty="0"/>
              <a:t> 10 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a 486.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………………………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……..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. </a:t>
            </a:r>
            <a:r>
              <a:rPr lang="en-US" baseline="0" dirty="0" err="1"/>
              <a:t>Dáp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d.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9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ssoo</a:t>
            </a:r>
            <a:r>
              <a:rPr lang="en-US" baseline="0" dirty="0"/>
              <a:t>……(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. 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chia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phạm</a:t>
            </a:r>
            <a:r>
              <a:rPr lang="en-US" baseline="0" dirty="0"/>
              <a:t> vi 1000,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bài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phpes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…….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tin </a:t>
            </a:r>
            <a:r>
              <a:rPr lang="en-US" baseline="0" dirty="0" err="1"/>
              <a:t>chắc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bài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9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đầy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vây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 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Xin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3…..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cúng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tắcnày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3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404451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5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0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25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8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3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4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1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8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027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1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65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8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81572-84B7-49D3-ABF5-B5FB07E277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0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67B26-604F-4DEA-8B1C-34267CE9101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A81-E676-4F9F-971A-5234B988A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AEEC-1251-493B-9554-85869F4215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66F7-2A6C-4872-A691-B28DAAE49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3144E-5CBA-4D64-9C8C-630E35C26E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4D106-266A-47C6-B2AF-94D5339030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7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7D54E-1B78-4FC9-98F9-C9397C64EB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36CAF-036A-4778-8F34-0AD0C45207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893C8-A1FD-4F8D-9BB2-C04DABD2E1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9DBA-2EEE-4375-B079-4D34E33A4B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8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716F4-8D0C-4595-9B61-314212FC4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5F35-613C-446E-AE27-D6DEAA209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54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3FDC2-1E4B-4E71-BC34-A67184AC67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E6FC-65F7-45CF-8001-830523F1F6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BCB77-96C5-428F-AAA1-927DA99805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3C129-AD69-4E64-A08E-D48CD7137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07AAB-F5EB-420E-9429-B9D9F30536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473A5-B7A6-4D80-995C-166EBBD7E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7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4B9E-7B88-4B2A-A1A9-F0544CA2D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AE42-6421-4076-AC3C-9208A5229F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13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46BB2-E10F-4323-BFA7-41F9DFFDB6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90FA-228C-4006-A31A-55F2AB8EB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5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0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67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68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4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8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1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22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3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61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0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4DCE7-F82D-48B7-B622-343275D374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9E2BF-A014-466E-A113-0EB7649C7D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361903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jf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10" Type="http://schemas.microsoft.com/office/2007/relationships/hdphoto" Target="../media/hdphoto10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6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2.gif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jpeg"/><Relationship Id="rId3" Type="http://schemas.openxmlformats.org/officeDocument/2006/relationships/audio" Target="../media/media2.wav"/><Relationship Id="rId7" Type="http://schemas.openxmlformats.org/officeDocument/2006/relationships/image" Target="../media/image45.png"/><Relationship Id="rId12" Type="http://schemas.openxmlformats.org/officeDocument/2006/relationships/image" Target="../media/image48.jpeg"/><Relationship Id="rId2" Type="http://schemas.microsoft.com/office/2007/relationships/media" Target="../media/media2.wav"/><Relationship Id="rId1" Type="http://schemas.openxmlformats.org/officeDocument/2006/relationships/tags" Target="../tags/tag19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23.xml"/><Relationship Id="rId15" Type="http://schemas.openxmlformats.org/officeDocument/2006/relationships/audio" Target="../media/audio3.wav"/><Relationship Id="rId10" Type="http://schemas.openxmlformats.org/officeDocument/2006/relationships/image" Target="../media/image13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gif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16.png"/><Relationship Id="rId3" Type="http://schemas.openxmlformats.org/officeDocument/2006/relationships/audio" Target="../media/media2.wav"/><Relationship Id="rId7" Type="http://schemas.openxmlformats.org/officeDocument/2006/relationships/image" Target="../media/image45.png"/><Relationship Id="rId12" Type="http://schemas.openxmlformats.org/officeDocument/2006/relationships/image" Target="../media/image51.jpe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24.xml"/><Relationship Id="rId15" Type="http://schemas.openxmlformats.org/officeDocument/2006/relationships/audio" Target="../media/audio3.wav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gif"/><Relationship Id="rId1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2.gif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4.wdp"/><Relationship Id="rId3" Type="http://schemas.openxmlformats.org/officeDocument/2006/relationships/image" Target="../media/image52.png"/><Relationship Id="rId7" Type="http://schemas.microsoft.com/office/2007/relationships/hdphoto" Target="../media/hdphoto12.wdp"/><Relationship Id="rId12" Type="http://schemas.openxmlformats.org/officeDocument/2006/relationships/image" Target="../media/image56.png"/><Relationship Id="rId17" Type="http://schemas.microsoft.com/office/2007/relationships/hdphoto" Target="../media/hdphoto6.wdp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5" Type="http://schemas.microsoft.com/office/2007/relationships/hdphoto" Target="../media/hdphoto5.wdp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19.xml"/><Relationship Id="rId18" Type="http://schemas.openxmlformats.org/officeDocument/2006/relationships/image" Target="../media/image26.png"/><Relationship Id="rId3" Type="http://schemas.openxmlformats.org/officeDocument/2006/relationships/audio" Target="../media/media2.wav"/><Relationship Id="rId21" Type="http://schemas.openxmlformats.org/officeDocument/2006/relationships/slide" Target="slide6.xml"/><Relationship Id="rId7" Type="http://schemas.openxmlformats.org/officeDocument/2006/relationships/audio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slide" Target="slide24.xml"/><Relationship Id="rId20" Type="http://schemas.microsoft.com/office/2007/relationships/hdphoto" Target="../media/hdphoto7.wdp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image" Target="../media/image21.png"/><Relationship Id="rId5" Type="http://schemas.openxmlformats.org/officeDocument/2006/relationships/audio" Target="../media/media3.mp3"/><Relationship Id="rId15" Type="http://schemas.openxmlformats.org/officeDocument/2006/relationships/image" Target="../media/image24.png"/><Relationship Id="rId23" Type="http://schemas.openxmlformats.org/officeDocument/2006/relationships/image" Target="../media/image28.jpeg"/><Relationship Id="rId10" Type="http://schemas.openxmlformats.org/officeDocument/2006/relationships/image" Target="../media/image20.jpg"/><Relationship Id="rId19" Type="http://schemas.openxmlformats.org/officeDocument/2006/relationships/image" Target="../media/image27.png"/><Relationship Id="rId4" Type="http://schemas.microsoft.com/office/2007/relationships/media" Target="../media/media3.mp3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3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26" Type="http://schemas.openxmlformats.org/officeDocument/2006/relationships/image" Target="../media/image28.jpeg"/><Relationship Id="rId3" Type="http://schemas.openxmlformats.org/officeDocument/2006/relationships/audio" Target="../media/media5.mp3"/><Relationship Id="rId21" Type="http://schemas.openxmlformats.org/officeDocument/2006/relationships/image" Target="../media/image26.png"/><Relationship Id="rId7" Type="http://schemas.openxmlformats.org/officeDocument/2006/relationships/audio" Target="../media/media3.mp3"/><Relationship Id="rId12" Type="http://schemas.openxmlformats.org/officeDocument/2006/relationships/image" Target="../media/image20.jpg"/><Relationship Id="rId17" Type="http://schemas.openxmlformats.org/officeDocument/2006/relationships/image" Target="../media/image24.png"/><Relationship Id="rId25" Type="http://schemas.openxmlformats.org/officeDocument/2006/relationships/image" Target="../media/image16.png"/><Relationship Id="rId2" Type="http://schemas.microsoft.com/office/2007/relationships/media" Target="../media/media5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notesSlide" Target="../notesSlides/notesSlide5.xml"/><Relationship Id="rId24" Type="http://schemas.microsoft.com/office/2007/relationships/hdphoto" Target="../media/hdphoto7.wdp"/><Relationship Id="rId5" Type="http://schemas.openxmlformats.org/officeDocument/2006/relationships/audio" Target="../media/media2.wav"/><Relationship Id="rId15" Type="http://schemas.openxmlformats.org/officeDocument/2006/relationships/slide" Target="slide19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18.xml"/><Relationship Id="rId19" Type="http://schemas.openxmlformats.org/officeDocument/2006/relationships/slide" Target="slide24.xml"/><Relationship Id="rId4" Type="http://schemas.microsoft.com/office/2007/relationships/media" Target="../media/media2.wav"/><Relationship Id="rId9" Type="http://schemas.openxmlformats.org/officeDocument/2006/relationships/audio" Target="../media/media4.mp3"/><Relationship Id="rId14" Type="http://schemas.openxmlformats.org/officeDocument/2006/relationships/image" Target="../media/image22.pn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5.xml"/><Relationship Id="rId18" Type="http://schemas.openxmlformats.org/officeDocument/2006/relationships/image" Target="../media/image25.png"/><Relationship Id="rId3" Type="http://schemas.openxmlformats.org/officeDocument/2006/relationships/audio" Target="../media/media5.mp3"/><Relationship Id="rId21" Type="http://schemas.openxmlformats.org/officeDocument/2006/relationships/image" Target="../media/image27.png"/><Relationship Id="rId7" Type="http://schemas.openxmlformats.org/officeDocument/2006/relationships/audio" Target="../media/media3.mp3"/><Relationship Id="rId12" Type="http://schemas.openxmlformats.org/officeDocument/2006/relationships/image" Target="../media/image22.png"/><Relationship Id="rId17" Type="http://schemas.openxmlformats.org/officeDocument/2006/relationships/slide" Target="slide24.xml"/><Relationship Id="rId2" Type="http://schemas.microsoft.com/office/2007/relationships/media" Target="../media/media5.mp3"/><Relationship Id="rId16" Type="http://schemas.openxmlformats.org/officeDocument/2006/relationships/slide" Target="slide19.xml"/><Relationship Id="rId20" Type="http://schemas.openxmlformats.org/officeDocument/2006/relationships/slide" Target="slide6.xml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24" Type="http://schemas.openxmlformats.org/officeDocument/2006/relationships/image" Target="../media/image28.jpeg"/><Relationship Id="rId5" Type="http://schemas.openxmlformats.org/officeDocument/2006/relationships/audio" Target="../media/media2.wav"/><Relationship Id="rId15" Type="http://schemas.openxmlformats.org/officeDocument/2006/relationships/image" Target="../media/image24.png"/><Relationship Id="rId23" Type="http://schemas.openxmlformats.org/officeDocument/2006/relationships/image" Target="../media/image16.png"/><Relationship Id="rId10" Type="http://schemas.openxmlformats.org/officeDocument/2006/relationships/image" Target="../media/image20.jpg"/><Relationship Id="rId19" Type="http://schemas.openxmlformats.org/officeDocument/2006/relationships/image" Target="../media/image26.png"/><Relationship Id="rId4" Type="http://schemas.microsoft.com/office/2007/relationships/media" Target="../media/media2.wav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3.png"/><Relationship Id="rId22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3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693" y1="34665" x2="41693" y2="34665"/>
                        <a14:foregroundMark x1="62141" y1="36102" x2="62141" y2="36102"/>
                        <a14:foregroundMark x1="49521" y1="80032" x2="49521" y2="80032"/>
                        <a14:foregroundMark x1="49681" y1="80192" x2="65974" y2="77636"/>
                        <a14:foregroundMark x1="60703" y1="72045" x2="74441" y2="82109"/>
                        <a14:foregroundMark x1="44569" y1="37061" x2="44569" y2="37061"/>
                        <a14:foregroundMark x1="36422" y1="74441" x2="36422" y2="74441"/>
                        <a14:foregroundMark x1="40735" y1="78435" x2="48083" y2="79872"/>
                        <a14:foregroundMark x1="39936" y1="73003" x2="29073" y2="80990"/>
                        <a14:foregroundMark x1="43131" y1="37061" x2="44089" y2="40256"/>
                        <a14:foregroundMark x1="43131" y1="74920" x2="55431" y2="74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70" y="3826283"/>
            <a:ext cx="3527409" cy="34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47" y="3736024"/>
            <a:ext cx="3371157" cy="358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46" b="96748" l="9744" r="89776">
                        <a14:foregroundMark x1="42812" y1="26558" x2="42812" y2="26558"/>
                        <a14:foregroundMark x1="59744" y1="26152" x2="59744" y2="26152"/>
                        <a14:foregroundMark x1="42332" y1="24797" x2="42332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149" y="2594045"/>
            <a:ext cx="4226353" cy="456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60" y="4514665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103120" y="1786833"/>
            <a:ext cx="91273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MỪNG CÁC CON ĐẾN VỚI TIẾT HỌC TRỰC TUYẾN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85" y="21342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27" y="11078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 flipH="1">
            <a:off x="0" y="-77115"/>
            <a:ext cx="2103120" cy="1920240"/>
            <a:chOff x="9337608" y="296855"/>
            <a:chExt cx="2608080" cy="23181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82" y="788067"/>
              <a:ext cx="1539806" cy="1826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608" y="296855"/>
              <a:ext cx="1068274" cy="1267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040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44444E-6 L -0.18295 0.04005 C -0.16901 0.04908 -0.14805 0.05394 -0.12605 0.05394 C -0.10105 0.05394 -0.08099 0.04908 -0.06706 0.04005 L 4.375E-6 -4.44444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7037E-7 L -0.18294 0.04005 C -0.16901 0.04907 -0.14804 0.05394 -0.12604 0.05394 C -0.10104 0.05394 -0.08098 0.04907 -0.06705 0.04005 L -4.58333E-6 -3.7037E-7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1414686" y="-582809"/>
            <a:ext cx="9005723" cy="3418605"/>
            <a:chOff x="-1617178" y="-631000"/>
            <a:chExt cx="10134457" cy="48605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7178" y="-631000"/>
              <a:ext cx="10134457" cy="4860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344294" y="1077257"/>
              <a:ext cx="5791868" cy="14440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Yêu cầu cần đạt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738" y="2532030"/>
            <a:ext cx="10335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số có bốn chữ số với số có một chữ số (có nhớ một lần).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gắn với phép nhân.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64" y="2802538"/>
            <a:ext cx="4657605" cy="41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6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6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08" y="2488676"/>
            <a:ext cx="827013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8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3740" y="472182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038" y="1276546"/>
            <a:ext cx="161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242" y="1816509"/>
            <a:ext cx="408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1183" y="2247722"/>
            <a:ext cx="1375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07266" y="3197226"/>
            <a:ext cx="16459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6248" y="3121345"/>
            <a:ext cx="456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872582" y="206149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872582" y="2877185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872582" y="3677478"/>
            <a:ext cx="749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122785" y="3138417"/>
            <a:ext cx="441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872582" y="129224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4892" y="3138417"/>
            <a:ext cx="4082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70075" y="3148081"/>
            <a:ext cx="4706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167" y="4918298"/>
            <a:ext cx="3887641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808" y="491829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9897" y="119678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9897" y="196603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59897" y="278172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59897" y="367747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29" y="188778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612" y="1295338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3192" y="1758679"/>
            <a:ext cx="33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5934" y="2205881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6688" y="3093496"/>
            <a:ext cx="1486415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67612" y="2979302"/>
            <a:ext cx="479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373347" y="2583846"/>
            <a:ext cx="7696501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endParaRPr lang="en-US" altLang="en-US" sz="4800" b="1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373347" y="3895395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373347" y="4512475"/>
            <a:ext cx="7697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32042" y="2969696"/>
            <a:ext cx="392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73347" y="997914"/>
            <a:ext cx="7696501" cy="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967" y="2979302"/>
            <a:ext cx="8162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63777" y="2982483"/>
            <a:ext cx="479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8245" y="543580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818" y="543580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4954" y="986831"/>
            <a:ext cx="10717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555" y="312921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7763" y="3810805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44458" y="4544619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5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8376" y="207134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62546" y="878381"/>
            <a:ext cx="161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4042" y="1249232"/>
            <a:ext cx="408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6033" y="1480535"/>
            <a:ext cx="1375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2839" y="2080649"/>
            <a:ext cx="1030638" cy="46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9266" y="2006271"/>
            <a:ext cx="13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068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36891" y="111214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936891" y="1630534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936891" y="2273176"/>
            <a:ext cx="749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71538" y="2853937"/>
            <a:ext cx="441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36891" y="55340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125663" y="2633014"/>
            <a:ext cx="3887641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231" y="2633014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7007" y="3214169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02839" y="39365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06169" y="4263597"/>
            <a:ext cx="334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33870" y="454142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02839" y="5190067"/>
            <a:ext cx="115045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3454" y="5170138"/>
            <a:ext cx="127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936891" y="4125370"/>
            <a:ext cx="8361439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936891" y="5190067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36891" y="5706424"/>
            <a:ext cx="7697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936891" y="3561556"/>
            <a:ext cx="7816171" cy="7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88569" y="608315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332" y="6083155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1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58" y="455840"/>
            <a:ext cx="1078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425" y="280524"/>
            <a:ext cx="11439525" cy="6093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normalizeH="0" baseline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5400" b="1" i="0" u="none" strike="noStrike" kern="1200" normalizeH="0" noProof="0" dirty="0" err="1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5400" b="1" i="0" u="none" strike="noStrike" kern="1200" normalizeH="0" noProof="0" dirty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normalizeH="0" baseline="0" noProof="0" dirty="0">
              <a:ln w="1016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8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800" b="1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7023" y="2416364"/>
            <a:ext cx="8359022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6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1316" y="537023"/>
            <a:ext cx="22761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1: 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504116" y="537023"/>
            <a:ext cx="24843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3594" y="2178454"/>
            <a:ext cx="175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1234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9132" y="3079724"/>
            <a:ext cx="1067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643" y="2553786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345526" y="3975508"/>
            <a:ext cx="1498136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32996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76065" y="2169851"/>
            <a:ext cx="18153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4013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23949" y="310178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02958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206239" y="3911600"/>
            <a:ext cx="1532865" cy="25384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280192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135188" y="2147855"/>
            <a:ext cx="16194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2116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493155" y="307972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85549" y="260952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9560851" y="3936984"/>
            <a:ext cx="1553102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151504" y="3953635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560851" y="2092121"/>
            <a:ext cx="18348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1072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891436" y="3082656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238222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146897" y="3936984"/>
            <a:ext cx="1476455" cy="1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584511" y="3935188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941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406" y="3960282"/>
            <a:ext cx="4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101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8192" y="3967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9529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122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714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7518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6897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4300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0971" y="3953635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7562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" grpId="0"/>
      <p:bldP spid="3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</a:t>
            </a: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</a:t>
            </a: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1023 x 3                  1810 x 5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1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4396" y="2189754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7" y="6236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1212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 1212 x 4                  2005 x 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84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85750" y="243041"/>
            <a:ext cx="11868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94013" y="2301205"/>
            <a:ext cx="713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4353" y="3038693"/>
            <a:ext cx="73503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…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912772" y="1561954"/>
            <a:ext cx="2259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0474" y="3680808"/>
            <a:ext cx="632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982" y="4444271"/>
            <a:ext cx="10861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thế hết số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2100" y="5142029"/>
            <a:ext cx="1496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663335" y="5753199"/>
            <a:ext cx="5840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4060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051491" y="964825"/>
            <a:ext cx="3393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71593" y="1647635"/>
            <a:ext cx="4783423" cy="12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38136" y="1561954"/>
            <a:ext cx="3683372" cy="414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583559" y="949877"/>
            <a:ext cx="3431636" cy="60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9923" y="5142029"/>
            <a:ext cx="1353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</a:t>
            </a:r>
          </a:p>
        </p:txBody>
      </p:sp>
      <p:sp>
        <p:nvSpPr>
          <p:cNvPr id="3" name="Rectangle 2"/>
          <p:cNvSpPr/>
          <p:nvPr/>
        </p:nvSpPr>
        <p:spPr>
          <a:xfrm>
            <a:off x="5121508" y="5142029"/>
            <a:ext cx="4102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4060 (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757" y="2310745"/>
            <a:ext cx="1152343" cy="30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3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4" grpId="0"/>
      <p:bldP spid="15" grpId="0"/>
      <p:bldP spid="16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751491" y="145526"/>
            <a:ext cx="6190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48828" y="3715211"/>
            <a:ext cx="310896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x 2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4646576" y="898669"/>
            <a:ext cx="509207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 x  3    =  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48112" y="2437594"/>
            <a:ext cx="1724399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639454" y="4691622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4000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39454" y="5771682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39454" y="3715211"/>
            <a:ext cx="2011680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640608" y="1606597"/>
            <a:ext cx="2238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4652650" y="2533947"/>
            <a:ext cx="5152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 x  3    =  6000</a:t>
            </a:r>
            <a:endParaRPr lang="en-US" sz="1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63531" y="168864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0916" y="1647620"/>
            <a:ext cx="422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3    =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828" y="469162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x 2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8828" y="577168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x 2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>
            <a:stCxn id="20488" idx="3"/>
            <a:endCxn id="20497" idx="1"/>
          </p:cNvCxnSpPr>
          <p:nvPr/>
        </p:nvCxnSpPr>
        <p:spPr>
          <a:xfrm>
            <a:off x="4957788" y="413071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57788" y="510712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 flipV="1">
            <a:off x="4979434" y="4130710"/>
            <a:ext cx="2660020" cy="208084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4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20488" grpId="0" animBg="1"/>
      <p:bldP spid="13316" grpId="0"/>
      <p:bldP spid="20496" grpId="0"/>
      <p:bldP spid="20497" grpId="0" animBg="1"/>
      <p:bldP spid="10" grpId="0" animBg="1"/>
      <p:bldP spid="11" grpId="0" animBg="1"/>
      <p:bldP spid="20495" grpId="0"/>
      <p:bldP spid="2" grpId="0"/>
      <p:bldP spid="3" grpId="0"/>
      <p:bldP spid="4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" y="28753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66" y="1682246"/>
            <a:ext cx="1959341" cy="196804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3963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02" y="28753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255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3369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29" y="28753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3366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753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3469</a:t>
            </a:r>
          </a:p>
        </p:txBody>
      </p:sp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flipV="1">
            <a:off x="2885440" y="412260"/>
            <a:ext cx="6453339" cy="1764903"/>
          </a:xfrm>
          <a:prstGeom prst="wedgeRoundRectCallout">
            <a:avLst>
              <a:gd name="adj1" fmla="val 63602"/>
              <a:gd name="adj2" fmla="val -1009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162702" y="786879"/>
            <a:ext cx="595233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1123 x 3 = …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03472" y="43353"/>
            <a:ext cx="1887166" cy="1857983"/>
            <a:chOff x="764928" y="860442"/>
            <a:chExt cx="3668130" cy="3998443"/>
          </a:xfrm>
        </p:grpSpPr>
        <p:pic>
          <p:nvPicPr>
            <p:cNvPr id="106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72483" y="372415"/>
            <a:ext cx="1373297" cy="1218906"/>
            <a:chOff x="5902035" y="1767174"/>
            <a:chExt cx="2669309" cy="262312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72483" y="271837"/>
            <a:ext cx="1373297" cy="1446550"/>
            <a:chOff x="5902035" y="1550726"/>
            <a:chExt cx="2669309" cy="311302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1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7268" y="-754025"/>
            <a:ext cx="49762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22" y="280122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32480" y="674845"/>
            <a:ext cx="6336420" cy="16619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055761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7046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6046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65188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6146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" y="276447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54877" y="571718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7064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776167" y="-24817"/>
            <a:ext cx="744904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3523 x 2 = …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5531" y="29385"/>
            <a:ext cx="1848255" cy="1857983"/>
            <a:chOff x="764928" y="860442"/>
            <a:chExt cx="3668130" cy="3998443"/>
          </a:xfrm>
        </p:grpSpPr>
        <p:pic>
          <p:nvPicPr>
            <p:cNvPr id="60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3948" y="358447"/>
            <a:ext cx="1344981" cy="1218906"/>
            <a:chOff x="5902035" y="1767174"/>
            <a:chExt cx="2669309" cy="262312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5980540" y="1970741"/>
              <a:ext cx="2530767" cy="218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13948" y="257869"/>
            <a:ext cx="1344981" cy="1446550"/>
            <a:chOff x="5902035" y="1550726"/>
            <a:chExt cx="2669309" cy="3113024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6140355" y="1550726"/>
              <a:ext cx="2192661" cy="311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3859" y="-767993"/>
            <a:ext cx="487363" cy="4873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2" y="1428749"/>
            <a:ext cx="1935115" cy="1943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41402" y="1379218"/>
            <a:ext cx="291460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76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911" y="-488843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1" y="0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6"/>
          <p:cNvSpPr txBox="1">
            <a:spLocks noChangeArrowheads="1"/>
          </p:cNvSpPr>
          <p:nvPr/>
        </p:nvSpPr>
        <p:spPr bwMode="auto">
          <a:xfrm>
            <a:off x="2012807" y="1522439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31" y="38185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3" y="27921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45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48148E-6 L -0.18295 0.04005 C -0.16901 0.04908 -0.14805 0.05394 -0.12605 0.05394 C -0.10105 0.05394 -0.08099 0.04908 -0.06706 0.04005 L 3.54167E-6 -1.48148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18295 0.04004 C -0.16901 0.04907 -0.14805 0.05393 -0.12605 0.05393 C -0.10105 0.05393 -0.08099 0.04907 -0.06706 0.04004 L 4.58333E-6 2.592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211356"/>
            <a:ext cx="4595842" cy="4595842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4466" y="-131894"/>
            <a:ext cx="10451094" cy="258422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57" y="-921399"/>
            <a:ext cx="3871059" cy="387105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4645" y="4677022"/>
            <a:ext cx="1749125" cy="1876273"/>
            <a:chOff x="6364645" y="4677022"/>
            <a:chExt cx="1749125" cy="1876273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364645" y="4677022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58713"/>
            <a:ext cx="1788736" cy="1883690"/>
            <a:chOff x="3901682" y="4658713"/>
            <a:chExt cx="1788736" cy="1883690"/>
          </a:xfrm>
        </p:grpSpPr>
        <p:pic>
          <p:nvPicPr>
            <p:cNvPr id="25" name="Picture 24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6" action="ppaction://hlinksldjump"/>
            </p:cNvPr>
            <p:cNvSpPr txBox="1"/>
            <p:nvPr/>
          </p:nvSpPr>
          <p:spPr>
            <a:xfrm>
              <a:off x="4765165" y="4658713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5218" y="3363817"/>
            <a:ext cx="1563488" cy="1323439"/>
            <a:chOff x="6335218" y="3363817"/>
            <a:chExt cx="1563488" cy="1323439"/>
          </a:xfrm>
        </p:grpSpPr>
        <p:pic>
          <p:nvPicPr>
            <p:cNvPr id="26" name="Picture 2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6" action="ppaction://hlinksldjump"/>
            </p:cNvPr>
            <p:cNvSpPr txBox="1"/>
            <p:nvPr/>
          </p:nvSpPr>
          <p:spPr>
            <a:xfrm>
              <a:off x="6335218" y="3363817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9" y="3357784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95626" y="3329647"/>
            <a:ext cx="1688697" cy="1347375"/>
            <a:chOff x="3985437" y="3355901"/>
            <a:chExt cx="1688697" cy="13473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6" action="ppaction://hlinksldjump"/>
            </p:cNvPr>
            <p:cNvSpPr txBox="1"/>
            <p:nvPr/>
          </p:nvSpPr>
          <p:spPr>
            <a:xfrm>
              <a:off x="4748881" y="33798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290257" y="340721"/>
            <a:ext cx="826625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x 2 = …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641784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8656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7402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4033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466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34037" y="-637668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35299" y="23117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7" y="2085307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55" y="8159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7015" y="4651649"/>
            <a:ext cx="1746755" cy="1901646"/>
            <a:chOff x="6367015" y="4651649"/>
            <a:chExt cx="1746755" cy="1901646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367015" y="4651649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39177"/>
            <a:ext cx="1782533" cy="1903226"/>
            <a:chOff x="3901682" y="4639177"/>
            <a:chExt cx="1782533" cy="1903226"/>
          </a:xfrm>
        </p:grpSpPr>
        <p:pic>
          <p:nvPicPr>
            <p:cNvPr id="25" name="Picture 24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9" action="ppaction://hlinksldjump"/>
            </p:cNvPr>
            <p:cNvSpPr txBox="1"/>
            <p:nvPr/>
          </p:nvSpPr>
          <p:spPr>
            <a:xfrm>
              <a:off x="4758962" y="463917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4718" y="3277005"/>
            <a:ext cx="1563988" cy="1323439"/>
            <a:chOff x="6334718" y="3277005"/>
            <a:chExt cx="1563988" cy="1323439"/>
          </a:xfrm>
        </p:grpSpPr>
        <p:pic>
          <p:nvPicPr>
            <p:cNvPr id="26" name="Picture 25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9" action="ppaction://hlinksldjump"/>
            </p:cNvPr>
            <p:cNvSpPr txBox="1"/>
            <p:nvPr/>
          </p:nvSpPr>
          <p:spPr>
            <a:xfrm>
              <a:off x="6334718" y="3277005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53137"/>
            <a:ext cx="1686010" cy="1323439"/>
            <a:chOff x="3985437" y="3253137"/>
            <a:chExt cx="1686010" cy="1323439"/>
          </a:xfrm>
        </p:grpSpPr>
        <p:pic>
          <p:nvPicPr>
            <p:cNvPr id="15" name="Picture 14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9" action="ppaction://hlinksldjump"/>
            </p:cNvPr>
            <p:cNvSpPr txBox="1"/>
            <p:nvPr/>
          </p:nvSpPr>
          <p:spPr>
            <a:xfrm>
              <a:off x="4746194" y="32531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2" action="ppaction://hlinksldjump"/>
          </p:cNvPr>
          <p:cNvSpPr/>
          <p:nvPr/>
        </p:nvSpPr>
        <p:spPr>
          <a:xfrm>
            <a:off x="1629656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</a:t>
            </a:r>
          </a:p>
        </p:txBody>
      </p:sp>
      <p:sp>
        <p:nvSpPr>
          <p:cNvPr id="14" name="Rectangle 13">
            <a:hlinkClick r:id="rId18" action="ppaction://hlinksldjump"/>
          </p:cNvPr>
          <p:cNvSpPr/>
          <p:nvPr/>
        </p:nvSpPr>
        <p:spPr>
          <a:xfrm>
            <a:off x="1629656" y="520030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8402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4539" y="5165667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43502" y="520821"/>
            <a:ext cx="782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281 x 3 = ...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768" y="-830151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99966" y="-807107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17267" y="2301527"/>
            <a:ext cx="1992849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45576" y="-890182"/>
            <a:ext cx="609600" cy="6096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30" y="2121748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122" y="-68910"/>
            <a:ext cx="105702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21809" y="4726101"/>
            <a:ext cx="1791961" cy="1827194"/>
            <a:chOff x="6321809" y="4726101"/>
            <a:chExt cx="1791961" cy="182719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321809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726101"/>
            <a:ext cx="1858136" cy="1816302"/>
            <a:chOff x="3901682" y="4726101"/>
            <a:chExt cx="1858136" cy="1816302"/>
          </a:xfrm>
        </p:grpSpPr>
        <p:pic>
          <p:nvPicPr>
            <p:cNvPr id="25" name="Picture 24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7" action="ppaction://hlinksldjump"/>
            </p:cNvPr>
            <p:cNvSpPr txBox="1"/>
            <p:nvPr/>
          </p:nvSpPr>
          <p:spPr>
            <a:xfrm>
              <a:off x="4760827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32168" y="3301455"/>
            <a:ext cx="1666538" cy="1446550"/>
            <a:chOff x="6232168" y="3301455"/>
            <a:chExt cx="1666538" cy="1446550"/>
          </a:xfrm>
        </p:grpSpPr>
        <p:pic>
          <p:nvPicPr>
            <p:cNvPr id="26" name="Picture 25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7" action="ppaction://hlinksldjump"/>
            </p:cNvPr>
            <p:cNvSpPr txBox="1"/>
            <p:nvPr/>
          </p:nvSpPr>
          <p:spPr>
            <a:xfrm>
              <a:off x="6232168" y="3301455"/>
              <a:ext cx="9380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66499"/>
            <a:ext cx="1713821" cy="1446550"/>
            <a:chOff x="3985437" y="3266499"/>
            <a:chExt cx="1713821" cy="1446550"/>
          </a:xfrm>
        </p:grpSpPr>
        <p:pic>
          <p:nvPicPr>
            <p:cNvPr id="15" name="Picture 1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7" action="ppaction://hlinksldjump"/>
            </p:cNvPr>
            <p:cNvSpPr txBox="1"/>
            <p:nvPr/>
          </p:nvSpPr>
          <p:spPr>
            <a:xfrm>
              <a:off x="4700267" y="3266499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608610" y="285237"/>
            <a:ext cx="78976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 x 3 = …</a:t>
            </a: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676205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205" y="5193681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24951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8526436" y="5159045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6720" y="-862468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42918" y="-839424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60219" y="2203480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925632" y="-862468"/>
            <a:ext cx="609600" cy="609600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50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5" y="19597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64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12" grpId="0"/>
      <p:bldP spid="14" grpId="0"/>
      <p:bldP spid="16" grpId="0"/>
      <p:bldP spid="17" grpId="0"/>
      <p:bldP spid="17" grpId="1"/>
      <p:bldP spid="17" grpId="2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65" y="117693"/>
            <a:ext cx="11673840" cy="6740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ta </a:t>
            </a:r>
            <a:r>
              <a:rPr kumimoji="0" lang="en-US" sz="4800" b="1" i="0" u="none" strike="noStrike" kern="120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normalizeH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normalizeH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tính: </a:t>
            </a:r>
            <a:endParaRPr kumimoji="0" lang="en-US" sz="4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ính: </a:t>
            </a:r>
            <a:endParaRPr kumimoji="0" lang="en-US" sz="4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 lần lượt từ phải sang 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735020">
            <a:off x="8629173" y="2692118"/>
            <a:ext cx="3741859" cy="3391311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382807">
            <a:off x="7975889" y="3386408"/>
            <a:ext cx="2769039" cy="3093970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805" y="464548"/>
            <a:ext cx="5611894" cy="5611894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763768" y="473206"/>
            <a:ext cx="10176673" cy="1923153"/>
            <a:chOff x="4935448" y="2641783"/>
            <a:chExt cx="3515162" cy="2218030"/>
          </a:xfrm>
        </p:grpSpPr>
        <p:grpSp>
          <p:nvGrpSpPr>
            <p:cNvPr id="6" name="Group 5"/>
            <p:cNvGrpSpPr/>
            <p:nvPr/>
          </p:nvGrpSpPr>
          <p:grpSpPr>
            <a:xfrm>
              <a:off x="4935448" y="2641783"/>
              <a:ext cx="3515162" cy="2218030"/>
              <a:chOff x="5062066" y="2758555"/>
              <a:chExt cx="2990649" cy="1894327"/>
            </a:xfrm>
          </p:grpSpPr>
          <p:sp>
            <p:nvSpPr>
              <p:cNvPr id="5" name="Isosceles Triangle 4"/>
              <p:cNvSpPr/>
              <p:nvPr/>
            </p:nvSpPr>
            <p:spPr>
              <a:xfrm rot="20634689">
                <a:off x="6256096" y="4409242"/>
                <a:ext cx="630129" cy="234285"/>
              </a:xfrm>
              <a:prstGeom prst="triangl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Cloud 3"/>
              <p:cNvSpPr/>
              <p:nvPr/>
            </p:nvSpPr>
            <p:spPr>
              <a:xfrm>
                <a:off x="5062066" y="2758555"/>
                <a:ext cx="2990649" cy="1894327"/>
              </a:xfrm>
              <a:prstGeom prst="cloud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281430" y="2961458"/>
              <a:ext cx="2855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80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62 0.025 L 0.65221 0.02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B878FDC6-D4D6-4513-83BB-9F6CDEDF8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CCB508-DAF7-4E63-985E-2EE774E3AB1B}"/>
              </a:ext>
            </a:extLst>
          </p:cNvPr>
          <p:cNvSpPr txBox="1"/>
          <p:nvPr/>
        </p:nvSpPr>
        <p:spPr>
          <a:xfrm>
            <a:off x="2533880" y="1355074"/>
            <a:ext cx="7520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năm ngày 17 tháng 2 năm 2022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910EA2-69BA-4EFA-8DCD-2A07D284F7A5}"/>
              </a:ext>
            </a:extLst>
          </p:cNvPr>
          <p:cNvSpPr txBox="1"/>
          <p:nvPr/>
        </p:nvSpPr>
        <p:spPr>
          <a:xfrm>
            <a:off x="5519560" y="1939849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B9E395B-26AC-4AF8-945C-2756B1C437F0}"/>
              </a:ext>
            </a:extLst>
          </p:cNvPr>
          <p:cNvSpPr txBox="1"/>
          <p:nvPr/>
        </p:nvSpPr>
        <p:spPr>
          <a:xfrm>
            <a:off x="2381883" y="2505233"/>
            <a:ext cx="7824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Nhân số có bốn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166702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SUS VivoBook\Desktop\thử\"/>
  <p:tag name="ISPRING_PRESENTATION_PATH" val="C:\Users\ASUS VivoBook\Desktop\thử.pptx"/>
  <p:tag name="ISPRING_PROJECT_VERSION" val="9.3"/>
  <p:tag name="ISPRING_PROJECT_FOLDER_UPDATED" val="1"/>
  <p:tag name="ISPRING_SCREEN_RECS_UPDATED" val="C:\Users\ASUS VivoBook\Desktop\thử\"/>
  <p:tag name="ISPRING_PRESENTATION_TITLE" val="thử"/>
  <p:tag name="ISPRING_FIRST_PUBLISH" val="1"/>
  <p:tag name="FLASHSPRING_ZOOM_TAG" val="59"/>
  <p:tag name="ISPRING_PRESENTATION_INFO_2" val="&lt;?xml version=&quot;1.0&quot; encoding=&quot;UTF-8&quot; standalone=&quot;no&quot; ?&gt;&#10;&lt;presentation2&gt;&#10;&#10;  &lt;slides&gt;&#10;    &lt;slide id=&quot;{26D7C562-5CE4-4C8A-834E-3267DBF05992}&quot; pptId=&quot;257&quot;/&gt;&#10;    &lt;slide id=&quot;{7C90AF4D-7212-4904-9D5F-7B4913C6F10B}&quot; pptId=&quot;258&quot;/&gt;&#10;    &lt;slide id=&quot;{25E6D7A4-6825-446D-AAD3-3A0D78EC377C}&quot; pptId=&quot;259&quot;/&gt;&#10;    &lt;slide id=&quot;{82146924-3824-43A4-9178-0C20E48D0739}&quot; pptId=&quot;260&quot;/&gt;&#10;    &lt;slide id=&quot;{BC288EB6-3302-4D67-ACBD-6BF37DA527E3}&quot; pptId=&quot;261&quot;/&gt;&#10;    &lt;slide id=&quot;{26975C2A-71CF-4F41-987A-1CBF94E3F0ED}&quot; pptId=&quot;262&quot;/&gt;&#10;    &lt;slide id=&quot;{C7A1BAFA-AC0F-4458-B512-6CBE385B758B}&quot; pptId=&quot;263&quot;/&gt;&#10;    &lt;slide id=&quot;{BE2C6D79-0E76-427D-981D-EE2D8FAF2F8E}&quot; pptId=&quot;264&quot;/&gt;&#10;    &lt;slide id=&quot;{C0165992-BFB0-4F57-8523-4497B2730DAC}&quot; pptId=&quot;265&quot;/&gt;&#10;    &lt;slide id=&quot;{0E0A6615-7506-4F0A-8E92-1B043D90CE7F}&quot; pptId=&quot;266&quot;/&gt;&#10;    &lt;slide id=&quot;{D53C1FCE-93CC-4EB1-8989-652C3997B05F}&quot; pptId=&quot;267&quot;/&gt;&#10;    &lt;slide id=&quot;{FE72001A-BA65-4363-BFB3-483EF3F99079}&quot; pptId=&quot;268&quot;/&gt;&#10;    &lt;slide id=&quot;{FAED8651-8364-4250-BB71-CDC32C42563C}&quot; pptId=&quot;269&quot;/&gt;&#10;    &lt;slide id=&quot;{DF146974-A6ED-4CB5-A198-DBA7D56BD45A}&quot; pptId=&quot;270&quot;/&gt;&#10;    &lt;slide id=&quot;{76C06C7C-A546-4989-9144-9215F04CDDAF}&quot; pptId=&quot;271&quot;/&gt;&#10;    &lt;slide id=&quot;{C59B0167-F559-43AE-9DC4-65B99BA6CDC5}&quot; pptId=&quot;272&quot;/&gt;&#10;    &lt;slide id=&quot;{F9B28240-C588-4DBA-B15D-570306BD98AB}&quot; pptId=&quot;273&quot;/&gt;&#10;    &lt;slide id=&quot;{4904D5B5-6918-4B2B-BD32-11D2D7FC989E}&quot; pptId=&quot;274&quot;/&gt;&#10;    &lt;slide id=&quot;{CF6A3FF2-644D-4FAE-A6C6-8031AED03F3C}&quot; pptId=&quot;275&quot;/&gt;&#10;    &lt;slide id=&quot;{DD3AF92C-B40D-445D-8D94-0F0ED1F2DBC3}&quot; pptId=&quot;276&quot;/&gt;&#10;    &lt;slide id=&quot;{36E3D142-E3DB-404B-A2CD-4054A1EB5264}&quot; pptId=&quot;277&quot;/&gt;&#10;    &lt;slide id=&quot;{EF70698B-B32D-4725-A222-7F422975E7BF}&quot; pptId=&quot;278&quot;/&gt;&#10;    &lt;slide id=&quot;{6188C4FE-BE1B-48D0-B185-1E489BE6937A}&quot; pptId=&quot;279&quot;/&gt;&#10;    &lt;slide id=&quot;{0F9B570E-8DAE-456F-9DA3-E429BA1B75C6}&quot; pptId=&quot;280&quot;/&gt;&#10;    &lt;slide id=&quot;{BD7FB54C-4580-4A7E-B3A8-F3AB895834C2}&quot; pptId=&quot;281&quot;/&gt;&#10;    &lt;slide id=&quot;{2BFA8500-C0C8-4453-B41C-7D2FDA1B1BC0}&quot; pptId=&quot;282&quot;/&gt;&#10;    &lt;slide id=&quot;{874A8A09-BD6B-4365-BF07-24E092791612}&quot; pptId=&quot;283&quot;/&gt;&#10;    &lt;slide id=&quot;{840B3E9E-5760-4C20-8F8E-9393E9F0587D}&quot; pptId=&quot;284&quot;/&gt;&#10;  &lt;/slides&gt;&#10;&#10;  &lt;narration&gt;&#10;    &lt;audioTracks&gt;&#10;      &lt;audioTrack muted=&quot;false&quot; name=&quot;Audio 6&quot; resource=&quot;b422278c&quot; slideId=&quot;{25E6D7A4-6825-446D-AAD3-3A0D78EC37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02bf4f&quot; slideId=&quot;{BC288EB6-3302-4D67-ACBD-6BF37DA527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fa8171b&quot; slideId=&quot;{82146924-3824-43A4-9178-0C20E48D07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b3486103&quot; slideId=&quot;{7C90AF4D-7212-4904-9D5F-7B4913C6F10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B5DDE8CB-E4F0-4D5A-B965-ED63839302E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28D093B0-1615-4F6D-96E0-D123F0BB4BEC}:269"/>
  <p:tag name="ISPRING_SLIDE_ID_2" val="{FAED8651-8364-4250-BB71-CDC32C42563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493528AA-4793-430D-946C-C174B9BCF053}:270"/>
  <p:tag name="ISPRING_SLIDE_ID_2" val="{DF146974-A6ED-4CB5-A198-DBA7D56BD45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AB9D36B2-1626-4241-9F6C-A46D4685580F}:272"/>
  <p:tag name="GENSWF_ADVANCE_TIME" val="5"/>
  <p:tag name="ISPRING_SLIDE_ID_2" val="{C59B0167-F559-43AE-9DC4-65B99BA6CDC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001"/>
  <p:tag name="TIMING" val="|0.001|0.5|0.5|0.5|0.5|0.5|2|0.5|0.5|0.5|2|0.5|0.5|0.5|2|0.5|0.5"/>
  <p:tag name="ISPRING_CUSTOM_TIMING_USED" val="1"/>
  <p:tag name="GENSWF_SLIDE_UID" val="{2FA3A87E-2090-4705-984B-801278728B24}:273"/>
  <p:tag name="ISPRING_SLIDE_ID_2" val="{F9B28240-C588-4DBA-B15D-570306BD98A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501"/>
  <p:tag name="TIMING" val="|0.001|0.5|0.5|0.5|0.5|0.5|0.5|0.5|2|2"/>
  <p:tag name="ISPRING_CUSTOM_TIMING_USED" val="1"/>
  <p:tag name="GENSWF_SLIDE_UID" val="{09CB852E-1742-4A8A-A4D9-5A03811A0CF1}:275"/>
  <p:tag name="ISPRING_SLIDE_ID_2" val="{CF6A3FF2-644D-4FAE-A6C6-8031AED03F3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"/>
  <p:tag name="ISPRING_CUSTOM_TIMING_USED" val="1"/>
  <p:tag name="GENSWF_SLIDE_UID" val="{70B636DC-2F4F-42EE-837D-7C711D6EF36D}:276"/>
  <p:tag name="GENSWF_ADVANCE_TIME" val="5"/>
  <p:tag name="ISPRING_SLIDE_ID_2" val="{DD3AF92C-B40D-445D-8D94-0F0ED1F2DBC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FBBB66-3050-4ABF-A8C6-74F6A53DB5B3}:278"/>
  <p:tag name="GENSWF_ADVANCE_TIME" val="5"/>
  <p:tag name="ISPRING_SLIDE_ID_2" val="{EF70698B-B32D-4725-A222-7F422975E7BF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145890-2925-41B0-9CE9-4B7C0E486FF4}:279"/>
  <p:tag name="GENSWF_ADVANCE_TIME" val="4"/>
  <p:tag name="ISPRING_SLIDE_ID_2" val="{6188C4FE-BE1B-48D0-B185-1E489BE6937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7D6460F-F93D-4C91-B401-37BF382A8124}:280"/>
  <p:tag name="GENSWF_ADVANCE_TIME" val="3"/>
  <p:tag name="ISPRING_SLIDE_ID_2" val="{0F9B570E-8DAE-456F-9DA3-E429BA1B75C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D3F4A77-ACFE-4715-8E86-159081E704D2}:282"/>
  <p:tag name="GENSWF_ADVANCE_TIME" val="5"/>
  <p:tag name="ISPRING_SLIDE_ID_2" val="{2BFA8500-C0C8-4453-B41C-7D2FDA1B1BC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53"/>
  <p:tag name="TIMING" val="|0.5"/>
  <p:tag name="ISPRING_CUSTOM_TIMING_USED" val="1"/>
  <p:tag name="GENSWF_SLIDE_UID" val="{2B1A31A1-10A0-4536-832A-650E64EC590A}:264"/>
  <p:tag name="ISPRING_SLIDE_ID_2" val="{BE2C6D79-0E76-427D-981D-EE2D8FAF2F8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C605DC-FE97-4EAC-9218-62AD59C1E8E5}:266"/>
  <p:tag name="GENSWF_ADVANCE_TIME" val="5"/>
  <p:tag name="ISPRING_SLIDE_ID_2" val="{0E0A6615-7506-4F0A-8E92-1B043D90CE7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GENSWF_SLIDE_UID" val="{B7566F1E-1013-4C5D-8650-53B0345BBB68}:265"/>
  <p:tag name="ISPRING_SLIDE_ID_2" val="{C0165992-BFB0-4F57-8523-4497B2730DA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0B3ECB7F-7FB7-4EDA-A116-71F325CB3C6F}:268"/>
  <p:tag name="GENSWF_ADVANCE_TIME" val="5"/>
  <p:tag name="ISPRING_SLIDE_ID_2" val="{FE72001A-BA65-4363-BFB3-483EF3F9907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2118</Words>
  <Application>Microsoft Office PowerPoint</Application>
  <PresentationFormat>Màn hình rộng</PresentationFormat>
  <Paragraphs>322</Paragraphs>
  <Slides>27</Slides>
  <Notes>26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27</vt:i4>
      </vt:variant>
    </vt:vector>
  </HeadingPairs>
  <TitlesOfParts>
    <vt:vector size="43" baseType="lpstr">
      <vt:lpstr>等线</vt:lpstr>
      <vt:lpstr>Algerian</vt:lpstr>
      <vt:lpstr>Arial</vt:lpstr>
      <vt:lpstr>Calibri</vt:lpstr>
      <vt:lpstr>Calibri Light</vt:lpstr>
      <vt:lpstr>HP001 4 hàng</vt:lpstr>
      <vt:lpstr>Quicksand SemiBold</vt:lpstr>
      <vt:lpstr>Tahoma</vt:lpstr>
      <vt:lpstr>Times New Roman</vt:lpstr>
      <vt:lpstr>UTM Aircona</vt:lpstr>
      <vt:lpstr>VNI-Times</vt:lpstr>
      <vt:lpstr>1_Office Theme</vt:lpstr>
      <vt:lpstr>4_Office Theme</vt:lpstr>
      <vt:lpstr>3_Office Theme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</dc:title>
  <dc:creator>ASUS VivoBook</dc:creator>
  <cp:lastModifiedBy>Hà Nguyễn Thị Thu</cp:lastModifiedBy>
  <cp:revision>151</cp:revision>
  <dcterms:created xsi:type="dcterms:W3CDTF">2021-12-10T11:33:15Z</dcterms:created>
  <dcterms:modified xsi:type="dcterms:W3CDTF">2022-02-16T02:53:18Z</dcterms:modified>
</cp:coreProperties>
</file>