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25"/>
  </p:notesMasterIdLst>
  <p:sldIdLst>
    <p:sldId id="256" r:id="rId2"/>
    <p:sldId id="338" r:id="rId3"/>
    <p:sldId id="257" r:id="rId4"/>
    <p:sldId id="258" r:id="rId5"/>
    <p:sldId id="322" r:id="rId6"/>
    <p:sldId id="323" r:id="rId7"/>
    <p:sldId id="263" r:id="rId8"/>
    <p:sldId id="264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7" r:id="rId18"/>
    <p:sldId id="332" r:id="rId19"/>
    <p:sldId id="333" r:id="rId20"/>
    <p:sldId id="334" r:id="rId21"/>
    <p:sldId id="335" r:id="rId22"/>
    <p:sldId id="336" r:id="rId23"/>
    <p:sldId id="25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871AF6-011A-4D4B-8607-A95088F25263}">
  <a:tblStyle styleId="{EE871AF6-011A-4D4B-8607-A95088F252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4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gd4d592a5c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3" name="Google Shape;1913;gd4d592a5c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gd4d592a5c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3" name="Google Shape;1913;gd4d592a5c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39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460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gd4d592a5c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3" name="Google Shape;1913;gd4d592a5c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7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gd4d592a5c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3" name="Google Shape;1913;gd4d592a5c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49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245253" y="632460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1952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2920850"/>
            <a:ext cx="54819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4" y="644057"/>
            <a:ext cx="2037701" cy="1610804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4" y="3278857"/>
            <a:ext cx="2525833" cy="1610805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727052"/>
            <a:ext cx="1867806" cy="1695907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3278849"/>
            <a:ext cx="1104944" cy="1916367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80253"/>
            <a:ext cx="901300" cy="6468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3" y="165969"/>
            <a:ext cx="1860621" cy="811048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8728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56201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 rot="2398771">
            <a:off x="-128570" y="4514541"/>
            <a:ext cx="1016105" cy="607224"/>
            <a:chOff x="1202177" y="4613417"/>
            <a:chExt cx="528376" cy="315757"/>
          </a:xfrm>
        </p:grpSpPr>
        <p:sp>
          <p:nvSpPr>
            <p:cNvPr id="169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5"/>
          <p:cNvGrpSpPr/>
          <p:nvPr/>
        </p:nvGrpSpPr>
        <p:grpSpPr>
          <a:xfrm flipH="1">
            <a:off x="186991" y="158430"/>
            <a:ext cx="495544" cy="469263"/>
            <a:chOff x="2736573" y="4286656"/>
            <a:chExt cx="316076" cy="299294"/>
          </a:xfrm>
        </p:grpSpPr>
        <p:sp>
          <p:nvSpPr>
            <p:cNvPr id="176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3680024">
            <a:off x="8423761" y="4492528"/>
            <a:ext cx="761916" cy="546733"/>
            <a:chOff x="6102329" y="3283426"/>
            <a:chExt cx="654776" cy="469888"/>
          </a:xfrm>
        </p:grpSpPr>
        <p:sp>
          <p:nvSpPr>
            <p:cNvPr id="181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510786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4225363" y="953200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4225375" y="1637850"/>
            <a:ext cx="26241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2294538" y="786050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632417" y="1688458"/>
            <a:ext cx="1784099" cy="1410235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7573919" y="168286"/>
            <a:ext cx="1958025" cy="1248696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8240329" y="3957734"/>
            <a:ext cx="708344" cy="1228537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91757" y="4473980"/>
            <a:ext cx="537853" cy="555858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62" r:id="rId8"/>
    <p:sldLayoutId id="2147483668" r:id="rId9"/>
    <p:sldLayoutId id="2147483674" r:id="rId10"/>
    <p:sldLayoutId id="2147483678" r:id="rId11"/>
    <p:sldLayoutId id="2147483679" r:id="rId12"/>
    <p:sldLayoutId id="214748368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7B86C1-57BA-4D6B-B112-B45791B2A327}"/>
              </a:ext>
            </a:extLst>
          </p:cNvPr>
          <p:cNvSpPr txBox="1"/>
          <p:nvPr/>
        </p:nvSpPr>
        <p:spPr>
          <a:xfrm>
            <a:off x="887249" y="183516"/>
            <a:ext cx="736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HP001 5H" panose="020B0603050302020204" pitchFamily="34" charset="0"/>
                <a:cs typeface="HP001 5H" panose="020B0603050302020204" pitchFamily="34" charset="0"/>
              </a:rPr>
              <a:t>Thứ năm ngày 17 tháng 2 năm </a:t>
            </a:r>
            <a:r>
              <a:rPr lang="en-US" sz="2800" b="1" dirty="0">
                <a:latin typeface="HP001 5H" panose="020B0603050302020204" pitchFamily="34" charset="0"/>
                <a:cs typeface="HP001 5H" panose="020B0603050302020204" pitchFamily="34" charset="0"/>
              </a:rPr>
              <a:t>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6576EB-E815-45EF-B3B9-35E18E488205}"/>
              </a:ext>
            </a:extLst>
          </p:cNvPr>
          <p:cNvSpPr txBox="1"/>
          <p:nvPr/>
        </p:nvSpPr>
        <p:spPr>
          <a:xfrm>
            <a:off x="2418846" y="1272713"/>
            <a:ext cx="4502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Luyện</a:t>
            </a:r>
            <a:r>
              <a:rPr lang="en-US" sz="44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từ</a:t>
            </a:r>
            <a:r>
              <a:rPr lang="en-US" sz="44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endParaRPr lang="en-US" sz="44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C7E2A-460A-4239-8C80-3D8E465307C2}"/>
              </a:ext>
            </a:extLst>
          </p:cNvPr>
          <p:cNvSpPr txBox="1"/>
          <p:nvPr/>
        </p:nvSpPr>
        <p:spPr>
          <a:xfrm>
            <a:off x="1137684" y="2346385"/>
            <a:ext cx="67942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Từ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ngữ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về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sáng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tao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 </a:t>
            </a:r>
            <a:r>
              <a:rPr lang="en-US" sz="38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Dấu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phẩy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8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dấu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chấm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8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dấu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chấm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hỏi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7DF0E9-6D04-4389-B768-A6D636386477}"/>
              </a:ext>
            </a:extLst>
          </p:cNvPr>
          <p:cNvGrpSpPr/>
          <p:nvPr/>
        </p:nvGrpSpPr>
        <p:grpSpPr>
          <a:xfrm>
            <a:off x="-49275" y="4823550"/>
            <a:ext cx="9278321" cy="369026"/>
            <a:chOff x="-49275" y="4823550"/>
            <a:chExt cx="9278321" cy="369026"/>
          </a:xfrm>
        </p:grpSpPr>
        <p:sp>
          <p:nvSpPr>
            <p:cNvPr id="5" name="Google Shape;476;p11">
              <a:extLst>
                <a:ext uri="{FF2B5EF4-FFF2-40B4-BE49-F238E27FC236}">
                  <a16:creationId xmlns:a16="http://schemas.microsoft.com/office/drawing/2014/main" id="{73453164-6C97-4B70-AB5D-0D475F9BF5BC}"/>
                </a:ext>
              </a:extLst>
            </p:cNvPr>
            <p:cNvSpPr/>
            <p:nvPr/>
          </p:nvSpPr>
          <p:spPr>
            <a:xfrm>
              <a:off x="-49275" y="4823551"/>
              <a:ext cx="1603944" cy="369024"/>
            </a:xfrm>
            <a:custGeom>
              <a:avLst/>
              <a:gdLst/>
              <a:ahLst/>
              <a:cxnLst/>
              <a:rect l="l" t="t" r="r" b="b"/>
              <a:pathLst>
                <a:path w="7289" h="1677" extrusionOk="0">
                  <a:moveTo>
                    <a:pt x="2819" y="1"/>
                  </a:moveTo>
                  <a:lnTo>
                    <a:pt x="2114" y="1191"/>
                  </a:lnTo>
                  <a:lnTo>
                    <a:pt x="1604" y="268"/>
                  </a:lnTo>
                  <a:lnTo>
                    <a:pt x="1118" y="1361"/>
                  </a:lnTo>
                  <a:lnTo>
                    <a:pt x="584" y="754"/>
                  </a:lnTo>
                  <a:lnTo>
                    <a:pt x="1" y="1677"/>
                  </a:lnTo>
                  <a:lnTo>
                    <a:pt x="7289" y="1677"/>
                  </a:lnTo>
                  <a:lnTo>
                    <a:pt x="6657" y="559"/>
                  </a:lnTo>
                  <a:lnTo>
                    <a:pt x="6001" y="1191"/>
                  </a:lnTo>
                  <a:lnTo>
                    <a:pt x="5394" y="268"/>
                  </a:lnTo>
                  <a:lnTo>
                    <a:pt x="4738" y="1191"/>
                  </a:lnTo>
                  <a:lnTo>
                    <a:pt x="4252" y="1"/>
                  </a:lnTo>
                  <a:lnTo>
                    <a:pt x="3353" y="1118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77;p11">
              <a:extLst>
                <a:ext uri="{FF2B5EF4-FFF2-40B4-BE49-F238E27FC236}">
                  <a16:creationId xmlns:a16="http://schemas.microsoft.com/office/drawing/2014/main" id="{E3CE1531-898B-4257-AE71-7B1AE8FCE251}"/>
                </a:ext>
              </a:extLst>
            </p:cNvPr>
            <p:cNvSpPr/>
            <p:nvPr/>
          </p:nvSpPr>
          <p:spPr>
            <a:xfrm>
              <a:off x="1506177" y="4960727"/>
              <a:ext cx="1065936" cy="231849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78;p11">
              <a:extLst>
                <a:ext uri="{FF2B5EF4-FFF2-40B4-BE49-F238E27FC236}">
                  <a16:creationId xmlns:a16="http://schemas.microsoft.com/office/drawing/2014/main" id="{CC1E9FA7-29C9-4AA8-B3D0-C3AB5B68C248}"/>
                </a:ext>
              </a:extLst>
            </p:cNvPr>
            <p:cNvSpPr/>
            <p:nvPr/>
          </p:nvSpPr>
          <p:spPr>
            <a:xfrm>
              <a:off x="6003929" y="4843706"/>
              <a:ext cx="1603952" cy="348870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79;p11">
              <a:extLst>
                <a:ext uri="{FF2B5EF4-FFF2-40B4-BE49-F238E27FC236}">
                  <a16:creationId xmlns:a16="http://schemas.microsoft.com/office/drawing/2014/main" id="{155D0A53-BB0F-4F58-B68A-A5E07980C7C9}"/>
                </a:ext>
              </a:extLst>
            </p:cNvPr>
            <p:cNvSpPr/>
            <p:nvPr/>
          </p:nvSpPr>
          <p:spPr>
            <a:xfrm>
              <a:off x="7532351" y="4823550"/>
              <a:ext cx="1696695" cy="369025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80;p11">
              <a:extLst>
                <a:ext uri="{FF2B5EF4-FFF2-40B4-BE49-F238E27FC236}">
                  <a16:creationId xmlns:a16="http://schemas.microsoft.com/office/drawing/2014/main" id="{87C78C8E-D557-4BC4-AD9A-2E8C184646AD}"/>
                </a:ext>
              </a:extLst>
            </p:cNvPr>
            <p:cNvSpPr/>
            <p:nvPr/>
          </p:nvSpPr>
          <p:spPr>
            <a:xfrm>
              <a:off x="3145661" y="4843706"/>
              <a:ext cx="1603952" cy="348870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1;p11">
              <a:extLst>
                <a:ext uri="{FF2B5EF4-FFF2-40B4-BE49-F238E27FC236}">
                  <a16:creationId xmlns:a16="http://schemas.microsoft.com/office/drawing/2014/main" id="{F09F07A7-5A37-4912-BE45-36EF01697AA9}"/>
                </a:ext>
              </a:extLst>
            </p:cNvPr>
            <p:cNvSpPr/>
            <p:nvPr/>
          </p:nvSpPr>
          <p:spPr>
            <a:xfrm>
              <a:off x="4669614" y="4886410"/>
              <a:ext cx="1407648" cy="306163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2;p11">
              <a:extLst>
                <a:ext uri="{FF2B5EF4-FFF2-40B4-BE49-F238E27FC236}">
                  <a16:creationId xmlns:a16="http://schemas.microsoft.com/office/drawing/2014/main" id="{99A6418E-20DC-491A-87AB-52A0B1DD34DD}"/>
                </a:ext>
              </a:extLst>
            </p:cNvPr>
            <p:cNvSpPr/>
            <p:nvPr/>
          </p:nvSpPr>
          <p:spPr>
            <a:xfrm>
              <a:off x="2368255" y="4960727"/>
              <a:ext cx="1065936" cy="231849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2" name="Group 61">
            <a:extLst>
              <a:ext uri="{FF2B5EF4-FFF2-40B4-BE49-F238E27FC236}">
                <a16:creationId xmlns:a16="http://schemas.microsoft.com/office/drawing/2014/main" id="{26337B3D-00CD-4EBC-A8C0-360865F13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498676"/>
              </p:ext>
            </p:extLst>
          </p:nvPr>
        </p:nvGraphicFramePr>
        <p:xfrm>
          <a:off x="1228675" y="448574"/>
          <a:ext cx="7206416" cy="4231112"/>
        </p:xfrm>
        <a:graphic>
          <a:graphicData uri="http://schemas.openxmlformats.org/drawingml/2006/table">
            <a:tbl>
              <a:tblPr/>
              <a:tblGrid>
                <a:gridCol w="374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3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 trí thức</a:t>
                      </a: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 hoạt động của trí thức</a:t>
                      </a: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4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1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29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3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 Box 28">
            <a:extLst>
              <a:ext uri="{FF2B5EF4-FFF2-40B4-BE49-F238E27FC236}">
                <a16:creationId xmlns:a16="http://schemas.microsoft.com/office/drawing/2014/main" id="{2C150ED9-104F-4B3B-8234-F97D74A27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33" y="865473"/>
            <a:ext cx="390785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9F20E-60D3-4D2E-841F-9F0A72272272}"/>
              </a:ext>
            </a:extLst>
          </p:cNvPr>
          <p:cNvSpPr txBox="1"/>
          <p:nvPr/>
        </p:nvSpPr>
        <p:spPr>
          <a:xfrm>
            <a:off x="5136531" y="1106682"/>
            <a:ext cx="318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CE4EACA1-593D-4E1B-9752-D5E89CDEE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675" y="1651806"/>
            <a:ext cx="4038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endParaRPr lang="en-US" alt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B60CE673-000E-4459-8D17-61A4EBB6A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0510"/>
            <a:ext cx="69141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phát minh: 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phát hiện ra những quy luật, làm ra những vật thể mà trước đó chưa ai biết, chưa ai làm được.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45A0636-62CB-4053-8A28-A0A099FBA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076" y="1856170"/>
            <a:ext cx="78959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sư: 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người có học vấn ở trình độ đại học thuộc các ngành kĩ thuật.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A6BD14A-21FD-4923-9EB2-46BA3E949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14" y="3010942"/>
            <a:ext cx="80884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trúc sư: 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người thiết kế ra các công trình về nhà ở, cầu cống, cảnh quan đô thị, …</a:t>
            </a:r>
          </a:p>
        </p:txBody>
      </p:sp>
    </p:spTree>
    <p:extLst>
      <p:ext uri="{BB962C8B-B14F-4D97-AF65-F5344CB8AC3E}">
        <p14:creationId xmlns:p14="http://schemas.microsoft.com/office/powerpoint/2010/main" val="2123618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5047534F-887A-44BB-945A-1713BC669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549" y="3859128"/>
            <a:ext cx="59637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trúc sư đang thiết kế xây dựng trên mô hình</a:t>
            </a:r>
          </a:p>
        </p:txBody>
      </p:sp>
      <p:pic>
        <p:nvPicPr>
          <p:cNvPr id="5" name="Picture 7" descr="Hình ảnh có liên quan">
            <a:extLst>
              <a:ext uri="{FF2B5EF4-FFF2-40B4-BE49-F238E27FC236}">
                <a16:creationId xmlns:a16="http://schemas.microsoft.com/office/drawing/2014/main" id="{28BFD29F-2892-4B96-AE25-44E7578F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24" y="119137"/>
            <a:ext cx="5205663" cy="373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1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Ông Vũ Hồng Khánh bên chiếc máy điều chế nước thành hydro đầu tiên mà ông chế tạo">
            <a:extLst>
              <a:ext uri="{FF2B5EF4-FFF2-40B4-BE49-F238E27FC236}">
                <a16:creationId xmlns:a16="http://schemas.microsoft.com/office/drawing/2014/main" id="{2E8D4AE1-A49B-4E48-A604-76862DCE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48" y="140849"/>
            <a:ext cx="5098181" cy="349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DD70E249-165F-465D-B370-B16EF2AA4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45" y="3793608"/>
            <a:ext cx="61201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sư Vũ Hồng Khánh (Hải Phòng)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tạo động cơ chạy bằng nước</a:t>
            </a:r>
          </a:p>
        </p:txBody>
      </p:sp>
    </p:spTree>
    <p:extLst>
      <p:ext uri="{BB962C8B-B14F-4D97-AF65-F5344CB8AC3E}">
        <p14:creationId xmlns:p14="http://schemas.microsoft.com/office/powerpoint/2010/main" val="17329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7DF0E9-6D04-4389-B768-A6D636386477}"/>
              </a:ext>
            </a:extLst>
          </p:cNvPr>
          <p:cNvGrpSpPr/>
          <p:nvPr/>
        </p:nvGrpSpPr>
        <p:grpSpPr>
          <a:xfrm>
            <a:off x="-49275" y="4823550"/>
            <a:ext cx="9278321" cy="369026"/>
            <a:chOff x="-49275" y="4823550"/>
            <a:chExt cx="9278321" cy="369026"/>
          </a:xfrm>
        </p:grpSpPr>
        <p:sp>
          <p:nvSpPr>
            <p:cNvPr id="5" name="Google Shape;476;p11">
              <a:extLst>
                <a:ext uri="{FF2B5EF4-FFF2-40B4-BE49-F238E27FC236}">
                  <a16:creationId xmlns:a16="http://schemas.microsoft.com/office/drawing/2014/main" id="{73453164-6C97-4B70-AB5D-0D475F9BF5BC}"/>
                </a:ext>
              </a:extLst>
            </p:cNvPr>
            <p:cNvSpPr/>
            <p:nvPr/>
          </p:nvSpPr>
          <p:spPr>
            <a:xfrm>
              <a:off x="-49275" y="4823551"/>
              <a:ext cx="1603944" cy="369024"/>
            </a:xfrm>
            <a:custGeom>
              <a:avLst/>
              <a:gdLst/>
              <a:ahLst/>
              <a:cxnLst/>
              <a:rect l="l" t="t" r="r" b="b"/>
              <a:pathLst>
                <a:path w="7289" h="1677" extrusionOk="0">
                  <a:moveTo>
                    <a:pt x="2819" y="1"/>
                  </a:moveTo>
                  <a:lnTo>
                    <a:pt x="2114" y="1191"/>
                  </a:lnTo>
                  <a:lnTo>
                    <a:pt x="1604" y="268"/>
                  </a:lnTo>
                  <a:lnTo>
                    <a:pt x="1118" y="1361"/>
                  </a:lnTo>
                  <a:lnTo>
                    <a:pt x="584" y="754"/>
                  </a:lnTo>
                  <a:lnTo>
                    <a:pt x="1" y="1677"/>
                  </a:lnTo>
                  <a:lnTo>
                    <a:pt x="7289" y="1677"/>
                  </a:lnTo>
                  <a:lnTo>
                    <a:pt x="6657" y="559"/>
                  </a:lnTo>
                  <a:lnTo>
                    <a:pt x="6001" y="1191"/>
                  </a:lnTo>
                  <a:lnTo>
                    <a:pt x="5394" y="268"/>
                  </a:lnTo>
                  <a:lnTo>
                    <a:pt x="4738" y="1191"/>
                  </a:lnTo>
                  <a:lnTo>
                    <a:pt x="4252" y="1"/>
                  </a:lnTo>
                  <a:lnTo>
                    <a:pt x="3353" y="1118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77;p11">
              <a:extLst>
                <a:ext uri="{FF2B5EF4-FFF2-40B4-BE49-F238E27FC236}">
                  <a16:creationId xmlns:a16="http://schemas.microsoft.com/office/drawing/2014/main" id="{E3CE1531-898B-4257-AE71-7B1AE8FCE251}"/>
                </a:ext>
              </a:extLst>
            </p:cNvPr>
            <p:cNvSpPr/>
            <p:nvPr/>
          </p:nvSpPr>
          <p:spPr>
            <a:xfrm>
              <a:off x="1506177" y="4960727"/>
              <a:ext cx="1065936" cy="231849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78;p11">
              <a:extLst>
                <a:ext uri="{FF2B5EF4-FFF2-40B4-BE49-F238E27FC236}">
                  <a16:creationId xmlns:a16="http://schemas.microsoft.com/office/drawing/2014/main" id="{CC1E9FA7-29C9-4AA8-B3D0-C3AB5B68C248}"/>
                </a:ext>
              </a:extLst>
            </p:cNvPr>
            <p:cNvSpPr/>
            <p:nvPr/>
          </p:nvSpPr>
          <p:spPr>
            <a:xfrm>
              <a:off x="6003929" y="4843706"/>
              <a:ext cx="1603952" cy="348870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79;p11">
              <a:extLst>
                <a:ext uri="{FF2B5EF4-FFF2-40B4-BE49-F238E27FC236}">
                  <a16:creationId xmlns:a16="http://schemas.microsoft.com/office/drawing/2014/main" id="{155D0A53-BB0F-4F58-B68A-A5E07980C7C9}"/>
                </a:ext>
              </a:extLst>
            </p:cNvPr>
            <p:cNvSpPr/>
            <p:nvPr/>
          </p:nvSpPr>
          <p:spPr>
            <a:xfrm>
              <a:off x="7532351" y="4823550"/>
              <a:ext cx="1696695" cy="369025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80;p11">
              <a:extLst>
                <a:ext uri="{FF2B5EF4-FFF2-40B4-BE49-F238E27FC236}">
                  <a16:creationId xmlns:a16="http://schemas.microsoft.com/office/drawing/2014/main" id="{87C78C8E-D557-4BC4-AD9A-2E8C184646AD}"/>
                </a:ext>
              </a:extLst>
            </p:cNvPr>
            <p:cNvSpPr/>
            <p:nvPr/>
          </p:nvSpPr>
          <p:spPr>
            <a:xfrm>
              <a:off x="3145661" y="4843706"/>
              <a:ext cx="1603952" cy="348870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1;p11">
              <a:extLst>
                <a:ext uri="{FF2B5EF4-FFF2-40B4-BE49-F238E27FC236}">
                  <a16:creationId xmlns:a16="http://schemas.microsoft.com/office/drawing/2014/main" id="{F09F07A7-5A37-4912-BE45-36EF01697AA9}"/>
                </a:ext>
              </a:extLst>
            </p:cNvPr>
            <p:cNvSpPr/>
            <p:nvPr/>
          </p:nvSpPr>
          <p:spPr>
            <a:xfrm>
              <a:off x="4669614" y="4886410"/>
              <a:ext cx="1407648" cy="306163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2;p11">
              <a:extLst>
                <a:ext uri="{FF2B5EF4-FFF2-40B4-BE49-F238E27FC236}">
                  <a16:creationId xmlns:a16="http://schemas.microsoft.com/office/drawing/2014/main" id="{99A6418E-20DC-491A-87AB-52A0B1DD34DD}"/>
                </a:ext>
              </a:extLst>
            </p:cNvPr>
            <p:cNvSpPr/>
            <p:nvPr/>
          </p:nvSpPr>
          <p:spPr>
            <a:xfrm>
              <a:off x="2368255" y="4960727"/>
              <a:ext cx="1065936" cy="231849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2" name="Group 61">
            <a:extLst>
              <a:ext uri="{FF2B5EF4-FFF2-40B4-BE49-F238E27FC236}">
                <a16:creationId xmlns:a16="http://schemas.microsoft.com/office/drawing/2014/main" id="{26337B3D-00CD-4EBC-A8C0-360865F13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279499"/>
              </p:ext>
            </p:extLst>
          </p:nvPr>
        </p:nvGraphicFramePr>
        <p:xfrm>
          <a:off x="1228675" y="448574"/>
          <a:ext cx="7206416" cy="3986859"/>
        </p:xfrm>
        <a:graphic>
          <a:graphicData uri="http://schemas.openxmlformats.org/drawingml/2006/table">
            <a:tbl>
              <a:tblPr/>
              <a:tblGrid>
                <a:gridCol w="374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3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 trí thức</a:t>
                      </a: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 hoạt động của trí thức</a:t>
                      </a: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4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1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6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3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 Box 28">
            <a:extLst>
              <a:ext uri="{FF2B5EF4-FFF2-40B4-BE49-F238E27FC236}">
                <a16:creationId xmlns:a16="http://schemas.microsoft.com/office/drawing/2014/main" id="{2C150ED9-104F-4B3B-8234-F97D74A27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33" y="865473"/>
            <a:ext cx="390785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9F20E-60D3-4D2E-841F-9F0A72272272}"/>
              </a:ext>
            </a:extLst>
          </p:cNvPr>
          <p:cNvSpPr txBox="1"/>
          <p:nvPr/>
        </p:nvSpPr>
        <p:spPr>
          <a:xfrm>
            <a:off x="5136531" y="1106682"/>
            <a:ext cx="318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CE4EACA1-593D-4E1B-9752-D5E89CDEE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675" y="1651806"/>
            <a:ext cx="4038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endParaRPr lang="en-US" alt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E219E-C998-4967-9933-5075403B0E44}"/>
              </a:ext>
            </a:extLst>
          </p:cNvPr>
          <p:cNvSpPr txBox="1"/>
          <p:nvPr/>
        </p:nvSpPr>
        <p:spPr>
          <a:xfrm>
            <a:off x="5059320" y="1677469"/>
            <a:ext cx="3412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  </a:t>
            </a:r>
          </a:p>
        </p:txBody>
      </p:sp>
      <p:sp>
        <p:nvSpPr>
          <p:cNvPr id="16" name="Text Box 41">
            <a:extLst>
              <a:ext uri="{FF2B5EF4-FFF2-40B4-BE49-F238E27FC236}">
                <a16:creationId xmlns:a16="http://schemas.microsoft.com/office/drawing/2014/main" id="{AB9E8AF3-5C4B-4EF7-A078-88B24EACD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669" y="2567011"/>
            <a:ext cx="22653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F72FDF2C-C484-4BE2-BD03-C11C5F8BD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20" y="2354680"/>
            <a:ext cx="34127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7164C2DD-6EA6-493D-BBD4-5E4E6716C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669" y="3315717"/>
            <a:ext cx="286175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alt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4">
            <a:extLst>
              <a:ext uri="{FF2B5EF4-FFF2-40B4-BE49-F238E27FC236}">
                <a16:creationId xmlns:a16="http://schemas.microsoft.com/office/drawing/2014/main" id="{D87DD311-4505-4610-A143-F4C2FA6C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328" y="3322123"/>
            <a:ext cx="170202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5">
            <a:extLst>
              <a:ext uri="{FF2B5EF4-FFF2-40B4-BE49-F238E27FC236}">
                <a16:creationId xmlns:a16="http://schemas.microsoft.com/office/drawing/2014/main" id="{7EECEC11-DB3A-475F-8E37-62E000D7D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315" y="3933320"/>
            <a:ext cx="2720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6">
            <a:extLst>
              <a:ext uri="{FF2B5EF4-FFF2-40B4-BE49-F238E27FC236}">
                <a16:creationId xmlns:a16="http://schemas.microsoft.com/office/drawing/2014/main" id="{4E9B0894-B5ED-4773-9460-148B73235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328" y="3890827"/>
            <a:ext cx="16039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7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2906C3A-8453-406C-9EFF-C0967590791D}"/>
              </a:ext>
            </a:extLst>
          </p:cNvPr>
          <p:cNvGrpSpPr/>
          <p:nvPr/>
        </p:nvGrpSpPr>
        <p:grpSpPr>
          <a:xfrm>
            <a:off x="-49275" y="4823550"/>
            <a:ext cx="9278321" cy="369026"/>
            <a:chOff x="-49275" y="4823550"/>
            <a:chExt cx="9278321" cy="369026"/>
          </a:xfrm>
        </p:grpSpPr>
        <p:sp>
          <p:nvSpPr>
            <p:cNvPr id="6" name="Google Shape;476;p11">
              <a:extLst>
                <a:ext uri="{FF2B5EF4-FFF2-40B4-BE49-F238E27FC236}">
                  <a16:creationId xmlns:a16="http://schemas.microsoft.com/office/drawing/2014/main" id="{09428887-061B-4898-B027-42BDDB19E388}"/>
                </a:ext>
              </a:extLst>
            </p:cNvPr>
            <p:cNvSpPr/>
            <p:nvPr/>
          </p:nvSpPr>
          <p:spPr>
            <a:xfrm>
              <a:off x="-49275" y="4823551"/>
              <a:ext cx="1603944" cy="369024"/>
            </a:xfrm>
            <a:custGeom>
              <a:avLst/>
              <a:gdLst/>
              <a:ahLst/>
              <a:cxnLst/>
              <a:rect l="l" t="t" r="r" b="b"/>
              <a:pathLst>
                <a:path w="7289" h="1677" extrusionOk="0">
                  <a:moveTo>
                    <a:pt x="2819" y="1"/>
                  </a:moveTo>
                  <a:lnTo>
                    <a:pt x="2114" y="1191"/>
                  </a:lnTo>
                  <a:lnTo>
                    <a:pt x="1604" y="268"/>
                  </a:lnTo>
                  <a:lnTo>
                    <a:pt x="1118" y="1361"/>
                  </a:lnTo>
                  <a:lnTo>
                    <a:pt x="584" y="754"/>
                  </a:lnTo>
                  <a:lnTo>
                    <a:pt x="1" y="1677"/>
                  </a:lnTo>
                  <a:lnTo>
                    <a:pt x="7289" y="1677"/>
                  </a:lnTo>
                  <a:lnTo>
                    <a:pt x="6657" y="559"/>
                  </a:lnTo>
                  <a:lnTo>
                    <a:pt x="6001" y="1191"/>
                  </a:lnTo>
                  <a:lnTo>
                    <a:pt x="5394" y="268"/>
                  </a:lnTo>
                  <a:lnTo>
                    <a:pt x="4738" y="1191"/>
                  </a:lnTo>
                  <a:lnTo>
                    <a:pt x="4252" y="1"/>
                  </a:lnTo>
                  <a:lnTo>
                    <a:pt x="3353" y="1118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77;p11">
              <a:extLst>
                <a:ext uri="{FF2B5EF4-FFF2-40B4-BE49-F238E27FC236}">
                  <a16:creationId xmlns:a16="http://schemas.microsoft.com/office/drawing/2014/main" id="{CF53FF38-9F2F-41B8-A0AD-7AF37F7C3815}"/>
                </a:ext>
              </a:extLst>
            </p:cNvPr>
            <p:cNvSpPr/>
            <p:nvPr/>
          </p:nvSpPr>
          <p:spPr>
            <a:xfrm>
              <a:off x="1506177" y="4960727"/>
              <a:ext cx="1065936" cy="231849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78;p11">
              <a:extLst>
                <a:ext uri="{FF2B5EF4-FFF2-40B4-BE49-F238E27FC236}">
                  <a16:creationId xmlns:a16="http://schemas.microsoft.com/office/drawing/2014/main" id="{09AAA2F3-B034-407B-A4B1-0D79DCE7F454}"/>
                </a:ext>
              </a:extLst>
            </p:cNvPr>
            <p:cNvSpPr/>
            <p:nvPr/>
          </p:nvSpPr>
          <p:spPr>
            <a:xfrm>
              <a:off x="6003929" y="4843706"/>
              <a:ext cx="1603952" cy="348870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79;p11">
              <a:extLst>
                <a:ext uri="{FF2B5EF4-FFF2-40B4-BE49-F238E27FC236}">
                  <a16:creationId xmlns:a16="http://schemas.microsoft.com/office/drawing/2014/main" id="{BE126743-811A-4854-A574-F878202D4E17}"/>
                </a:ext>
              </a:extLst>
            </p:cNvPr>
            <p:cNvSpPr/>
            <p:nvPr/>
          </p:nvSpPr>
          <p:spPr>
            <a:xfrm>
              <a:off x="7532351" y="4823550"/>
              <a:ext cx="1696695" cy="369025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0;p11">
              <a:extLst>
                <a:ext uri="{FF2B5EF4-FFF2-40B4-BE49-F238E27FC236}">
                  <a16:creationId xmlns:a16="http://schemas.microsoft.com/office/drawing/2014/main" id="{4750E380-F2DA-4D3D-A507-A46328D47303}"/>
                </a:ext>
              </a:extLst>
            </p:cNvPr>
            <p:cNvSpPr/>
            <p:nvPr/>
          </p:nvSpPr>
          <p:spPr>
            <a:xfrm>
              <a:off x="3145661" y="4843706"/>
              <a:ext cx="1603952" cy="348870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1;p11">
              <a:extLst>
                <a:ext uri="{FF2B5EF4-FFF2-40B4-BE49-F238E27FC236}">
                  <a16:creationId xmlns:a16="http://schemas.microsoft.com/office/drawing/2014/main" id="{A93A7228-2D57-45C5-B2BE-B7BD629C8BC2}"/>
                </a:ext>
              </a:extLst>
            </p:cNvPr>
            <p:cNvSpPr/>
            <p:nvPr/>
          </p:nvSpPr>
          <p:spPr>
            <a:xfrm>
              <a:off x="4669614" y="4886410"/>
              <a:ext cx="1407648" cy="306163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82;p11">
              <a:extLst>
                <a:ext uri="{FF2B5EF4-FFF2-40B4-BE49-F238E27FC236}">
                  <a16:creationId xmlns:a16="http://schemas.microsoft.com/office/drawing/2014/main" id="{81A49B30-3BAF-4985-9D78-5B07A75ADF84}"/>
                </a:ext>
              </a:extLst>
            </p:cNvPr>
            <p:cNvSpPr/>
            <p:nvPr/>
          </p:nvSpPr>
          <p:spPr>
            <a:xfrm>
              <a:off x="2368255" y="4960727"/>
              <a:ext cx="1065936" cy="231849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 Box 5">
            <a:extLst>
              <a:ext uri="{FF2B5EF4-FFF2-40B4-BE49-F238E27FC236}">
                <a16:creationId xmlns:a16="http://schemas.microsoft.com/office/drawing/2014/main" id="{0BD94C2C-0FAB-48BE-A6A4-A611E977E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90" y="575294"/>
            <a:ext cx="72338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Bài 2: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6CB42D6A-A081-4C33-8C42-1F5814F00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8075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a) Ở nhà em thường giúp bà xâu kim.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DB1BD461-8C4C-4208-8271-7C6AAEA64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533323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b) </a:t>
            </a:r>
            <a:r>
              <a:rPr lang="en-US" altLang="en-US" dirty="0" err="1"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lớp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Liên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luôn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luôn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chăm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chú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nghe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giảng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CAA9C539-059A-4534-AC79-8AD3A6021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417479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c) Hai </a:t>
            </a:r>
            <a:r>
              <a:rPr lang="en-US" altLang="en-US" dirty="0" err="1">
                <a:latin typeface="Times New Roman" panose="02020603050405020304" pitchFamily="18" charset="0"/>
              </a:rPr>
              <a:t>bên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bờ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sông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bãi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ngô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bắt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xanh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tốt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2BE0CB-6874-4FA5-A6E5-AB9507FC55E5}"/>
              </a:ext>
            </a:extLst>
          </p:cNvPr>
          <p:cNvSpPr txBox="1"/>
          <p:nvPr/>
        </p:nvSpPr>
        <p:spPr>
          <a:xfrm>
            <a:off x="1701849" y="1535741"/>
            <a:ext cx="182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1DAFC9-F796-4B2F-BDBD-E251DC243488}"/>
              </a:ext>
            </a:extLst>
          </p:cNvPr>
          <p:cNvSpPr txBox="1"/>
          <p:nvPr/>
        </p:nvSpPr>
        <p:spPr>
          <a:xfrm>
            <a:off x="2357219" y="2410152"/>
            <a:ext cx="182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784427-2C66-4A88-B5B8-582CEF99AC59}"/>
              </a:ext>
            </a:extLst>
          </p:cNvPr>
          <p:cNvSpPr txBox="1"/>
          <p:nvPr/>
        </p:nvSpPr>
        <p:spPr>
          <a:xfrm>
            <a:off x="3342751" y="3307130"/>
            <a:ext cx="182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73DFDA-81E8-4C3E-9D73-C34A817CC2E7}"/>
              </a:ext>
            </a:extLst>
          </p:cNvPr>
          <p:cNvCxnSpPr/>
          <p:nvPr/>
        </p:nvCxnSpPr>
        <p:spPr>
          <a:xfrm>
            <a:off x="2723949" y="1212783"/>
            <a:ext cx="14052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4C052F-2178-41F5-B709-AC73C5F43B67}"/>
              </a:ext>
            </a:extLst>
          </p:cNvPr>
          <p:cNvCxnSpPr/>
          <p:nvPr/>
        </p:nvCxnSpPr>
        <p:spPr>
          <a:xfrm>
            <a:off x="4888029" y="1212783"/>
            <a:ext cx="14052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F9984F4-1FB8-41D2-A01A-2181BA5890F8}"/>
              </a:ext>
            </a:extLst>
          </p:cNvPr>
          <p:cNvCxnSpPr>
            <a:cxnSpLocks/>
          </p:cNvCxnSpPr>
          <p:nvPr/>
        </p:nvCxnSpPr>
        <p:spPr>
          <a:xfrm flipV="1">
            <a:off x="266700" y="1652512"/>
            <a:ext cx="1918235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oogle Shape;507;p13">
            <a:extLst>
              <a:ext uri="{FF2B5EF4-FFF2-40B4-BE49-F238E27FC236}">
                <a16:creationId xmlns:a16="http://schemas.microsoft.com/office/drawing/2014/main" id="{A4389B49-1C6C-46B7-8DB1-7F1403414A82}"/>
              </a:ext>
            </a:extLst>
          </p:cNvPr>
          <p:cNvGrpSpPr/>
          <p:nvPr/>
        </p:nvGrpSpPr>
        <p:grpSpPr>
          <a:xfrm>
            <a:off x="7281762" y="65323"/>
            <a:ext cx="1862238" cy="1021592"/>
            <a:chOff x="855987" y="2204128"/>
            <a:chExt cx="1342606" cy="982615"/>
          </a:xfrm>
        </p:grpSpPr>
        <p:grpSp>
          <p:nvGrpSpPr>
            <p:cNvPr id="46" name="Google Shape;508;p13">
              <a:extLst>
                <a:ext uri="{FF2B5EF4-FFF2-40B4-BE49-F238E27FC236}">
                  <a16:creationId xmlns:a16="http://schemas.microsoft.com/office/drawing/2014/main" id="{6046B8CE-5C48-4D59-A13A-81F2BA7F9522}"/>
                </a:ext>
              </a:extLst>
            </p:cNvPr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8" name="Google Shape;509;p13">
                <a:extLst>
                  <a:ext uri="{FF2B5EF4-FFF2-40B4-BE49-F238E27FC236}">
                    <a16:creationId xmlns:a16="http://schemas.microsoft.com/office/drawing/2014/main" id="{7C247FD6-A2FB-40E8-99B3-C61B90969808}"/>
                  </a:ext>
                </a:extLst>
              </p:cNvPr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10;p13">
                <a:extLst>
                  <a:ext uri="{FF2B5EF4-FFF2-40B4-BE49-F238E27FC236}">
                    <a16:creationId xmlns:a16="http://schemas.microsoft.com/office/drawing/2014/main" id="{02D782D8-5F72-4325-A6C9-1071504AF513}"/>
                  </a:ext>
                </a:extLst>
              </p:cNvPr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" name="Google Shape;511;p13">
                <a:extLst>
                  <a:ext uri="{FF2B5EF4-FFF2-40B4-BE49-F238E27FC236}">
                    <a16:creationId xmlns:a16="http://schemas.microsoft.com/office/drawing/2014/main" id="{77ACAFEC-DED2-4514-A434-337FCC184D53}"/>
                  </a:ext>
                </a:extLst>
              </p:cNvPr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512;p13">
                <a:extLst>
                  <a:ext uri="{FF2B5EF4-FFF2-40B4-BE49-F238E27FC236}">
                    <a16:creationId xmlns:a16="http://schemas.microsoft.com/office/drawing/2014/main" id="{58BE6F00-8FAA-48F0-88C2-6EC5872CE3C6}"/>
                  </a:ext>
                </a:extLst>
              </p:cNvPr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13;p13">
                <a:extLst>
                  <a:ext uri="{FF2B5EF4-FFF2-40B4-BE49-F238E27FC236}">
                    <a16:creationId xmlns:a16="http://schemas.microsoft.com/office/drawing/2014/main" id="{C7350164-0113-420C-94F1-38D6234FB98D}"/>
                  </a:ext>
                </a:extLst>
              </p:cNvPr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14;p13">
                <a:extLst>
                  <a:ext uri="{FF2B5EF4-FFF2-40B4-BE49-F238E27FC236}">
                    <a16:creationId xmlns:a16="http://schemas.microsoft.com/office/drawing/2014/main" id="{8682EECE-245C-4219-87D0-DD1F1E66D2BD}"/>
                  </a:ext>
                </a:extLst>
              </p:cNvPr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7" name="Google Shape;515;p13">
              <a:extLst>
                <a:ext uri="{FF2B5EF4-FFF2-40B4-BE49-F238E27FC236}">
                  <a16:creationId xmlns:a16="http://schemas.microsoft.com/office/drawing/2014/main" id="{3DAB442B-55CB-49DE-811E-1538442E956B}"/>
                </a:ext>
              </a:extLst>
            </p:cNvPr>
            <p:cNvSpPr/>
            <p:nvPr/>
          </p:nvSpPr>
          <p:spPr>
            <a:xfrm>
              <a:off x="896524" y="2233883"/>
              <a:ext cx="1302069" cy="952860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8D18233-3369-43BD-A7CD-A3C2156F00EF}"/>
              </a:ext>
            </a:extLst>
          </p:cNvPr>
          <p:cNvSpPr txBox="1"/>
          <p:nvPr/>
        </p:nvSpPr>
        <p:spPr>
          <a:xfrm>
            <a:off x="7735455" y="440769"/>
            <a:ext cx="13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SGK/35</a:t>
            </a:r>
          </a:p>
        </p:txBody>
      </p:sp>
    </p:spTree>
    <p:extLst>
      <p:ext uri="{BB962C8B-B14F-4D97-AF65-F5344CB8AC3E}">
        <p14:creationId xmlns:p14="http://schemas.microsoft.com/office/powerpoint/2010/main" val="3192571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9">
            <a:extLst>
              <a:ext uri="{FF2B5EF4-FFF2-40B4-BE49-F238E27FC236}">
                <a16:creationId xmlns:a16="http://schemas.microsoft.com/office/drawing/2014/main" id="{6A73E2F8-37D8-442B-AEAA-D7F91BEA5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419" y="4327132"/>
            <a:ext cx="2286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DDA4F99B-A67E-4743-9855-1826E8CBE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2353812"/>
            <a:ext cx="2286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73D83092-A016-40D7-A801-6846A90B6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523" y="2261065"/>
            <a:ext cx="257175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AFD501F5-BFF5-4A8B-8F25-C7638ED6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13" y="2135434"/>
            <a:ext cx="89916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Anh ơi  .  người ta làm ra điện để làm gì  .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Điện quan trọng lắm em ạ, vì nếu đến bây giờ vẫn chưa phát minh ra điện thì anh em mình phải thắp đèn dầu để xem vô tuyến  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906C3A-8453-406C-9EFF-C0967590791D}"/>
              </a:ext>
            </a:extLst>
          </p:cNvPr>
          <p:cNvGrpSpPr/>
          <p:nvPr/>
        </p:nvGrpSpPr>
        <p:grpSpPr>
          <a:xfrm>
            <a:off x="-67161" y="4774474"/>
            <a:ext cx="9278321" cy="369026"/>
            <a:chOff x="-49275" y="4823550"/>
            <a:chExt cx="9278321" cy="369026"/>
          </a:xfrm>
        </p:grpSpPr>
        <p:sp>
          <p:nvSpPr>
            <p:cNvPr id="6" name="Google Shape;476;p11">
              <a:extLst>
                <a:ext uri="{FF2B5EF4-FFF2-40B4-BE49-F238E27FC236}">
                  <a16:creationId xmlns:a16="http://schemas.microsoft.com/office/drawing/2014/main" id="{09428887-061B-4898-B027-42BDDB19E388}"/>
                </a:ext>
              </a:extLst>
            </p:cNvPr>
            <p:cNvSpPr/>
            <p:nvPr/>
          </p:nvSpPr>
          <p:spPr>
            <a:xfrm>
              <a:off x="-49275" y="4823551"/>
              <a:ext cx="1603944" cy="369024"/>
            </a:xfrm>
            <a:custGeom>
              <a:avLst/>
              <a:gdLst/>
              <a:ahLst/>
              <a:cxnLst/>
              <a:rect l="l" t="t" r="r" b="b"/>
              <a:pathLst>
                <a:path w="7289" h="1677" extrusionOk="0">
                  <a:moveTo>
                    <a:pt x="2819" y="1"/>
                  </a:moveTo>
                  <a:lnTo>
                    <a:pt x="2114" y="1191"/>
                  </a:lnTo>
                  <a:lnTo>
                    <a:pt x="1604" y="268"/>
                  </a:lnTo>
                  <a:lnTo>
                    <a:pt x="1118" y="1361"/>
                  </a:lnTo>
                  <a:lnTo>
                    <a:pt x="584" y="754"/>
                  </a:lnTo>
                  <a:lnTo>
                    <a:pt x="1" y="1677"/>
                  </a:lnTo>
                  <a:lnTo>
                    <a:pt x="7289" y="1677"/>
                  </a:lnTo>
                  <a:lnTo>
                    <a:pt x="6657" y="559"/>
                  </a:lnTo>
                  <a:lnTo>
                    <a:pt x="6001" y="1191"/>
                  </a:lnTo>
                  <a:lnTo>
                    <a:pt x="5394" y="268"/>
                  </a:lnTo>
                  <a:lnTo>
                    <a:pt x="4738" y="1191"/>
                  </a:lnTo>
                  <a:lnTo>
                    <a:pt x="4252" y="1"/>
                  </a:lnTo>
                  <a:lnTo>
                    <a:pt x="3353" y="1118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77;p11">
              <a:extLst>
                <a:ext uri="{FF2B5EF4-FFF2-40B4-BE49-F238E27FC236}">
                  <a16:creationId xmlns:a16="http://schemas.microsoft.com/office/drawing/2014/main" id="{CF53FF38-9F2F-41B8-A0AD-7AF37F7C3815}"/>
                </a:ext>
              </a:extLst>
            </p:cNvPr>
            <p:cNvSpPr/>
            <p:nvPr/>
          </p:nvSpPr>
          <p:spPr>
            <a:xfrm>
              <a:off x="1506177" y="4960727"/>
              <a:ext cx="1065936" cy="231849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78;p11">
              <a:extLst>
                <a:ext uri="{FF2B5EF4-FFF2-40B4-BE49-F238E27FC236}">
                  <a16:creationId xmlns:a16="http://schemas.microsoft.com/office/drawing/2014/main" id="{09AAA2F3-B034-407B-A4B1-0D79DCE7F454}"/>
                </a:ext>
              </a:extLst>
            </p:cNvPr>
            <p:cNvSpPr/>
            <p:nvPr/>
          </p:nvSpPr>
          <p:spPr>
            <a:xfrm>
              <a:off x="6003929" y="4843706"/>
              <a:ext cx="1603952" cy="348870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79;p11">
              <a:extLst>
                <a:ext uri="{FF2B5EF4-FFF2-40B4-BE49-F238E27FC236}">
                  <a16:creationId xmlns:a16="http://schemas.microsoft.com/office/drawing/2014/main" id="{BE126743-811A-4854-A574-F878202D4E17}"/>
                </a:ext>
              </a:extLst>
            </p:cNvPr>
            <p:cNvSpPr/>
            <p:nvPr/>
          </p:nvSpPr>
          <p:spPr>
            <a:xfrm>
              <a:off x="7532351" y="4823550"/>
              <a:ext cx="1696695" cy="369025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0;p11">
              <a:extLst>
                <a:ext uri="{FF2B5EF4-FFF2-40B4-BE49-F238E27FC236}">
                  <a16:creationId xmlns:a16="http://schemas.microsoft.com/office/drawing/2014/main" id="{4750E380-F2DA-4D3D-A507-A46328D47303}"/>
                </a:ext>
              </a:extLst>
            </p:cNvPr>
            <p:cNvSpPr/>
            <p:nvPr/>
          </p:nvSpPr>
          <p:spPr>
            <a:xfrm>
              <a:off x="3145661" y="4843706"/>
              <a:ext cx="1603952" cy="348870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1;p11">
              <a:extLst>
                <a:ext uri="{FF2B5EF4-FFF2-40B4-BE49-F238E27FC236}">
                  <a16:creationId xmlns:a16="http://schemas.microsoft.com/office/drawing/2014/main" id="{A93A7228-2D57-45C5-B2BE-B7BD629C8BC2}"/>
                </a:ext>
              </a:extLst>
            </p:cNvPr>
            <p:cNvSpPr/>
            <p:nvPr/>
          </p:nvSpPr>
          <p:spPr>
            <a:xfrm>
              <a:off x="4669614" y="4886410"/>
              <a:ext cx="1407648" cy="306163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82;p11">
              <a:extLst>
                <a:ext uri="{FF2B5EF4-FFF2-40B4-BE49-F238E27FC236}">
                  <a16:creationId xmlns:a16="http://schemas.microsoft.com/office/drawing/2014/main" id="{81A49B30-3BAF-4985-9D78-5B07A75ADF84}"/>
                </a:ext>
              </a:extLst>
            </p:cNvPr>
            <p:cNvSpPr/>
            <p:nvPr/>
          </p:nvSpPr>
          <p:spPr>
            <a:xfrm>
              <a:off x="2368255" y="4960727"/>
              <a:ext cx="1065936" cy="231849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 Box 4">
            <a:extLst>
              <a:ext uri="{FF2B5EF4-FFF2-40B4-BE49-F238E27FC236}">
                <a16:creationId xmlns:a16="http://schemas.microsoft.com/office/drawing/2014/main" id="{E667E7CC-5ED4-4CAD-B00A-20CA9BBF3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65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Theo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?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sửa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6E85973D-DD1C-416A-8538-7915CA21D2B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3434191" y="1614953"/>
            <a:ext cx="198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Điện</a:t>
            </a: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8216E78D-461B-4122-9CB1-F12E9BAB3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1785" y="2132506"/>
            <a:ext cx="142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992CBFDB-9AEB-46B8-AF2C-80A12DE88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300" y="2083937"/>
            <a:ext cx="22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</a:t>
            </a:r>
          </a:p>
        </p:txBody>
      </p:sp>
      <p:sp>
        <p:nvSpPr>
          <p:cNvPr id="38" name="Line 22">
            <a:extLst>
              <a:ext uri="{FF2B5EF4-FFF2-40B4-BE49-F238E27FC236}">
                <a16:creationId xmlns:a16="http://schemas.microsoft.com/office/drawing/2014/main" id="{35097F40-DDAC-420B-89E7-BB5898718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4421" y="1295400"/>
            <a:ext cx="7154779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24">
            <a:extLst>
              <a:ext uri="{FF2B5EF4-FFF2-40B4-BE49-F238E27FC236}">
                <a16:creationId xmlns:a16="http://schemas.microsoft.com/office/drawing/2014/main" id="{19DB6284-BDB2-4E73-A788-E39EAC38B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413" y="1815882"/>
            <a:ext cx="302519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25">
            <a:extLst>
              <a:ext uri="{FF2B5EF4-FFF2-40B4-BE49-F238E27FC236}">
                <a16:creationId xmlns:a16="http://schemas.microsoft.com/office/drawing/2014/main" id="{D31574E4-41E0-4858-AC3C-5E1F061A9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219" y="3971690"/>
            <a:ext cx="304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43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 animBg="1"/>
      <p:bldP spid="28" grpId="0" animBg="1"/>
      <p:bldP spid="35" grpId="0"/>
      <p:bldP spid="33" grpId="0"/>
      <p:bldP spid="34" grpId="0"/>
      <p:bldP spid="36" grpId="0"/>
      <p:bldP spid="37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6">
            <a:extLst>
              <a:ext uri="{FF2B5EF4-FFF2-40B4-BE49-F238E27FC236}">
                <a16:creationId xmlns:a16="http://schemas.microsoft.com/office/drawing/2014/main" id="{C5E57CFF-FBCB-49D6-954A-F8A9509A4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39127"/>
            <a:ext cx="822960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hài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hước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tuyến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tuyến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nhầm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thắp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tuyến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”. 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tuyến</a:t>
            </a:r>
            <a:r>
              <a:rPr lang="en-US" altLang="en-US" sz="26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!)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5CBDA9-0FBF-4135-ABCF-6B71F072CBF1}"/>
              </a:ext>
            </a:extLst>
          </p:cNvPr>
          <p:cNvGrpSpPr/>
          <p:nvPr/>
        </p:nvGrpSpPr>
        <p:grpSpPr>
          <a:xfrm>
            <a:off x="0" y="4710676"/>
            <a:ext cx="9278321" cy="369026"/>
            <a:chOff x="-49275" y="4823550"/>
            <a:chExt cx="9278321" cy="369026"/>
          </a:xfrm>
        </p:grpSpPr>
        <p:sp>
          <p:nvSpPr>
            <p:cNvPr id="7" name="Google Shape;476;p11">
              <a:extLst>
                <a:ext uri="{FF2B5EF4-FFF2-40B4-BE49-F238E27FC236}">
                  <a16:creationId xmlns:a16="http://schemas.microsoft.com/office/drawing/2014/main" id="{4A2F7D42-FAAC-49F1-8F58-B89A0B8391C9}"/>
                </a:ext>
              </a:extLst>
            </p:cNvPr>
            <p:cNvSpPr/>
            <p:nvPr/>
          </p:nvSpPr>
          <p:spPr>
            <a:xfrm>
              <a:off x="-49275" y="4823551"/>
              <a:ext cx="1603944" cy="369024"/>
            </a:xfrm>
            <a:custGeom>
              <a:avLst/>
              <a:gdLst/>
              <a:ahLst/>
              <a:cxnLst/>
              <a:rect l="l" t="t" r="r" b="b"/>
              <a:pathLst>
                <a:path w="7289" h="1677" extrusionOk="0">
                  <a:moveTo>
                    <a:pt x="2819" y="1"/>
                  </a:moveTo>
                  <a:lnTo>
                    <a:pt x="2114" y="1191"/>
                  </a:lnTo>
                  <a:lnTo>
                    <a:pt x="1604" y="268"/>
                  </a:lnTo>
                  <a:lnTo>
                    <a:pt x="1118" y="1361"/>
                  </a:lnTo>
                  <a:lnTo>
                    <a:pt x="584" y="754"/>
                  </a:lnTo>
                  <a:lnTo>
                    <a:pt x="1" y="1677"/>
                  </a:lnTo>
                  <a:lnTo>
                    <a:pt x="7289" y="1677"/>
                  </a:lnTo>
                  <a:lnTo>
                    <a:pt x="6657" y="559"/>
                  </a:lnTo>
                  <a:lnTo>
                    <a:pt x="6001" y="1191"/>
                  </a:lnTo>
                  <a:lnTo>
                    <a:pt x="5394" y="268"/>
                  </a:lnTo>
                  <a:lnTo>
                    <a:pt x="4738" y="1191"/>
                  </a:lnTo>
                  <a:lnTo>
                    <a:pt x="4252" y="1"/>
                  </a:lnTo>
                  <a:lnTo>
                    <a:pt x="3353" y="1118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77;p11">
              <a:extLst>
                <a:ext uri="{FF2B5EF4-FFF2-40B4-BE49-F238E27FC236}">
                  <a16:creationId xmlns:a16="http://schemas.microsoft.com/office/drawing/2014/main" id="{0C2213A4-2B75-47D7-A0C5-A9AF6BDA75BB}"/>
                </a:ext>
              </a:extLst>
            </p:cNvPr>
            <p:cNvSpPr/>
            <p:nvPr/>
          </p:nvSpPr>
          <p:spPr>
            <a:xfrm>
              <a:off x="1506177" y="4960727"/>
              <a:ext cx="1065936" cy="231849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78;p11">
              <a:extLst>
                <a:ext uri="{FF2B5EF4-FFF2-40B4-BE49-F238E27FC236}">
                  <a16:creationId xmlns:a16="http://schemas.microsoft.com/office/drawing/2014/main" id="{4CA8AB14-B8C8-4E07-B3FE-65AEC6CFF6D2}"/>
                </a:ext>
              </a:extLst>
            </p:cNvPr>
            <p:cNvSpPr/>
            <p:nvPr/>
          </p:nvSpPr>
          <p:spPr>
            <a:xfrm>
              <a:off x="6003929" y="4843706"/>
              <a:ext cx="1603952" cy="348870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79;p11">
              <a:extLst>
                <a:ext uri="{FF2B5EF4-FFF2-40B4-BE49-F238E27FC236}">
                  <a16:creationId xmlns:a16="http://schemas.microsoft.com/office/drawing/2014/main" id="{8C34C331-C484-4E08-AEA7-B1C373227B61}"/>
                </a:ext>
              </a:extLst>
            </p:cNvPr>
            <p:cNvSpPr/>
            <p:nvPr/>
          </p:nvSpPr>
          <p:spPr>
            <a:xfrm>
              <a:off x="7532351" y="4823550"/>
              <a:ext cx="1696695" cy="369025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0;p11">
              <a:extLst>
                <a:ext uri="{FF2B5EF4-FFF2-40B4-BE49-F238E27FC236}">
                  <a16:creationId xmlns:a16="http://schemas.microsoft.com/office/drawing/2014/main" id="{2E976F09-45D1-40AF-B2FD-C70B6EAEEB4D}"/>
                </a:ext>
              </a:extLst>
            </p:cNvPr>
            <p:cNvSpPr/>
            <p:nvPr/>
          </p:nvSpPr>
          <p:spPr>
            <a:xfrm>
              <a:off x="3145661" y="4843706"/>
              <a:ext cx="1603952" cy="348870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81;p11">
              <a:extLst>
                <a:ext uri="{FF2B5EF4-FFF2-40B4-BE49-F238E27FC236}">
                  <a16:creationId xmlns:a16="http://schemas.microsoft.com/office/drawing/2014/main" id="{248721F3-AD7A-4B38-8D44-AE9223E7192E}"/>
                </a:ext>
              </a:extLst>
            </p:cNvPr>
            <p:cNvSpPr/>
            <p:nvPr/>
          </p:nvSpPr>
          <p:spPr>
            <a:xfrm>
              <a:off x="4669614" y="4886410"/>
              <a:ext cx="1407648" cy="306163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2;p11">
              <a:extLst>
                <a:ext uri="{FF2B5EF4-FFF2-40B4-BE49-F238E27FC236}">
                  <a16:creationId xmlns:a16="http://schemas.microsoft.com/office/drawing/2014/main" id="{E50DC802-299A-4685-B90E-6A662F878C9E}"/>
                </a:ext>
              </a:extLst>
            </p:cNvPr>
            <p:cNvSpPr/>
            <p:nvPr/>
          </p:nvSpPr>
          <p:spPr>
            <a:xfrm>
              <a:off x="2368255" y="4960727"/>
              <a:ext cx="1065936" cy="231849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Box 27">
            <a:extLst>
              <a:ext uri="{FF2B5EF4-FFF2-40B4-BE49-F238E27FC236}">
                <a16:creationId xmlns:a16="http://schemas.microsoft.com/office/drawing/2014/main" id="{1639A30B-67F1-4000-9E0D-628FF7BC5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26" y="648160"/>
            <a:ext cx="5683348" cy="50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37105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733BED5-FC3A-4461-BE01-73FCED7667F0}"/>
              </a:ext>
            </a:extLst>
          </p:cNvPr>
          <p:cNvGrpSpPr/>
          <p:nvPr/>
        </p:nvGrpSpPr>
        <p:grpSpPr>
          <a:xfrm>
            <a:off x="0" y="4774474"/>
            <a:ext cx="9278321" cy="369026"/>
            <a:chOff x="-49275" y="4823550"/>
            <a:chExt cx="9278321" cy="369026"/>
          </a:xfrm>
        </p:grpSpPr>
        <p:sp>
          <p:nvSpPr>
            <p:cNvPr id="7" name="Google Shape;476;p11">
              <a:extLst>
                <a:ext uri="{FF2B5EF4-FFF2-40B4-BE49-F238E27FC236}">
                  <a16:creationId xmlns:a16="http://schemas.microsoft.com/office/drawing/2014/main" id="{F2DB0FCE-2183-4394-840A-EFF514197EA5}"/>
                </a:ext>
              </a:extLst>
            </p:cNvPr>
            <p:cNvSpPr/>
            <p:nvPr/>
          </p:nvSpPr>
          <p:spPr>
            <a:xfrm>
              <a:off x="-49275" y="4823551"/>
              <a:ext cx="1603944" cy="369024"/>
            </a:xfrm>
            <a:custGeom>
              <a:avLst/>
              <a:gdLst/>
              <a:ahLst/>
              <a:cxnLst/>
              <a:rect l="l" t="t" r="r" b="b"/>
              <a:pathLst>
                <a:path w="7289" h="1677" extrusionOk="0">
                  <a:moveTo>
                    <a:pt x="2819" y="1"/>
                  </a:moveTo>
                  <a:lnTo>
                    <a:pt x="2114" y="1191"/>
                  </a:lnTo>
                  <a:lnTo>
                    <a:pt x="1604" y="268"/>
                  </a:lnTo>
                  <a:lnTo>
                    <a:pt x="1118" y="1361"/>
                  </a:lnTo>
                  <a:lnTo>
                    <a:pt x="584" y="754"/>
                  </a:lnTo>
                  <a:lnTo>
                    <a:pt x="1" y="1677"/>
                  </a:lnTo>
                  <a:lnTo>
                    <a:pt x="7289" y="1677"/>
                  </a:lnTo>
                  <a:lnTo>
                    <a:pt x="6657" y="559"/>
                  </a:lnTo>
                  <a:lnTo>
                    <a:pt x="6001" y="1191"/>
                  </a:lnTo>
                  <a:lnTo>
                    <a:pt x="5394" y="268"/>
                  </a:lnTo>
                  <a:lnTo>
                    <a:pt x="4738" y="1191"/>
                  </a:lnTo>
                  <a:lnTo>
                    <a:pt x="4252" y="1"/>
                  </a:lnTo>
                  <a:lnTo>
                    <a:pt x="3353" y="1118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77;p11">
              <a:extLst>
                <a:ext uri="{FF2B5EF4-FFF2-40B4-BE49-F238E27FC236}">
                  <a16:creationId xmlns:a16="http://schemas.microsoft.com/office/drawing/2014/main" id="{AC3685C7-0322-4C13-876F-43C4C7076B20}"/>
                </a:ext>
              </a:extLst>
            </p:cNvPr>
            <p:cNvSpPr/>
            <p:nvPr/>
          </p:nvSpPr>
          <p:spPr>
            <a:xfrm>
              <a:off x="1506177" y="4960727"/>
              <a:ext cx="1065936" cy="231849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78;p11">
              <a:extLst>
                <a:ext uri="{FF2B5EF4-FFF2-40B4-BE49-F238E27FC236}">
                  <a16:creationId xmlns:a16="http://schemas.microsoft.com/office/drawing/2014/main" id="{598F8FDB-1234-4D18-9A67-057770F3AB71}"/>
                </a:ext>
              </a:extLst>
            </p:cNvPr>
            <p:cNvSpPr/>
            <p:nvPr/>
          </p:nvSpPr>
          <p:spPr>
            <a:xfrm>
              <a:off x="6003929" y="4843706"/>
              <a:ext cx="1603952" cy="348870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79;p11">
              <a:extLst>
                <a:ext uri="{FF2B5EF4-FFF2-40B4-BE49-F238E27FC236}">
                  <a16:creationId xmlns:a16="http://schemas.microsoft.com/office/drawing/2014/main" id="{EAF02184-CD40-41DC-832D-6323EF3FE4CA}"/>
                </a:ext>
              </a:extLst>
            </p:cNvPr>
            <p:cNvSpPr/>
            <p:nvPr/>
          </p:nvSpPr>
          <p:spPr>
            <a:xfrm>
              <a:off x="7532351" y="4823550"/>
              <a:ext cx="1696695" cy="369025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0;p11">
              <a:extLst>
                <a:ext uri="{FF2B5EF4-FFF2-40B4-BE49-F238E27FC236}">
                  <a16:creationId xmlns:a16="http://schemas.microsoft.com/office/drawing/2014/main" id="{53EA65D9-02B9-4F74-9DCC-00D54C61A80B}"/>
                </a:ext>
              </a:extLst>
            </p:cNvPr>
            <p:cNvSpPr/>
            <p:nvPr/>
          </p:nvSpPr>
          <p:spPr>
            <a:xfrm>
              <a:off x="3145661" y="4843706"/>
              <a:ext cx="1603952" cy="348870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81;p11">
              <a:extLst>
                <a:ext uri="{FF2B5EF4-FFF2-40B4-BE49-F238E27FC236}">
                  <a16:creationId xmlns:a16="http://schemas.microsoft.com/office/drawing/2014/main" id="{CD7EAF6E-CC09-4385-914A-64DF3F900590}"/>
                </a:ext>
              </a:extLst>
            </p:cNvPr>
            <p:cNvSpPr/>
            <p:nvPr/>
          </p:nvSpPr>
          <p:spPr>
            <a:xfrm>
              <a:off x="4669614" y="4886410"/>
              <a:ext cx="1407648" cy="306163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2;p11">
              <a:extLst>
                <a:ext uri="{FF2B5EF4-FFF2-40B4-BE49-F238E27FC236}">
                  <a16:creationId xmlns:a16="http://schemas.microsoft.com/office/drawing/2014/main" id="{59C7630C-8E10-4021-BD8B-7057E1A8AF2A}"/>
                </a:ext>
              </a:extLst>
            </p:cNvPr>
            <p:cNvSpPr/>
            <p:nvPr/>
          </p:nvSpPr>
          <p:spPr>
            <a:xfrm>
              <a:off x="2368255" y="4960727"/>
              <a:ext cx="1065936" cy="231849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64E8F2-55C4-438F-A7EE-59B12135C5C7}"/>
              </a:ext>
            </a:extLst>
          </p:cNvPr>
          <p:cNvSpPr txBox="1"/>
          <p:nvPr/>
        </p:nvSpPr>
        <p:spPr>
          <a:xfrm>
            <a:off x="2726266" y="618066"/>
            <a:ext cx="3691467" cy="248919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8E1C8A-C9F3-4285-925B-39E23ED4ABE4}"/>
              </a:ext>
            </a:extLst>
          </p:cNvPr>
          <p:cNvSpPr txBox="1"/>
          <p:nvPr/>
        </p:nvSpPr>
        <p:spPr>
          <a:xfrm>
            <a:off x="2280489" y="1608666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Ai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</a:rPr>
              <a:t>nhanh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dirty="0"/>
              <a:t>– 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Ai </a:t>
            </a:r>
            <a:r>
              <a:rPr lang="en-US" sz="4000" dirty="0" err="1">
                <a:solidFill>
                  <a:schemeClr val="accent3">
                    <a:lumMod val="75000"/>
                  </a:schemeClr>
                </a:solidFill>
              </a:rPr>
              <a:t>đúng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7B49608-2D7B-4401-B9A0-292575F9FAE5}"/>
              </a:ext>
            </a:extLst>
          </p:cNvPr>
          <p:cNvSpPr/>
          <p:nvPr/>
        </p:nvSpPr>
        <p:spPr>
          <a:xfrm>
            <a:off x="2272158" y="2230049"/>
            <a:ext cx="4583022" cy="24579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4423E8DA-D793-4283-901F-B500F6DD2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978" y="2304897"/>
            <a:ext cx="4060041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78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Kết quả hình ảnh cho NHA SĨ">
            <a:extLst>
              <a:ext uri="{FF2B5EF4-FFF2-40B4-BE49-F238E27FC236}">
                <a16:creationId xmlns:a16="http://schemas.microsoft.com/office/drawing/2014/main" id="{37B5CC5E-60ED-478E-A258-C143734AF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30" y="465666"/>
            <a:ext cx="4424001" cy="327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D6AEA23-0F71-4739-B9C7-247362059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230" y="3988981"/>
            <a:ext cx="186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 sĩ: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DB82089-B3ED-492E-B75A-2EEB7514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164" y="40259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khám và chữa răng.</a:t>
            </a:r>
          </a:p>
        </p:txBody>
      </p:sp>
    </p:spTree>
    <p:extLst>
      <p:ext uri="{BB962C8B-B14F-4D97-AF65-F5344CB8AC3E}">
        <p14:creationId xmlns:p14="http://schemas.microsoft.com/office/powerpoint/2010/main" val="3044487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EB854DF9-E49A-4FEA-B0F3-E8E364129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208115-8C80-4C81-BD0A-FD0A51078BFB}"/>
              </a:ext>
            </a:extLst>
          </p:cNvPr>
          <p:cNvSpPr txBox="1"/>
          <p:nvPr/>
        </p:nvSpPr>
        <p:spPr>
          <a:xfrm>
            <a:off x="990765" y="1054784"/>
            <a:ext cx="736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Thứ năm ngày 17 tháng 2 năm </a:t>
            </a:r>
            <a:r>
              <a:rPr lang="en-US" sz="2400" b="1" dirty="0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2022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AD9A68F-83A6-47D6-8C44-65020DDCA0E8}"/>
              </a:ext>
            </a:extLst>
          </p:cNvPr>
          <p:cNvSpPr txBox="1"/>
          <p:nvPr/>
        </p:nvSpPr>
        <p:spPr>
          <a:xfrm>
            <a:off x="887249" y="1531902"/>
            <a:ext cx="736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Luyện từ và câu</a:t>
            </a:r>
            <a:endParaRPr lang="en-US" sz="2400" b="1" dirty="0">
              <a:solidFill>
                <a:schemeClr val="bg1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C7A0B661-0CB3-4C07-9108-7467BBD34BDE}"/>
              </a:ext>
            </a:extLst>
          </p:cNvPr>
          <p:cNvSpPr txBox="1"/>
          <p:nvPr/>
        </p:nvSpPr>
        <p:spPr>
          <a:xfrm>
            <a:off x="1226655" y="2009020"/>
            <a:ext cx="6794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ngữ</a:t>
            </a:r>
            <a:r>
              <a:rPr lang="en-US" sz="2400" b="1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sáng</a:t>
            </a:r>
            <a:r>
              <a:rPr lang="en-US" sz="2400" b="1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tao</a:t>
            </a:r>
            <a:r>
              <a:rPr lang="en-US" sz="2400" b="1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phẩy</a:t>
            </a:r>
            <a:r>
              <a:rPr lang="en-US" sz="2400" b="1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chấm</a:t>
            </a:r>
            <a:r>
              <a:rPr lang="en-US" sz="2400" b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chấm</a:t>
            </a:r>
            <a:r>
              <a:rPr lang="en-US" sz="2400" b="1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hỏi</a:t>
            </a:r>
            <a:r>
              <a:rPr lang="en-US" sz="2400" b="1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1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2AF6CEB5-937B-4C19-AEBB-6DF84DE82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730" y="3855026"/>
            <a:ext cx="210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EA9694DD-2D1C-4155-8C1C-B2C69F6A4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731" y="3855025"/>
            <a:ext cx="1652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dạy học</a:t>
            </a:r>
          </a:p>
        </p:txBody>
      </p:sp>
      <p:pic>
        <p:nvPicPr>
          <p:cNvPr id="10" name="Picture 9" descr="Kết quả hình ảnh cho giáo viên">
            <a:extLst>
              <a:ext uri="{FF2B5EF4-FFF2-40B4-BE49-F238E27FC236}">
                <a16:creationId xmlns:a16="http://schemas.microsoft.com/office/drawing/2014/main" id="{57B92A5F-09D7-4CAB-905C-BC6289317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730" y="330198"/>
            <a:ext cx="5064540" cy="325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3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9861089-24B7-42F6-94C9-57A5DCFBF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3735887"/>
            <a:ext cx="177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sư: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C42607B-CB7B-45B5-B137-541F995F9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126" y="3735886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dựng.</a:t>
            </a:r>
          </a:p>
        </p:txBody>
      </p:sp>
      <p:pic>
        <p:nvPicPr>
          <p:cNvPr id="7" name="Picture 7" descr="Hình ảnh có liên quan">
            <a:extLst>
              <a:ext uri="{FF2B5EF4-FFF2-40B4-BE49-F238E27FC236}">
                <a16:creationId xmlns:a16="http://schemas.microsoft.com/office/drawing/2014/main" id="{332A6E26-F61F-44B3-BA1E-EC25A7FF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08" y="0"/>
            <a:ext cx="5141384" cy="344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9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98ED71A2-22C7-46E6-B557-5D15232A8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187" y="4160542"/>
            <a:ext cx="23946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trúc sư: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7CADB8C-4D61-4F81-8F9B-E0C6C00EA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260" y="4161117"/>
            <a:ext cx="3676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xây dựng</a:t>
            </a:r>
          </a:p>
        </p:txBody>
      </p:sp>
      <p:pic>
        <p:nvPicPr>
          <p:cNvPr id="10" name="Picture 7" descr="Hình ảnh có liên quan">
            <a:extLst>
              <a:ext uri="{FF2B5EF4-FFF2-40B4-BE49-F238E27FC236}">
                <a16:creationId xmlns:a16="http://schemas.microsoft.com/office/drawing/2014/main" id="{5865F0D8-0EAE-47CF-B01B-E8152EC0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06" y="293914"/>
            <a:ext cx="5734407" cy="368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7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0">
            <a:extLst>
              <a:ext uri="{FF2B5EF4-FFF2-40B4-BE49-F238E27FC236}">
                <a16:creationId xmlns:a16="http://schemas.microsoft.com/office/drawing/2014/main" id="{E23D8624-06FC-47F3-AAAD-B2126F2C4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143" y="1755007"/>
            <a:ext cx="552971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</a:t>
            </a:r>
            <a:r>
              <a:rPr lang="en-US" altLang="vi-VN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bài.</a:t>
            </a:r>
          </a:p>
          <a:p>
            <a:pPr algn="ctr"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vi-VN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</a:t>
            </a:r>
            <a:r>
              <a:rPr lang="nl-NL" altLang="vi-VN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 hoá. ôn cách đặt và trả lời câu hỏi Như thế nào?</a:t>
            </a:r>
            <a:r>
              <a:rPr lang="en-US" altLang="vi-VN" sz="3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vi-VN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C348F-BC92-4032-8698-1F5A75F576DC}"/>
              </a:ext>
            </a:extLst>
          </p:cNvPr>
          <p:cNvSpPr txBox="1"/>
          <p:nvPr/>
        </p:nvSpPr>
        <p:spPr>
          <a:xfrm>
            <a:off x="2464067" y="1097280"/>
            <a:ext cx="389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177D39-5FE2-4A2D-AEFC-FCED898A5ABE}"/>
              </a:ext>
            </a:extLst>
          </p:cNvPr>
          <p:cNvSpPr/>
          <p:nvPr/>
        </p:nvSpPr>
        <p:spPr>
          <a:xfrm>
            <a:off x="1811547" y="94891"/>
            <a:ext cx="4977441" cy="80225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9A97F0-50E6-4C83-A7AC-BE7089C8ABFF}"/>
              </a:ext>
            </a:extLst>
          </p:cNvPr>
          <p:cNvSpPr txBox="1"/>
          <p:nvPr/>
        </p:nvSpPr>
        <p:spPr>
          <a:xfrm>
            <a:off x="2268747" y="172528"/>
            <a:ext cx="401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7159876-3E60-4900-850A-9405C47B9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18859"/>
            <a:ext cx="83288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alt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bộ phận câu trả lời cho câu hỏi Ở đâu?</a:t>
            </a:r>
            <a:r>
              <a:rPr lang="nl-NL" altLang="vi-VN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câu sau: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1CC7D8F-B3F0-4E39-8D92-56CDDCE16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66211"/>
            <a:ext cx="8839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500" indent="228600">
              <a:spcBef>
                <a:spcPct val="20000"/>
              </a:spcBef>
              <a:buChar char="•"/>
              <a:tabLst>
                <a:tab pos="114300" algn="l"/>
                <a:tab pos="406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14300" algn="l"/>
                <a:tab pos="406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14300" algn="l"/>
                <a:tab pos="406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14300" algn="l"/>
                <a:tab pos="40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14300" algn="l"/>
                <a:tab pos="40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40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40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40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40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tabLst/>
            </a:pPr>
            <a:r>
              <a:rPr lang="nl-NL" alt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nl-NL" alt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sự vật được nhân hóa trong câu sau</a:t>
            </a:r>
            <a:r>
              <a:rPr lang="nl-NL" altLang="vi-VN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alt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vật ấy được nhân hóa bằng những từ ngữ nào?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Ông Trời mặc áo giáp đen, ra trận.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9E1916-441F-4538-9DFD-508347B6D917}"/>
              </a:ext>
            </a:extLst>
          </p:cNvPr>
          <p:cNvSpPr txBox="1"/>
          <p:nvPr/>
        </p:nvSpPr>
        <p:spPr>
          <a:xfrm>
            <a:off x="655608" y="1712104"/>
            <a:ext cx="79779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Chúng em sinh hoạt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nl-NL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ở sân trường.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Trên cánh đồng, các bác nông dân đang cày ruộng.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n by мσσηιε on 問號?? | Cute gif, Cartoon gifs, Cute questions">
            <a:extLst>
              <a:ext uri="{FF2B5EF4-FFF2-40B4-BE49-F238E27FC236}">
                <a16:creationId xmlns:a16="http://schemas.microsoft.com/office/drawing/2014/main" id="{7143EE05-1A7B-4B9A-AFB5-3CDD9885D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20" y="3297020"/>
            <a:ext cx="2351800" cy="190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E1902D-2204-42EA-AF27-E7C89509367B}"/>
              </a:ext>
            </a:extLst>
          </p:cNvPr>
          <p:cNvCxnSpPr/>
          <p:nvPr/>
        </p:nvCxnSpPr>
        <p:spPr>
          <a:xfrm>
            <a:off x="4977441" y="2189157"/>
            <a:ext cx="15786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0D80C8-63B7-442D-A4E3-90E0254A0539}"/>
              </a:ext>
            </a:extLst>
          </p:cNvPr>
          <p:cNvCxnSpPr>
            <a:cxnSpLocks/>
          </p:cNvCxnSpPr>
          <p:nvPr/>
        </p:nvCxnSpPr>
        <p:spPr>
          <a:xfrm>
            <a:off x="1187569" y="2610054"/>
            <a:ext cx="22198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65C575-AB21-4DE7-BCCE-87D039B12499}"/>
              </a:ext>
            </a:extLst>
          </p:cNvPr>
          <p:cNvCxnSpPr>
            <a:cxnSpLocks/>
          </p:cNvCxnSpPr>
          <p:nvPr/>
        </p:nvCxnSpPr>
        <p:spPr>
          <a:xfrm>
            <a:off x="1811547" y="4028536"/>
            <a:ext cx="1130062" cy="140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3A7F7E-8EA3-4919-9D9C-0D3775DE45C5}"/>
              </a:ext>
            </a:extLst>
          </p:cNvPr>
          <p:cNvCxnSpPr>
            <a:cxnSpLocks/>
          </p:cNvCxnSpPr>
          <p:nvPr/>
        </p:nvCxnSpPr>
        <p:spPr>
          <a:xfrm>
            <a:off x="3025713" y="4019910"/>
            <a:ext cx="967139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87AEAD-1742-4670-9CC3-D2E02D9E79E0}"/>
              </a:ext>
            </a:extLst>
          </p:cNvPr>
          <p:cNvCxnSpPr>
            <a:cxnSpLocks/>
          </p:cNvCxnSpPr>
          <p:nvPr/>
        </p:nvCxnSpPr>
        <p:spPr>
          <a:xfrm>
            <a:off x="5588936" y="4008409"/>
            <a:ext cx="967139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5">
            <a:extLst>
              <a:ext uri="{FF2B5EF4-FFF2-40B4-BE49-F238E27FC236}">
                <a16:creationId xmlns:a16="http://schemas.microsoft.com/office/drawing/2014/main" id="{484D8E1F-47BF-4ED1-B4C1-FB5D8DD64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07" y="883892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21, 22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8" name="Google Shape;507;p13">
            <a:extLst>
              <a:ext uri="{FF2B5EF4-FFF2-40B4-BE49-F238E27FC236}">
                <a16:creationId xmlns:a16="http://schemas.microsoft.com/office/drawing/2014/main" id="{1B670A1A-D7F8-4D6D-A9F8-90BB824B50B7}"/>
              </a:ext>
            </a:extLst>
          </p:cNvPr>
          <p:cNvGrpSpPr/>
          <p:nvPr/>
        </p:nvGrpSpPr>
        <p:grpSpPr>
          <a:xfrm>
            <a:off x="10716" y="-8561"/>
            <a:ext cx="1862238" cy="1021592"/>
            <a:chOff x="855987" y="2204128"/>
            <a:chExt cx="1342606" cy="982615"/>
          </a:xfrm>
        </p:grpSpPr>
        <p:grpSp>
          <p:nvGrpSpPr>
            <p:cNvPr id="79" name="Google Shape;508;p13">
              <a:extLst>
                <a:ext uri="{FF2B5EF4-FFF2-40B4-BE49-F238E27FC236}">
                  <a16:creationId xmlns:a16="http://schemas.microsoft.com/office/drawing/2014/main" id="{427C107F-AD53-4B5E-A33B-46ADCE614D5E}"/>
                </a:ext>
              </a:extLst>
            </p:cNvPr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1" name="Google Shape;509;p13">
                <a:extLst>
                  <a:ext uri="{FF2B5EF4-FFF2-40B4-BE49-F238E27FC236}">
                    <a16:creationId xmlns:a16="http://schemas.microsoft.com/office/drawing/2014/main" id="{C6AC000F-7591-41A1-8FEB-D0A8580C8C2F}"/>
                  </a:ext>
                </a:extLst>
              </p:cNvPr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10;p13">
                <a:extLst>
                  <a:ext uri="{FF2B5EF4-FFF2-40B4-BE49-F238E27FC236}">
                    <a16:creationId xmlns:a16="http://schemas.microsoft.com/office/drawing/2014/main" id="{6DCC580C-F47F-4212-8E52-BE8B3805FCBD}"/>
                  </a:ext>
                </a:extLst>
              </p:cNvPr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" name="Google Shape;511;p13">
                <a:extLst>
                  <a:ext uri="{FF2B5EF4-FFF2-40B4-BE49-F238E27FC236}">
                    <a16:creationId xmlns:a16="http://schemas.microsoft.com/office/drawing/2014/main" id="{C23884F0-B8C5-4398-A262-C7A1AE102FC7}"/>
                  </a:ext>
                </a:extLst>
              </p:cNvPr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" name="Google Shape;512;p13">
                <a:extLst>
                  <a:ext uri="{FF2B5EF4-FFF2-40B4-BE49-F238E27FC236}">
                    <a16:creationId xmlns:a16="http://schemas.microsoft.com/office/drawing/2014/main" id="{FBBD6BC7-259E-4CDD-9551-5FD9F972DDEE}"/>
                  </a:ext>
                </a:extLst>
              </p:cNvPr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13;p13">
                <a:extLst>
                  <a:ext uri="{FF2B5EF4-FFF2-40B4-BE49-F238E27FC236}">
                    <a16:creationId xmlns:a16="http://schemas.microsoft.com/office/drawing/2014/main" id="{0584E929-0EC0-429B-9EB9-F1312906E6CD}"/>
                  </a:ext>
                </a:extLst>
              </p:cNvPr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14;p13">
                <a:extLst>
                  <a:ext uri="{FF2B5EF4-FFF2-40B4-BE49-F238E27FC236}">
                    <a16:creationId xmlns:a16="http://schemas.microsoft.com/office/drawing/2014/main" id="{697D97C3-D863-422E-B2B0-530498947094}"/>
                  </a:ext>
                </a:extLst>
              </p:cNvPr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80" name="Google Shape;515;p13">
              <a:extLst>
                <a:ext uri="{FF2B5EF4-FFF2-40B4-BE49-F238E27FC236}">
                  <a16:creationId xmlns:a16="http://schemas.microsoft.com/office/drawing/2014/main" id="{9B509EC1-6A8A-4ACC-B209-87AA2B6165B6}"/>
                </a:ext>
              </a:extLst>
            </p:cNvPr>
            <p:cNvSpPr/>
            <p:nvPr/>
          </p:nvSpPr>
          <p:spPr>
            <a:xfrm>
              <a:off x="896524" y="2233883"/>
              <a:ext cx="1302069" cy="952860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15FC413-F0A4-4927-BBCA-A6BF0A716321}"/>
              </a:ext>
            </a:extLst>
          </p:cNvPr>
          <p:cNvSpPr txBox="1"/>
          <p:nvPr/>
        </p:nvSpPr>
        <p:spPr>
          <a:xfrm>
            <a:off x="464409" y="366885"/>
            <a:ext cx="13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SGK/35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16DEB22-6540-44F7-BBE5-4A22D9FF548D}"/>
              </a:ext>
            </a:extLst>
          </p:cNvPr>
          <p:cNvCxnSpPr/>
          <p:nvPr/>
        </p:nvCxnSpPr>
        <p:spPr>
          <a:xfrm>
            <a:off x="3985404" y="1406106"/>
            <a:ext cx="3579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402689D-BCC4-4591-9A49-DF1DB74018DB}"/>
              </a:ext>
            </a:extLst>
          </p:cNvPr>
          <p:cNvCxnSpPr/>
          <p:nvPr/>
        </p:nvCxnSpPr>
        <p:spPr>
          <a:xfrm>
            <a:off x="1157252" y="1906438"/>
            <a:ext cx="1896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E3B5640-A20E-4358-9D1B-8EBA4E189684}"/>
              </a:ext>
            </a:extLst>
          </p:cNvPr>
          <p:cNvCxnSpPr/>
          <p:nvPr/>
        </p:nvCxnSpPr>
        <p:spPr>
          <a:xfrm>
            <a:off x="5676181" y="1932317"/>
            <a:ext cx="10696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3C7B8BE-FAA7-4B23-AD82-FAD2EB3D4E56}"/>
              </a:ext>
            </a:extLst>
          </p:cNvPr>
          <p:cNvCxnSpPr/>
          <p:nvPr/>
        </p:nvCxnSpPr>
        <p:spPr>
          <a:xfrm>
            <a:off x="7427343" y="1906438"/>
            <a:ext cx="1284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A4319CB-CB38-4CE6-95EF-4038B309359B}"/>
              </a:ext>
            </a:extLst>
          </p:cNvPr>
          <p:cNvCxnSpPr/>
          <p:nvPr/>
        </p:nvCxnSpPr>
        <p:spPr>
          <a:xfrm>
            <a:off x="713235" y="2453930"/>
            <a:ext cx="35654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8">
            <a:extLst>
              <a:ext uri="{FF2B5EF4-FFF2-40B4-BE49-F238E27FC236}">
                <a16:creationId xmlns:a16="http://schemas.microsoft.com/office/drawing/2014/main" id="{CB7FE405-D736-4AFF-8E04-0A41C0D41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9" y="4776615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Ê-đi-xơn</a:t>
            </a:r>
          </a:p>
        </p:txBody>
      </p:sp>
      <p:pic>
        <p:nvPicPr>
          <p:cNvPr id="99" name="Picture 10" descr="200px-Thomas_Edison">
            <a:extLst>
              <a:ext uri="{FF2B5EF4-FFF2-40B4-BE49-F238E27FC236}">
                <a16:creationId xmlns:a16="http://schemas.microsoft.com/office/drawing/2014/main" id="{738C1605-559A-491A-83FD-726BBCD25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39" y="2586191"/>
            <a:ext cx="1751660" cy="225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Text Box 11">
            <a:extLst>
              <a:ext uri="{FF2B5EF4-FFF2-40B4-BE49-F238E27FC236}">
                <a16:creationId xmlns:a16="http://schemas.microsoft.com/office/drawing/2014/main" id="{8F71FAD9-CDD0-4643-A623-832FEB4EB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438885"/>
            <a:ext cx="472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Chỉ trí thức:</a:t>
            </a:r>
            <a:r>
              <a:rPr lang="en-US" altLang="vi-VN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M:  bác sĩ</a:t>
            </a:r>
            <a:endParaRPr lang="en-US" altLang="vi-VN">
              <a:solidFill>
                <a:srgbClr val="99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2">
            <a:extLst>
              <a:ext uri="{FF2B5EF4-FFF2-40B4-BE49-F238E27FC236}">
                <a16:creationId xmlns:a16="http://schemas.microsoft.com/office/drawing/2014/main" id="{266880B2-13F4-4518-811B-1BE6757B6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373217"/>
            <a:ext cx="5410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Chỉ hoạt động của trí thức: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M: nghiên cứu</a:t>
            </a:r>
            <a:endParaRPr lang="en-US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40" grpId="0"/>
      <p:bldP spid="98" grpId="0"/>
      <p:bldP spid="100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0D7FA233-4B07-4903-98DE-323A22121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78" y="1949257"/>
            <a:ext cx="670158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- Ông tổ nghề thêu (Tập đọc, Chính tả)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- Bàn tay cô giáo (Tập đọc)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- Nhà bác học và bà cụ (Tập đọc)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- Cái cầu (Tập đọc)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E7D48ED-3781-4E8A-9A7A-D0B4AD439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6983"/>
            <a:ext cx="85375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 22:</a:t>
            </a:r>
          </a:p>
        </p:txBody>
      </p:sp>
    </p:spTree>
    <p:extLst>
      <p:ext uri="{BB962C8B-B14F-4D97-AF65-F5344CB8AC3E}">
        <p14:creationId xmlns:p14="http://schemas.microsoft.com/office/powerpoint/2010/main" val="300391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7DF0E9-6D04-4389-B768-A6D636386477}"/>
              </a:ext>
            </a:extLst>
          </p:cNvPr>
          <p:cNvGrpSpPr/>
          <p:nvPr/>
        </p:nvGrpSpPr>
        <p:grpSpPr>
          <a:xfrm>
            <a:off x="-49275" y="4823550"/>
            <a:ext cx="9278321" cy="369026"/>
            <a:chOff x="-49275" y="4823550"/>
            <a:chExt cx="9278321" cy="369026"/>
          </a:xfrm>
        </p:grpSpPr>
        <p:sp>
          <p:nvSpPr>
            <p:cNvPr id="5" name="Google Shape;476;p11">
              <a:extLst>
                <a:ext uri="{FF2B5EF4-FFF2-40B4-BE49-F238E27FC236}">
                  <a16:creationId xmlns:a16="http://schemas.microsoft.com/office/drawing/2014/main" id="{73453164-6C97-4B70-AB5D-0D475F9BF5BC}"/>
                </a:ext>
              </a:extLst>
            </p:cNvPr>
            <p:cNvSpPr/>
            <p:nvPr/>
          </p:nvSpPr>
          <p:spPr>
            <a:xfrm>
              <a:off x="-49275" y="4823551"/>
              <a:ext cx="1603944" cy="369024"/>
            </a:xfrm>
            <a:custGeom>
              <a:avLst/>
              <a:gdLst/>
              <a:ahLst/>
              <a:cxnLst/>
              <a:rect l="l" t="t" r="r" b="b"/>
              <a:pathLst>
                <a:path w="7289" h="1677" extrusionOk="0">
                  <a:moveTo>
                    <a:pt x="2819" y="1"/>
                  </a:moveTo>
                  <a:lnTo>
                    <a:pt x="2114" y="1191"/>
                  </a:lnTo>
                  <a:lnTo>
                    <a:pt x="1604" y="268"/>
                  </a:lnTo>
                  <a:lnTo>
                    <a:pt x="1118" y="1361"/>
                  </a:lnTo>
                  <a:lnTo>
                    <a:pt x="584" y="754"/>
                  </a:lnTo>
                  <a:lnTo>
                    <a:pt x="1" y="1677"/>
                  </a:lnTo>
                  <a:lnTo>
                    <a:pt x="7289" y="1677"/>
                  </a:lnTo>
                  <a:lnTo>
                    <a:pt x="6657" y="559"/>
                  </a:lnTo>
                  <a:lnTo>
                    <a:pt x="6001" y="1191"/>
                  </a:lnTo>
                  <a:lnTo>
                    <a:pt x="5394" y="268"/>
                  </a:lnTo>
                  <a:lnTo>
                    <a:pt x="4738" y="1191"/>
                  </a:lnTo>
                  <a:lnTo>
                    <a:pt x="4252" y="1"/>
                  </a:lnTo>
                  <a:lnTo>
                    <a:pt x="3353" y="1118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77;p11">
              <a:extLst>
                <a:ext uri="{FF2B5EF4-FFF2-40B4-BE49-F238E27FC236}">
                  <a16:creationId xmlns:a16="http://schemas.microsoft.com/office/drawing/2014/main" id="{E3CE1531-898B-4257-AE71-7B1AE8FCE251}"/>
                </a:ext>
              </a:extLst>
            </p:cNvPr>
            <p:cNvSpPr/>
            <p:nvPr/>
          </p:nvSpPr>
          <p:spPr>
            <a:xfrm>
              <a:off x="1506177" y="4960727"/>
              <a:ext cx="1065936" cy="231849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78;p11">
              <a:extLst>
                <a:ext uri="{FF2B5EF4-FFF2-40B4-BE49-F238E27FC236}">
                  <a16:creationId xmlns:a16="http://schemas.microsoft.com/office/drawing/2014/main" id="{CC1E9FA7-29C9-4AA8-B3D0-C3AB5B68C248}"/>
                </a:ext>
              </a:extLst>
            </p:cNvPr>
            <p:cNvSpPr/>
            <p:nvPr/>
          </p:nvSpPr>
          <p:spPr>
            <a:xfrm>
              <a:off x="6003929" y="4843706"/>
              <a:ext cx="1603952" cy="348870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79;p11">
              <a:extLst>
                <a:ext uri="{FF2B5EF4-FFF2-40B4-BE49-F238E27FC236}">
                  <a16:creationId xmlns:a16="http://schemas.microsoft.com/office/drawing/2014/main" id="{155D0A53-BB0F-4F58-B68A-A5E07980C7C9}"/>
                </a:ext>
              </a:extLst>
            </p:cNvPr>
            <p:cNvSpPr/>
            <p:nvPr/>
          </p:nvSpPr>
          <p:spPr>
            <a:xfrm>
              <a:off x="7532351" y="4823550"/>
              <a:ext cx="1696695" cy="369025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80;p11">
              <a:extLst>
                <a:ext uri="{FF2B5EF4-FFF2-40B4-BE49-F238E27FC236}">
                  <a16:creationId xmlns:a16="http://schemas.microsoft.com/office/drawing/2014/main" id="{87C78C8E-D557-4BC4-AD9A-2E8C184646AD}"/>
                </a:ext>
              </a:extLst>
            </p:cNvPr>
            <p:cNvSpPr/>
            <p:nvPr/>
          </p:nvSpPr>
          <p:spPr>
            <a:xfrm>
              <a:off x="3145661" y="4843706"/>
              <a:ext cx="1603952" cy="348870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1;p11">
              <a:extLst>
                <a:ext uri="{FF2B5EF4-FFF2-40B4-BE49-F238E27FC236}">
                  <a16:creationId xmlns:a16="http://schemas.microsoft.com/office/drawing/2014/main" id="{F09F07A7-5A37-4912-BE45-36EF01697AA9}"/>
                </a:ext>
              </a:extLst>
            </p:cNvPr>
            <p:cNvSpPr/>
            <p:nvPr/>
          </p:nvSpPr>
          <p:spPr>
            <a:xfrm>
              <a:off x="4669614" y="4886410"/>
              <a:ext cx="1407648" cy="306163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2;p11">
              <a:extLst>
                <a:ext uri="{FF2B5EF4-FFF2-40B4-BE49-F238E27FC236}">
                  <a16:creationId xmlns:a16="http://schemas.microsoft.com/office/drawing/2014/main" id="{99A6418E-20DC-491A-87AB-52A0B1DD34DD}"/>
                </a:ext>
              </a:extLst>
            </p:cNvPr>
            <p:cNvSpPr/>
            <p:nvPr/>
          </p:nvSpPr>
          <p:spPr>
            <a:xfrm>
              <a:off x="2368255" y="4960727"/>
              <a:ext cx="1065936" cy="231849"/>
            </a:xfrm>
            <a:custGeom>
              <a:avLst/>
              <a:gdLst/>
              <a:ahLst/>
              <a:cxnLst/>
              <a:rect l="l" t="t" r="r" b="b"/>
              <a:pathLst>
                <a:path w="6147" h="1337" extrusionOk="0">
                  <a:moveTo>
                    <a:pt x="2842" y="1"/>
                  </a:moveTo>
                  <a:lnTo>
                    <a:pt x="2259" y="924"/>
                  </a:lnTo>
                  <a:lnTo>
                    <a:pt x="1676" y="171"/>
                  </a:lnTo>
                  <a:lnTo>
                    <a:pt x="1191" y="972"/>
                  </a:lnTo>
                  <a:lnTo>
                    <a:pt x="535" y="365"/>
                  </a:lnTo>
                  <a:lnTo>
                    <a:pt x="0" y="1337"/>
                  </a:lnTo>
                  <a:lnTo>
                    <a:pt x="6146" y="1337"/>
                  </a:lnTo>
                  <a:lnTo>
                    <a:pt x="5587" y="268"/>
                  </a:lnTo>
                  <a:lnTo>
                    <a:pt x="4956" y="948"/>
                  </a:lnTo>
                  <a:cubicBezTo>
                    <a:pt x="4954" y="953"/>
                    <a:pt x="4951" y="956"/>
                    <a:pt x="4946" y="956"/>
                  </a:cubicBezTo>
                  <a:cubicBezTo>
                    <a:pt x="4857" y="956"/>
                    <a:pt x="4227" y="195"/>
                    <a:pt x="4227" y="195"/>
                  </a:cubicBezTo>
                  <a:lnTo>
                    <a:pt x="3620" y="900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2" name="Group 61">
            <a:extLst>
              <a:ext uri="{FF2B5EF4-FFF2-40B4-BE49-F238E27FC236}">
                <a16:creationId xmlns:a16="http://schemas.microsoft.com/office/drawing/2014/main" id="{26337B3D-00CD-4EBC-A8C0-360865F13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17138"/>
              </p:ext>
            </p:extLst>
          </p:nvPr>
        </p:nvGraphicFramePr>
        <p:xfrm>
          <a:off x="1356662" y="252946"/>
          <a:ext cx="7024036" cy="4612112"/>
        </p:xfrm>
        <a:graphic>
          <a:graphicData uri="http://schemas.openxmlformats.org/drawingml/2006/table">
            <a:tbl>
              <a:tblPr/>
              <a:tblGrid>
                <a:gridCol w="3512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2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3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 trí thức</a:t>
                      </a: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 hoạt động của trí thức</a:t>
                      </a: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4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1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29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3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 Box 28">
            <a:extLst>
              <a:ext uri="{FF2B5EF4-FFF2-40B4-BE49-F238E27FC236}">
                <a16:creationId xmlns:a16="http://schemas.microsoft.com/office/drawing/2014/main" id="{2C150ED9-104F-4B3B-8234-F97D74A27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153" y="1048352"/>
            <a:ext cx="360901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học, nhà thông thái, nhà nghiên cứu, tiến sĩ </a:t>
            </a:r>
          </a:p>
        </p:txBody>
      </p:sp>
    </p:spTree>
    <p:extLst>
      <p:ext uri="{BB962C8B-B14F-4D97-AF65-F5344CB8AC3E}">
        <p14:creationId xmlns:p14="http://schemas.microsoft.com/office/powerpoint/2010/main" val="10884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Box 5">
            <a:extLst>
              <a:ext uri="{FF2B5EF4-FFF2-40B4-BE49-F238E27FC236}">
                <a16:creationId xmlns:a16="http://schemas.microsoft.com/office/drawing/2014/main" id="{2EC593C1-A5B1-465F-93DB-1E0CD52A4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62" y="407037"/>
            <a:ext cx="899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Nhà bác học</a:t>
            </a:r>
            <a:r>
              <a:rPr lang="en-US" alt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: người tinh thông về khoa học.</a:t>
            </a:r>
          </a:p>
        </p:txBody>
      </p:sp>
      <p:sp>
        <p:nvSpPr>
          <p:cNvPr id="85" name="Text Box 6">
            <a:extLst>
              <a:ext uri="{FF2B5EF4-FFF2-40B4-BE49-F238E27FC236}">
                <a16:creationId xmlns:a16="http://schemas.microsoft.com/office/drawing/2014/main" id="{13458EDE-2463-4DE1-BD0F-10F7E4B63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62" y="1088629"/>
            <a:ext cx="899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Nhà thông thái: </a:t>
            </a:r>
            <a:r>
              <a:rPr lang="en-US" alt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người có hiểu biết cao, rộng.</a:t>
            </a:r>
          </a:p>
        </p:txBody>
      </p:sp>
      <p:sp>
        <p:nvSpPr>
          <p:cNvPr id="86" name="Text Box 7">
            <a:extLst>
              <a:ext uri="{FF2B5EF4-FFF2-40B4-BE49-F238E27FC236}">
                <a16:creationId xmlns:a16="http://schemas.microsoft.com/office/drawing/2014/main" id="{30640A47-3B0B-4A43-AFC1-CC19197C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177" y="1722819"/>
            <a:ext cx="78822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7" name="Text Box 12">
            <a:extLst>
              <a:ext uri="{FF2B5EF4-FFF2-40B4-BE49-F238E27FC236}">
                <a16:creationId xmlns:a16="http://schemas.microsoft.com/office/drawing/2014/main" id="{7AC2282E-8012-4632-A18B-1C529100D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18" y="3085375"/>
            <a:ext cx="76074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(nay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Box 7">
            <a:extLst>
              <a:ext uri="{FF2B5EF4-FFF2-40B4-BE49-F238E27FC236}">
                <a16:creationId xmlns:a16="http://schemas.microsoft.com/office/drawing/2014/main" id="{0D0830D2-1C49-4F8E-AF42-D9AA0CAE4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935" y="4063954"/>
            <a:ext cx="5461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thông thái Trương Vĩnh Ký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(1837 - 1898)</a:t>
            </a:r>
          </a:p>
        </p:txBody>
      </p:sp>
      <p:pic>
        <p:nvPicPr>
          <p:cNvPr id="84" name="Picture 6" descr="Hình ảnh có liên quan">
            <a:extLst>
              <a:ext uri="{FF2B5EF4-FFF2-40B4-BE49-F238E27FC236}">
                <a16:creationId xmlns:a16="http://schemas.microsoft.com/office/drawing/2014/main" id="{0F331606-F140-459B-8ED5-837392AC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12" y="0"/>
            <a:ext cx="4308107" cy="400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s943943_sciencer">
            <a:extLst>
              <a:ext uri="{FF2B5EF4-FFF2-40B4-BE49-F238E27FC236}">
                <a16:creationId xmlns:a16="http://schemas.microsoft.com/office/drawing/2014/main" id="{444CF9B7-BD4A-436C-AC8A-3D0E4B02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3" y="127735"/>
            <a:ext cx="5367688" cy="381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3DFBE91-E45F-42B8-9F1E-86078BD48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376" y="3940298"/>
            <a:ext cx="57690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nhà khoa học đang nghiên cứu trong phòng thí nghiệm</a:t>
            </a:r>
          </a:p>
        </p:txBody>
      </p:sp>
    </p:spTree>
    <p:extLst>
      <p:ext uri="{BB962C8B-B14F-4D97-AF65-F5344CB8AC3E}">
        <p14:creationId xmlns:p14="http://schemas.microsoft.com/office/powerpoint/2010/main" val="2293767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934</Words>
  <Application>Microsoft Office PowerPoint</Application>
  <PresentationFormat>Trình chiếu Trên màn hình (16:9)</PresentationFormat>
  <Paragraphs>92</Paragraphs>
  <Slides>23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6" baseType="lpstr">
      <vt:lpstr>Arial</vt:lpstr>
      <vt:lpstr>Catamaran</vt:lpstr>
      <vt:lpstr>Comfortaa</vt:lpstr>
      <vt:lpstr>Comfortaa Medium</vt:lpstr>
      <vt:lpstr>Fira Sans Extra Condensed Medium</vt:lpstr>
      <vt:lpstr>HP001 5H</vt:lpstr>
      <vt:lpstr>Roboto Slab Light</vt:lpstr>
      <vt:lpstr>Times New Roman</vt:lpstr>
      <vt:lpstr>Ubuntu</vt:lpstr>
      <vt:lpstr>Vibur</vt:lpstr>
      <vt:lpstr>Wingdings</vt:lpstr>
      <vt:lpstr>Work Sans</vt:lpstr>
      <vt:lpstr>Learning the Days of the Week by Slidesgo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Hà Nguyễn Thị Thu</cp:lastModifiedBy>
  <cp:revision>6</cp:revision>
  <dcterms:modified xsi:type="dcterms:W3CDTF">2022-02-16T02:37:54Z</dcterms:modified>
</cp:coreProperties>
</file>