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1" r:id="rId2"/>
    <p:sldId id="448" r:id="rId3"/>
    <p:sldId id="315" r:id="rId4"/>
    <p:sldId id="449" r:id="rId5"/>
    <p:sldId id="450" r:id="rId6"/>
    <p:sldId id="451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32" r:id="rId15"/>
    <p:sldId id="459" r:id="rId16"/>
    <p:sldId id="443" r:id="rId17"/>
    <p:sldId id="460" r:id="rId18"/>
    <p:sldId id="445" r:id="rId19"/>
    <p:sldId id="461" r:id="rId20"/>
    <p:sldId id="462" r:id="rId21"/>
  </p:sldIdLst>
  <p:sldSz cx="16276638" cy="9144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18" d="100"/>
          <a:sy n="18" d="100"/>
        </p:scale>
        <p:origin x="52" y="8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53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2" y="2956425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4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9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6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3"/>
            <a:ext cx="1316022" cy="1212229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70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6" y="470616"/>
            <a:ext cx="3161543" cy="2521829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3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3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3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6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327" tIns="162327" rIns="162327" bIns="1623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7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9" y="2215643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7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23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" y="4070657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6" y="100193"/>
            <a:ext cx="8175192" cy="50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2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</p:spTree>
    <p:extLst>
      <p:ext uri="{BB962C8B-B14F-4D97-AF65-F5344CB8AC3E}">
        <p14:creationId xmlns:p14="http://schemas.microsoft.com/office/powerpoint/2010/main" val="213663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4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2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50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97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217" y="25404"/>
            <a:ext cx="1030423" cy="13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5pPr>
      <a:lvl6pPr marL="717559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6pPr>
      <a:lvl7pPr marL="1435118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7pPr>
      <a:lvl8pPr marL="2152678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8pPr>
      <a:lvl9pPr marL="2870237" algn="ctr" rtl="0" fontAlgn="base">
        <a:spcBef>
          <a:spcPct val="0"/>
        </a:spcBef>
        <a:spcAft>
          <a:spcPct val="0"/>
        </a:spcAft>
        <a:defRPr sz="6893">
          <a:solidFill>
            <a:schemeClr val="tx2"/>
          </a:solidFill>
          <a:latin typeface="Arial" charset="0"/>
        </a:defRPr>
      </a:lvl9pPr>
    </p:titleStyle>
    <p:bodyStyle>
      <a:lvl1pPr marL="537500" indent="-537500" algn="l" rtl="0" eaLnBrk="0" fontAlgn="base" hangingPunct="0">
        <a:spcBef>
          <a:spcPct val="20000"/>
        </a:spcBef>
        <a:spcAft>
          <a:spcPct val="0"/>
        </a:spcAft>
        <a:buChar char="•"/>
        <a:defRPr sz="4994">
          <a:solidFill>
            <a:schemeClr val="tx1"/>
          </a:solidFill>
          <a:latin typeface="+mn-lt"/>
          <a:ea typeface="+mn-ea"/>
          <a:cs typeface="+mn-cs"/>
        </a:defRPr>
      </a:lvl1pPr>
      <a:lvl2pPr marL="1165376" indent="-447124" algn="l" rtl="0" eaLnBrk="0" fontAlgn="base" hangingPunct="0">
        <a:spcBef>
          <a:spcPct val="20000"/>
        </a:spcBef>
        <a:spcAft>
          <a:spcPct val="0"/>
        </a:spcAft>
        <a:buChar char="–"/>
        <a:defRPr sz="4395">
          <a:solidFill>
            <a:schemeClr val="tx1"/>
          </a:solidFill>
          <a:latin typeface="+mn-lt"/>
        </a:defRPr>
      </a:lvl2pPr>
      <a:lvl3pPr marL="1793251" indent="-358333" algn="l" rtl="0" eaLnBrk="0" fontAlgn="base" hangingPunct="0">
        <a:spcBef>
          <a:spcPct val="20000"/>
        </a:spcBef>
        <a:spcAft>
          <a:spcPct val="0"/>
        </a:spcAft>
        <a:buChar char="•"/>
        <a:defRPr sz="3796">
          <a:solidFill>
            <a:schemeClr val="tx1"/>
          </a:solidFill>
          <a:latin typeface="+mn-lt"/>
        </a:defRPr>
      </a:lvl3pPr>
      <a:lvl4pPr marL="2509918" indent="-358333" algn="l" rtl="0" eaLnBrk="0" fontAlgn="base" hangingPunct="0">
        <a:spcBef>
          <a:spcPct val="20000"/>
        </a:spcBef>
        <a:spcAft>
          <a:spcPct val="0"/>
        </a:spcAft>
        <a:buChar char="–"/>
        <a:defRPr sz="3097">
          <a:solidFill>
            <a:schemeClr val="tx1"/>
          </a:solidFill>
          <a:latin typeface="+mn-lt"/>
        </a:defRPr>
      </a:lvl4pPr>
      <a:lvl5pPr marL="3228168" indent="-358333" algn="l" rtl="0" eaLnBrk="0" fontAlgn="base" hangingPunct="0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5pPr>
      <a:lvl6pPr marL="3946574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6pPr>
      <a:lvl7pPr marL="4664135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7pPr>
      <a:lvl8pPr marL="5381694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8pPr>
      <a:lvl9pPr marL="6099251" indent="-358780" algn="l" rtl="0" fontAlgn="base">
        <a:spcBef>
          <a:spcPct val="20000"/>
        </a:spcBef>
        <a:spcAft>
          <a:spcPct val="0"/>
        </a:spcAft>
        <a:buChar char="»"/>
        <a:defRPr sz="3097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717559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435118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3pPr>
      <a:lvl4pPr marL="2152678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4pPr>
      <a:lvl5pPr marL="2870237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5pPr>
      <a:lvl6pPr marL="3587794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6pPr>
      <a:lvl7pPr marL="4305353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7pPr>
      <a:lvl8pPr marL="5022914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8pPr>
      <a:lvl9pPr marL="5740474" algn="l" defTabSz="1435118" rtl="0" eaLnBrk="1" latinLnBrk="0" hangingPunct="1">
        <a:defRPr sz="2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8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1"/>
            <a:ext cx="10939764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09" y="5249333"/>
            <a:ext cx="11414823" cy="376847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6" y="1088997"/>
            <a:ext cx="1744740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76926" y="6536267"/>
            <a:ext cx="6694790" cy="1475507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87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87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8" y="399861"/>
            <a:ext cx="15342327" cy="8334942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151164" y="2997524"/>
            <a:ext cx="5341966" cy="1403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261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 hướng hoạt động tuần </a:t>
            </a:r>
            <a:endParaRPr lang="vi-VN" sz="4261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19" y="1088159"/>
            <a:ext cx="14498128" cy="7368162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217026" y="303839"/>
            <a:ext cx="8431127" cy="96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5682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cs typeface="Arial"/>
                <a:sym typeface="Arial"/>
              </a:rPr>
              <a:t>Sinh hoạt chủ điểm</a:t>
            </a:r>
            <a:endParaRPr lang="vi-VN" sz="5682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5" y="7774430"/>
            <a:ext cx="16235388" cy="136377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248594" y="2163470"/>
            <a:ext cx="7193179" cy="446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Cảm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nghĩ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của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em </a:t>
            </a:r>
          </a:p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về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lớp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học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913274">
              <a:defRPr/>
            </a:pP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thân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7102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thiện</a:t>
            </a:r>
            <a:endParaRPr lang="vi-VN" sz="7102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925" y="3521271"/>
            <a:ext cx="6270160" cy="53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" y="5800"/>
            <a:ext cx="16228964" cy="9128791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777" y="4570196"/>
            <a:ext cx="6117664" cy="436704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87" y="5798"/>
            <a:ext cx="8170962" cy="658034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4563" y="2897728"/>
            <a:ext cx="5936064" cy="19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Chủ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cs typeface="Arial"/>
                <a:sym typeface="Arial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87C6351-391A-80C0-821A-F6739C1E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08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C10A2A66-97DA-397E-1D49-D428BE3D0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37719" y="609600"/>
            <a:ext cx="8145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mục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nghệ</a:t>
            </a:r>
            <a:r>
              <a:rPr lang="en-US" sz="4000" b="1" dirty="0">
                <a:solidFill>
                  <a:srgbClr val="FF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507" y="1776948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-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dung: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mục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</a:t>
            </a:r>
          </a:p>
          <a:p>
            <a:pPr algn="just"/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</a:t>
            </a:r>
          </a:p>
          <a:p>
            <a:pPr algn="just"/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Hát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múa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nhảy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nhạc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cụ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khiếu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4000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1" t="45833" r="28331" b="17708"/>
          <a:stretch/>
        </p:blipFill>
        <p:spPr>
          <a:xfrm rot="184534">
            <a:off x="9622949" y="1645201"/>
            <a:ext cx="6028334" cy="515329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7245FD9-5877-D269-414A-FF65348EB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63" y="5981584"/>
            <a:ext cx="4317118" cy="277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9181749-05B5-6D3A-722B-7890DD6DF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7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27917" y="876643"/>
            <a:ext cx="1242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biểu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toàn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54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B0715E2-B122-9057-6F63-BC2F87B4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19" y="3657600"/>
            <a:ext cx="4019397" cy="3732594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AA1906-A3CA-A25C-B189-D3D7F4912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9" y="4524703"/>
            <a:ext cx="5382376" cy="4143953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CA2E9F-B866-A175-919F-83E798A1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47" y="4572000"/>
            <a:ext cx="3680149" cy="388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14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10E54AB-2379-06EA-5A84-1AE479B22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" y="5800"/>
            <a:ext cx="16228964" cy="9128791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777" y="4570196"/>
            <a:ext cx="6117664" cy="436704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87" y="5798"/>
            <a:ext cx="8170962" cy="658034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4563" y="2897726"/>
            <a:ext cx="5936064" cy="1936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5993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C60368B-4E57-8AD2-24B2-74B764519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6" y="762000"/>
            <a:ext cx="14610541" cy="4794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2DB2B-F899-1A8E-D53E-98E1BD265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7" y="3048000"/>
            <a:ext cx="8920164" cy="66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0" y="311422"/>
            <a:ext cx="15531282" cy="8521164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487" y="3910196"/>
            <a:ext cx="6150251" cy="4390304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59" y="-271958"/>
            <a:ext cx="11782350" cy="910454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4204" y="2287026"/>
            <a:ext cx="7002800" cy="501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10654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Nhận xét </a:t>
            </a:r>
          </a:p>
          <a:p>
            <a:pPr algn="ctr" defTabSz="913274">
              <a:defRPr/>
            </a:pPr>
            <a:r>
              <a:rPr lang="en-US" sz="10654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hoạt động </a:t>
            </a:r>
          </a:p>
          <a:p>
            <a:pPr algn="ctr" defTabSz="913274">
              <a:defRPr/>
            </a:pPr>
            <a:r>
              <a:rPr lang="en-US" sz="10654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199589" y="3453533"/>
            <a:ext cx="6468524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3274">
              <a:defRPr/>
            </a:pP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8608530" y="3453537"/>
            <a:ext cx="6468524" cy="41883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3274">
              <a:defRPr/>
            </a:pP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6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199588" y="844362"/>
            <a:ext cx="13877465" cy="174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1712765" y="5802"/>
            <a:ext cx="6042222" cy="5374277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9038" y="3834401"/>
            <a:ext cx="6736560" cy="53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9" y="366586"/>
            <a:ext cx="15431614" cy="8423518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36" y="1495121"/>
            <a:ext cx="8189790" cy="3807696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9" y="1963953"/>
            <a:ext cx="6132841" cy="66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6" y="2167455"/>
            <a:ext cx="7369525" cy="5457346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872936" y="717290"/>
            <a:ext cx="12530766" cy="127283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274">
              <a:defRPr/>
            </a:pP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4261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endParaRPr lang="en-US" sz="4261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380373" y="3499045"/>
            <a:ext cx="5742757" cy="29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1" y="428020"/>
            <a:ext cx="9041232" cy="8287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84824" y="2079390"/>
            <a:ext cx="4264277" cy="369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Ó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C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7813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913274">
              <a:defRPr/>
            </a:pP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T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U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Y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Ê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7813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913274">
              <a:defRPr/>
            </a:pP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D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Ư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Ơ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7813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endParaRPr lang="en-US" sz="7813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6436" y="3076449"/>
            <a:ext cx="7770763" cy="55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469" y="-57125"/>
            <a:ext cx="6799495" cy="2547547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053286" y="2229992"/>
            <a:ext cx="4283584" cy="5686412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29"/>
              <a:ext cx="4277516" cy="67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74">
                <a:defRPr/>
              </a:pP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Ngôi</a:t>
              </a:r>
              <a:r>
                <a:rPr lang="en-US" sz="3552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r>
                <a:rPr lang="en-US" sz="3552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3552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552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tháng</a:t>
              </a:r>
              <a:endParaRPr lang="en-US" sz="3552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678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74">
                <a:defRPr/>
              </a:pPr>
              <a:r>
                <a:rPr lang="en-US" sz="3552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Nguyễn Văn A</a:t>
              </a:r>
              <a:endParaRPr lang="en-US" sz="3552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8" y="3614818"/>
            <a:ext cx="4881884" cy="3254592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937982" y="2620894"/>
            <a:ext cx="5402633" cy="74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74">
              <a:defRPr/>
            </a:pP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426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568750" y="7043641"/>
            <a:ext cx="5367828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973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Văn B</a:t>
            </a:r>
            <a:endParaRPr lang="en-US" sz="4973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90" y="3633240"/>
            <a:ext cx="4854258" cy="3236172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0715351" y="2552606"/>
            <a:ext cx="5402633" cy="74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274">
              <a:defRPr/>
            </a:pP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426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26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4261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0453582" y="7043641"/>
            <a:ext cx="5367828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973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Phạm Văn C</a:t>
            </a:r>
            <a:endParaRPr lang="en-US" sz="4973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5959266" y="805355"/>
            <a:ext cx="5402633" cy="857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4973" dirty="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4973" dirty="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973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4973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tháng</a:t>
            </a:r>
            <a:endParaRPr lang="en-US" sz="4973" dirty="0">
              <a:solidFill>
                <a:srgbClr val="80808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022" y="924265"/>
            <a:ext cx="2621705" cy="1471538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6664" y="1134166"/>
            <a:ext cx="1505365" cy="138696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735691" y="325934"/>
            <a:ext cx="5402633" cy="173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74">
              <a:defRPr/>
            </a:pPr>
            <a:r>
              <a:rPr lang="en-US" sz="10654" b="1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9</a:t>
            </a:r>
            <a:endParaRPr lang="en-US" sz="10654" b="1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10576</TotalTime>
  <Words>182</Words>
  <Application>Microsoft Office PowerPoint</Application>
  <PresentationFormat>Custom</PresentationFormat>
  <Paragraphs>35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Arial-Rounded</vt:lpstr>
      <vt:lpstr>AvantGarde</vt:lpstr>
      <vt:lpstr>SVN-Anastasia</vt:lpstr>
      <vt:lpstr>SVN-Kitten</vt:lpstr>
      <vt:lpstr>SVN-Poky's</vt:lpstr>
      <vt:lpstr>SVN-Ziclets</vt:lpstr>
      <vt:lpstr>Times New Roman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1208</cp:revision>
  <dcterms:created xsi:type="dcterms:W3CDTF">2008-09-09T22:52:10Z</dcterms:created>
  <dcterms:modified xsi:type="dcterms:W3CDTF">2022-11-13T14:08:54Z</dcterms:modified>
</cp:coreProperties>
</file>