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321" r:id="rId2"/>
    <p:sldId id="443" r:id="rId3"/>
    <p:sldId id="454" r:id="rId4"/>
    <p:sldId id="442" r:id="rId5"/>
    <p:sldId id="445" r:id="rId6"/>
    <p:sldId id="455" r:id="rId7"/>
    <p:sldId id="444" r:id="rId8"/>
    <p:sldId id="446" r:id="rId9"/>
    <p:sldId id="456" r:id="rId10"/>
    <p:sldId id="447" r:id="rId11"/>
    <p:sldId id="457" r:id="rId12"/>
    <p:sldId id="458" r:id="rId13"/>
    <p:sldId id="459" r:id="rId14"/>
  </p:sldIdLst>
  <p:sldSz cx="16276638" cy="9144000"/>
  <p:notesSz cx="6858000" cy="9144000"/>
  <p:custDataLst>
    <p:tags r:id="rId16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EDEEC"/>
    <a:srgbClr val="FDCFE3"/>
    <a:srgbClr val="FF7C80"/>
    <a:srgbClr val="FF0066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68" autoAdjust="0"/>
    <p:restoredTop sz="99274" autoAdjust="0"/>
  </p:normalViewPr>
  <p:slideViewPr>
    <p:cSldViewPr>
      <p:cViewPr varScale="1">
        <p:scale>
          <a:sx n="47" d="100"/>
          <a:sy n="47" d="100"/>
        </p:scale>
        <p:origin x="840" y="64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Blank">
    <p:bg>
      <p:bgPr>
        <a:solidFill>
          <a:srgbClr val="DDE9A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901320" y="1510926"/>
            <a:ext cx="4218049" cy="4212700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2956423"/>
            <a:ext cx="18111893" cy="6187577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2788840" y="18334"/>
            <a:ext cx="13489269" cy="658752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62BB47"/>
          </a:solidFill>
          <a:ln>
            <a:noFill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13679320" y="6404525"/>
            <a:ext cx="1736452" cy="1665154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784707" y="2090615"/>
            <a:ext cx="4218049" cy="4212700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3208812" y="-53911"/>
            <a:ext cx="13117578" cy="6187378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92D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9;p25"/>
          <p:cNvSpPr/>
          <p:nvPr userDrawn="1"/>
        </p:nvSpPr>
        <p:spPr>
          <a:xfrm>
            <a:off x="4083462" y="1639945"/>
            <a:ext cx="1049822" cy="1007986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15003942" y="4095493"/>
            <a:ext cx="915463" cy="843346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13581614" y="4584882"/>
            <a:ext cx="1316022" cy="121222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2626468" y="347701"/>
            <a:ext cx="555673" cy="533529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6444054" y="470613"/>
            <a:ext cx="3161543" cy="25218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ECF2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811898" y="678821"/>
              <a:ext cx="1262746" cy="4828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978" dirty="0">
                  <a:solidFill>
                    <a:srgbClr val="438030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4978" baseline="0" dirty="0">
                  <a:solidFill>
                    <a:srgbClr val="438030"/>
                  </a:solidFill>
                  <a:latin typeface="UTM Cookies" panose="02040603050506020204" pitchFamily="18" charset="0"/>
                </a:rPr>
                <a:t> ĐỀ</a:t>
              </a:r>
              <a:endParaRPr lang="en-US" sz="4978" dirty="0">
                <a:solidFill>
                  <a:srgbClr val="438030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6774864" y="625646"/>
            <a:ext cx="555673" cy="533529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7054985" y="2215641"/>
            <a:ext cx="892063" cy="1800533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8" name="Picture 17" descr="Logo, company name&#10;&#10;Description automatically generated">
            <a:extLst>
              <a:ext uri="{FF2B5EF4-FFF2-40B4-BE49-F238E27FC236}">
                <a16:creationId xmlns:a16="http://schemas.microsoft.com/office/drawing/2014/main" id="{865D6CC9-776C-FC68-65D2-22FEA20F5D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7519" y="135765"/>
            <a:ext cx="1647189" cy="2083353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D2AD4056-4787-88D0-DCBD-BD87C994B6C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" y="4070653"/>
            <a:ext cx="7075526" cy="2763760"/>
          </a:xfrm>
          <a:prstGeom prst="rect">
            <a:avLst/>
          </a:prstGeom>
        </p:spPr>
      </p:pic>
      <p:pic>
        <p:nvPicPr>
          <p:cNvPr id="2" name="Hình ảnh 1">
            <a:extLst>
              <a:ext uri="{FF2B5EF4-FFF2-40B4-BE49-F238E27FC236}">
                <a16:creationId xmlns:a16="http://schemas.microsoft.com/office/drawing/2014/main" id="{86E1F17C-80E7-AFC9-854C-4EF606E3461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950322" y="100190"/>
            <a:ext cx="8175192" cy="5002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41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DDE9A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452129" y="378986"/>
            <a:ext cx="15372380" cy="8386032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62BB47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640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DDE9A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452129" y="378986"/>
            <a:ext cx="15372380" cy="8386032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62BB47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Hình ảnh 1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2B2C442D-FED9-FAB8-EC43-622E09F790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0964" y="406401"/>
            <a:ext cx="16195899" cy="8087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915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8AFFA05E-875C-CF57-095B-9048AEB234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46" y="0"/>
            <a:ext cx="14600146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102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1282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ố trí Tùy chi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1488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F239D790-E980-B048-0202-4F58B09156EE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7056" y="65314"/>
            <a:ext cx="1195387" cy="151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40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8" y="168"/>
            <a:ext cx="16255403" cy="914366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8438" y="1699031"/>
            <a:ext cx="10939764" cy="608827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3196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3196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042B2C-75C6-02A5-EC11-D148A90624DC}"/>
              </a:ext>
            </a:extLst>
          </p:cNvPr>
          <p:cNvSpPr/>
          <p:nvPr/>
        </p:nvSpPr>
        <p:spPr>
          <a:xfrm>
            <a:off x="2430909" y="5249333"/>
            <a:ext cx="11414823" cy="3768472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7192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7192" b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7192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:a16="http://schemas.microsoft.com/office/drawing/2014/main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786" y="1088997"/>
            <a:ext cx="1744740" cy="1789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:a16="http://schemas.microsoft.com/office/drawing/2014/main" id="{2ED74E39-3004-EA47-095A-D77D1F42A02C}"/>
              </a:ext>
            </a:extLst>
          </p:cNvPr>
          <p:cNvSpPr/>
          <p:nvPr/>
        </p:nvSpPr>
        <p:spPr>
          <a:xfrm>
            <a:off x="4676926" y="6536267"/>
            <a:ext cx="6694790" cy="1475507"/>
          </a:xfrm>
          <a:prstGeom prst="rect">
            <a:avLst/>
          </a:prstGeom>
          <a:noFill/>
        </p:spPr>
        <p:txBody>
          <a:bodyPr wrap="none" lIns="121765" tIns="60884" rIns="121765" bIns="60884">
            <a:spAutoFit/>
          </a:bodyPr>
          <a:lstStyle/>
          <a:p>
            <a:pPr algn="ctr">
              <a:defRPr/>
            </a:pPr>
            <a:r>
              <a:rPr lang="en-US" sz="8789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HĐTN</a:t>
            </a:r>
            <a:endParaRPr lang="vi-VN" sz="8789" b="1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6342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496893" y="838200"/>
            <a:ext cx="67818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Thông</a:t>
            </a:r>
            <a:r>
              <a:rPr lang="en-US" sz="38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8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điệp</a:t>
            </a:r>
            <a:r>
              <a:rPr lang="en-US" sz="38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8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gửi</a:t>
            </a:r>
            <a:r>
              <a:rPr lang="en-US" sz="38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8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thầy</a:t>
            </a:r>
            <a:r>
              <a:rPr lang="en-US" sz="38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8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cô</a:t>
            </a:r>
            <a:endParaRPr lang="en-US" sz="3800" b="1"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2" name="AutoShape 2" descr="Bật mí những ý tưởng trang trí lớp học cấp 3 đẹp và độc đá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82638" y="2627530"/>
            <a:ext cx="72891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Giới</a:t>
            </a:r>
            <a:r>
              <a:rPr lang="en-US" sz="36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thiệu</a:t>
            </a:r>
            <a:r>
              <a:rPr lang="en-US" sz="36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tờ</a:t>
            </a:r>
            <a:r>
              <a:rPr lang="en-US" sz="36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báo</a:t>
            </a:r>
            <a:r>
              <a:rPr lang="en-US" sz="36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tường</a:t>
            </a:r>
            <a:r>
              <a:rPr lang="en-US" sz="36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đã</a:t>
            </a:r>
            <a:r>
              <a:rPr lang="en-US" sz="36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làm</a:t>
            </a:r>
            <a:endParaRPr lang="en-US" sz="3600" b="1" dirty="0">
              <a:solidFill>
                <a:srgbClr val="0000CC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1319" y="1066800"/>
            <a:ext cx="6248400" cy="754676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82638" y="3505200"/>
            <a:ext cx="820128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Chia </a:t>
            </a:r>
            <a:r>
              <a:rPr lang="en-US" sz="36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sẻ</a:t>
            </a:r>
            <a:r>
              <a:rPr lang="en-US" sz="36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cảm</a:t>
            </a:r>
            <a:r>
              <a:rPr lang="en-US" sz="36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xúc</a:t>
            </a:r>
            <a:r>
              <a:rPr lang="en-US" sz="36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</a:t>
            </a:r>
            <a:r>
              <a:rPr lang="en-US" sz="36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điều</a:t>
            </a:r>
            <a:r>
              <a:rPr lang="en-US" sz="36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em</a:t>
            </a:r>
            <a:r>
              <a:rPr lang="en-US" sz="36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muốn</a:t>
            </a:r>
            <a:endParaRPr lang="en-US" sz="3600" b="1" dirty="0">
              <a:solidFill>
                <a:srgbClr val="0000CC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36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nói</a:t>
            </a:r>
            <a:r>
              <a:rPr lang="en-US" sz="36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với</a:t>
            </a:r>
            <a:r>
              <a:rPr lang="en-US" sz="36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thầy</a:t>
            </a:r>
            <a:r>
              <a:rPr lang="en-US" sz="36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cô</a:t>
            </a:r>
            <a:r>
              <a:rPr lang="en-US" sz="36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qua </a:t>
            </a:r>
            <a:r>
              <a:rPr lang="en-US" sz="36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tờ</a:t>
            </a:r>
            <a:r>
              <a:rPr lang="en-US" sz="36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báo</a:t>
            </a:r>
            <a:r>
              <a:rPr lang="en-US" sz="36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tường</a:t>
            </a:r>
            <a:endParaRPr lang="en-US" sz="3600" b="1" dirty="0">
              <a:solidFill>
                <a:srgbClr val="0000CC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5FDE46A-A578-CC3B-034D-EEFF0E5F8AE3}"/>
              </a:ext>
            </a:extLst>
          </p:cNvPr>
          <p:cNvGrpSpPr/>
          <p:nvPr/>
        </p:nvGrpSpPr>
        <p:grpSpPr>
          <a:xfrm>
            <a:off x="-700881" y="4705529"/>
            <a:ext cx="8112142" cy="4463871"/>
            <a:chOff x="-700881" y="4705529"/>
            <a:chExt cx="8112142" cy="446387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A8542FB-B956-B4EF-F795-A37528EDB5E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00881" y="4990690"/>
              <a:ext cx="3810000" cy="4178710"/>
            </a:xfrm>
            <a:prstGeom prst="rect">
              <a:avLst/>
            </a:prstGeom>
          </p:spPr>
        </p:pic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10AED76-B076-E4B9-BCAC-CCFBBC9FFCFB}"/>
                </a:ext>
              </a:extLst>
            </p:cNvPr>
            <p:cNvGrpSpPr/>
            <p:nvPr/>
          </p:nvGrpSpPr>
          <p:grpSpPr>
            <a:xfrm>
              <a:off x="3094038" y="4705529"/>
              <a:ext cx="4317223" cy="3011525"/>
              <a:chOff x="3094038" y="4705529"/>
              <a:chExt cx="4317223" cy="3011525"/>
            </a:xfrm>
          </p:grpSpPr>
          <p:pic>
            <p:nvPicPr>
              <p:cNvPr id="7" name="Picture 6" descr="A picture containing clipart&#10;&#10;Description automatically generated">
                <a:extLst>
                  <a:ext uri="{FF2B5EF4-FFF2-40B4-BE49-F238E27FC236}">
                    <a16:creationId xmlns:a16="http://schemas.microsoft.com/office/drawing/2014/main" id="{E5D10C4C-E0FE-B27F-4CFC-0B06A976D6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94038" y="4705529"/>
                <a:ext cx="4317223" cy="3011525"/>
              </a:xfrm>
              <a:prstGeom prst="rect">
                <a:avLst/>
              </a:prstGeom>
            </p:spPr>
          </p:pic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802E629-3B28-1717-8DD6-352AA7326A94}"/>
                  </a:ext>
                </a:extLst>
              </p:cNvPr>
              <p:cNvSpPr txBox="1"/>
              <p:nvPr/>
            </p:nvSpPr>
            <p:spPr>
              <a:xfrm>
                <a:off x="4036607" y="5905500"/>
                <a:ext cx="2806312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4400" dirty="0" err="1">
                    <a:ln w="28575">
                      <a:solidFill>
                        <a:srgbClr val="FFC000"/>
                      </a:solidFill>
                    </a:ln>
                    <a:solidFill>
                      <a:srgbClr val="FFC00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Thảo</a:t>
                </a:r>
                <a:r>
                  <a:rPr lang="en-GB" sz="4400" dirty="0">
                    <a:ln w="28575">
                      <a:solidFill>
                        <a:srgbClr val="FFC000"/>
                      </a:solidFill>
                    </a:ln>
                    <a:solidFill>
                      <a:srgbClr val="FFC00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GB" sz="4400" dirty="0" err="1">
                    <a:ln w="28575">
                      <a:solidFill>
                        <a:srgbClr val="FFC000"/>
                      </a:solidFill>
                    </a:ln>
                    <a:solidFill>
                      <a:srgbClr val="FFC00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luận</a:t>
                </a:r>
                <a:r>
                  <a:rPr lang="en-GB" sz="4400" dirty="0">
                    <a:ln w="28575">
                      <a:solidFill>
                        <a:srgbClr val="FFC000"/>
                      </a:solidFill>
                    </a:ln>
                    <a:solidFill>
                      <a:srgbClr val="FFC00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GB" sz="4400" dirty="0" err="1">
                    <a:ln w="28575">
                      <a:solidFill>
                        <a:srgbClr val="FFC000"/>
                      </a:solidFill>
                    </a:ln>
                    <a:solidFill>
                      <a:srgbClr val="FFC00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nhóm</a:t>
                </a:r>
                <a:endParaRPr lang="en-US" sz="4400" dirty="0">
                  <a:ln w="28575">
                    <a:solidFill>
                      <a:srgbClr val="FFC000"/>
                    </a:solidFill>
                  </a:ln>
                  <a:solidFill>
                    <a:srgbClr val="FFC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733861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B7C1D4C9-2D9E-F4D3-E1F1-5474F778DF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033" y="2757037"/>
            <a:ext cx="6428572" cy="3629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4158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6A08941A-2FDC-8F50-C8D5-3F21C16282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088" y="3463625"/>
            <a:ext cx="6248461" cy="2216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3900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container, can&#10;&#10;Description automatically generated">
            <a:extLst>
              <a:ext uri="{FF2B5EF4-FFF2-40B4-BE49-F238E27FC236}">
                <a16:creationId xmlns:a16="http://schemas.microsoft.com/office/drawing/2014/main" id="{CBA4C13E-8D82-F80E-5156-252EDDC171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483" y="885651"/>
            <a:ext cx="8371671" cy="36863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364BA08-389E-AFCA-4393-F055D1DBC8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519" y="3733800"/>
            <a:ext cx="8534400" cy="6334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396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E9F11888-839C-B596-368D-52DBA3A051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848" y="2404684"/>
            <a:ext cx="6248942" cy="433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230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BD20C8F5-C4E0-68E8-AF56-592449465D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092" y="2402357"/>
            <a:ext cx="5486453" cy="4339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990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109119" y="533400"/>
            <a:ext cx="100584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Nhận</a:t>
            </a:r>
            <a:r>
              <a:rPr lang="en-US" sz="3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8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xét</a:t>
            </a:r>
            <a:r>
              <a:rPr lang="en-US" sz="3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8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về</a:t>
            </a:r>
            <a:r>
              <a:rPr lang="en-US" sz="3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ý </a:t>
            </a:r>
            <a:r>
              <a:rPr lang="en-US" sz="38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tưởng</a:t>
            </a:r>
            <a:r>
              <a:rPr lang="en-US" sz="3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8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trang</a:t>
            </a:r>
            <a:r>
              <a:rPr lang="en-US" sz="3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8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trí</a:t>
            </a:r>
            <a:r>
              <a:rPr lang="en-US" sz="3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8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báo</a:t>
            </a:r>
            <a:r>
              <a:rPr lang="en-US" sz="3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8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tường</a:t>
            </a:r>
            <a:endParaRPr lang="en-US" sz="3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2" name="AutoShape 2" descr="Bật mí những ý tưởng trang trí lớp học cấp 3 đẹp và độc đáo"/>
          <p:cNvSpPr>
            <a:spLocks noChangeAspect="1" noChangeArrowheads="1"/>
          </p:cNvSpPr>
          <p:nvPr/>
        </p:nvSpPr>
        <p:spPr bwMode="auto">
          <a:xfrm>
            <a:off x="155575" y="-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719" y="1676400"/>
            <a:ext cx="6667500" cy="66844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4238" y="1676400"/>
            <a:ext cx="6705600" cy="6607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36875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Bật mí những ý tưởng trang trí lớp học cấp 3 đẹp và độc đá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737" y="533400"/>
            <a:ext cx="7243582" cy="8077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919" y="533400"/>
            <a:ext cx="7162800" cy="807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65730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BB07A2BB-F8CB-3B74-8170-EE7145B520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088" y="2402357"/>
            <a:ext cx="6248461" cy="4339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0585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289372" y="344269"/>
            <a:ext cx="67818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Thực</a:t>
            </a:r>
            <a:r>
              <a:rPr lang="en-US" sz="38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8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hành</a:t>
            </a:r>
            <a:r>
              <a:rPr lang="en-US" sz="38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8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làm</a:t>
            </a:r>
            <a:r>
              <a:rPr lang="en-US" sz="38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8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báo</a:t>
            </a:r>
            <a:r>
              <a:rPr lang="en-US" sz="38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8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tường</a:t>
            </a:r>
            <a:endParaRPr lang="en-US" sz="3800" b="1"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2" name="AutoShape 2" descr="Bật mí những ý tưởng trang trí lớp học cấp 3 đẹp và độc đá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1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42119" y="2125087"/>
            <a:ext cx="87846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-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Chuẩn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bị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Giấy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khổ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lớn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bút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màu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hồ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dán</a:t>
            </a:r>
            <a:endParaRPr lang="en-US" sz="3600" b="1" dirty="0">
              <a:solidFill>
                <a:srgbClr val="00B05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08919" y="1116448"/>
            <a:ext cx="155189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FF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Phân</a:t>
            </a:r>
            <a:r>
              <a:rPr lang="en-US" sz="3600" b="1" dirty="0">
                <a:solidFill>
                  <a:srgbClr val="FF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FF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công</a:t>
            </a:r>
            <a:r>
              <a:rPr lang="en-US" sz="3600" b="1" dirty="0">
                <a:solidFill>
                  <a:srgbClr val="FF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FF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nhiệm</a:t>
            </a:r>
            <a:r>
              <a:rPr lang="en-US" sz="3600" b="1" dirty="0">
                <a:solidFill>
                  <a:srgbClr val="FF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FF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vụ</a:t>
            </a:r>
            <a:r>
              <a:rPr lang="en-US" sz="3600" b="1" dirty="0">
                <a:solidFill>
                  <a:srgbClr val="FF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FF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</a:t>
            </a:r>
            <a:r>
              <a:rPr lang="en-US" sz="3600" b="1" dirty="0">
                <a:solidFill>
                  <a:srgbClr val="FF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FF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chuẩn</a:t>
            </a:r>
            <a:r>
              <a:rPr lang="en-US" sz="3600" b="1" dirty="0">
                <a:solidFill>
                  <a:srgbClr val="FF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FF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bị</a:t>
            </a:r>
            <a:r>
              <a:rPr lang="en-US" sz="3600" b="1" dirty="0">
                <a:solidFill>
                  <a:srgbClr val="FF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FF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đồ</a:t>
            </a:r>
            <a:r>
              <a:rPr lang="en-US" sz="3600" b="1" dirty="0">
                <a:solidFill>
                  <a:srgbClr val="FF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FF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dùng</a:t>
            </a:r>
            <a:r>
              <a:rPr lang="en-US" sz="3600" b="1" dirty="0">
                <a:solidFill>
                  <a:srgbClr val="FF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3600" b="1" dirty="0" err="1">
                <a:solidFill>
                  <a:srgbClr val="FF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dụng</a:t>
            </a:r>
            <a:r>
              <a:rPr lang="en-US" sz="3600" b="1" dirty="0">
                <a:solidFill>
                  <a:srgbClr val="FF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FF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cụ</a:t>
            </a:r>
            <a:r>
              <a:rPr lang="en-US" sz="3600" b="1" dirty="0">
                <a:solidFill>
                  <a:srgbClr val="FF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FF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làm</a:t>
            </a:r>
            <a:r>
              <a:rPr lang="en-US" sz="3600" b="1" dirty="0">
                <a:solidFill>
                  <a:srgbClr val="FF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FF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báo</a:t>
            </a:r>
            <a:r>
              <a:rPr lang="en-US" sz="3600" b="1" dirty="0">
                <a:solidFill>
                  <a:srgbClr val="FF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FF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tường</a:t>
            </a:r>
            <a:r>
              <a:rPr lang="en-US" sz="3600" b="1" dirty="0">
                <a:solidFill>
                  <a:srgbClr val="FF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7649" t="56384" r="38287" b="16667"/>
          <a:stretch/>
        </p:blipFill>
        <p:spPr>
          <a:xfrm>
            <a:off x="9185687" y="2446020"/>
            <a:ext cx="6553200" cy="516636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42119" y="3566845"/>
            <a:ext cx="87435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-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Phải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đảm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bảo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an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toàn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khi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thực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hiện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nhiệm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vụ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không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được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trêu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đùa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nghịch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trong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lúc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làm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42119" y="5562600"/>
            <a:ext cx="87846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-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Các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tổ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phải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cử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thành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viên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giám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sát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nhắc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nhở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tổ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viên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làm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việc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nghiêm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túc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an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toàn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theo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sự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phân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công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7362377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6538119" y="457200"/>
            <a:ext cx="24753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Tiến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hành</a:t>
            </a:r>
            <a:endParaRPr lang="en-US" sz="3600" b="1"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8209" t="56650" r="38287" b="16667"/>
          <a:stretch/>
        </p:blipFill>
        <p:spPr>
          <a:xfrm>
            <a:off x="7775797" y="1600199"/>
            <a:ext cx="8134922" cy="663401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06493" y="1746916"/>
            <a:ext cx="67698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- </a:t>
            </a:r>
            <a:r>
              <a:rPr lang="en-US" sz="36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Sử</a:t>
            </a:r>
            <a:r>
              <a:rPr lang="en-US" sz="36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dụng</a:t>
            </a:r>
            <a:r>
              <a:rPr lang="en-US" sz="36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tranh</a:t>
            </a:r>
            <a:r>
              <a:rPr lang="en-US" sz="36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ảnh</a:t>
            </a:r>
            <a:r>
              <a:rPr lang="en-US" sz="36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bài</a:t>
            </a:r>
            <a:r>
              <a:rPr lang="en-US" sz="36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thơ</a:t>
            </a:r>
            <a:r>
              <a:rPr lang="en-US" sz="36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bài</a:t>
            </a:r>
            <a:r>
              <a:rPr lang="en-US" sz="36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văn</a:t>
            </a:r>
            <a:r>
              <a:rPr lang="en-US" sz="36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đã</a:t>
            </a:r>
            <a:r>
              <a:rPr lang="en-US" sz="36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viết</a:t>
            </a:r>
            <a:r>
              <a:rPr lang="en-US" sz="36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hoặc</a:t>
            </a:r>
            <a:r>
              <a:rPr lang="en-US" sz="36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sưu</a:t>
            </a:r>
            <a:r>
              <a:rPr lang="en-US" sz="36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tầm</a:t>
            </a:r>
            <a:r>
              <a:rPr lang="en-US" sz="36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được</a:t>
            </a:r>
            <a:r>
              <a:rPr lang="en-US" sz="36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để</a:t>
            </a:r>
            <a:r>
              <a:rPr lang="en-US" sz="36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trình</a:t>
            </a:r>
            <a:r>
              <a:rPr lang="en-US" sz="36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bày</a:t>
            </a:r>
            <a:r>
              <a:rPr lang="en-US" sz="36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nội</a:t>
            </a:r>
            <a:r>
              <a:rPr lang="en-US" sz="36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dung </a:t>
            </a:r>
            <a:r>
              <a:rPr lang="en-US" sz="36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báo</a:t>
            </a:r>
            <a:r>
              <a:rPr lang="en-US" sz="36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tường</a:t>
            </a:r>
            <a:r>
              <a:rPr lang="en-US" sz="36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06493" y="4572000"/>
            <a:ext cx="6769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- </a:t>
            </a:r>
            <a:r>
              <a:rPr lang="en-US" sz="36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Trang</a:t>
            </a:r>
            <a:r>
              <a:rPr lang="en-US" sz="36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trí</a:t>
            </a:r>
            <a:r>
              <a:rPr lang="en-US" sz="36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tờ</a:t>
            </a:r>
            <a:r>
              <a:rPr lang="en-US" sz="36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báo</a:t>
            </a:r>
            <a:r>
              <a:rPr lang="en-US" sz="36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tường</a:t>
            </a:r>
            <a:r>
              <a:rPr lang="en-US" sz="36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6717138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FC31F4DC-00DE-642E-ADBF-B6EE5EB0B2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905" y="2400971"/>
            <a:ext cx="4344828" cy="4342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51234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10447</TotalTime>
  <Words>183</Words>
  <Application>Microsoft Office PowerPoint</Application>
  <PresentationFormat>Custom</PresentationFormat>
  <Paragraphs>19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Arial-Rounded</vt:lpstr>
      <vt:lpstr>AvantGarde</vt:lpstr>
      <vt:lpstr>Times New Roman</vt:lpstr>
      <vt:lpstr>UTM Cookies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Hà Nguyễn Thị Thu</cp:lastModifiedBy>
  <cp:revision>1204</cp:revision>
  <dcterms:created xsi:type="dcterms:W3CDTF">2008-09-09T22:52:10Z</dcterms:created>
  <dcterms:modified xsi:type="dcterms:W3CDTF">2022-11-14T12:46:43Z</dcterms:modified>
</cp:coreProperties>
</file>