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1"/>
  </p:notesMasterIdLst>
  <p:sldIdLst>
    <p:sldId id="314" r:id="rId2"/>
    <p:sldId id="277" r:id="rId3"/>
    <p:sldId id="318" r:id="rId4"/>
    <p:sldId id="259" r:id="rId5"/>
    <p:sldId id="300" r:id="rId6"/>
    <p:sldId id="331" r:id="rId7"/>
    <p:sldId id="332" r:id="rId8"/>
    <p:sldId id="333" r:id="rId9"/>
    <p:sldId id="335" r:id="rId10"/>
    <p:sldId id="336" r:id="rId11"/>
    <p:sldId id="337" r:id="rId12"/>
    <p:sldId id="339" r:id="rId13"/>
    <p:sldId id="338" r:id="rId14"/>
    <p:sldId id="344" r:id="rId15"/>
    <p:sldId id="346" r:id="rId16"/>
    <p:sldId id="347" r:id="rId17"/>
    <p:sldId id="340" r:id="rId18"/>
    <p:sldId id="341" r:id="rId19"/>
    <p:sldId id="326" r:id="rId20"/>
  </p:sldIdLst>
  <p:sldSz cx="12192000" cy="6858000"/>
  <p:notesSz cx="6858000" cy="9144000"/>
  <p:embeddedFontLst>
    <p:embeddedFont>
      <p:font typeface="字魂59号-创粗黑" panose="00000500000000000000" charset="-122"/>
      <p:regular r:id="rId22"/>
    </p:embeddedFont>
    <p:embeddedFont>
      <p:font typeface="Cambria Math" panose="02040503050406030204" pitchFamily="18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87"/>
    <a:srgbClr val="CFFFF0"/>
    <a:srgbClr val="89FFD8"/>
    <a:srgbClr val="F7898C"/>
    <a:srgbClr val="D5FFF1"/>
    <a:srgbClr val="F5FFFC"/>
    <a:srgbClr val="43A081"/>
    <a:srgbClr val="B6B0D6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4660"/>
  </p:normalViewPr>
  <p:slideViewPr>
    <p:cSldViewPr snapToGrid="0">
      <p:cViewPr varScale="1">
        <p:scale>
          <a:sx n="59" d="100"/>
          <a:sy n="59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2022/11/5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72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84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64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5378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84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973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504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80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.wav"/><Relationship Id="rId7" Type="http://schemas.openxmlformats.org/officeDocument/2006/relationships/image" Target="../media/image31.emf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812518D-9681-4E2B-A09D-7FFD0DEF19AB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707B57-DE96-40E1-A320-76F977EE2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CECA1BD3-0DFE-43DE-92EE-E67192BDD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0C2FAED4-3F8A-43BF-8F5E-DD379190B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028" name="Picture 4" descr="Đồ dùng dạy học] Bông hoa học toán | Shopee Việt Nam">
            <a:extLst>
              <a:ext uri="{FF2B5EF4-FFF2-40B4-BE49-F238E27FC236}">
                <a16:creationId xmlns:a16="http://schemas.microsoft.com/office/drawing/2014/main" id="{00494FE1-B76A-4D5C-B494-8237A98A2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4" b="16191"/>
          <a:stretch/>
        </p:blipFill>
        <p:spPr bwMode="auto">
          <a:xfrm>
            <a:off x="1176492" y="1976691"/>
            <a:ext cx="9839015" cy="321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812518D-9681-4E2B-A09D-7FFD0DEF19AB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707B57-DE96-40E1-A320-76F977EE2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CECA1BD3-0DFE-43DE-92EE-E67192BDD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0C2FAED4-3F8A-43BF-8F5E-DD379190B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101FA-E25C-4783-AA16-BD081713F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15" r="33746" b="50000"/>
          <a:stretch/>
        </p:blipFill>
        <p:spPr>
          <a:xfrm>
            <a:off x="2688991" y="1411491"/>
            <a:ext cx="7003649" cy="425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831602"/>
      </p:ext>
    </p:extLst>
  </p:cSld>
  <p:clrMapOvr>
    <a:masterClrMapping/>
  </p:clrMapOvr>
  <p:transition spd="slow" advClick="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812518D-9681-4E2B-A09D-7FFD0DEF19AB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707B57-DE96-40E1-A320-76F977EE2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CECA1BD3-0DFE-43DE-92EE-E67192BDD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0C2FAED4-3F8A-43BF-8F5E-DD379190B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2C333A-1D1A-47C9-8C06-413DE35A1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528" y="1409799"/>
            <a:ext cx="7240411" cy="494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3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812518D-9681-4E2B-A09D-7FFD0DEF19AB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707B57-DE96-40E1-A320-76F977EE2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CECA1BD3-0DFE-43DE-92EE-E67192BDD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0C2FAED4-3F8A-43BF-8F5E-DD379190B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2050" name="Picture 2" descr="Đồ dùng dạy học] Bảng nhân, cộng hình Vòng xoay | Shopee Việt Nam">
            <a:extLst>
              <a:ext uri="{FF2B5EF4-FFF2-40B4-BE49-F238E27FC236}">
                <a16:creationId xmlns:a16="http://schemas.microsoft.com/office/drawing/2014/main" id="{DE63545E-98FA-427D-9551-5F3D3BEC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47" y="415252"/>
            <a:ext cx="6027496" cy="602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28657"/>
      </p:ext>
    </p:extLst>
  </p:cSld>
  <p:clrMapOvr>
    <a:masterClrMapping/>
  </p:clrMapOvr>
  <p:transition spd="slow" advClick="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6" name="圆角矩形 21">
            <a:extLst>
              <a:ext uri="{FF2B5EF4-FFF2-40B4-BE49-F238E27FC236}">
                <a16:creationId xmlns:a16="http://schemas.microsoft.com/office/drawing/2014/main" id="{2154A61C-8926-430F-A99A-E7BF4730F2D9}"/>
              </a:ext>
            </a:extLst>
          </p:cNvPr>
          <p:cNvSpPr/>
          <p:nvPr/>
        </p:nvSpPr>
        <p:spPr>
          <a:xfrm>
            <a:off x="1598301" y="464147"/>
            <a:ext cx="9395927" cy="122888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nhắn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nhắc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hiên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chia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0,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08" y="-108025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op Ảnh Lam Lam|| - #107 Background: Note - Wattpad">
            <a:extLst>
              <a:ext uri="{FF2B5EF4-FFF2-40B4-BE49-F238E27FC236}">
                <a16:creationId xmlns:a16="http://schemas.microsoft.com/office/drawing/2014/main" id="{166694A8-1168-4C3A-A946-20A2154D7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82" y="1947083"/>
            <a:ext cx="4556760" cy="45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7F93F-4F17-4E15-8D42-B346C03AA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049" y="1947083"/>
            <a:ext cx="4556761" cy="4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08" y="-108025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op Ảnh Lam Lam|| - #107 Background: Note - Wattpad">
            <a:extLst>
              <a:ext uri="{FF2B5EF4-FFF2-40B4-BE49-F238E27FC236}">
                <a16:creationId xmlns:a16="http://schemas.microsoft.com/office/drawing/2014/main" id="{166694A8-1168-4C3A-A946-20A2154D7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31" y="523120"/>
            <a:ext cx="5811759" cy="58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BFB16C-3DAE-462E-B703-FEB5CB0E3C16}"/>
              </a:ext>
            </a:extLst>
          </p:cNvPr>
          <p:cNvSpPr txBox="1"/>
          <p:nvPr/>
        </p:nvSpPr>
        <p:spPr>
          <a:xfrm>
            <a:off x="4232367" y="2965267"/>
            <a:ext cx="49508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40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29A54E0-8F2F-4952-8343-8922F7CCB4E2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08" y="-108025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7F93F-4F17-4E15-8D42-B346C03AA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324" y="364834"/>
            <a:ext cx="5991979" cy="5991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38A1B0-D5A5-412D-A2A3-23C051E94421}"/>
              </a:ext>
            </a:extLst>
          </p:cNvPr>
          <p:cNvSpPr txBox="1"/>
          <p:nvPr/>
        </p:nvSpPr>
        <p:spPr>
          <a:xfrm>
            <a:off x="3753783" y="2127823"/>
            <a:ext cx="49508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31DE146-9379-48F0-8F55-7A7B5E915F48}"/>
              </a:ext>
            </a:extLst>
          </p:cNvPr>
          <p:cNvSpPr/>
          <p:nvPr/>
        </p:nvSpPr>
        <p:spPr>
          <a:xfrm rot="20434394">
            <a:off x="-368143" y="-224169"/>
            <a:ext cx="3656885" cy="226094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6" name="圆角矩形 21">
            <a:extLst>
              <a:ext uri="{FF2B5EF4-FFF2-40B4-BE49-F238E27FC236}">
                <a16:creationId xmlns:a16="http://schemas.microsoft.com/office/drawing/2014/main" id="{2154A61C-8926-430F-A99A-E7BF4730F2D9}"/>
              </a:ext>
            </a:extLst>
          </p:cNvPr>
          <p:cNvSpPr/>
          <p:nvPr/>
        </p:nvSpPr>
        <p:spPr>
          <a:xfrm>
            <a:off x="1428484" y="171893"/>
            <a:ext cx="9395927" cy="885863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Góc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tạo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tôi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08" y="-108025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4EDA4-89D3-4675-9308-A4FDBA690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031" y="1337674"/>
            <a:ext cx="9939889" cy="50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40" name="文本框 80"/>
          <p:cNvSpPr txBox="1"/>
          <p:nvPr/>
        </p:nvSpPr>
        <p:spPr>
          <a:xfrm>
            <a:off x="1345483" y="484132"/>
            <a:ext cx="992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nghiệm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 Trang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trí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lớp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kumimoji="1"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phòng tranh 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7" name="文本框 80">
            <a:extLst>
              <a:ext uri="{FF2B5EF4-FFF2-40B4-BE49-F238E27FC236}">
                <a16:creationId xmlns:a16="http://schemas.microsoft.com/office/drawing/2014/main" id="{D723F1B2-0EE7-44FF-AC6D-20A60C028B62}"/>
              </a:ext>
            </a:extLst>
          </p:cNvPr>
          <p:cNvSpPr txBox="1"/>
          <p:nvPr/>
        </p:nvSpPr>
        <p:spPr>
          <a:xfrm>
            <a:off x="875164" y="1308725"/>
            <a:ext cx="106610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Nhiệm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vụ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 </a:t>
            </a:r>
          </a:p>
          <a:p>
            <a:r>
              <a:rPr kumimoji="1"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+</a:t>
            </a:r>
            <a:r>
              <a:rPr kumimoji="1"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 </a:t>
            </a:r>
            <a:r>
              <a:rPr kumimoji="1" lang="vi-VN" altLang="zh-CN" sz="4000" i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 thành viên trong nhóm làm sản phẩm sáng tạo, sau đó thảo luận dán các sản phẩm đó lên tờ A0 để tạo thành 1 bức tranh.</a:t>
            </a:r>
            <a:endParaRPr kumimoji="1" lang="en-US" altLang="zh-CN" sz="4000" i="1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vi-VN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Tiêu chí đánh giá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 </a:t>
            </a:r>
          </a:p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Tính chính xác, tính sáng tạo, tính thẩm mĩ, tính nhân văn (bức tranh có nội dung tích cực)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9932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878421" y="2755041"/>
            <a:ext cx="5985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54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54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1" lang="en-US" altLang="zh-CN" sz="54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54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endParaRPr kumimoji="1" lang="zh-CN" altLang="en-US" sz="54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203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582" y="2723289"/>
            <a:ext cx="566052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vui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học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Toán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Edwardian" panose="02040603050506020204" pitchFamily="18" charset="0"/>
            </a:endParaRPr>
          </a:p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Edwardian" panose="02040603050506020204" pitchFamily="18" charset="0"/>
              </a:rPr>
              <a:t>( </a:t>
            </a:r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Edwardian" panose="02040603050506020204" pitchFamily="18" charset="0"/>
              </a:rPr>
              <a:t>trang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Edwardian" panose="02040603050506020204" pitchFamily="18" charset="0"/>
              </a:rPr>
              <a:t> 65)</a:t>
            </a: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063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114" y="536840"/>
            <a:ext cx="6475701" cy="5615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5649" y="2200634"/>
            <a:ext cx="42686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181"/>
      </p:ext>
    </p:extLst>
  </p:cSld>
  <p:clrMapOvr>
    <a:masterClrMapping/>
  </p:clrMapOvr>
  <p:transition spd="slow" advClick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5758" y="13812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906155" y="611050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02682" y="649493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68794" y="138120"/>
            <a:ext cx="1848964" cy="1411491"/>
          </a:xfrm>
          <a:prstGeom prst="rect">
            <a:avLst/>
          </a:prstGeom>
        </p:spPr>
      </p:pic>
      <p:sp>
        <p:nvSpPr>
          <p:cNvPr id="44" name="文本框 80"/>
          <p:cNvSpPr txBox="1"/>
          <p:nvPr/>
        </p:nvSpPr>
        <p:spPr>
          <a:xfrm>
            <a:off x="1452222" y="986185"/>
            <a:ext cx="984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TÍNH SỐ MÉT VẢI ĐÃ BÁN TRONG THÁNG 9</a:t>
            </a:r>
            <a:endParaRPr kumimoji="1" lang="zh-CN" alt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902921" y="1389737"/>
            <a:ext cx="8785097" cy="5129895"/>
            <a:chOff x="1657731" y="1285297"/>
            <a:chExt cx="8785097" cy="512989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731" y="1434328"/>
              <a:ext cx="8785097" cy="4980864"/>
            </a:xfrm>
            <a:prstGeom prst="rect">
              <a:avLst/>
            </a:prstGeom>
          </p:spPr>
        </p:pic>
        <p:pic>
          <p:nvPicPr>
            <p:cNvPr id="54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2137697" y="2715130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uộn vải Silk In Hình - Giấy In Thiên Phát">
              <a:extLst>
                <a:ext uri="{FF2B5EF4-FFF2-40B4-BE49-F238E27FC236}">
                  <a16:creationId xmlns:a16="http://schemas.microsoft.com/office/drawing/2014/main" id="{B4DC0AF1-EE24-4F14-9FD5-E926F6B27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140" y="1285297"/>
              <a:ext cx="1026702" cy="1600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图片 5">
            <a:extLst>
              <a:ext uri="{FF2B5EF4-FFF2-40B4-BE49-F238E27FC236}">
                <a16:creationId xmlns:a16="http://schemas.microsoft.com/office/drawing/2014/main" id="{5814A310-C21B-4A2E-B4C4-3331224DC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120564"/>
            <a:ext cx="1311603" cy="885616"/>
          </a:xfrm>
          <a:prstGeom prst="rect">
            <a:avLst/>
          </a:prstGeom>
        </p:spPr>
      </p:pic>
      <p:pic>
        <p:nvPicPr>
          <p:cNvPr id="64" name="图片 7">
            <a:extLst>
              <a:ext uri="{FF2B5EF4-FFF2-40B4-BE49-F238E27FC236}">
                <a16:creationId xmlns:a16="http://schemas.microsoft.com/office/drawing/2014/main" id="{1A12D662-B49B-40CA-B65D-4FB202404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4993"/>
            <a:ext cx="2276695" cy="501187"/>
          </a:xfrm>
          <a:prstGeom prst="rect">
            <a:avLst/>
          </a:prstGeom>
        </p:spPr>
      </p:pic>
      <p:pic>
        <p:nvPicPr>
          <p:cNvPr id="68" name="图片 9">
            <a:extLst>
              <a:ext uri="{FF2B5EF4-FFF2-40B4-BE49-F238E27FC236}">
                <a16:creationId xmlns:a16="http://schemas.microsoft.com/office/drawing/2014/main" id="{0AC6EBCE-8160-4875-9C9E-3BEAB701C9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148180"/>
            <a:ext cx="1848964" cy="1411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45C3F6-836C-4236-B5FB-A554457D10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13" b="92500" l="10000" r="92188">
                        <a14:foregroundMark x1="26563" y1="5313" x2="26563" y2="5313"/>
                        <a14:foregroundMark x1="92188" y1="57188" x2="86563" y2="58125"/>
                        <a14:foregroundMark x1="47500" y1="85313" x2="45000" y2="85313"/>
                        <a14:foregroundMark x1="44063" y1="92500" x2="44063" y2="92500"/>
                        <a14:foregroundMark x1="65625" y1="89063" x2="65625" y2="89063"/>
                        <a14:foregroundMark x1="61250" y1="86250" x2="61250" y2="8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1965" y="4248656"/>
            <a:ext cx="1240385" cy="1026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3168E-7E09-4609-94AC-423ADF1589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889" r="92889">
                        <a14:foregroundMark x1="89778" y1="41333" x2="89778" y2="41333"/>
                        <a14:foregroundMark x1="93333" y1="44000" x2="93333" y2="44000"/>
                        <a14:foregroundMark x1="93333" y1="48444" x2="93333" y2="48444"/>
                        <a14:foregroundMark x1="4889" y1="48444" x2="4889" y2="4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922" y="5343579"/>
            <a:ext cx="1085463" cy="1085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E0EF4-AA02-4255-9147-38BAAF97D865}"/>
              </a:ext>
            </a:extLst>
          </p:cNvPr>
          <p:cNvSpPr txBox="1"/>
          <p:nvPr/>
        </p:nvSpPr>
        <p:spPr>
          <a:xfrm>
            <a:off x="4512650" y="1838857"/>
            <a:ext cx="529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6 = ……  (m)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1EE2AE-A06F-4534-867E-E6CA8A5A483F}"/>
              </a:ext>
            </a:extLst>
          </p:cNvPr>
          <p:cNvSpPr txBox="1"/>
          <p:nvPr/>
        </p:nvSpPr>
        <p:spPr>
          <a:xfrm>
            <a:off x="4512650" y="4377286"/>
            <a:ext cx="529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4 = ……  (m)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0F6BC5-A351-4FD4-AF19-91D31144DFF2}"/>
              </a:ext>
            </a:extLst>
          </p:cNvPr>
          <p:cNvSpPr txBox="1"/>
          <p:nvPr/>
        </p:nvSpPr>
        <p:spPr>
          <a:xfrm>
            <a:off x="4512650" y="3169797"/>
            <a:ext cx="529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x 7 = ……  (m)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3016582-0214-47B2-B57C-0494A7F77F7C}"/>
              </a:ext>
            </a:extLst>
          </p:cNvPr>
          <p:cNvSpPr txBox="1"/>
          <p:nvPr/>
        </p:nvSpPr>
        <p:spPr>
          <a:xfrm>
            <a:off x="4512650" y="5584775"/>
            <a:ext cx="529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x 9 = ……  (m)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0C25A41-D119-4438-B684-A4585ABCB764}"/>
              </a:ext>
            </a:extLst>
          </p:cNvPr>
          <p:cNvSpPr txBox="1"/>
          <p:nvPr/>
        </p:nvSpPr>
        <p:spPr>
          <a:xfrm>
            <a:off x="6612843" y="1796612"/>
            <a:ext cx="95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86D690C-5E12-4FBA-9ECE-DF11D22BE214}"/>
              </a:ext>
            </a:extLst>
          </p:cNvPr>
          <p:cNvSpPr txBox="1"/>
          <p:nvPr/>
        </p:nvSpPr>
        <p:spPr>
          <a:xfrm>
            <a:off x="6578635" y="3099214"/>
            <a:ext cx="95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5E2618-BC00-4240-9620-2B6EFD846F90}"/>
              </a:ext>
            </a:extLst>
          </p:cNvPr>
          <p:cNvSpPr txBox="1"/>
          <p:nvPr/>
        </p:nvSpPr>
        <p:spPr>
          <a:xfrm>
            <a:off x="6630369" y="4306703"/>
            <a:ext cx="95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A6DAF3-12E2-428C-9B9B-2AF47646B75B}"/>
              </a:ext>
            </a:extLst>
          </p:cNvPr>
          <p:cNvSpPr txBox="1"/>
          <p:nvPr/>
        </p:nvSpPr>
        <p:spPr>
          <a:xfrm>
            <a:off x="6678197" y="5511879"/>
            <a:ext cx="95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96000" y="1116036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4" y="1938792"/>
            <a:ext cx="5610758" cy="3473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80"/>
              <p:cNvSpPr txBox="1"/>
              <p:nvPr/>
            </p:nvSpPr>
            <p:spPr>
              <a:xfrm>
                <a:off x="6094548" y="1551418"/>
                <a:ext cx="5941942" cy="159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trắng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tuần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1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bán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bằng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</m:ctrlPr>
                      </m:fPr>
                      <m:num>
                        <m: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𝟏</m:t>
                        </m:r>
                      </m:num>
                      <m:den>
                        <m: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1" lang="zh-CN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trắng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tuần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3</a:t>
                </a:r>
                <a:r>
                  <a:rPr kumimoji="1" lang="zh-CN" altLang="en-US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40" name="文本框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548" y="1551418"/>
                <a:ext cx="5941942" cy="1597040"/>
              </a:xfrm>
              <a:prstGeom prst="rect">
                <a:avLst/>
              </a:prstGeom>
              <a:blipFill>
                <a:blip r:embed="rId10"/>
                <a:stretch>
                  <a:fillRect l="-3696" t="-6870" r="-821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232770" y="4773394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64693" y="338050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01" y="4428164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2" y="3831911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80">
            <a:extLst>
              <a:ext uri="{FF2B5EF4-FFF2-40B4-BE49-F238E27FC236}">
                <a16:creationId xmlns:a16="http://schemas.microsoft.com/office/drawing/2014/main" id="{6C73CB12-60C9-41CF-B2A2-7AAF00EC3E3B}"/>
              </a:ext>
            </a:extLst>
          </p:cNvPr>
          <p:cNvSpPr txBox="1"/>
          <p:nvPr/>
        </p:nvSpPr>
        <p:spPr>
          <a:xfrm>
            <a:off x="823449" y="1615774"/>
            <a:ext cx="984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 ĐÃ BÁN TRONG THÁNG 9</a:t>
            </a:r>
            <a:endParaRPr kumimoji="1" lang="zh-CN" altLang="en-US" sz="24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96000" y="1116036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4" y="1938792"/>
            <a:ext cx="5610758" cy="3473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80"/>
              <p:cNvSpPr txBox="1"/>
              <p:nvPr/>
            </p:nvSpPr>
            <p:spPr>
              <a:xfrm>
                <a:off x="6323128" y="1563870"/>
                <a:ext cx="5516848" cy="1594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Tuần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1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bán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hoa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bằng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</m:ctrlPr>
                      </m:fPr>
                      <m:num>
                        <m: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𝟏</m:t>
                        </m:r>
                      </m:num>
                      <m:den>
                        <m:r>
                          <a:rPr kumimoji="1" lang="en-US" altLang="zh-C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1" lang="zh-CN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4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4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trắng</a:t>
                </a:r>
                <a:endParaRPr kumimoji="1" lang="zh-CN" altLang="en-US" sz="40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40" name="文本框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128" y="1563870"/>
                <a:ext cx="5516848" cy="1594091"/>
              </a:xfrm>
              <a:prstGeom prst="rect">
                <a:avLst/>
              </a:prstGeom>
              <a:blipFill>
                <a:blip r:embed="rId10"/>
                <a:stretch>
                  <a:fillRect l="-3867" t="-6897" b="-7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232770" y="4773394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64693" y="338050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10" y="296019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2" y="3831911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0">
            <a:extLst>
              <a:ext uri="{FF2B5EF4-FFF2-40B4-BE49-F238E27FC236}">
                <a16:creationId xmlns:a16="http://schemas.microsoft.com/office/drawing/2014/main" id="{C044CC27-2469-4125-B25C-2BEF316073B0}"/>
              </a:ext>
            </a:extLst>
          </p:cNvPr>
          <p:cNvSpPr txBox="1"/>
          <p:nvPr/>
        </p:nvSpPr>
        <p:spPr>
          <a:xfrm>
            <a:off x="823449" y="1615774"/>
            <a:ext cx="984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 ĐÃ BÁN TRONG THÁNG 9</a:t>
            </a:r>
            <a:endParaRPr kumimoji="1" lang="zh-CN" altLang="en-US" sz="24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76751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96000" y="1116036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4" y="1938792"/>
            <a:ext cx="5610758" cy="3473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80"/>
              <p:cNvSpPr txBox="1"/>
              <p:nvPr/>
            </p:nvSpPr>
            <p:spPr>
              <a:xfrm>
                <a:off x="6323128" y="1563870"/>
                <a:ext cx="596528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Tuần 3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bán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được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hoa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bằng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</m:ctrlPr>
                      </m:fPr>
                      <m:num>
                        <m:r>
                          <a:rPr kumimoji="1" lang="en-US" altLang="zh-CN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𝟏</m:t>
                        </m:r>
                      </m:num>
                      <m:den>
                        <m:r>
                          <a:rPr kumimoji="1" lang="en-US" altLang="zh-CN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字魂59号-创粗黑" panose="00000500000000000000" pitchFamily="2" charset="-122"/>
                            <a:cs typeface="Times New Roman" panose="02020603050405020304" pitchFamily="18" charset="0"/>
                            <a:sym typeface="字魂59号-创粗黑" panose="00000500000000000000" pitchFamily="2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1"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vải</a:t>
                </a:r>
                <a:r>
                  <a:rPr kumimoji="1" lang="en-US" altLang="zh-CN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trắng</a:t>
                </a:r>
                <a:endParaRPr kumimoji="1" lang="zh-CN" altLang="en-US" sz="36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40" name="文本框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128" y="1563870"/>
                <a:ext cx="5965288" cy="1446550"/>
              </a:xfrm>
              <a:prstGeom prst="rect">
                <a:avLst/>
              </a:prstGeom>
              <a:blipFill>
                <a:blip r:embed="rId10"/>
                <a:stretch>
                  <a:fillRect l="-3064" t="-7173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232770" y="4773394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64693" y="338050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01" y="4428164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2" y="3831911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0">
            <a:extLst>
              <a:ext uri="{FF2B5EF4-FFF2-40B4-BE49-F238E27FC236}">
                <a16:creationId xmlns:a16="http://schemas.microsoft.com/office/drawing/2014/main" id="{C044CC27-2469-4125-B25C-2BEF316073B0}"/>
              </a:ext>
            </a:extLst>
          </p:cNvPr>
          <p:cNvSpPr txBox="1"/>
          <p:nvPr/>
        </p:nvSpPr>
        <p:spPr>
          <a:xfrm>
            <a:off x="823449" y="1615774"/>
            <a:ext cx="984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 ĐÃ BÁN TRONG THÁNG 9</a:t>
            </a:r>
            <a:endParaRPr kumimoji="1" lang="zh-CN" altLang="en-US" sz="24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7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13CF9B-2CA9-471F-A114-DE26525D9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4B92A811-0FB8-4073-AE47-9DD1BBB5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2DF6528-DBC8-4451-BD31-7D823C04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6" name="圆角矩形 21">
            <a:extLst>
              <a:ext uri="{FF2B5EF4-FFF2-40B4-BE49-F238E27FC236}">
                <a16:creationId xmlns:a16="http://schemas.microsoft.com/office/drawing/2014/main" id="{2154A61C-8926-430F-A99A-E7BF4730F2D9}"/>
              </a:ext>
            </a:extLst>
          </p:cNvPr>
          <p:cNvSpPr/>
          <p:nvPr/>
        </p:nvSpPr>
        <p:spPr>
          <a:xfrm>
            <a:off x="1428484" y="171893"/>
            <a:ext cx="9395927" cy="13543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cụ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chia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thú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vị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2" descr="Hình ảnh Nhân Viên Bán Hàng PNG, Vector, PSD, và biểu tượng để tải về miễn  phí | pngtree">
            <a:extLst>
              <a:ext uri="{FF2B5EF4-FFF2-40B4-BE49-F238E27FC236}">
                <a16:creationId xmlns:a16="http://schemas.microsoft.com/office/drawing/2014/main" id="{2730DC6C-EBEA-43FC-A1D9-1509C77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08" y="-108025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D465F-85F1-416E-873C-BB632AD52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907" y="1806131"/>
            <a:ext cx="10197247" cy="43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551297" y="1411491"/>
            <a:ext cx="6898776" cy="450317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2559989" y="987640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文本框 80"/>
          <p:cNvSpPr txBox="1"/>
          <p:nvPr/>
        </p:nvSpPr>
        <p:spPr>
          <a:xfrm>
            <a:off x="3448594" y="260497"/>
            <a:ext cx="698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chuẩn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282" y="3429000"/>
            <a:ext cx="2911817" cy="28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80">
            <a:extLst>
              <a:ext uri="{FF2B5EF4-FFF2-40B4-BE49-F238E27FC236}">
                <a16:creationId xmlns:a16="http://schemas.microsoft.com/office/drawing/2014/main" id="{D723F1B2-0EE7-44FF-AC6D-20A60C028B62}"/>
              </a:ext>
            </a:extLst>
          </p:cNvPr>
          <p:cNvSpPr txBox="1"/>
          <p:nvPr/>
        </p:nvSpPr>
        <p:spPr>
          <a:xfrm>
            <a:off x="3628977" y="1513465"/>
            <a:ext cx="69824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Giấy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bìa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Kéo</a:t>
            </a:r>
            <a:endParaRPr kumimoji="1" lang="vi-VN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vi-VN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Hồ dán/ keo khô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</a:t>
            </a:r>
            <a:r>
              <a:rPr kumimoji="1" lang="vi-VN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ư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ớc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kẻ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Bút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chì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Bút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màu</a:t>
            </a:r>
            <a:endParaRPr kumimoji="1"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571500" indent="-571500">
              <a:buFontTx/>
              <a:buChar char="-"/>
            </a:pP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Compa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9506787"/>
      </p:ext>
    </p:extLst>
  </p:cSld>
  <p:clrMapOvr>
    <a:masterClrMapping/>
  </p:clrMapOvr>
  <p:transition spd="slow" advClick="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Widescreen</PresentationFormat>
  <Paragraphs>72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Times New Roman</vt:lpstr>
      <vt:lpstr>UTM Edwardian</vt:lpstr>
      <vt:lpstr>Cambria Math</vt:lpstr>
      <vt:lpstr>Arial</vt:lpstr>
      <vt:lpstr>字魂59号-创粗黑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2022-11-05T01:03:13Z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