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5"/>
  </p:notesMasterIdLst>
  <p:sldIdLst>
    <p:sldId id="314" r:id="rId5"/>
    <p:sldId id="259" r:id="rId6"/>
    <p:sldId id="261" r:id="rId7"/>
    <p:sldId id="263" r:id="rId8"/>
    <p:sldId id="2007577502" r:id="rId9"/>
    <p:sldId id="2007577471" r:id="rId10"/>
    <p:sldId id="258" r:id="rId11"/>
    <p:sldId id="262" r:id="rId12"/>
    <p:sldId id="2007577472" r:id="rId13"/>
    <p:sldId id="2007577473" r:id="rId14"/>
    <p:sldId id="2007577474" r:id="rId15"/>
    <p:sldId id="2007577477" r:id="rId16"/>
    <p:sldId id="2007577479" r:id="rId17"/>
    <p:sldId id="271" r:id="rId18"/>
    <p:sldId id="2007577493" r:id="rId19"/>
    <p:sldId id="2007577494" r:id="rId20"/>
    <p:sldId id="2007577495" r:id="rId21"/>
    <p:sldId id="2007577483" r:id="rId22"/>
    <p:sldId id="2007577484" r:id="rId23"/>
    <p:sldId id="2007577496" r:id="rId24"/>
    <p:sldId id="2007577497" r:id="rId25"/>
    <p:sldId id="2007577498" r:id="rId26"/>
    <p:sldId id="2007577499" r:id="rId27"/>
    <p:sldId id="2007577500" r:id="rId28"/>
    <p:sldId id="2007577486" r:id="rId29"/>
    <p:sldId id="2007577487" r:id="rId30"/>
    <p:sldId id="2007577491" r:id="rId31"/>
    <p:sldId id="2007577490" r:id="rId32"/>
    <p:sldId id="279" r:id="rId33"/>
    <p:sldId id="200757749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A7CBF-D4DB-496A-9FF1-2D8A4C7CC048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883F6-CFB7-4F35-81EF-F0BB27D13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8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4AF32-069E-4E34-8707-FDADD0A4B1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26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883F6-CFB7-4F35-81EF-F0BB27D1359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44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93AF86-2556-4280-BFE4-996948C0F6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A6625E-0A28-4BDC-94AE-23EF1F1D2A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146374-2D39-43F2-A5F1-6611CE4CA5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0835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1114B8-B1FD-439E-B60D-117F0CFE3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1EE872-6C25-4AD9-9B02-FE68C55F7E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0D3594-05F5-4A7D-BF8C-C99ABE0249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826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E64237-E9D8-470C-BA68-8CA19F8CCF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2682FE-35CA-40AC-A1D4-7CA5D7EB1A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9415D5-690C-417C-8CC1-526B8FFA5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0731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522112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242031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745773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027422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839931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99883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6667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344499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9CEC1-9C2B-4C3A-A3EE-55CCDA952D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437583-F050-4C81-9034-509698BCC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384668-FEC8-4D8D-A543-F9B8D52730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052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536101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153987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767169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14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63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069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29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57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86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22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F4EB9F-C6BD-4D17-8CEB-4D947F9C0A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96B883-6131-48A3-BC16-8C6C95D0D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5B5C34-2D47-4A9D-A5FA-CAC6896DB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95153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95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393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874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55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429249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39B7E2-C427-4322-8D18-D3C15E2BF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43322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672880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10378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906299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817929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134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068956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132223"/>
      </p:ext>
    </p:extLst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97968"/>
      </p:ext>
    </p:extLst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108002"/>
      </p:ext>
    </p:extLst>
  </p:cSld>
  <p:clrMapOvr>
    <a:masterClrMapping/>
  </p:clrMapOvr>
  <p:transition spd="slow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500012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14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12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898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093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E28C6F-743A-47A8-B906-3BB695090F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DD1DE7-387B-43E8-B752-DE3072568D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D1C522-4C41-4F95-A4D0-1198EE0DA2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591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68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71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8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2022/11/6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355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6.png"/><Relationship Id="rId4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.png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6.png"/><Relationship Id="rId4" Type="http://schemas.openxmlformats.org/officeDocument/2006/relationships/image" Target="../media/image2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gif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13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13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20.png"/><Relationship Id="rId7" Type="http://schemas.openxmlformats.org/officeDocument/2006/relationships/slide" Target="slide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slide" Target="slide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A0187-52BD-4D34-810C-BCA7CCD92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28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A9CDF1-1861-402E-9C0F-04FF3DFDDB39}"/>
              </a:ext>
            </a:extLst>
          </p:cNvPr>
          <p:cNvSpPr/>
          <p:nvPr/>
        </p:nvSpPr>
        <p:spPr>
          <a:xfrm>
            <a:off x="127000" y="277836"/>
            <a:ext cx="11938000" cy="630232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1A7A33-5AED-4A25-A503-4AE6F8E5E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15" y="568066"/>
            <a:ext cx="9953625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6910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A0187-52BD-4D34-810C-BCA7CCD92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28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A9CDF1-1861-402E-9C0F-04FF3DFDDB39}"/>
              </a:ext>
            </a:extLst>
          </p:cNvPr>
          <p:cNvSpPr/>
          <p:nvPr/>
        </p:nvSpPr>
        <p:spPr>
          <a:xfrm>
            <a:off x="127000" y="277836"/>
            <a:ext cx="11938000" cy="639941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09DEF0-C7B5-41F7-8FFD-40254FBF4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553" y="361593"/>
            <a:ext cx="5742930" cy="128636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B50F2CC-D8C1-4108-94C3-0BFB03EB8AEF}"/>
              </a:ext>
            </a:extLst>
          </p:cNvPr>
          <p:cNvSpPr txBox="1"/>
          <p:nvPr/>
        </p:nvSpPr>
        <p:spPr>
          <a:xfrm>
            <a:off x="1536139" y="2457461"/>
            <a:ext cx="2082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6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34224F-6880-4976-B32B-9FA42CC9FF7D}"/>
              </a:ext>
            </a:extLst>
          </p:cNvPr>
          <p:cNvSpPr txBox="1"/>
          <p:nvPr/>
        </p:nvSpPr>
        <p:spPr>
          <a:xfrm>
            <a:off x="1678171" y="3305332"/>
            <a:ext cx="899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6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2A4BF4B-F96B-4827-8609-C4ACA5A6823D}"/>
              </a:ext>
            </a:extLst>
          </p:cNvPr>
          <p:cNvSpPr/>
          <p:nvPr/>
        </p:nvSpPr>
        <p:spPr>
          <a:xfrm>
            <a:off x="1438410" y="4109691"/>
            <a:ext cx="1128086" cy="5882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24A62C-3E4E-4B34-94A6-635F8F259959}"/>
              </a:ext>
            </a:extLst>
          </p:cNvPr>
          <p:cNvSpPr txBox="1"/>
          <p:nvPr/>
        </p:nvSpPr>
        <p:spPr>
          <a:xfrm>
            <a:off x="1205621" y="3041926"/>
            <a:ext cx="602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8F649E-760B-47E6-AD7A-A9C89480A0E7}"/>
              </a:ext>
            </a:extLst>
          </p:cNvPr>
          <p:cNvSpPr txBox="1"/>
          <p:nvPr/>
        </p:nvSpPr>
        <p:spPr>
          <a:xfrm>
            <a:off x="1297172" y="1562986"/>
            <a:ext cx="2860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+mj-lt"/>
              </a:rPr>
              <a:t>Đặt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tính</a:t>
            </a:r>
            <a:endParaRPr lang="en-US" sz="3600" b="1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073D12-6F38-482C-BFF5-99C4F9AD6E86}"/>
              </a:ext>
            </a:extLst>
          </p:cNvPr>
          <p:cNvSpPr/>
          <p:nvPr/>
        </p:nvSpPr>
        <p:spPr>
          <a:xfrm>
            <a:off x="1541721" y="4306185"/>
            <a:ext cx="893135" cy="531628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7AD2CB-D010-46D5-8A63-EDE33064B081}"/>
              </a:ext>
            </a:extLst>
          </p:cNvPr>
          <p:cNvSpPr txBox="1"/>
          <p:nvPr/>
        </p:nvSpPr>
        <p:spPr>
          <a:xfrm>
            <a:off x="4869711" y="1552353"/>
            <a:ext cx="2860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+mj-lt"/>
              </a:rPr>
              <a:t>Tính</a:t>
            </a:r>
            <a:endParaRPr lang="en-US" sz="3600" b="1" dirty="0"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B43D7E0-EBF2-4C4D-9F87-8E9C8CF39175}"/>
              </a:ext>
            </a:extLst>
          </p:cNvPr>
          <p:cNvSpPr txBox="1"/>
          <p:nvPr/>
        </p:nvSpPr>
        <p:spPr>
          <a:xfrm>
            <a:off x="5034250" y="2361768"/>
            <a:ext cx="2082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6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74834F-A453-4C27-85FA-F1724D315B77}"/>
              </a:ext>
            </a:extLst>
          </p:cNvPr>
          <p:cNvSpPr txBox="1"/>
          <p:nvPr/>
        </p:nvSpPr>
        <p:spPr>
          <a:xfrm>
            <a:off x="5176282" y="3209639"/>
            <a:ext cx="899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6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E528B67-4636-48D6-BB0C-37730103FAD2}"/>
              </a:ext>
            </a:extLst>
          </p:cNvPr>
          <p:cNvSpPr/>
          <p:nvPr/>
        </p:nvSpPr>
        <p:spPr>
          <a:xfrm>
            <a:off x="4936521" y="4013998"/>
            <a:ext cx="1128086" cy="5882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6E54C4-7536-485D-A013-7874F9B1647D}"/>
              </a:ext>
            </a:extLst>
          </p:cNvPr>
          <p:cNvSpPr txBox="1"/>
          <p:nvPr/>
        </p:nvSpPr>
        <p:spPr>
          <a:xfrm>
            <a:off x="4703732" y="2946233"/>
            <a:ext cx="602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7B1DEF-2A88-46C2-86CD-EA914742C232}"/>
              </a:ext>
            </a:extLst>
          </p:cNvPr>
          <p:cNvSpPr txBox="1"/>
          <p:nvPr/>
        </p:nvSpPr>
        <p:spPr>
          <a:xfrm>
            <a:off x="5420831" y="4102774"/>
            <a:ext cx="899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6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C6770B-8030-448D-BEE2-796075725B17}"/>
              </a:ext>
            </a:extLst>
          </p:cNvPr>
          <p:cNvGrpSpPr/>
          <p:nvPr/>
        </p:nvGrpSpPr>
        <p:grpSpPr>
          <a:xfrm>
            <a:off x="5688418" y="4731488"/>
            <a:ext cx="1307805" cy="276447"/>
            <a:chOff x="5688418" y="4731488"/>
            <a:chExt cx="1743740" cy="372139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6809F00-F7FF-4858-BB58-C4FB0420A496}"/>
                </a:ext>
              </a:extLst>
            </p:cNvPr>
            <p:cNvCxnSpPr>
              <a:cxnSpLocks/>
            </p:cNvCxnSpPr>
            <p:nvPr/>
          </p:nvCxnSpPr>
          <p:spPr>
            <a:xfrm>
              <a:off x="5709684" y="4731488"/>
              <a:ext cx="0" cy="35087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1C1685C-9230-4D7D-BC19-F2470B61C54D}"/>
                </a:ext>
              </a:extLst>
            </p:cNvPr>
            <p:cNvCxnSpPr>
              <a:cxnSpLocks/>
            </p:cNvCxnSpPr>
            <p:nvPr/>
          </p:nvCxnSpPr>
          <p:spPr>
            <a:xfrm>
              <a:off x="5688418" y="5103627"/>
              <a:ext cx="174374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317A14E-D380-4AA1-BAC5-8506B7BB4739}"/>
              </a:ext>
            </a:extLst>
          </p:cNvPr>
          <p:cNvSpPr txBox="1"/>
          <p:nvPr/>
        </p:nvSpPr>
        <p:spPr>
          <a:xfrm>
            <a:off x="6889896" y="4667693"/>
            <a:ext cx="530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+mj-lt"/>
              </a:rPr>
              <a:t>3 </a:t>
            </a:r>
            <a:r>
              <a:rPr lang="en-US" sz="3600" b="1" dirty="0" err="1">
                <a:latin typeface="+mj-lt"/>
              </a:rPr>
              <a:t>nhân</a:t>
            </a:r>
            <a:r>
              <a:rPr lang="en-US" sz="3600" b="1" dirty="0">
                <a:latin typeface="+mj-lt"/>
              </a:rPr>
              <a:t> 2 </a:t>
            </a:r>
            <a:r>
              <a:rPr lang="en-US" sz="3600" b="1" dirty="0" err="1">
                <a:latin typeface="+mj-lt"/>
              </a:rPr>
              <a:t>bằng</a:t>
            </a:r>
            <a:r>
              <a:rPr lang="en-US" sz="3600" b="1" dirty="0">
                <a:latin typeface="+mj-lt"/>
              </a:rPr>
              <a:t> 6, </a:t>
            </a:r>
            <a:r>
              <a:rPr lang="en-US" sz="3600" b="1" dirty="0" err="1">
                <a:latin typeface="+mj-lt"/>
              </a:rPr>
              <a:t>viết</a:t>
            </a:r>
            <a:r>
              <a:rPr lang="en-US" sz="3600" b="1" dirty="0">
                <a:latin typeface="+mj-lt"/>
              </a:rPr>
              <a:t> 6.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7B983F6-5FB8-41EF-8BFF-953C22F66B69}"/>
              </a:ext>
            </a:extLst>
          </p:cNvPr>
          <p:cNvGrpSpPr/>
          <p:nvPr/>
        </p:nvGrpSpPr>
        <p:grpSpPr>
          <a:xfrm>
            <a:off x="5289697" y="4699586"/>
            <a:ext cx="1770321" cy="952376"/>
            <a:chOff x="5709684" y="4731488"/>
            <a:chExt cx="2360429" cy="350875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E0ABBF6-006E-41D5-BB43-470E3E5BD08C}"/>
                </a:ext>
              </a:extLst>
            </p:cNvPr>
            <p:cNvCxnSpPr>
              <a:cxnSpLocks/>
            </p:cNvCxnSpPr>
            <p:nvPr/>
          </p:nvCxnSpPr>
          <p:spPr>
            <a:xfrm>
              <a:off x="5709684" y="4731488"/>
              <a:ext cx="0" cy="350875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4E7043A-340C-4366-8141-CC09C6CC41B3}"/>
                </a:ext>
              </a:extLst>
            </p:cNvPr>
            <p:cNvCxnSpPr>
              <a:cxnSpLocks/>
            </p:cNvCxnSpPr>
            <p:nvPr/>
          </p:nvCxnSpPr>
          <p:spPr>
            <a:xfrm>
              <a:off x="5716771" y="5080124"/>
              <a:ext cx="2353342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BCE18CBE-0FEC-4ABD-8034-060D54EC65B8}"/>
              </a:ext>
            </a:extLst>
          </p:cNvPr>
          <p:cNvSpPr txBox="1"/>
          <p:nvPr/>
        </p:nvSpPr>
        <p:spPr>
          <a:xfrm>
            <a:off x="6943058" y="5358809"/>
            <a:ext cx="524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+mj-lt"/>
              </a:rPr>
              <a:t>3 </a:t>
            </a:r>
            <a:r>
              <a:rPr lang="en-US" sz="3600" b="1" dirty="0" err="1">
                <a:latin typeface="+mj-lt"/>
              </a:rPr>
              <a:t>nhân</a:t>
            </a:r>
            <a:r>
              <a:rPr lang="en-US" sz="3600" b="1" dirty="0">
                <a:latin typeface="+mj-lt"/>
              </a:rPr>
              <a:t> 1 </a:t>
            </a:r>
            <a:r>
              <a:rPr lang="en-US" sz="3600" b="1" dirty="0" err="1">
                <a:latin typeface="+mj-lt"/>
              </a:rPr>
              <a:t>bằng</a:t>
            </a:r>
            <a:r>
              <a:rPr lang="en-US" sz="3600" b="1" dirty="0">
                <a:latin typeface="+mj-lt"/>
              </a:rPr>
              <a:t> 3, </a:t>
            </a:r>
            <a:r>
              <a:rPr lang="en-US" sz="3600" b="1" dirty="0" err="1">
                <a:latin typeface="+mj-lt"/>
              </a:rPr>
              <a:t>viết</a:t>
            </a:r>
            <a:r>
              <a:rPr lang="en-US" sz="3600" b="1" dirty="0">
                <a:latin typeface="+mj-lt"/>
              </a:rPr>
              <a:t> 3.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576FFD-3AA6-4205-B90E-FC00D22904F3}"/>
              </a:ext>
            </a:extLst>
          </p:cNvPr>
          <p:cNvSpPr txBox="1"/>
          <p:nvPr/>
        </p:nvSpPr>
        <p:spPr>
          <a:xfrm>
            <a:off x="5048692" y="4092142"/>
            <a:ext cx="899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6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31EBDC3-E608-412E-8F65-49CF19AB3EBD}"/>
              </a:ext>
            </a:extLst>
          </p:cNvPr>
          <p:cNvSpPr/>
          <p:nvPr/>
        </p:nvSpPr>
        <p:spPr>
          <a:xfrm>
            <a:off x="1414118" y="5752215"/>
            <a:ext cx="4125446" cy="80349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12 x 3 = 36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265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 animBg="1"/>
      <p:bldP spid="34" grpId="0"/>
      <p:bldP spid="6" grpId="0" animBg="1"/>
      <p:bldP spid="37" grpId="0"/>
      <p:bldP spid="38" grpId="0"/>
      <p:bldP spid="39" grpId="0" animBg="1"/>
      <p:bldP spid="40" grpId="0"/>
      <p:bldP spid="41" grpId="0"/>
      <p:bldP spid="47" grpId="0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14563B-01F4-4A24-B734-FC96E555A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" y="-127000"/>
            <a:ext cx="121883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9C7148-C08A-4F67-B8C5-F78A30AA55D4}"/>
              </a:ext>
            </a:extLst>
          </p:cNvPr>
          <p:cNvSpPr/>
          <p:nvPr/>
        </p:nvSpPr>
        <p:spPr>
          <a:xfrm>
            <a:off x="254000" y="228600"/>
            <a:ext cx="11734800" cy="635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E320B2C-A333-45EE-A5D8-F523F7EA0B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605371" y="228600"/>
            <a:ext cx="981257" cy="9651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519B98-BCB1-4D98-A221-69FC0311914D}"/>
              </a:ext>
            </a:extLst>
          </p:cNvPr>
          <p:cNvSpPr/>
          <p:nvPr/>
        </p:nvSpPr>
        <p:spPr>
          <a:xfrm>
            <a:off x="1320800" y="939800"/>
            <a:ext cx="10617200" cy="1117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304815" marR="0" lvl="1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22" name="Picture 2" descr="Ảo thuật tay không hóa ra gậy Tôn Ngộ Không - Đồ chơi trong phòng |  BiBiOne.vn">
            <a:extLst>
              <a:ext uri="{FF2B5EF4-FFF2-40B4-BE49-F238E27FC236}">
                <a16:creationId xmlns:a16="http://schemas.microsoft.com/office/drawing/2014/main" id="{33AA35C6-107E-4A6D-9251-55B11C6FF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00" r="99111">
                        <a14:foregroundMark x1="3000" y1="18444" x2="15667" y2="23333"/>
                        <a14:foregroundMark x1="10778" y1="17222" x2="23667" y2="24444"/>
                        <a14:foregroundMark x1="65111" y1="53111" x2="99000" y2="73444"/>
                        <a14:foregroundMark x1="99000" y1="73444" x2="99111" y2="73444"/>
                        <a14:foregroundMark x1="85667" y1="68556" x2="94667" y2="73222"/>
                        <a14:foregroundMark x1="65111" y1="58000" x2="71444" y2="61556"/>
                        <a14:backgroundMark x1="13778" y1="28556" x2="88333" y2="78778"/>
                        <a14:backgroundMark x1="4000" y1="21333" x2="16333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23" y="3453117"/>
            <a:ext cx="3819378" cy="381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1C7E9E-63E9-473A-A255-31D8972AD5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5560" y="4055793"/>
            <a:ext cx="4505949" cy="28022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8E52F0-5EC7-41E3-93B7-A3E201E378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084" y="1155722"/>
            <a:ext cx="10223878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3272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14563B-01F4-4A24-B734-FC96E555A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" y="-127000"/>
            <a:ext cx="121883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9C7148-C08A-4F67-B8C5-F78A30AA55D4}"/>
              </a:ext>
            </a:extLst>
          </p:cNvPr>
          <p:cNvSpPr/>
          <p:nvPr/>
        </p:nvSpPr>
        <p:spPr>
          <a:xfrm>
            <a:off x="254000" y="228600"/>
            <a:ext cx="11734800" cy="635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5D36D8-00BB-49C2-A601-BBF894F64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56" y="532845"/>
            <a:ext cx="1628775" cy="752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731454-68C7-49FE-A041-1DA688699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72" y="1710511"/>
            <a:ext cx="10901699" cy="230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27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23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2142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18020" y="40961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34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2142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18020" y="40961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0131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42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2142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18020" y="40961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9129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x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2142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18020" y="40961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1889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5E65D17-263B-4F98-82FA-D080198734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13" y="0"/>
            <a:ext cx="12191987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9C7148-C08A-4F67-B8C5-F78A30AA55D4}"/>
              </a:ext>
            </a:extLst>
          </p:cNvPr>
          <p:cNvSpPr/>
          <p:nvPr/>
        </p:nvSpPr>
        <p:spPr>
          <a:xfrm>
            <a:off x="254000" y="228600"/>
            <a:ext cx="11734800" cy="635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E320B2C-A333-45EE-A5D8-F523F7EA0B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605371" y="228600"/>
            <a:ext cx="981257" cy="9651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519B98-BCB1-4D98-A221-69FC0311914D}"/>
              </a:ext>
            </a:extLst>
          </p:cNvPr>
          <p:cNvSpPr/>
          <p:nvPr/>
        </p:nvSpPr>
        <p:spPr>
          <a:xfrm>
            <a:off x="1320800" y="939800"/>
            <a:ext cx="10617200" cy="1117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304815" marR="0" lvl="1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1C7E9E-63E9-473A-A255-31D8972AD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2034" y="3763777"/>
            <a:ext cx="4505949" cy="28022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024A3-7199-44A4-B1B6-81CCE6F6E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598" y="1353535"/>
            <a:ext cx="1021778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4482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0B210BDE-779B-4D48-A0B7-C9816A0E9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13" y="0"/>
            <a:ext cx="12191987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9C7148-C08A-4F67-B8C5-F78A30AA55D4}"/>
              </a:ext>
            </a:extLst>
          </p:cNvPr>
          <p:cNvSpPr/>
          <p:nvPr/>
        </p:nvSpPr>
        <p:spPr>
          <a:xfrm>
            <a:off x="254000" y="228600"/>
            <a:ext cx="11734800" cy="635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3A2551-C0C0-4827-8CFC-9B878EFAF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00" y="347662"/>
            <a:ext cx="2647950" cy="676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D8EC5C-DD54-415D-A726-946655509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415" y="940317"/>
            <a:ext cx="8056269" cy="459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1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F71D4F-D5FC-4BA6-A04C-0C11975EC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628" y="2837088"/>
            <a:ext cx="7474344" cy="239593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43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2142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69172" y="4096192"/>
            <a:ext cx="11749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8378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0064D2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31 x 3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2142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18020" y="40961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2780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22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2142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18020" y="40961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3537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12 x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2142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18020" y="40961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7694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24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2142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18020" y="40961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4595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5E65D17-263B-4F98-82FA-D080198734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13" y="0"/>
            <a:ext cx="12191987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9C7148-C08A-4F67-B8C5-F78A30AA55D4}"/>
              </a:ext>
            </a:extLst>
          </p:cNvPr>
          <p:cNvSpPr/>
          <p:nvPr/>
        </p:nvSpPr>
        <p:spPr>
          <a:xfrm>
            <a:off x="254000" y="228600"/>
            <a:ext cx="11734800" cy="635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E320B2C-A333-45EE-A5D8-F523F7EA0B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45939" y="732023"/>
            <a:ext cx="981257" cy="9651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519B98-BCB1-4D98-A221-69FC0311914D}"/>
              </a:ext>
            </a:extLst>
          </p:cNvPr>
          <p:cNvSpPr/>
          <p:nvPr/>
        </p:nvSpPr>
        <p:spPr>
          <a:xfrm>
            <a:off x="1320800" y="939800"/>
            <a:ext cx="10617200" cy="1117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304815" marR="0" lvl="1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1C7E9E-63E9-473A-A255-31D8972AD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8612" y="3776393"/>
            <a:ext cx="4505949" cy="280220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2E5E3DB-92E7-440E-A0E0-494994360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000" l="5083" r="94750">
                        <a14:foregroundMark x1="11250" y1="97583" x2="74917" y2="93583"/>
                        <a14:foregroundMark x1="74917" y1="93583" x2="82583" y2="94000"/>
                        <a14:foregroundMark x1="82583" y1="94000" x2="83167" y2="94167"/>
                        <a14:foregroundMark x1="7000" y1="96917" x2="39417" y2="98917"/>
                        <a14:foregroundMark x1="39417" y1="98917" x2="90417" y2="97750"/>
                        <a14:foregroundMark x1="90417" y1="97750" x2="94833" y2="97750"/>
                        <a14:foregroundMark x1="5083" y1="97750" x2="7667" y2="9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07281" y="939800"/>
            <a:ext cx="6018735" cy="601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C946F4-4205-4C1E-BA96-3DE89913FF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838" y="1198252"/>
            <a:ext cx="10223878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05385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5E65D17-263B-4F98-82FA-D080198734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13" y="0"/>
            <a:ext cx="12191987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9C7148-C08A-4F67-B8C5-F78A30AA55D4}"/>
              </a:ext>
            </a:extLst>
          </p:cNvPr>
          <p:cNvSpPr/>
          <p:nvPr/>
        </p:nvSpPr>
        <p:spPr>
          <a:xfrm>
            <a:off x="254000" y="228600"/>
            <a:ext cx="11734800" cy="635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defRPr/>
            </a:pPr>
            <a:r>
              <a:rPr lang="vi-VN" sz="1200" b="1">
                <a:solidFill>
                  <a:prstClr val="white"/>
                </a:solidFill>
                <a:cs typeface="Arial" panose="020B0604020202020204" pitchFamily="34" charset="0"/>
              </a:rPr>
              <a:t>3: Trong phòng có 3 hàng ghế, mỗi hàng ghế có 13 người ngồi. Hỏi trong phòng đó có tất cả bao nhiêu người ngồi?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519B98-BCB1-4D98-A221-69FC0311914D}"/>
              </a:ext>
            </a:extLst>
          </p:cNvPr>
          <p:cNvSpPr/>
          <p:nvPr/>
        </p:nvSpPr>
        <p:spPr>
          <a:xfrm>
            <a:off x="1320800" y="939800"/>
            <a:ext cx="10617200" cy="1117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304815" marR="0" lvl="1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2FF801-BD64-42DF-9A8E-D045D30140FF}"/>
              </a:ext>
            </a:extLst>
          </p:cNvPr>
          <p:cNvGrpSpPr/>
          <p:nvPr/>
        </p:nvGrpSpPr>
        <p:grpSpPr>
          <a:xfrm>
            <a:off x="492369" y="506437"/>
            <a:ext cx="783289" cy="675249"/>
            <a:chOff x="492369" y="506437"/>
            <a:chExt cx="783289" cy="675249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4B1DB1E0-8FF4-400E-AC2E-E87948E30A6B}"/>
                </a:ext>
              </a:extLst>
            </p:cNvPr>
            <p:cNvSpPr/>
            <p:nvPr/>
          </p:nvSpPr>
          <p:spPr>
            <a:xfrm>
              <a:off x="492369" y="506437"/>
              <a:ext cx="783289" cy="675249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F4BB404-D51C-4278-81ED-280342515A17}"/>
                </a:ext>
              </a:extLst>
            </p:cNvPr>
            <p:cNvSpPr txBox="1"/>
            <p:nvPr/>
          </p:nvSpPr>
          <p:spPr>
            <a:xfrm>
              <a:off x="694788" y="596911"/>
              <a:ext cx="5752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4035824-6028-4A54-ADCD-16E2C85D1F2A}"/>
              </a:ext>
            </a:extLst>
          </p:cNvPr>
          <p:cNvSpPr txBox="1"/>
          <p:nvPr/>
        </p:nvSpPr>
        <p:spPr>
          <a:xfrm>
            <a:off x="1265274" y="362890"/>
            <a:ext cx="10356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cs typeface="Arial" panose="020B0604020202020204" pitchFamily="34" charset="0"/>
              </a:rPr>
              <a:t>Trong phòng có 3 hàng ghế, mỗi hàng ghế có 13 người ngồi. Hỏi trong phòng đó có tất cả bao nhiêu người ngồi?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DF7C19-BCA1-4981-ADFB-AE48E92EB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455" y="2052083"/>
            <a:ext cx="4605545" cy="33545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939F7F9-DB53-4943-9BF7-C4C2289A7791}"/>
              </a:ext>
            </a:extLst>
          </p:cNvPr>
          <p:cNvSpPr txBox="1"/>
          <p:nvPr/>
        </p:nvSpPr>
        <p:spPr>
          <a:xfrm>
            <a:off x="254000" y="4315427"/>
            <a:ext cx="764480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vi-VN" sz="3000" b="1" i="0" dirty="0">
                <a:solidFill>
                  <a:srgbClr val="008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giải:</a:t>
            </a:r>
            <a:endParaRPr lang="vi-VN" sz="30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 phòng có tất cả số người ngồi là:</a:t>
            </a:r>
          </a:p>
          <a:p>
            <a:pPr algn="ctr"/>
            <a:r>
              <a:rPr lang="vi-VN" sz="3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 x 3 = 39 (người)</a:t>
            </a:r>
          </a:p>
          <a:p>
            <a:pPr algn="r"/>
            <a:r>
              <a:rPr lang="vi-VN" sz="3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Đáp số: 39 người ngồi.</a:t>
            </a:r>
          </a:p>
        </p:txBody>
      </p:sp>
    </p:spTree>
    <p:extLst>
      <p:ext uri="{BB962C8B-B14F-4D97-AF65-F5344CB8AC3E}">
        <p14:creationId xmlns:p14="http://schemas.microsoft.com/office/powerpoint/2010/main" val="2154914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E60808-BE02-4192-A1BB-2B0E461EA8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"/>
          <a:stretch/>
        </p:blipFill>
        <p:spPr>
          <a:xfrm>
            <a:off x="13" y="0"/>
            <a:ext cx="12191987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A2D5FB-9B14-437A-A20D-8884F0CB14BC}"/>
              </a:ext>
            </a:extLst>
          </p:cNvPr>
          <p:cNvSpPr/>
          <p:nvPr/>
        </p:nvSpPr>
        <p:spPr>
          <a:xfrm>
            <a:off x="254000" y="228600"/>
            <a:ext cx="11734800" cy="635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84AF9-3034-4C38-B76F-099BF6C7A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00" l="5083" r="94750">
                        <a14:foregroundMark x1="11250" y1="97583" x2="74917" y2="93583"/>
                        <a14:foregroundMark x1="74917" y1="93583" x2="82583" y2="94000"/>
                        <a14:foregroundMark x1="82583" y1="94000" x2="83167" y2="94167"/>
                        <a14:foregroundMark x1="7000" y1="96917" x2="39417" y2="98917"/>
                        <a14:foregroundMark x1="39417" y1="98917" x2="90417" y2="97750"/>
                        <a14:foregroundMark x1="90417" y1="97750" x2="94833" y2="97750"/>
                        <a14:foregroundMark x1="5083" y1="97750" x2="7667" y2="9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07281" y="939800"/>
            <a:ext cx="6018735" cy="601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21E63F-A2CA-49E1-9F4B-4FB7EEC4B7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35215" y="-461304"/>
            <a:ext cx="4505949" cy="2802207"/>
          </a:xfrm>
          <a:prstGeom prst="rect">
            <a:avLst/>
          </a:prstGeom>
        </p:spPr>
      </p:pic>
      <p:pic>
        <p:nvPicPr>
          <p:cNvPr id="6" name="Am-thanh-danh-nhau-www_tiengdong_com">
            <a:hlinkClick r:id="" action="ppaction://media"/>
            <a:extLst>
              <a:ext uri="{FF2B5EF4-FFF2-40B4-BE49-F238E27FC236}">
                <a16:creationId xmlns:a16="http://schemas.microsoft.com/office/drawing/2014/main" id="{DF786832-BB62-49E6-AEB3-8C942BCA96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278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428673" y="3644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00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0.56615 0.76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7" y="381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66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EE3715-368A-4D5E-B03D-C067D58339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13" y="0"/>
            <a:ext cx="12191987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2A4568-1616-4877-9B67-48C1A69ED74E}"/>
              </a:ext>
            </a:extLst>
          </p:cNvPr>
          <p:cNvSpPr/>
          <p:nvPr/>
        </p:nvSpPr>
        <p:spPr>
          <a:xfrm>
            <a:off x="254000" y="228600"/>
            <a:ext cx="11734800" cy="635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35B06A-D1E6-4DBF-AB41-AF14E7BC1EA0}"/>
              </a:ext>
            </a:extLst>
          </p:cNvPr>
          <p:cNvSpPr/>
          <p:nvPr/>
        </p:nvSpPr>
        <p:spPr>
          <a:xfrm>
            <a:off x="457187" y="344243"/>
            <a:ext cx="11036118" cy="1160999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bởi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500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170" name="Picture 2" descr="Tây Du Ký: Vì sao chỉ Đường Tăng mới gỡ được bùa trên Ngũ Hành Sơn?">
            <a:extLst>
              <a:ext uri="{FF2B5EF4-FFF2-40B4-BE49-F238E27FC236}">
                <a16:creationId xmlns:a16="http://schemas.microsoft.com/office/drawing/2014/main" id="{0586A6E2-A5B3-4ACA-A317-FBA1E741D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8" y="1620885"/>
            <a:ext cx="6657975" cy="4905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252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33632523-37A1-4DEE-BC53-4464AC4311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15016F-579F-43DF-9406-6CDD5AF2E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1600" y="3125072"/>
            <a:ext cx="5718543" cy="35563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B2BF7B8-A963-4D44-A461-CBF4584A2473}"/>
              </a:ext>
            </a:extLst>
          </p:cNvPr>
          <p:cNvSpPr/>
          <p:nvPr/>
        </p:nvSpPr>
        <p:spPr>
          <a:xfrm>
            <a:off x="3680221" y="2948452"/>
            <a:ext cx="8329676" cy="15693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nhớ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A83EF6-0516-42B7-A422-53055C126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943" y="400050"/>
            <a:ext cx="482235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00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524000" y="334298"/>
            <a:ext cx="4673600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2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65462" y="1596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3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10067-72CE-47C3-97EC-4FF4AF35D1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13" y="0"/>
            <a:ext cx="12191987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6B7C6F-52DB-4C3F-87F1-180DA6F296E4}"/>
              </a:ext>
            </a:extLst>
          </p:cNvPr>
          <p:cNvSpPr/>
          <p:nvPr/>
        </p:nvSpPr>
        <p:spPr>
          <a:xfrm>
            <a:off x="270387" y="128516"/>
            <a:ext cx="11734800" cy="655168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D58DFA-9B09-4093-9716-671E55697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06880" y="3255011"/>
            <a:ext cx="5718543" cy="35563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8F4393-A9F8-4037-AC19-43FD941AD72F}"/>
              </a:ext>
            </a:extLst>
          </p:cNvPr>
          <p:cNvSpPr txBox="1"/>
          <p:nvPr/>
        </p:nvSpPr>
        <p:spPr>
          <a:xfrm>
            <a:off x="2315482" y="1808461"/>
            <a:ext cx="68061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CHÀO TẠM BIỆT VÀ HẸN GẶP LẠI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BDBEE2-547D-49CF-812F-2F904FEBC7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5657" y="1358674"/>
            <a:ext cx="3351252" cy="54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1858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7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64607" y="3841390"/>
            <a:ext cx="6262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2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7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542261" y="334298"/>
            <a:ext cx="5433276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nhẩm: 30 x 2 = 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73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63084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64607" y="3841390"/>
            <a:ext cx="6262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63990" y="509991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7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499731" y="334298"/>
            <a:ext cx="5475806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nhẩm: 10 x 5 = 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52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10067-72CE-47C3-97EC-4FF4AF35D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13" y="0"/>
            <a:ext cx="12191987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6B7C6F-52DB-4C3F-87F1-180DA6F296E4}"/>
              </a:ext>
            </a:extLst>
          </p:cNvPr>
          <p:cNvSpPr/>
          <p:nvPr/>
        </p:nvSpPr>
        <p:spPr>
          <a:xfrm>
            <a:off x="270387" y="128516"/>
            <a:ext cx="11734800" cy="655168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D58DFA-9B09-4093-9716-671E55697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6880" y="3255011"/>
            <a:ext cx="5718543" cy="35563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8F4393-A9F8-4037-AC19-43FD941AD72F}"/>
              </a:ext>
            </a:extLst>
          </p:cNvPr>
          <p:cNvSpPr txBox="1"/>
          <p:nvPr/>
        </p:nvSpPr>
        <p:spPr>
          <a:xfrm>
            <a:off x="4890553" y="1260354"/>
            <a:ext cx="1636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BDBEE2-547D-49CF-812F-2F904FEBC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5657" y="1358674"/>
            <a:ext cx="3351252" cy="54393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9E691F-E529-4832-8889-6E5315098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212" y="2151744"/>
            <a:ext cx="7529213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8587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10067-72CE-47C3-97EC-4FF4AF35D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13" y="0"/>
            <a:ext cx="12191987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D58DFA-9B09-4093-9716-671E55697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600" y="3429000"/>
            <a:ext cx="5718543" cy="3556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CB161-592E-4719-93EE-581B93500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571" y="3898486"/>
            <a:ext cx="8065707" cy="32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0587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AC49E2-E341-4CE7-9FB3-5F55A147F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28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D6006-D8CB-43B7-ADEB-388D0DD82279}"/>
              </a:ext>
            </a:extLst>
          </p:cNvPr>
          <p:cNvSpPr/>
          <p:nvPr/>
        </p:nvSpPr>
        <p:spPr>
          <a:xfrm>
            <a:off x="254000" y="228600"/>
            <a:ext cx="11734800" cy="635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A78D03E-D27F-4F5F-B945-8D77FEA68934}"/>
              </a:ext>
            </a:extLst>
          </p:cNvPr>
          <p:cNvSpPr/>
          <p:nvPr/>
        </p:nvSpPr>
        <p:spPr>
          <a:xfrm>
            <a:off x="1320800" y="939800"/>
            <a:ext cx="10617200" cy="1117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304815" marR="0" lvl="1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A2EF858-33A2-4669-8C14-D5CB98AD65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68302" y="685801"/>
            <a:ext cx="981257" cy="965199"/>
          </a:xfrm>
          <a:prstGeom prst="rect">
            <a:avLst/>
          </a:prstGeom>
        </p:spPr>
      </p:pic>
      <p:sp>
        <p:nvSpPr>
          <p:cNvPr id="18" name="Rectangle: Rounded Corners 17">
            <a:hlinkClick r:id="rId6" action="ppaction://hlinksldjump"/>
            <a:extLst>
              <a:ext uri="{FF2B5EF4-FFF2-40B4-BE49-F238E27FC236}">
                <a16:creationId xmlns:a16="http://schemas.microsoft.com/office/drawing/2014/main" id="{17741722-D1E0-40EA-A211-C0942E6CEC3F}"/>
              </a:ext>
            </a:extLst>
          </p:cNvPr>
          <p:cNvSpPr/>
          <p:nvPr/>
        </p:nvSpPr>
        <p:spPr>
          <a:xfrm>
            <a:off x="3145028" y="990599"/>
            <a:ext cx="4980686" cy="6604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85D79A8E-999F-4B1D-805E-479F472F0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78588" y="2008821"/>
            <a:ext cx="981257" cy="965199"/>
          </a:xfrm>
          <a:prstGeom prst="rect">
            <a:avLst/>
          </a:prstGeom>
        </p:spPr>
      </p:pic>
      <p:sp>
        <p:nvSpPr>
          <p:cNvPr id="20" name="Rectangle: Rounded Corners 19">
            <a:hlinkClick r:id="rId7" action="ppaction://hlinksldjump"/>
            <a:extLst>
              <a:ext uri="{FF2B5EF4-FFF2-40B4-BE49-F238E27FC236}">
                <a16:creationId xmlns:a16="http://schemas.microsoft.com/office/drawing/2014/main" id="{D46017BC-F54C-4646-B38F-4FF9C17C210C}"/>
              </a:ext>
            </a:extLst>
          </p:cNvPr>
          <p:cNvSpPr/>
          <p:nvPr/>
        </p:nvSpPr>
        <p:spPr>
          <a:xfrm>
            <a:off x="3655314" y="2313620"/>
            <a:ext cx="6112800" cy="6604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Long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3C79BCFD-E237-481D-89C3-D5D1BA9615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38988" y="3483365"/>
            <a:ext cx="981257" cy="965199"/>
          </a:xfrm>
          <a:prstGeom prst="rect">
            <a:avLst/>
          </a:prstGeom>
        </p:spPr>
      </p:pic>
      <p:sp>
        <p:nvSpPr>
          <p:cNvPr id="22" name="Rectangle: Rounded Corners 21">
            <a:hlinkClick r:id="rId8" action="ppaction://hlinksldjump"/>
            <a:extLst>
              <a:ext uri="{FF2B5EF4-FFF2-40B4-BE49-F238E27FC236}">
                <a16:creationId xmlns:a16="http://schemas.microsoft.com/office/drawing/2014/main" id="{64F2B130-CE11-4F7C-8BEF-36A625BB6FE9}"/>
              </a:ext>
            </a:extLst>
          </p:cNvPr>
          <p:cNvSpPr/>
          <p:nvPr/>
        </p:nvSpPr>
        <p:spPr>
          <a:xfrm>
            <a:off x="4315714" y="3788164"/>
            <a:ext cx="4980686" cy="6604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942D844A-5952-4640-9530-4FE11841A1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48588" y="4957909"/>
            <a:ext cx="981257" cy="965199"/>
          </a:xfrm>
          <a:prstGeom prst="rect">
            <a:avLst/>
          </a:prstGeom>
        </p:spPr>
      </p:pic>
      <p:sp>
        <p:nvSpPr>
          <p:cNvPr id="24" name="Rectangle: Rounded Corners 23">
            <a:hlinkClick r:id="rId9" action="ppaction://hlinksldjump"/>
            <a:extLst>
              <a:ext uri="{FF2B5EF4-FFF2-40B4-BE49-F238E27FC236}">
                <a16:creationId xmlns:a16="http://schemas.microsoft.com/office/drawing/2014/main" id="{F5D55018-94AA-4899-805C-27F7F03512E5}"/>
              </a:ext>
            </a:extLst>
          </p:cNvPr>
          <p:cNvSpPr/>
          <p:nvPr/>
        </p:nvSpPr>
        <p:spPr>
          <a:xfrm>
            <a:off x="4925313" y="5262708"/>
            <a:ext cx="5597543" cy="6604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thoát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AF6C46-21C1-436F-9FAB-B58B7E0B5D67}"/>
              </a:ext>
            </a:extLst>
          </p:cNvPr>
          <p:cNvSpPr txBox="1"/>
          <p:nvPr/>
        </p:nvSpPr>
        <p:spPr>
          <a:xfrm>
            <a:off x="4157330" y="329609"/>
            <a:ext cx="3753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thử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thách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vượt</a:t>
            </a:r>
            <a:r>
              <a:rPr lang="en-US" sz="2400" b="1" dirty="0">
                <a:solidFill>
                  <a:srgbClr val="FF0000"/>
                </a:solidFill>
              </a:rPr>
              <a:t> qua</a:t>
            </a:r>
          </a:p>
        </p:txBody>
      </p:sp>
    </p:spTree>
    <p:extLst>
      <p:ext uri="{BB962C8B-B14F-4D97-AF65-F5344CB8AC3E}">
        <p14:creationId xmlns:p14="http://schemas.microsoft.com/office/powerpoint/2010/main" val="40607090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A0187-52BD-4D34-810C-BCA7CCD92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28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9C7148-C08A-4F67-B8C5-F78A30AA55D4}"/>
              </a:ext>
            </a:extLst>
          </p:cNvPr>
          <p:cNvSpPr/>
          <p:nvPr/>
        </p:nvSpPr>
        <p:spPr>
          <a:xfrm>
            <a:off x="254000" y="228600"/>
            <a:ext cx="11734800" cy="635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E320B2C-A333-45EE-A5D8-F523F7EA0B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616971" y="228600"/>
            <a:ext cx="981257" cy="9651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519B98-BCB1-4D98-A221-69FC0311914D}"/>
              </a:ext>
            </a:extLst>
          </p:cNvPr>
          <p:cNvSpPr/>
          <p:nvPr/>
        </p:nvSpPr>
        <p:spPr>
          <a:xfrm>
            <a:off x="1320800" y="939800"/>
            <a:ext cx="10617200" cy="1117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304815" marR="0" lvl="1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74" name="Picture 2" descr="Tây du ký: Tôn Ngộ Không sợ chết vì điều này">
            <a:extLst>
              <a:ext uri="{FF2B5EF4-FFF2-40B4-BE49-F238E27FC236}">
                <a16:creationId xmlns:a16="http://schemas.microsoft.com/office/drawing/2014/main" id="{99C5841E-D1AF-44A0-83A5-109F6EFCF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031" y="3771817"/>
            <a:ext cx="4887937" cy="2566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DA660E-3448-4BDB-BA14-2D1CEAEBC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485" y="1204679"/>
            <a:ext cx="10595766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9337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370</Words>
  <Application>Microsoft Office PowerPoint</Application>
  <PresentationFormat>Widescreen</PresentationFormat>
  <Paragraphs>95</Paragraphs>
  <Slides>30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印品黑体</vt:lpstr>
      <vt:lpstr>1_Office Theme</vt:lpstr>
      <vt:lpstr>2_Office Theme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33</cp:revision>
  <dcterms:created xsi:type="dcterms:W3CDTF">2022-10-28T12:52:46Z</dcterms:created>
  <dcterms:modified xsi:type="dcterms:W3CDTF">2022-11-06T10:21:49Z</dcterms:modified>
</cp:coreProperties>
</file>