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14" r:id="rId2"/>
    <p:sldId id="256" r:id="rId3"/>
    <p:sldId id="257" r:id="rId4"/>
    <p:sldId id="407" r:id="rId5"/>
    <p:sldId id="427" r:id="rId6"/>
    <p:sldId id="460" r:id="rId7"/>
    <p:sldId id="461" r:id="rId8"/>
    <p:sldId id="457" r:id="rId9"/>
    <p:sldId id="463" r:id="rId10"/>
    <p:sldId id="462" r:id="rId11"/>
    <p:sldId id="464" r:id="rId12"/>
    <p:sldId id="465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39B"/>
    <a:srgbClr val="0000CC"/>
    <a:srgbClr val="FF0066"/>
    <a:srgbClr val="C5F3F3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>
      <p:cViewPr varScale="1">
        <p:scale>
          <a:sx n="44" d="100"/>
          <a:sy n="44" d="100"/>
        </p:scale>
        <p:origin x="448" y="5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69263" y="-54007"/>
            <a:ext cx="16415163" cy="3617833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350" y="0"/>
            <a:ext cx="1857288" cy="2349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4503173" y="1103712"/>
            <a:ext cx="11027422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10666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10666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10666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69263" y="-54008"/>
            <a:ext cx="5387741" cy="623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4503173" y="1073579"/>
            <a:ext cx="11027422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10666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10666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10666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0040" y="1"/>
            <a:ext cx="6193688" cy="11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8130586"/>
            <a:ext cx="16276638" cy="1013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8130586"/>
            <a:ext cx="16276638" cy="1013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4885597" cy="665019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7" y="548632"/>
            <a:ext cx="16113904" cy="80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7937501"/>
            <a:ext cx="16276638" cy="120650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8255001"/>
            <a:ext cx="16276638" cy="88900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1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7937501"/>
            <a:ext cx="16276638" cy="120650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8255001"/>
            <a:ext cx="16276638" cy="88900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42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EDC1C8-E89D-8EC0-E94B-41F5AC344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/>
          <a:lstStyle/>
          <a:p>
            <a:fld id="{B0FF3092-099F-40A5-B724-2564865CB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/>
          <a:lstStyle/>
          <a:p>
            <a:fld id="{A4167021-B962-4D6C-8DFC-AF0D64A5D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699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7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9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40" y="1699032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09" y="5249334"/>
            <a:ext cx="11414823" cy="376847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3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3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3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8" y="1088999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977222" y="6536267"/>
            <a:ext cx="8094211" cy="1230953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006C250-1A85-1627-C0FF-FD7AFC68762D}"/>
              </a:ext>
            </a:extLst>
          </p:cNvPr>
          <p:cNvGrpSpPr/>
          <p:nvPr/>
        </p:nvGrpSpPr>
        <p:grpSpPr>
          <a:xfrm>
            <a:off x="311394" y="1111853"/>
            <a:ext cx="2638680" cy="794611"/>
            <a:chOff x="1679996" y="351713"/>
            <a:chExt cx="4175303" cy="987396"/>
          </a:xfrm>
          <a:scene3d>
            <a:camera prst="orthographicFront"/>
            <a:lightRig rig="flat" dir="t"/>
          </a:scene3d>
        </p:grpSpPr>
        <p:sp>
          <p:nvSpPr>
            <p:cNvPr id="3" name="Rectangle: Rounded Corners 20">
              <a:extLst>
                <a:ext uri="{FF2B5EF4-FFF2-40B4-BE49-F238E27FC236}">
                  <a16:creationId xmlns:a16="http://schemas.microsoft.com/office/drawing/2014/main" id="{6274902B-8634-D94E-D1EF-591E4A3518A3}"/>
                </a:ext>
              </a:extLst>
            </p:cNvPr>
            <p:cNvSpPr/>
            <p:nvPr/>
          </p:nvSpPr>
          <p:spPr>
            <a:xfrm>
              <a:off x="1679996" y="351713"/>
              <a:ext cx="4084449" cy="98739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0504D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C0504D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C0504D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AED5306-6C4A-CE21-0D60-F93ADCECCC96}"/>
                </a:ext>
              </a:extLst>
            </p:cNvPr>
            <p:cNvSpPr txBox="1"/>
            <p:nvPr/>
          </p:nvSpPr>
          <p:spPr>
            <a:xfrm>
              <a:off x="1679996" y="380639"/>
              <a:ext cx="4175303" cy="9584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p3d/>
          </p:spPr>
          <p:txBody>
            <a:bodyPr spcFirstLastPara="0" vert="horz" wrap="square" lIns="13547" tIns="13547" rIns="13547" bIns="13547" numCol="1" spcCol="1270" anchor="ctr" anchorCtr="0">
              <a:noAutofit/>
            </a:bodyPr>
            <a:lstStyle/>
            <a:p>
              <a:pPr algn="ctr" defTabSz="94824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đơn</a:t>
              </a:r>
            </a:p>
          </p:txBody>
        </p:sp>
      </p:grp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BDD711E-B5E3-2FDD-9757-AE581E6276B8}"/>
              </a:ext>
            </a:extLst>
          </p:cNvPr>
          <p:cNvSpPr/>
          <p:nvPr/>
        </p:nvSpPr>
        <p:spPr>
          <a:xfrm>
            <a:off x="4480719" y="202086"/>
            <a:ext cx="5610183" cy="6600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 hiệu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ngữ. 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D3670D8D-6A2E-0145-B151-8ABF73D9F861}"/>
              </a:ext>
            </a:extLst>
          </p:cNvPr>
          <p:cNvGrpSpPr/>
          <p:nvPr/>
        </p:nvGrpSpPr>
        <p:grpSpPr>
          <a:xfrm>
            <a:off x="2950075" y="664621"/>
            <a:ext cx="1847884" cy="1689084"/>
            <a:chOff x="3939477" y="690058"/>
            <a:chExt cx="1385913" cy="1266813"/>
          </a:xfrm>
        </p:grpSpPr>
        <p:sp>
          <p:nvSpPr>
            <p:cNvPr id="7" name="Left Brace 8">
              <a:extLst>
                <a:ext uri="{FF2B5EF4-FFF2-40B4-BE49-F238E27FC236}">
                  <a16:creationId xmlns:a16="http://schemas.microsoft.com/office/drawing/2014/main" id="{0591EA3A-C528-CC47-1750-60EC33D077F4}"/>
                </a:ext>
              </a:extLst>
            </p:cNvPr>
            <p:cNvSpPr/>
            <p:nvPr/>
          </p:nvSpPr>
          <p:spPr>
            <a:xfrm>
              <a:off x="3939477" y="690058"/>
              <a:ext cx="1147983" cy="126681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8" name="Straight Connector 9">
              <a:extLst>
                <a:ext uri="{FF2B5EF4-FFF2-40B4-BE49-F238E27FC236}">
                  <a16:creationId xmlns:a16="http://schemas.microsoft.com/office/drawing/2014/main" id="{68FA7482-4F46-2DA2-F020-A7CCCCF0625D}"/>
                </a:ext>
              </a:extLst>
            </p:cNvPr>
            <p:cNvCxnSpPr/>
            <p:nvPr/>
          </p:nvCxnSpPr>
          <p:spPr>
            <a:xfrm>
              <a:off x="4210436" y="1332192"/>
              <a:ext cx="1114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: Rounded Corners 41">
            <a:extLst>
              <a:ext uri="{FF2B5EF4-FFF2-40B4-BE49-F238E27FC236}">
                <a16:creationId xmlns:a16="http://schemas.microsoft.com/office/drawing/2014/main" id="{438C1297-DF62-075F-E745-0FA95A2D04B2}"/>
              </a:ext>
            </a:extLst>
          </p:cNvPr>
          <p:cNvSpPr/>
          <p:nvPr/>
        </p:nvSpPr>
        <p:spPr>
          <a:xfrm>
            <a:off x="4480719" y="990600"/>
            <a:ext cx="6321383" cy="6057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 điểm, thời gian viết đơn.</a:t>
            </a:r>
          </a:p>
        </p:txBody>
      </p:sp>
      <p:sp>
        <p:nvSpPr>
          <p:cNvPr id="10" name="Rectangle: Rounded Corners 41">
            <a:extLst>
              <a:ext uri="{FF2B5EF4-FFF2-40B4-BE49-F238E27FC236}">
                <a16:creationId xmlns:a16="http://schemas.microsoft.com/office/drawing/2014/main" id="{BABBAAD5-26FD-4E50-F357-BE6322620D07}"/>
              </a:ext>
            </a:extLst>
          </p:cNvPr>
          <p:cNvSpPr/>
          <p:nvPr/>
        </p:nvSpPr>
        <p:spPr>
          <a:xfrm>
            <a:off x="4480719" y="1785208"/>
            <a:ext cx="2424617" cy="56849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lá đơn.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6D8D96B5-A3F2-EABC-7EC1-FB63FAA925BF}"/>
              </a:ext>
            </a:extLst>
          </p:cNvPr>
          <p:cNvGrpSpPr/>
          <p:nvPr/>
        </p:nvGrpSpPr>
        <p:grpSpPr>
          <a:xfrm>
            <a:off x="540501" y="3677689"/>
            <a:ext cx="2734959" cy="1785993"/>
            <a:chOff x="1305326" y="1035040"/>
            <a:chExt cx="4444914" cy="1159113"/>
          </a:xfrm>
          <a:scene3d>
            <a:camera prst="orthographicFront"/>
            <a:lightRig rig="flat" dir="t"/>
          </a:scene3d>
        </p:grpSpPr>
        <p:sp>
          <p:nvSpPr>
            <p:cNvPr id="12" name="Rectangle: Rounded Corners 26">
              <a:extLst>
                <a:ext uri="{FF2B5EF4-FFF2-40B4-BE49-F238E27FC236}">
                  <a16:creationId xmlns:a16="http://schemas.microsoft.com/office/drawing/2014/main" id="{D9AAFC21-FC1B-02DE-78DA-29D52EB8970F}"/>
                </a:ext>
              </a:extLst>
            </p:cNvPr>
            <p:cNvSpPr/>
            <p:nvPr/>
          </p:nvSpPr>
          <p:spPr>
            <a:xfrm>
              <a:off x="1305326" y="1120900"/>
              <a:ext cx="4444914" cy="987393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190CAEF2-1D51-CEE1-EEBD-55B9B97C7DAB}"/>
                </a:ext>
              </a:extLst>
            </p:cNvPr>
            <p:cNvSpPr txBox="1"/>
            <p:nvPr/>
          </p:nvSpPr>
          <p:spPr>
            <a:xfrm>
              <a:off x="1393117" y="1035040"/>
              <a:ext cx="4134798" cy="115911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3547" tIns="13547" rIns="13547" bIns="13547" numCol="1" spcCol="1270" anchor="ctr" anchorCtr="0">
              <a:noAutofit/>
            </a:bodyPr>
            <a:lstStyle/>
            <a:p>
              <a:pPr algn="ctr" defTabSz="94824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 dung chính</a:t>
              </a:r>
            </a:p>
          </p:txBody>
        </p:sp>
      </p:grpSp>
      <p:sp>
        <p:nvSpPr>
          <p:cNvPr id="14" name="Rectangle: Rounded Corners 46">
            <a:extLst>
              <a:ext uri="{FF2B5EF4-FFF2-40B4-BE49-F238E27FC236}">
                <a16:creationId xmlns:a16="http://schemas.microsoft.com/office/drawing/2014/main" id="{23DC8180-D67F-B274-BA43-2A1BABB459E7}"/>
              </a:ext>
            </a:extLst>
          </p:cNvPr>
          <p:cNvSpPr/>
          <p:nvPr/>
        </p:nvSpPr>
        <p:spPr>
          <a:xfrm>
            <a:off x="4353693" y="2879775"/>
            <a:ext cx="4314809" cy="55923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 đơn</a:t>
            </a:r>
          </a:p>
        </p:txBody>
      </p:sp>
      <p:sp>
        <p:nvSpPr>
          <p:cNvPr id="15" name="Rectangle: Rounded Corners 47">
            <a:extLst>
              <a:ext uri="{FF2B5EF4-FFF2-40B4-BE49-F238E27FC236}">
                <a16:creationId xmlns:a16="http://schemas.microsoft.com/office/drawing/2014/main" id="{76474364-9DE2-25EC-8BC8-07DE5893C7F0}"/>
              </a:ext>
            </a:extLst>
          </p:cNvPr>
          <p:cNvSpPr/>
          <p:nvPr/>
        </p:nvSpPr>
        <p:spPr>
          <a:xfrm>
            <a:off x="4353693" y="3480552"/>
            <a:ext cx="4111608" cy="5641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làm đơn</a:t>
            </a:r>
          </a:p>
        </p:txBody>
      </p:sp>
      <p:sp>
        <p:nvSpPr>
          <p:cNvPr id="16" name="Rectangle: Rounded Corners 61">
            <a:extLst>
              <a:ext uri="{FF2B5EF4-FFF2-40B4-BE49-F238E27FC236}">
                <a16:creationId xmlns:a16="http://schemas.microsoft.com/office/drawing/2014/main" id="{CF771415-7784-A7C0-F11B-C31B34DF73FF}"/>
              </a:ext>
            </a:extLst>
          </p:cNvPr>
          <p:cNvSpPr/>
          <p:nvPr/>
        </p:nvSpPr>
        <p:spPr>
          <a:xfrm>
            <a:off x="4302921" y="5361030"/>
            <a:ext cx="3493477" cy="5877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 do viết đơn</a:t>
            </a:r>
          </a:p>
        </p:txBody>
      </p:sp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E2B75F4F-1327-F618-638C-B89B53889A72}"/>
              </a:ext>
            </a:extLst>
          </p:cNvPr>
          <p:cNvCxnSpPr/>
          <p:nvPr/>
        </p:nvCxnSpPr>
        <p:spPr>
          <a:xfrm flipV="1">
            <a:off x="3257822" y="3365492"/>
            <a:ext cx="1022887" cy="620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9">
            <a:extLst>
              <a:ext uri="{FF2B5EF4-FFF2-40B4-BE49-F238E27FC236}">
                <a16:creationId xmlns:a16="http://schemas.microsoft.com/office/drawing/2014/main" id="{6E632B9B-A2F5-695E-23D3-B2061E8D7F25}"/>
              </a:ext>
            </a:extLst>
          </p:cNvPr>
          <p:cNvCxnSpPr>
            <a:endCxn id="15" idx="1"/>
          </p:cNvCxnSpPr>
          <p:nvPr/>
        </p:nvCxnSpPr>
        <p:spPr>
          <a:xfrm flipV="1">
            <a:off x="3222101" y="3762620"/>
            <a:ext cx="1131593" cy="376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0">
            <a:extLst>
              <a:ext uri="{FF2B5EF4-FFF2-40B4-BE49-F238E27FC236}">
                <a16:creationId xmlns:a16="http://schemas.microsoft.com/office/drawing/2014/main" id="{F98E3F59-A057-8DF8-B8FC-EDBE87A85AF3}"/>
              </a:ext>
            </a:extLst>
          </p:cNvPr>
          <p:cNvCxnSpPr>
            <a:cxnSpLocks/>
          </p:cNvCxnSpPr>
          <p:nvPr/>
        </p:nvCxnSpPr>
        <p:spPr>
          <a:xfrm>
            <a:off x="3275461" y="4301847"/>
            <a:ext cx="1072793" cy="645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1">
            <a:extLst>
              <a:ext uri="{FF2B5EF4-FFF2-40B4-BE49-F238E27FC236}">
                <a16:creationId xmlns:a16="http://schemas.microsoft.com/office/drawing/2014/main" id="{3DA5897B-FF1B-94B5-22C7-46F6F77328C2}"/>
              </a:ext>
            </a:extLst>
          </p:cNvPr>
          <p:cNvCxnSpPr>
            <a:cxnSpLocks/>
          </p:cNvCxnSpPr>
          <p:nvPr/>
        </p:nvCxnSpPr>
        <p:spPr>
          <a:xfrm>
            <a:off x="3266275" y="4327807"/>
            <a:ext cx="1036647" cy="126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61">
            <a:extLst>
              <a:ext uri="{FF2B5EF4-FFF2-40B4-BE49-F238E27FC236}">
                <a16:creationId xmlns:a16="http://schemas.microsoft.com/office/drawing/2014/main" id="{C7E4BEF2-65FE-D4B7-5F90-1795F31EAE14}"/>
              </a:ext>
            </a:extLst>
          </p:cNvPr>
          <p:cNvSpPr/>
          <p:nvPr/>
        </p:nvSpPr>
        <p:spPr>
          <a:xfrm>
            <a:off x="4403748" y="6006942"/>
            <a:ext cx="2359008" cy="587721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hứa</a:t>
            </a:r>
          </a:p>
        </p:txBody>
      </p:sp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5D08E95A-B482-1C88-E0BB-1EC1DB412B99}"/>
              </a:ext>
            </a:extLst>
          </p:cNvPr>
          <p:cNvCxnSpPr>
            <a:cxnSpLocks/>
          </p:cNvCxnSpPr>
          <p:nvPr/>
        </p:nvCxnSpPr>
        <p:spPr>
          <a:xfrm>
            <a:off x="3350312" y="4485764"/>
            <a:ext cx="1003383" cy="185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47">
            <a:extLst>
              <a:ext uri="{FF2B5EF4-FFF2-40B4-BE49-F238E27FC236}">
                <a16:creationId xmlns:a16="http://schemas.microsoft.com/office/drawing/2014/main" id="{1DB30DDF-8074-70C6-F2C8-D573332C9420}"/>
              </a:ext>
            </a:extLst>
          </p:cNvPr>
          <p:cNvSpPr/>
          <p:nvPr/>
        </p:nvSpPr>
        <p:spPr>
          <a:xfrm>
            <a:off x="4348253" y="4134648"/>
            <a:ext cx="4320249" cy="5641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sinh, giới tính</a:t>
            </a:r>
          </a:p>
        </p:txBody>
      </p:sp>
      <p:sp>
        <p:nvSpPr>
          <p:cNvPr id="24" name="Rectangle: Rounded Corners 60">
            <a:extLst>
              <a:ext uri="{FF2B5EF4-FFF2-40B4-BE49-F238E27FC236}">
                <a16:creationId xmlns:a16="http://schemas.microsoft.com/office/drawing/2014/main" id="{B9B176BA-625D-89AA-8EF8-0AAAA5A3219F}"/>
              </a:ext>
            </a:extLst>
          </p:cNvPr>
          <p:cNvSpPr/>
          <p:nvPr/>
        </p:nvSpPr>
        <p:spPr>
          <a:xfrm>
            <a:off x="4374991" y="4792227"/>
            <a:ext cx="3493477" cy="4908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, trường</a:t>
            </a:r>
          </a:p>
        </p:txBody>
      </p:sp>
      <p:cxnSp>
        <p:nvCxnSpPr>
          <p:cNvPr id="25" name="Straight Arrow Connector 27">
            <a:extLst>
              <a:ext uri="{FF2B5EF4-FFF2-40B4-BE49-F238E27FC236}">
                <a16:creationId xmlns:a16="http://schemas.microsoft.com/office/drawing/2014/main" id="{AC37F65B-A21D-F8BB-C4BF-ECE4283DA707}"/>
              </a:ext>
            </a:extLst>
          </p:cNvPr>
          <p:cNvCxnSpPr>
            <a:endCxn id="23" idx="1"/>
          </p:cNvCxnSpPr>
          <p:nvPr/>
        </p:nvCxnSpPr>
        <p:spPr>
          <a:xfrm>
            <a:off x="3275968" y="4145494"/>
            <a:ext cx="1072284" cy="27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1">
            <a:extLst>
              <a:ext uri="{FF2B5EF4-FFF2-40B4-BE49-F238E27FC236}">
                <a16:creationId xmlns:a16="http://schemas.microsoft.com/office/drawing/2014/main" id="{21E90675-0A1F-7D37-E5E9-980BCDE2DFBA}"/>
              </a:ext>
            </a:extLst>
          </p:cNvPr>
          <p:cNvGrpSpPr/>
          <p:nvPr/>
        </p:nvGrpSpPr>
        <p:grpSpPr>
          <a:xfrm>
            <a:off x="770887" y="7501693"/>
            <a:ext cx="2206375" cy="930228"/>
            <a:chOff x="2957684" y="-2392"/>
            <a:chExt cx="2751604" cy="1189697"/>
          </a:xfrm>
          <a:scene3d>
            <a:camera prst="orthographicFront"/>
            <a:lightRig rig="flat" dir="t"/>
          </a:scene3d>
        </p:grpSpPr>
        <p:sp>
          <p:nvSpPr>
            <p:cNvPr id="27" name="Rectangle: Rounded Corners 23">
              <a:extLst>
                <a:ext uri="{FF2B5EF4-FFF2-40B4-BE49-F238E27FC236}">
                  <a16:creationId xmlns:a16="http://schemas.microsoft.com/office/drawing/2014/main" id="{51DB07F6-D0A2-1338-2F5D-719280FF2885}"/>
                </a:ext>
              </a:extLst>
            </p:cNvPr>
            <p:cNvSpPr/>
            <p:nvPr/>
          </p:nvSpPr>
          <p:spPr>
            <a:xfrm>
              <a:off x="2957684" y="351713"/>
              <a:ext cx="2721528" cy="835592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0504D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C0504D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C0504D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2E21794C-7524-1213-3206-61B3A8A62545}"/>
                </a:ext>
              </a:extLst>
            </p:cNvPr>
            <p:cNvSpPr txBox="1"/>
            <p:nvPr/>
          </p:nvSpPr>
          <p:spPr>
            <a:xfrm>
              <a:off x="2957684" y="-2392"/>
              <a:ext cx="2751604" cy="118969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sp3d/>
          </p:spPr>
          <p:txBody>
            <a:bodyPr spcFirstLastPara="0" vert="horz" wrap="square" lIns="13547" tIns="13547" rIns="13547" bIns="13547" numCol="1" spcCol="1270" anchor="ctr" anchorCtr="0">
              <a:noAutofit/>
            </a:bodyPr>
            <a:lstStyle/>
            <a:p>
              <a:pPr algn="ctr" defTabSz="948243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b="1" dirty="0" err="1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lang="en-US" sz="3200" b="1" dirty="0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endParaRPr lang="en-US" sz="3200" b="1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34">
            <a:extLst>
              <a:ext uri="{FF2B5EF4-FFF2-40B4-BE49-F238E27FC236}">
                <a16:creationId xmlns:a16="http://schemas.microsoft.com/office/drawing/2014/main" id="{EA874969-D4BC-F30E-4C14-EA7E8FF2CAFA}"/>
              </a:ext>
            </a:extLst>
          </p:cNvPr>
          <p:cNvSpPr txBox="1"/>
          <p:nvPr/>
        </p:nvSpPr>
        <p:spPr>
          <a:xfrm>
            <a:off x="4207660" y="7854996"/>
            <a:ext cx="2437793" cy="584775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 tên</a:t>
            </a:r>
          </a:p>
        </p:txBody>
      </p:sp>
      <p:sp>
        <p:nvSpPr>
          <p:cNvPr id="30" name="TextBox 35">
            <a:extLst>
              <a:ext uri="{FF2B5EF4-FFF2-40B4-BE49-F238E27FC236}">
                <a16:creationId xmlns:a16="http://schemas.microsoft.com/office/drawing/2014/main" id="{EAA84F9B-DE82-4309-2849-F6D3D5BEB476}"/>
              </a:ext>
            </a:extLst>
          </p:cNvPr>
          <p:cNvSpPr txBox="1"/>
          <p:nvPr/>
        </p:nvSpPr>
        <p:spPr>
          <a:xfrm>
            <a:off x="4054657" y="6991698"/>
            <a:ext cx="3484287" cy="584775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cảm ơn</a:t>
            </a:r>
          </a:p>
        </p:txBody>
      </p:sp>
      <p:sp>
        <p:nvSpPr>
          <p:cNvPr id="31" name="Left Brace 36">
            <a:extLst>
              <a:ext uri="{FF2B5EF4-FFF2-40B4-BE49-F238E27FC236}">
                <a16:creationId xmlns:a16="http://schemas.microsoft.com/office/drawing/2014/main" id="{456411A7-569F-55E6-205D-AF376DFF3B2A}"/>
              </a:ext>
            </a:extLst>
          </p:cNvPr>
          <p:cNvSpPr/>
          <p:nvPr/>
        </p:nvSpPr>
        <p:spPr>
          <a:xfrm>
            <a:off x="2903858" y="7323224"/>
            <a:ext cx="1150799" cy="13601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D5FE45B-18A9-5AEE-0169-AFBB60D6B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" t="9873" r="2975"/>
          <a:stretch/>
        </p:blipFill>
        <p:spPr>
          <a:xfrm>
            <a:off x="9701678" y="1785208"/>
            <a:ext cx="6280693" cy="68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1" grpId="0" animBg="1"/>
      <p:bldP spid="23" grpId="0" animBg="1"/>
      <p:bldP spid="24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7B2BE30-6580-A1A3-9CE9-D47B47FAA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2766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chong chóng, đồ họa véc-tơ, vật thể ngoài trời&#10;&#10;Mô tả được tạo tự động">
            <a:extLst>
              <a:ext uri="{FF2B5EF4-FFF2-40B4-BE49-F238E27FC236}">
                <a16:creationId xmlns:a16="http://schemas.microsoft.com/office/drawing/2014/main" id="{80920350-FF65-7295-D929-0E5457812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" y="0"/>
            <a:ext cx="16251344" cy="9179470"/>
          </a:xfrm>
          <a:prstGeom prst="rect">
            <a:avLst/>
          </a:prstGeom>
        </p:spPr>
      </p:pic>
      <p:pic>
        <p:nvPicPr>
          <p:cNvPr id="3" name="Hình ảnh 2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F6585C20-AC0F-5410-A29A-BC047103C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4595446"/>
            <a:ext cx="7586871" cy="33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4717767" y="3889093"/>
            <a:ext cx="1101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black"/>
                </a:solidFill>
                <a:latin typeface="#9Slide04 SFU Belle" panose="00000400000000000000" pitchFamily="2" charset="0"/>
              </a:rPr>
              <a:t>Bài đọc:  Làm đơn xin cấp thẻ đọc sách</a:t>
            </a:r>
            <a:endParaRPr lang="en-US" sz="4800" b="1" dirty="0">
              <a:solidFill>
                <a:prstClr val="black"/>
              </a:solidFill>
              <a:latin typeface="#9Slide04 SFU Belle" panose="00000400000000000000" pitchFamily="2" charset="0"/>
            </a:endParaRP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613" y="5198053"/>
            <a:ext cx="3321428" cy="3705665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15" y="5198052"/>
            <a:ext cx="3598523" cy="3284483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42" y="6044112"/>
            <a:ext cx="3033251" cy="2859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1424C-060D-4F2A-AB67-188A996F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" y="-20046"/>
            <a:ext cx="1882189" cy="3909139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C28943-EF19-8D99-3911-2E5C6314FF40}"/>
              </a:ext>
            </a:extLst>
          </p:cNvPr>
          <p:cNvSpPr txBox="1"/>
          <p:nvPr/>
        </p:nvSpPr>
        <p:spPr>
          <a:xfrm>
            <a:off x="-54194" y="3525561"/>
            <a:ext cx="2236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 b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HP-087" panose="020B0803050302020204" pitchFamily="34" charset="0"/>
              </a:rPr>
              <a:t>10</a:t>
            </a:r>
            <a:endParaRPr lang="en-US" sz="12800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59CE72B-91A0-4242-E0C7-33C320B9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58" y="1682246"/>
            <a:ext cx="8331923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ười, nhóm, con người&#10;&#10;Mô tả được tạo tự động">
            <a:extLst>
              <a:ext uri="{FF2B5EF4-FFF2-40B4-BE49-F238E27FC236}">
                <a16:creationId xmlns:a16="http://schemas.microsoft.com/office/drawing/2014/main" id="{5BE0E378-B66C-73F5-176B-5AE5276D9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99">
            <a:off x="8366919" y="1771650"/>
            <a:ext cx="7467600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Hình ảnh 4" descr="Ảnh có chứa văn bản, sàn, trong nhà, trần&#10;&#10;Mô tả được tạo tự động">
            <a:extLst>
              <a:ext uri="{FF2B5EF4-FFF2-40B4-BE49-F238E27FC236}">
                <a16:creationId xmlns:a16="http://schemas.microsoft.com/office/drawing/2014/main" id="{FCB34BDC-1F09-13F3-E56F-332865B16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0" y="1771650"/>
            <a:ext cx="7467600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9F59CE5D-73A7-05AC-9412-32F1989E5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" y="688874"/>
            <a:ext cx="5428500" cy="72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ầy màu sắc, vài&#10;&#10;Mô tả được tạo tự động">
            <a:extLst>
              <a:ext uri="{FF2B5EF4-FFF2-40B4-BE49-F238E27FC236}">
                <a16:creationId xmlns:a16="http://schemas.microsoft.com/office/drawing/2014/main" id="{D8A5F4C5-3B38-127B-74B3-6430B8902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08" y="656320"/>
            <a:ext cx="5449805" cy="726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ình ảnh 10" descr="Ảnh có chứa bàn, bàn ăn, nhà hàng, cửa hàng&#10;&#10;Mô tả được tạo tự động">
            <a:extLst>
              <a:ext uri="{FF2B5EF4-FFF2-40B4-BE49-F238E27FC236}">
                <a16:creationId xmlns:a16="http://schemas.microsoft.com/office/drawing/2014/main" id="{42E67588-2F88-2F3A-28D6-B8BF73D2E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307" y="610680"/>
            <a:ext cx="4741717" cy="7281567"/>
          </a:xfrm>
          <a:prstGeom prst="rect">
            <a:avLst/>
          </a:prstGeom>
        </p:spPr>
      </p:pic>
      <p:pic>
        <p:nvPicPr>
          <p:cNvPr id="13" name="Hình ảnh 12" descr="Ảnh có chứa văn bản, người, cô bé, trong nhà&#10;&#10;Mô tả được tạo tự động">
            <a:extLst>
              <a:ext uri="{FF2B5EF4-FFF2-40B4-BE49-F238E27FC236}">
                <a16:creationId xmlns:a16="http://schemas.microsoft.com/office/drawing/2014/main" id="{9BE1D4E8-1F19-CF66-0C0F-78889AAA8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  <p:pic>
        <p:nvPicPr>
          <p:cNvPr id="15" name="Hình ảnh 14" descr="Ảnh có chứa văn bản, khác nhau, lộn xộn, vài&#10;&#10;Mô tả được tạo tự động">
            <a:extLst>
              <a:ext uri="{FF2B5EF4-FFF2-40B4-BE49-F238E27FC236}">
                <a16:creationId xmlns:a16="http://schemas.microsoft.com/office/drawing/2014/main" id="{9C27C281-B1AA-76A9-F913-C1332F7139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</p:cSld>
  <p:clrMapOvr>
    <a:masterClrMapping/>
  </p:clrMapOvr>
  <p:transition spd="slow" advTm="30000">
    <p:split orient="vert"/>
    <p:sndAc>
      <p:stSnd>
        <p:snd r:embed="rId2" name="Phương tiện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5A4CCFAB-58B0-4B05-B65E-A3E564A6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3830" r="45316" b="40478"/>
          <a:stretch/>
        </p:blipFill>
        <p:spPr>
          <a:xfrm>
            <a:off x="1141588" y="2249432"/>
            <a:ext cx="1563513" cy="8789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0719" y="685800"/>
            <a:ext cx="15316199" cy="1200329"/>
            <a:chOff x="1508918" y="1857314"/>
            <a:chExt cx="12423372" cy="1419830"/>
          </a:xfrm>
        </p:grpSpPr>
        <p:sp>
          <p:nvSpPr>
            <p:cNvPr id="20" name="Rectangle 19"/>
            <p:cNvSpPr/>
            <p:nvPr/>
          </p:nvSpPr>
          <p:spPr>
            <a:xfrm>
              <a:off x="1508918" y="1857314"/>
              <a:ext cx="12423372" cy="1419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pc="-8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1. </a:t>
              </a:r>
              <a:r>
                <a:rPr lang="en-US" sz="3600" b="1" spc="-8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Hãy nói những điều em biết (hoặc em thích, mong muốn) về thư viện trường em (hoặc thư viện nơi em sinh sống).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30237" y="2566781"/>
              <a:ext cx="1179293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DEB2DBB-5314-4964-87CF-A4189C4CE906}"/>
                </a:ext>
              </a:extLst>
            </p:cNvPr>
            <p:cNvCxnSpPr>
              <a:cxnSpLocks/>
            </p:cNvCxnSpPr>
            <p:nvPr/>
          </p:nvCxnSpPr>
          <p:spPr>
            <a:xfrm>
              <a:off x="1602438" y="3245942"/>
              <a:ext cx="54073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EDF77B3-15A4-426C-A3F5-17DDD1CE4F02}"/>
              </a:ext>
            </a:extLst>
          </p:cNvPr>
          <p:cNvSpPr/>
          <p:nvPr/>
        </p:nvSpPr>
        <p:spPr>
          <a:xfrm>
            <a:off x="1662084" y="2834180"/>
            <a:ext cx="9491212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Thư viện nằm ở đâu?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5F1ED5-8281-4647-B44E-9ABE78143D2A}"/>
              </a:ext>
            </a:extLst>
          </p:cNvPr>
          <p:cNvSpPr/>
          <p:nvPr/>
        </p:nvSpPr>
        <p:spPr>
          <a:xfrm>
            <a:off x="1662084" y="3560119"/>
            <a:ext cx="9491212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Mọi người đến thư viện làm gì?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4B385E-C1D3-4E4E-868F-B7CBEAE3EB36}"/>
              </a:ext>
            </a:extLst>
          </p:cNvPr>
          <p:cNvSpPr/>
          <p:nvPr/>
        </p:nvSpPr>
        <p:spPr>
          <a:xfrm>
            <a:off x="1662084" y="4286058"/>
            <a:ext cx="11836385" cy="12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Em thích (hoặc mong muốn) điều gì ở thư viện?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BBDA2B7-D586-E2C0-4A42-66214D200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9" y="5181600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6B269B-5C18-1E90-6343-F73AC61F4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514600"/>
            <a:ext cx="6428572" cy="3629926"/>
          </a:xfrm>
          <a:prstGeom prst="rect">
            <a:avLst/>
          </a:prstGeom>
        </p:spPr>
      </p:pic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7B68A92-6189-F750-C155-E40CB22E4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05" y="5791200"/>
            <a:ext cx="4495800" cy="38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8AB5891-BB5F-A266-4872-7A55E83CE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22098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DC6B2CC-73BC-2158-3DAE-0351A284B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3352800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3519" y="228600"/>
            <a:ext cx="15316199" cy="1200329"/>
            <a:chOff x="1508918" y="1857314"/>
            <a:chExt cx="12423372" cy="1419830"/>
          </a:xfrm>
        </p:grpSpPr>
        <p:sp>
          <p:nvSpPr>
            <p:cNvPr id="20" name="Rectangle 19"/>
            <p:cNvSpPr/>
            <p:nvPr/>
          </p:nvSpPr>
          <p:spPr>
            <a:xfrm>
              <a:off x="1508918" y="1857314"/>
              <a:ext cx="12423372" cy="1419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pc="-8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</a:t>
              </a:r>
              <a:r>
                <a:rPr lang="en-US" sz="3600" b="1" spc="-8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Hãy hoàn thành Đơn xin cấp thẻ đọc sách ở thư viện trường (hoặc thư viện nơi em sinh sống) theo mẫu sau: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08739" y="2566781"/>
              <a:ext cx="1192643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B9095F-3DD8-4945-A541-5F5C3EB1D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" t="9873" r="2975"/>
          <a:stretch/>
        </p:blipFill>
        <p:spPr>
          <a:xfrm>
            <a:off x="9190038" y="1428173"/>
            <a:ext cx="7086600" cy="7678197"/>
          </a:xfrm>
          <a:prstGeom prst="rect">
            <a:avLst/>
          </a:prstGeom>
        </p:spPr>
      </p:pic>
      <p:sp>
        <p:nvSpPr>
          <p:cNvPr id="43" name="Rectangle 3">
            <a:extLst>
              <a:ext uri="{FF2B5EF4-FFF2-40B4-BE49-F238E27FC236}">
                <a16:creationId xmlns:a16="http://schemas.microsoft.com/office/drawing/2014/main" id="{5715AA9C-7957-BD8B-23E5-895E34AEA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9" y="1564749"/>
            <a:ext cx="8534400" cy="681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CỘNG HÒA XÃ HỘI CHỦ NGHĨA VIỆT NAM</a:t>
            </a:r>
          </a:p>
          <a:p>
            <a:pPr algn="ctr"/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Độc lập - Tự do - Hạnh phúc</a:t>
            </a:r>
          </a:p>
          <a:p>
            <a:pPr algn="ctr"/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</a:t>
            </a:r>
          </a:p>
          <a:p>
            <a:pPr algn="r"/>
            <a:r>
              <a:rPr lang="en-US" sz="2300" i="1">
                <a:latin typeface="Times New Roman" panose="02020603050405020304" pitchFamily="18" charset="0"/>
                <a:cs typeface="Times New Roman" panose="02020603050405020304" pitchFamily="18" charset="0"/>
              </a:rPr>
              <a:t>Hà Nội, ngày  10 tháng 9 năm 2022</a:t>
            </a:r>
          </a:p>
          <a:p>
            <a:endParaRPr lang="en-US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ĐƠN XIN CẤP THẺ ĐỌC SÁCH</a:t>
            </a:r>
          </a:p>
          <a:p>
            <a:endParaRPr lang="en-US" sz="2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Kính gửi: Thư viện </a:t>
            </a:r>
            <a:r>
              <a:rPr lang="vi-V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Em tên là: 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A</a:t>
            </a:r>
          </a:p>
          <a:p>
            <a:r>
              <a:rPr lang="pl-PL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Sinh ngày: </a:t>
            </a:r>
            <a:r>
              <a:rPr lang="pl-PL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22/ 9 / 201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2300">
                <a:latin typeface="Times New Roman" panose="02020603050405020304" pitchFamily="18" charset="0"/>
                <a:cs typeface="Times New Roman" panose="02020603050405020304" pitchFamily="18" charset="0"/>
              </a:rPr>
              <a:t>	Nam (nữ): 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</a:p>
          <a:p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Nơi ở: 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nhà … đường … , quận … , Hà Nội.</a:t>
            </a:r>
            <a:endParaRPr lang="vi-VN" sz="23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Học sinh lớp: </a:t>
            </a:r>
            <a:r>
              <a:rPr lang="vi-V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A..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. Trường: </a:t>
            </a:r>
            <a:r>
              <a:rPr lang="vi-V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Em làm đơn này xin đề nghị Thư viện cấp cho em thẻ đọc sách năm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2-2023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E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m xin hứa thực hiện đúng mọi quy định của Thư viện.</a:t>
            </a:r>
          </a:p>
          <a:p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</a:t>
            </a:r>
            <a:r>
              <a:rPr lang="vi-VN" sz="2300">
                <a:latin typeface="Times New Roman" panose="02020603050405020304" pitchFamily="18" charset="0"/>
                <a:cs typeface="Times New Roman" panose="02020603050405020304" pitchFamily="18" charset="0"/>
              </a:rPr>
              <a:t> cảm ơn.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Người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đơn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3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23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A</a:t>
            </a:r>
            <a:endParaRPr lang="en-US" sz="23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3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3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Nguyễn Văn A</a:t>
            </a:r>
            <a:endParaRPr lang="vi-VN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374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E8E54949-F103-1E80-8CA0-54D16EB7A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69" y="4038600"/>
            <a:ext cx="7150100" cy="5715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ACD1A8B-6954-3A61-05A2-91536B8CD84D}"/>
              </a:ext>
            </a:extLst>
          </p:cNvPr>
          <p:cNvSpPr txBox="1"/>
          <p:nvPr/>
        </p:nvSpPr>
        <p:spPr>
          <a:xfrm>
            <a:off x="4861719" y="2286000"/>
            <a:ext cx="7150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bài</a:t>
            </a:r>
          </a:p>
        </p:txBody>
      </p:sp>
    </p:spTree>
    <p:extLst>
      <p:ext uri="{BB962C8B-B14F-4D97-AF65-F5344CB8AC3E}">
        <p14:creationId xmlns:p14="http://schemas.microsoft.com/office/powerpoint/2010/main" val="9396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10133</TotalTime>
  <Words>343</Words>
  <Application>Microsoft Office PowerPoint</Application>
  <PresentationFormat>Custom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#9Slide04 SFU Belle</vt:lpstr>
      <vt:lpstr>Arial</vt:lpstr>
      <vt:lpstr>Arial-Rounded</vt:lpstr>
      <vt:lpstr>AvantGarde</vt:lpstr>
      <vt:lpstr>Calibri</vt:lpstr>
      <vt:lpstr>HP-087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1164</cp:revision>
  <dcterms:created xsi:type="dcterms:W3CDTF">2008-09-09T22:52:10Z</dcterms:created>
  <dcterms:modified xsi:type="dcterms:W3CDTF">2022-11-05T13:12:22Z</dcterms:modified>
</cp:coreProperties>
</file>