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sldIdLst>
    <p:sldId id="314" r:id="rId2"/>
    <p:sldId id="256" r:id="rId3"/>
    <p:sldId id="257" r:id="rId4"/>
    <p:sldId id="260" r:id="rId5"/>
    <p:sldId id="267" r:id="rId6"/>
    <p:sldId id="261" r:id="rId7"/>
    <p:sldId id="269" r:id="rId8"/>
    <p:sldId id="272" r:id="rId9"/>
    <p:sldId id="273" r:id="rId10"/>
    <p:sldId id="274" r:id="rId11"/>
    <p:sldId id="275" r:id="rId12"/>
    <p:sldId id="276" r:id="rId13"/>
    <p:sldId id="262" r:id="rId14"/>
    <p:sldId id="270" r:id="rId15"/>
    <p:sldId id="26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2F2F2"/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73475" autoAdjust="0"/>
  </p:normalViewPr>
  <p:slideViewPr>
    <p:cSldViewPr snapToGrid="0">
      <p:cViewPr varScale="1">
        <p:scale>
          <a:sx n="46" d="100"/>
          <a:sy n="46" d="100"/>
        </p:scale>
        <p:origin x="1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9957-E67A-4272-A23E-FC21A2C2DBF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FB08-32A6-45D0-AC18-6A05D29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Gành</a:t>
            </a:r>
            <a:r>
              <a:rPr lang="vi-VN" dirty="0"/>
              <a:t> </a:t>
            </a:r>
            <a:r>
              <a:rPr lang="vi-VN" dirty="0" err="1"/>
              <a:t>Hào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địa</a:t>
            </a:r>
            <a:r>
              <a:rPr lang="vi-VN" dirty="0"/>
              <a:t> danh </a:t>
            </a:r>
            <a:r>
              <a:rPr lang="vi-VN" dirty="0" err="1"/>
              <a:t>nổi</a:t>
            </a:r>
            <a:r>
              <a:rPr lang="vi-VN" dirty="0"/>
              <a:t> </a:t>
            </a:r>
            <a:r>
              <a:rPr lang="vi-VN" dirty="0" err="1"/>
              <a:t>tiếng</a:t>
            </a:r>
            <a:r>
              <a:rPr lang="vi-VN" dirty="0"/>
              <a:t> </a:t>
            </a:r>
            <a:r>
              <a:rPr lang="vi-VN" dirty="0" err="1"/>
              <a:t>thuộc</a:t>
            </a:r>
            <a:r>
              <a:rPr lang="vi-VN" dirty="0"/>
              <a:t> </a:t>
            </a:r>
            <a:r>
              <a:rPr lang="vi-VN" dirty="0" err="1"/>
              <a:t>tỉnh</a:t>
            </a:r>
            <a:r>
              <a:rPr lang="vi-VN" dirty="0"/>
              <a:t> </a:t>
            </a:r>
            <a:r>
              <a:rPr lang="vi-VN" dirty="0" err="1"/>
              <a:t>Bạc</a:t>
            </a:r>
            <a:r>
              <a:rPr lang="vi-VN" dirty="0"/>
              <a:t> Liêu. </a:t>
            </a:r>
            <a:r>
              <a:rPr lang="vi-VN" dirty="0" err="1"/>
              <a:t>Gành</a:t>
            </a:r>
            <a:r>
              <a:rPr lang="vi-VN" dirty="0"/>
              <a:t> (</a:t>
            </a:r>
            <a:r>
              <a:rPr lang="vi-VN" dirty="0" err="1"/>
              <a:t>ghềnh</a:t>
            </a:r>
            <a:r>
              <a:rPr lang="vi-VN" dirty="0"/>
              <a:t>)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chỗ</a:t>
            </a:r>
            <a:r>
              <a:rPr lang="vi-VN" dirty="0"/>
              <a:t> </a:t>
            </a:r>
            <a:r>
              <a:rPr lang="vi-VN" dirty="0" err="1"/>
              <a:t>lòng</a:t>
            </a:r>
            <a:r>
              <a:rPr lang="vi-VN" dirty="0"/>
              <a:t> sông </a:t>
            </a:r>
            <a:r>
              <a:rPr lang="vi-VN" dirty="0" err="1"/>
              <a:t>bị</a:t>
            </a:r>
            <a:r>
              <a:rPr lang="vi-VN" dirty="0"/>
              <a:t> thu </a:t>
            </a:r>
            <a:r>
              <a:rPr lang="vi-VN" dirty="0" err="1"/>
              <a:t>hẹp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nông,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đá</a:t>
            </a:r>
            <a:r>
              <a:rPr lang="vi-VN" dirty="0"/>
              <a:t> </a:t>
            </a:r>
            <a:r>
              <a:rPr lang="vi-VN" dirty="0" err="1"/>
              <a:t>lởm</a:t>
            </a:r>
            <a:r>
              <a:rPr lang="vi-VN" dirty="0"/>
              <a:t> </a:t>
            </a:r>
            <a:r>
              <a:rPr lang="vi-VN" dirty="0" err="1"/>
              <a:t>chởm</a:t>
            </a:r>
            <a:r>
              <a:rPr lang="vi-VN" dirty="0"/>
              <a:t> </a:t>
            </a:r>
            <a:r>
              <a:rPr lang="vi-VN" dirty="0" err="1"/>
              <a:t>chắn</a:t>
            </a:r>
            <a:r>
              <a:rPr lang="vi-VN" dirty="0"/>
              <a:t> ngang, </a:t>
            </a:r>
            <a:r>
              <a:rPr lang="vi-VN" dirty="0" err="1"/>
              <a:t>làm</a:t>
            </a:r>
            <a:r>
              <a:rPr lang="vi-VN" dirty="0"/>
              <a:t> cho </a:t>
            </a:r>
            <a:r>
              <a:rPr lang="vi-VN" dirty="0" err="1"/>
              <a:t>dòng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dồn</a:t>
            </a:r>
            <a:r>
              <a:rPr lang="vi-VN" dirty="0"/>
              <a:t>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chảy</a:t>
            </a:r>
            <a:r>
              <a:rPr lang="vi-VN" dirty="0"/>
              <a:t> </a:t>
            </a:r>
            <a:r>
              <a:rPr lang="vi-VN" dirty="0" err="1"/>
              <a:t>xiết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DFB08-32A6-45D0-AC18-6A05D290A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72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8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5FAFB4C1-143E-97D4-3C7D-4082063828BA}"/>
              </a:ext>
            </a:extLst>
          </p:cNvPr>
          <p:cNvSpPr txBox="1"/>
          <p:nvPr/>
        </p:nvSpPr>
        <p:spPr>
          <a:xfrm>
            <a:off x="2525487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H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Ξ κΧ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dù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jǌ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bờ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ao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8B771-6FC5-BE0B-4DDD-F97748FD824C}"/>
              </a:ext>
            </a:extLst>
          </p:cNvPr>
          <p:cNvSpPr txBox="1"/>
          <p:nvPr/>
        </p:nvSpPr>
        <p:spPr>
          <a:xfrm>
            <a:off x="798654" y="1916094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Gió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wam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gió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bắc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hưņg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wào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cũng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κΧ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65FC8-551E-44F5-0DCE-B36C0CB3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 bwMode="auto"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>
            <a:extLst>
              <a:ext uri="{FF2B5EF4-FFF2-40B4-BE49-F238E27FC236}">
                <a16:creationId xmlns:a16="http://schemas.microsoft.com/office/drawing/2014/main" id="{8A80FA4D-A3B1-2DF1-C1F9-5FE52BE341C6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3257550"/>
            <a:ext cx="6255921" cy="1765300"/>
            <a:chOff x="3754849" y="1730426"/>
            <a:chExt cx="5525739" cy="1757154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C74164A8-08DA-8158-0103-F3756C4C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799" y="2108976"/>
              <a:ext cx="4769837" cy="107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Em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hiểu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câu</a:t>
              </a: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ca dao nói về điều gì?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Arial-Rounded" panose="020B0500000000000000" pitchFamily="34" charset="0"/>
              </a:endParaRPr>
            </a:p>
          </p:txBody>
        </p:sp>
        <p:sp>
          <p:nvSpPr>
            <p:cNvPr id="17" name="Cloud Callout 11">
              <a:extLst>
                <a:ext uri="{FF2B5EF4-FFF2-40B4-BE49-F238E27FC236}">
                  <a16:creationId xmlns:a16="http://schemas.microsoft.com/office/drawing/2014/main" id="{1F9D4B0E-7788-7649-853C-C6EC53114CCF}"/>
                </a:ext>
              </a:extLst>
            </p:cNvPr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8" name="Picture 15">
            <a:extLst>
              <a:ext uri="{FF2B5EF4-FFF2-40B4-BE49-F238E27FC236}">
                <a16:creationId xmlns:a16="http://schemas.microsoft.com/office/drawing/2014/main" id="{EC7ED847-5C03-DAEB-1A43-0B40A5F2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36">
            <a:extLst>
              <a:ext uri="{FF2B5EF4-FFF2-40B4-BE49-F238E27FC236}">
                <a16:creationId xmlns:a16="http://schemas.microsoft.com/office/drawing/2014/main" id="{209C4A68-B8EC-E932-67FB-9D850842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483966"/>
            <a:ext cx="84817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dao</a:t>
            </a:r>
            <a:r>
              <a:rPr lang="en-US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ngợi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vẻ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luôn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toả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vi-VN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GB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altLang="en-US" sz="3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FA31F50-57D7-F108-E8F8-31FE00945AC4}"/>
              </a:ext>
            </a:extLst>
          </p:cNvPr>
          <p:cNvSpPr txBox="1"/>
          <p:nvPr/>
        </p:nvSpPr>
        <p:spPr>
          <a:xfrm>
            <a:off x="792606" y="2803431"/>
            <a:ext cx="1096396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ứng dụng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9EEA8D-9AA0-95B6-8B62-05737198B992}"/>
              </a:ext>
            </a:extLst>
          </p:cNvPr>
          <p:cNvSpPr txBox="1"/>
          <p:nvPr/>
        </p:nvSpPr>
        <p:spPr>
          <a:xfrm>
            <a:off x="792606" y="3582899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2,5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75B0227-FDB7-E6ED-57B2-CF9A0C9325F3}"/>
              </a:ext>
            </a:extLst>
          </p:cNvPr>
          <p:cNvSpPr txBox="1"/>
          <p:nvPr/>
        </p:nvSpPr>
        <p:spPr>
          <a:xfrm>
            <a:off x="792606" y="4362367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4249195-D03B-B598-AE2C-9033FFD3C6A1}"/>
              </a:ext>
            </a:extLst>
          </p:cNvPr>
          <p:cNvSpPr txBox="1"/>
          <p:nvPr/>
        </p:nvSpPr>
        <p:spPr>
          <a:xfrm>
            <a:off x="792606" y="5141835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 li?</a:t>
            </a:r>
          </a:p>
        </p:txBody>
      </p:sp>
      <p:sp>
        <p:nvSpPr>
          <p:cNvPr id="20" name="Hộp Văn bản 10">
            <a:extLst>
              <a:ext uri="{FF2B5EF4-FFF2-40B4-BE49-F238E27FC236}">
                <a16:creationId xmlns:a16="http://schemas.microsoft.com/office/drawing/2014/main" id="{20A1B222-F929-E0D4-4639-DFDB3A9E103B}"/>
              </a:ext>
            </a:extLst>
          </p:cNvPr>
          <p:cNvSpPr txBox="1"/>
          <p:nvPr/>
        </p:nvSpPr>
        <p:spPr>
          <a:xfrm>
            <a:off x="792606" y="5921302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o?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0F89F0D-D509-738B-89EF-8C0EEAB5F39C}"/>
              </a:ext>
            </a:extLst>
          </p:cNvPr>
          <p:cNvSpPr txBox="1"/>
          <p:nvPr/>
        </p:nvSpPr>
        <p:spPr>
          <a:xfrm>
            <a:off x="2525487" y="10323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H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Ξ κΧ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dù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jǌ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bờ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ao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3D6D-5724-57FA-DDDD-68312D038A6E}"/>
              </a:ext>
            </a:extLst>
          </p:cNvPr>
          <p:cNvSpPr txBox="1"/>
          <p:nvPr/>
        </p:nvSpPr>
        <p:spPr>
          <a:xfrm>
            <a:off x="798654" y="1916094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Gió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wam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gió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bắc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hưņg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wào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cũng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κΧ</a:t>
            </a:r>
            <a:r>
              <a:rPr lang="en-GB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051109A0-5912-AA8B-0EFA-0227FB5859B2}"/>
              </a:ext>
            </a:extLst>
          </p:cNvPr>
          <p:cNvSpPr txBox="1">
            <a:spLocks/>
          </p:cNvSpPr>
          <p:nvPr/>
        </p:nvSpPr>
        <p:spPr>
          <a:xfrm>
            <a:off x="3507809" y="-21914"/>
            <a:ext cx="5611812" cy="132556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câu ứng dụng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D8FEF4-DEB9-82D0-21DD-295DACA1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7" y="1063398"/>
            <a:ext cx="8004485" cy="5373881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C11103BC-1710-8687-B890-A11D5B64A0EF}"/>
              </a:ext>
            </a:extLst>
          </p:cNvPr>
          <p:cNvGrpSpPr/>
          <p:nvPr/>
        </p:nvGrpSpPr>
        <p:grpSpPr>
          <a:xfrm>
            <a:off x="2260768" y="2178158"/>
            <a:ext cx="8140531" cy="3568143"/>
            <a:chOff x="2260768" y="2178158"/>
            <a:chExt cx="8140531" cy="3568143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B8326C47-E391-7AC7-E7C7-89C963C6B01E}"/>
                </a:ext>
              </a:extLst>
            </p:cNvPr>
            <p:cNvSpPr txBox="1"/>
            <p:nvPr/>
          </p:nvSpPr>
          <p:spPr>
            <a:xfrm>
              <a:off x="2305678" y="2178158"/>
              <a:ext cx="8095621" cy="10156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defTabSz="914354"/>
              <a:r>
                <a:rPr lang="en-GB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H</a:t>
              </a:r>
              <a:r>
                <a:rPr lang="el-GR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Ξ κΧ </a:t>
              </a:r>
              <a:r>
                <a:rPr lang="en-GB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dù</a:t>
              </a:r>
              <a:r>
                <a:rPr lang="en-GB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jǌ</a:t>
              </a:r>
              <a:r>
                <a:rPr lang="en-GB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bờ</a:t>
              </a:r>
              <a:r>
                <a:rPr lang="en-GB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ao</a:t>
              </a:r>
              <a:endParaRPr lang="en-US" sz="6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ECF8833-8539-DB39-806C-92013A11B070}"/>
                </a:ext>
              </a:extLst>
            </p:cNvPr>
            <p:cNvSpPr txBox="1"/>
            <p:nvPr/>
          </p:nvSpPr>
          <p:spPr>
            <a:xfrm>
              <a:off x="2260768" y="3454400"/>
              <a:ext cx="7670464" cy="10156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defTabSz="914354"/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Gió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wam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, </a:t>
              </a:r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gió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bắc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, </a:t>
              </a:r>
              <a:endParaRPr lang="en-US" sz="6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" name="TextBox 5">
              <a:extLst>
                <a:ext uri="{FF2B5EF4-FFF2-40B4-BE49-F238E27FC236}">
                  <a16:creationId xmlns:a16="http://schemas.microsoft.com/office/drawing/2014/main" id="{A58734A9-C3DD-6D14-FA3D-E969895DDAD0}"/>
                </a:ext>
              </a:extLst>
            </p:cNvPr>
            <p:cNvSpPr txBox="1"/>
            <p:nvPr/>
          </p:nvSpPr>
          <p:spPr>
            <a:xfrm>
              <a:off x="2305678" y="4730642"/>
              <a:ext cx="7670464" cy="10156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defTabSz="914354"/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hưņg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wào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6000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cũng</a:t>
              </a:r>
              <a:r>
                <a:rPr lang="vi-VN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κΧ</a:t>
              </a:r>
              <a:r>
                <a:rPr lang="en-GB" sz="6000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.</a:t>
              </a:r>
              <a:endParaRPr lang="en-US" sz="6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BD552-2101-A24E-CB3C-86985E02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843009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FD17930-786B-F598-B727-04913A72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88" y="247594"/>
            <a:ext cx="44196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2212C9-F308-84C0-5307-E33F94FC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69" y="1109364"/>
            <a:ext cx="7152861" cy="48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ngực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Ngồi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25 - 30cm.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cầm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mép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4067B20-ECA9-BEDC-E8F1-D9FE7054C110}"/>
              </a:ext>
            </a:extLst>
          </p:cNvPr>
          <p:cNvGrpSpPr/>
          <p:nvPr/>
        </p:nvGrpSpPr>
        <p:grpSpPr>
          <a:xfrm>
            <a:off x="6421033" y="924699"/>
            <a:ext cx="6266316" cy="5008601"/>
            <a:chOff x="6458103" y="1284539"/>
            <a:chExt cx="6266316" cy="5008601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82C679FB-5693-77D3-C2EA-A2BD529DF738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138057"/>
              <a:ext cx="3922486" cy="0"/>
            </a:xfrm>
            <a:prstGeom prst="line">
              <a:avLst/>
            </a:prstGeom>
            <a:ln w="57150" cap="rnd">
              <a:solidFill>
                <a:srgbClr val="843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8A708A-CA29-7F7E-3E57-6C1638592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1385" y1="89556" x2="5275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103" y="1284539"/>
              <a:ext cx="6266316" cy="500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1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A259D0-C74B-A46C-34FF-69E519F5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2485915"/>
            <a:ext cx="5782549" cy="20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EF5D592-3822-B54C-69F9-AA560C6D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611726"/>
            <a:ext cx="7858425" cy="2578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E6B21BD-A75B-2D9C-2A04-1E951557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6" y="1901142"/>
            <a:ext cx="6410325" cy="47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670242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#9Slide04 SFU Belle" panose="00000400000000000000" pitchFamily="2" charset="0"/>
              </a:rPr>
              <a:t>Ôn lại chữ hoa E, Ê</a:t>
            </a:r>
            <a:endParaRPr lang="en-US" sz="54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11642" cy="286676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5F123BE-910A-D385-C66C-876CC64B0A38}"/>
              </a:ext>
            </a:extLst>
          </p:cNvPr>
          <p:cNvSpPr txBox="1"/>
          <p:nvPr/>
        </p:nvSpPr>
        <p:spPr>
          <a:xfrm>
            <a:off x="287177" y="2670242"/>
            <a:ext cx="187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HP-087" panose="020B08030503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88FBC8-9FCA-C1A2-E5F4-02A45497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F592F1-4F85-93B2-A716-26A2A3CD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2" y="1351955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0B53981-0E46-7E68-C65E-C1599B75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30" y="1133921"/>
            <a:ext cx="6889460" cy="8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CB4DA96-F67E-44E0-14CC-BB818A5431B5}"/>
              </a:ext>
            </a:extLst>
          </p:cNvPr>
          <p:cNvSpPr txBox="1"/>
          <p:nvPr/>
        </p:nvSpPr>
        <p:spPr>
          <a:xfrm>
            <a:off x="4582520" y="-17613"/>
            <a:ext cx="6921270" cy="6463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FD78FE4-AC73-3790-9534-D77B7CAE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88" y="798499"/>
            <a:ext cx="7105350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116947E-037C-FC78-17CF-3427655524C7}"/>
              </a:ext>
            </a:extLst>
          </p:cNvPr>
          <p:cNvSpPr txBox="1"/>
          <p:nvPr/>
        </p:nvSpPr>
        <p:spPr>
          <a:xfrm>
            <a:off x="4901470" y="2156639"/>
            <a:ext cx="7010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7E90FBEE-308E-84EC-F6B4-4957F70288BD}"/>
              </a:ext>
            </a:extLst>
          </p:cNvPr>
          <p:cNvSpPr txBox="1"/>
          <p:nvPr/>
        </p:nvSpPr>
        <p:spPr>
          <a:xfrm>
            <a:off x="4779709" y="1660160"/>
            <a:ext cx="7253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10940F2-0AD4-8AE0-9483-17E20255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1" y="544137"/>
            <a:ext cx="2191336" cy="2902914"/>
          </a:xfrm>
          <a:prstGeom prst="rect">
            <a:avLst/>
          </a:prstGeom>
        </p:spPr>
      </p:pic>
      <p:pic>
        <p:nvPicPr>
          <p:cNvPr id="11" name="Picture 10" descr="A picture containing scissors&#10;&#10;Description automatically generated">
            <a:extLst>
              <a:ext uri="{FF2B5EF4-FFF2-40B4-BE49-F238E27FC236}">
                <a16:creationId xmlns:a16="http://schemas.microsoft.com/office/drawing/2014/main" id="{35E3BD3A-9D66-4B7D-2207-FEBFACE7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1" y="3528241"/>
            <a:ext cx="2905230" cy="2937873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5E87A60B-6679-F8F1-CE63-63BA2D8B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974" y="2689264"/>
            <a:ext cx="7105350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  <a:endParaRPr lang="en-US" alt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F0269117-1E01-E97B-0C74-8412451FD0B4}"/>
              </a:ext>
            </a:extLst>
          </p:cNvPr>
          <p:cNvSpPr txBox="1"/>
          <p:nvPr/>
        </p:nvSpPr>
        <p:spPr>
          <a:xfrm>
            <a:off x="4853974" y="3464881"/>
            <a:ext cx="7253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1.5 li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02A5FB1-FCB3-9410-654E-D966B4B5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30" y="2156639"/>
            <a:ext cx="7105350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GB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  <a:endParaRPr lang="en-US" alt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FC4FF6BA-85AB-0B1C-8908-E551B6CCC3DB}"/>
              </a:ext>
            </a:extLst>
          </p:cNvPr>
          <p:cNvSpPr txBox="1"/>
          <p:nvPr/>
        </p:nvSpPr>
        <p:spPr>
          <a:xfrm>
            <a:off x="4764730" y="2932256"/>
            <a:ext cx="7253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</a:t>
            </a:r>
          </a:p>
        </p:txBody>
      </p:sp>
    </p:spTree>
    <p:extLst>
      <p:ext uri="{BB962C8B-B14F-4D97-AF65-F5344CB8AC3E}">
        <p14:creationId xmlns:p14="http://schemas.microsoft.com/office/powerpoint/2010/main" val="36704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5" grpId="1"/>
      <p:bldP spid="6" grpId="0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325DCCC-D4D1-C2FE-83D2-79C9D902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0329ED-BD9B-77B9-1F62-21C51FA7D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8097C64-B8CE-6305-A4C7-27566849E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61" y="421793"/>
            <a:ext cx="10572278" cy="286490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E6E4D8-B90F-5A6A-6AB8-BA88164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886" y1="63778" x2="27886" y2="63778"/>
                        <a14:foregroundMark x1="23446" y1="60000" x2="33215" y2="62889"/>
                        <a14:foregroundMark x1="36945" y1="84222" x2="36234" y2="72000"/>
                        <a14:foregroundMark x1="47780" y1="86444" x2="47780" y2="86444"/>
                        <a14:foregroundMark x1="45648" y1="86444" x2="45648" y2="86444"/>
                        <a14:foregroundMark x1="28419" y1="66444" x2="38011" y2="63111"/>
                        <a14:foregroundMark x1="23268" y1="68444" x2="29663" y2="66222"/>
                        <a14:foregroundMark x1="27176" y1="44444" x2="27176" y2="44444"/>
                        <a14:foregroundMark x1="28597" y1="37111" x2="26643" y2="42222"/>
                        <a14:foregroundMark x1="29663" y1="33556" x2="30551" y2="32889"/>
                        <a14:foregroundMark x1="29130" y1="32667" x2="30195" y2="32222"/>
                        <a14:foregroundMark x1="26465" y1="43778" x2="26465" y2="43778"/>
                        <a14:foregroundMark x1="19538" y1="59333" x2="19538" y2="60444"/>
                        <a14:foregroundMark x1="29840" y1="56444" x2="29840" y2="56444"/>
                        <a14:foregroundMark x1="63055" y1="60444" x2="63055" y2="60444"/>
                        <a14:foregroundMark x1="63233" y1="60667" x2="63233" y2="6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6" y="2125710"/>
            <a:ext cx="6132287" cy="49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282AF26-D31A-E807-2B6E-EFB2833DE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9700" y="-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5AFA765-CAE5-F7AD-6CDC-6376AF61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7" y="1141180"/>
            <a:ext cx="6662266" cy="4817655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1249DCB9-E82F-5146-4680-D60B0BF7FC46}"/>
              </a:ext>
            </a:extLst>
          </p:cNvPr>
          <p:cNvSpPr txBox="1">
            <a:spLocks/>
          </p:cNvSpPr>
          <p:nvPr/>
        </p:nvSpPr>
        <p:spPr>
          <a:xfrm>
            <a:off x="1261452" y="251106"/>
            <a:ext cx="96690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bảng con chữ viết hoa D, Đ cỡ nhỏ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7CBA1D-D5F5-0D17-3A91-9A3860C548E1}"/>
              </a:ext>
            </a:extLst>
          </p:cNvPr>
          <p:cNvSpPr txBox="1"/>
          <p:nvPr/>
        </p:nvSpPr>
        <p:spPr>
          <a:xfrm>
            <a:off x="3313803" y="3489047"/>
            <a:ext cx="1669678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8700" dirty="0">
                <a:solidFill>
                  <a:schemeClr val="bg1"/>
                </a:solidFill>
                <a:latin typeface="HP001 5 hàng" pitchFamily="34" charset="-93"/>
              </a:rPr>
              <a:t>G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7B85665-F58C-61A6-4732-6F713A86F990}"/>
              </a:ext>
            </a:extLst>
          </p:cNvPr>
          <p:cNvSpPr txBox="1"/>
          <p:nvPr/>
        </p:nvSpPr>
        <p:spPr>
          <a:xfrm>
            <a:off x="6907380" y="3497200"/>
            <a:ext cx="1669678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8700" dirty="0">
                <a:solidFill>
                  <a:schemeClr val="bg1"/>
                </a:solidFill>
                <a:latin typeface="HP001 5 hàng" pitchFamily="34" charset="-93"/>
              </a:rPr>
              <a:t>H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22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344C58-A30C-4F6E-D0DA-3D5BAF911DB7}"/>
              </a:ext>
            </a:extLst>
          </p:cNvPr>
          <p:cNvSpPr txBox="1">
            <a:spLocks/>
          </p:cNvSpPr>
          <p:nvPr/>
        </p:nvSpPr>
        <p:spPr>
          <a:xfrm>
            <a:off x="3507809" y="253658"/>
            <a:ext cx="5611812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tên riêng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0340B78-1C0A-3E83-6844-9A726FF0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67" y="1131480"/>
            <a:ext cx="6662266" cy="4817655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A9D5B8E-5AD9-126D-E305-7A95EE498D1D}"/>
              </a:ext>
            </a:extLst>
          </p:cNvPr>
          <p:cNvSpPr txBox="1"/>
          <p:nvPr/>
        </p:nvSpPr>
        <p:spPr>
          <a:xfrm>
            <a:off x="3313802" y="3479347"/>
            <a:ext cx="6808097" cy="143115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8700" dirty="0" err="1">
                <a:solidFill>
                  <a:schemeClr val="bg1"/>
                </a:solidFill>
                <a:latin typeface="HP001 5 hàng" pitchFamily="34" charset="-93"/>
              </a:rPr>
              <a:t>Gành</a:t>
            </a:r>
            <a:r>
              <a:rPr lang="en-US" sz="8700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8700" dirty="0" err="1">
                <a:solidFill>
                  <a:schemeClr val="bg1"/>
                </a:solidFill>
                <a:latin typeface="HP001 5 hàng" pitchFamily="34" charset="-93"/>
              </a:rPr>
              <a:t>Hào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575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384</Words>
  <Application>Microsoft Office PowerPoint</Application>
  <PresentationFormat>Widescreen</PresentationFormat>
  <Paragraphs>45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#9Slide04 SFU Belle</vt:lpstr>
      <vt:lpstr>Arial</vt:lpstr>
      <vt:lpstr>Arial-Rounded</vt:lpstr>
      <vt:lpstr>AvantGarde</vt:lpstr>
      <vt:lpstr>Calibri</vt:lpstr>
      <vt:lpstr>HP001 4 hàng</vt:lpstr>
      <vt:lpstr>HP001 5 hàng</vt:lpstr>
      <vt:lpstr>HP-087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18</cp:revision>
  <dcterms:created xsi:type="dcterms:W3CDTF">2021-12-21T12:51:08Z</dcterms:created>
  <dcterms:modified xsi:type="dcterms:W3CDTF">2022-11-06T10:15:55Z</dcterms:modified>
</cp:coreProperties>
</file>