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80" r:id="rId2"/>
    <p:sldMasterId id="2147483693" r:id="rId3"/>
  </p:sldMasterIdLst>
  <p:notesMasterIdLst>
    <p:notesMasterId r:id="rId23"/>
  </p:notesMasterIdLst>
  <p:sldIdLst>
    <p:sldId id="314" r:id="rId4"/>
    <p:sldId id="256" r:id="rId5"/>
    <p:sldId id="448" r:id="rId6"/>
    <p:sldId id="315" r:id="rId7"/>
    <p:sldId id="449" r:id="rId8"/>
    <p:sldId id="450" r:id="rId9"/>
    <p:sldId id="451" r:id="rId10"/>
    <p:sldId id="452" r:id="rId11"/>
    <p:sldId id="453" r:id="rId12"/>
    <p:sldId id="454" r:id="rId13"/>
    <p:sldId id="455" r:id="rId14"/>
    <p:sldId id="456" r:id="rId15"/>
    <p:sldId id="457" r:id="rId16"/>
    <p:sldId id="317" r:id="rId17"/>
    <p:sldId id="257" r:id="rId18"/>
    <p:sldId id="291" r:id="rId19"/>
    <p:sldId id="263" r:id="rId20"/>
    <p:sldId id="319" r:id="rId21"/>
    <p:sldId id="312" r:id="rId22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24"/>
    </p:embeddedFont>
    <p:embeddedFont>
      <p:font typeface="等线 Light" panose="02010600030101010101" pitchFamily="2" charset="-122"/>
      <p:regular r:id="rId25"/>
    </p:embeddedFont>
    <p:embeddedFont>
      <p:font typeface="DFPOP1-W9" panose="020B0604020202020204" charset="-128"/>
      <p:regular r:id="rId26"/>
    </p:embeddedFont>
    <p:embeddedFont>
      <p:font typeface="Arial-Rounded" panose="020B0500000000000000" charset="0"/>
      <p:regular r:id="rId27"/>
    </p:embeddedFont>
    <p:embeddedFont>
      <p:font typeface="AvantGarde" panose="00000400000000000000" charset="0"/>
      <p:regular r:id="rId28"/>
    </p:embeddedFont>
    <p:embeddedFont>
      <p:font typeface="HP001 4 hàng" panose="020B0603050302020204" pitchFamily="34" charset="0"/>
      <p:regular r:id="rId29"/>
      <p:bold r:id="rId30"/>
    </p:embeddedFont>
    <p:embeddedFont>
      <p:font typeface="HP-087" panose="020B0604020202020204"/>
      <p:bold r:id="rId31"/>
    </p:embeddedFont>
    <p:embeddedFont>
      <p:font typeface="Patrick Hand" panose="00000500000000000000" pitchFamily="2" charset="0"/>
      <p:regular r:id="rId32"/>
    </p:embeddedFont>
    <p:embeddedFont>
      <p:font typeface="Patrick Hand SC" panose="00000500000000000000" pitchFamily="2" charset="0"/>
      <p:regular r:id="rId33"/>
    </p:embeddedFont>
    <p:embeddedFont>
      <p:font typeface="SVN-Anastasia" panose="020B0604020202020204" charset="0"/>
      <p:regular r:id="rId34"/>
    </p:embeddedFont>
    <p:embeddedFont>
      <p:font typeface="SVN-Kitten" charset="0"/>
      <p:regular r:id="rId35"/>
    </p:embeddedFont>
    <p:embeddedFont>
      <p:font typeface="SVN-Poky's" panose="020B0604020202020204" charset="0"/>
      <p:regular r:id="rId36"/>
    </p:embeddedFont>
    <p:embeddedFont>
      <p:font typeface="SVN-Ziclets" panose="020B0604020202020204" charset="0"/>
      <p:regular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A4E3D00-F048-4BE9-929C-E0C8625ECEA7}">
  <a:tblStyle styleId="{EA4E3D00-F048-4BE9-929C-E0C8625ECEA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font" Target="fonts/font11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ab5bfae178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ab5bfae178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Google Shape;1855;gacae539fd4_4_10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6" name="Google Shape;1856;gacae539fd4_4_10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ab5bfae178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ab5bfae178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ab5bfae178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ab5bfae178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0566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287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06D1DB-8A58-48AA-9E15-445B75DE2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8C8FCCF-00EB-464A-AE96-5644F9D51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9B6E7B-397F-4589-98EC-3D16BF856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526AD7-EF1F-4BF9-8660-BE72C6AC1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262499-947D-4EC3-AAB7-98562144D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949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367731-6077-4FCA-B485-AC0E01E8F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2BD02A-0819-4842-817F-85644C5575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BC6D058-77B6-4072-819F-C27906DD5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1529301-2308-488C-81E6-CA8E20521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A26FD1-217D-43E8-AD54-8D3C04131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40CF34-DB88-4A25-B140-8935261A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829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0114AB-333E-47DA-A6EA-EF4DDFA8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CFCC25E-49BE-4E21-9F75-FDB3C2BD7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3EEC575-DBBF-4406-8E01-043D24B92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459C41-6D7E-44E0-9906-82489D66B0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4497142-72B4-4595-82DF-7ACFF2FA99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2A7C315-3B20-4199-B6F9-F84C2757D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50E1EC7-0E2F-4C60-8318-04209FC8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04AB9AC-5D57-4ED2-A43C-9F0D01612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264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C13A68-8013-4729-829F-94699F342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4752E94-43C8-4298-84EF-D028FAD37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AD87F89-C0F0-46A2-AE6F-637A1104A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850B9A9-46B3-404F-98A8-FE04EF960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413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B3C6913-8F52-4F1D-A074-91CAA304F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5AE6D24-C526-4CD6-8C15-F69CF26A3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1653108-6E91-4B7C-B30B-1C556315D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6822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020D1E-BA69-4AF5-8AFD-11181FC4A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681FD0-155E-42B3-BA4A-3AA2D7239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FF8C69-C7B8-4DE3-87D6-6A00C188D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CAE6593-D9B3-441B-9A2B-ABB2253D1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290906F-B06D-476D-B5F0-ACE7511E6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3B79F08-B95E-42F8-9573-17F03BAA2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16433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15AEA7-7B74-49A5-9308-1222448C8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AAB8B9E-F529-48C2-9ABA-EF626A6DC1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DD2EEC7-1114-476C-95FE-2E263CD42A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40F49BE-BDB5-49D6-B9C3-6A510AE04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1CAA27-6CAD-4C48-B6AE-C76D71DB7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3489FF-1622-4E54-BE0F-54B2C3981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084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09C53A-61E3-42E6-8DFE-5EAF17664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C86B80-24B1-4406-8CFB-17252C0C41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058958-06D8-4F1F-8588-CCCD19000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5B2314-6156-404F-A764-97B687F38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290F86-719F-496F-A78C-F2A235884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7871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78AB8D3-22E4-4A88-A10B-63F322D365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CBD7425-275D-4C9D-AD98-4C8F5CAEFB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A8BF9C-75DC-4F4B-A4F6-BF0C3B8F5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ACABD63-FBCF-4FEE-97A6-27CC87A01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63AF50-B5FA-463F-BCEE-AF0364A09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838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992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996225" y="1285875"/>
            <a:ext cx="7151400" cy="3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3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1"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1" y="1662989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5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1"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7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1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1"/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1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8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9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6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1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5" y="264721"/>
            <a:ext cx="1776113" cy="1418529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811898" y="678821"/>
              <a:ext cx="1342034" cy="5227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97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797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</a:t>
              </a:r>
              <a:endParaRPr lang="en-US" sz="2797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30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1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9" y="1246299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</p:grp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865D6CC9-776C-FC68-65D2-22FEA20F5D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58" y="76368"/>
            <a:ext cx="925369" cy="11718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2AD4056-4787-88D0-DCBD-BD87C994B6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" y="2289744"/>
            <a:ext cx="3974937" cy="155461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86E1F17C-80E7-AFC9-854C-4EF606E346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28174" y="56358"/>
            <a:ext cx="4592715" cy="281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39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254000" y="213179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</p:spTree>
    <p:extLst>
      <p:ext uri="{BB962C8B-B14F-4D97-AF65-F5344CB8AC3E}">
        <p14:creationId xmlns:p14="http://schemas.microsoft.com/office/powerpoint/2010/main" val="226007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254000" y="213179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2B2C442D-FED9-FAB8-EC43-622E09F790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842" y="228602"/>
            <a:ext cx="9098642" cy="454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184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AFFA05E-875C-CF57-095B-9048AEB23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917" y="0"/>
            <a:ext cx="820216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380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635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978900" y="16674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2"/>
          </p:nvPr>
        </p:nvSpPr>
        <p:spPr>
          <a:xfrm>
            <a:off x="978900" y="22580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3"/>
          </p:nvPr>
        </p:nvSpPr>
        <p:spPr>
          <a:xfrm>
            <a:off x="6297300" y="16674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4"/>
          </p:nvPr>
        </p:nvSpPr>
        <p:spPr>
          <a:xfrm>
            <a:off x="6297300" y="22580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5"/>
          </p:nvPr>
        </p:nvSpPr>
        <p:spPr>
          <a:xfrm>
            <a:off x="3638099" y="16674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6"/>
          </p:nvPr>
        </p:nvSpPr>
        <p:spPr>
          <a:xfrm>
            <a:off x="3638101" y="22580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7"/>
          </p:nvPr>
        </p:nvSpPr>
        <p:spPr>
          <a:xfrm>
            <a:off x="978900" y="30916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ubTitle" idx="8"/>
          </p:nvPr>
        </p:nvSpPr>
        <p:spPr>
          <a:xfrm>
            <a:off x="978900" y="36822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9"/>
          </p:nvPr>
        </p:nvSpPr>
        <p:spPr>
          <a:xfrm>
            <a:off x="6297300" y="30916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13"/>
          </p:nvPr>
        </p:nvSpPr>
        <p:spPr>
          <a:xfrm>
            <a:off x="6297300" y="36822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14"/>
          </p:nvPr>
        </p:nvSpPr>
        <p:spPr>
          <a:xfrm>
            <a:off x="3638099" y="30916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5"/>
          </p:nvPr>
        </p:nvSpPr>
        <p:spPr>
          <a:xfrm>
            <a:off x="3638101" y="36822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18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>
            <a:spLocks noGrp="1"/>
          </p:cNvSpPr>
          <p:nvPr>
            <p:ph type="title" hasCustomPrompt="1"/>
          </p:nvPr>
        </p:nvSpPr>
        <p:spPr>
          <a:xfrm>
            <a:off x="2627550" y="912113"/>
            <a:ext cx="3888900" cy="6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18" name="Google Shape;118;p24"/>
          <p:cNvSpPr txBox="1">
            <a:spLocks noGrp="1"/>
          </p:cNvSpPr>
          <p:nvPr>
            <p:ph type="subTitle" idx="1"/>
          </p:nvPr>
        </p:nvSpPr>
        <p:spPr>
          <a:xfrm>
            <a:off x="2627550" y="1566713"/>
            <a:ext cx="3888900" cy="38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title" idx="2" hasCustomPrompt="1"/>
          </p:nvPr>
        </p:nvSpPr>
        <p:spPr>
          <a:xfrm>
            <a:off x="2627550" y="2093213"/>
            <a:ext cx="3888900" cy="6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20" name="Google Shape;120;p24"/>
          <p:cNvSpPr txBox="1">
            <a:spLocks noGrp="1"/>
          </p:cNvSpPr>
          <p:nvPr>
            <p:ph type="subTitle" idx="3"/>
          </p:nvPr>
        </p:nvSpPr>
        <p:spPr>
          <a:xfrm>
            <a:off x="2627550" y="2645913"/>
            <a:ext cx="3888900" cy="38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title" idx="4" hasCustomPrompt="1"/>
          </p:nvPr>
        </p:nvSpPr>
        <p:spPr>
          <a:xfrm>
            <a:off x="2627550" y="3277963"/>
            <a:ext cx="3888900" cy="6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22" name="Google Shape;122;p24"/>
          <p:cNvSpPr txBox="1">
            <a:spLocks noGrp="1"/>
          </p:cNvSpPr>
          <p:nvPr>
            <p:ph type="subTitle" idx="5"/>
          </p:nvPr>
        </p:nvSpPr>
        <p:spPr>
          <a:xfrm>
            <a:off x="2627550" y="3827087"/>
            <a:ext cx="3888900" cy="38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EAA90D-C37D-4584-8E12-574DA49084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2E89B50-51D1-48FC-B5B7-FFA8BD17F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F2CF28-5D57-4B74-9C9B-400F1AD6B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4C2EDD-4C10-4D32-AB2B-4B322C19B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9AE00-C556-4056-BE04-7FFB95820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828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D6818B3-3448-4DD8-8674-5D6D9B1118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916" y="0"/>
            <a:ext cx="820216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07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9151F3-75AC-4F74-A02E-956D3CE28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1048BA-97FD-4542-8207-333A429551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86955F-975F-4285-836B-12B493184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5F365F-AF7C-4178-9DE1-0AD93CF54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E8482F-D01C-49EA-8001-55EF37332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554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61" r:id="rId4"/>
    <p:sldLayoutId id="2147483670" r:id="rId5"/>
    <p:sldLayoutId id="214748367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8FF3CCB-54FA-4F3B-A833-1B3A4C6F7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B8132D7-71FA-4599-8958-BF64D3572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FA9A9A-E661-4B51-8C6B-2D69BCEC01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FAED2-F60D-4CE5-92F7-1C1AD67B4C1F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B1EED1-B64B-4A83-81F8-6FF9DA171A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099A0D-9383-497B-8BF7-E5C67D945D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17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7382335F-7E46-6F42-09FA-A637CF25ABD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123" y="14289"/>
            <a:ext cx="578878" cy="73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55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7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877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877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877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877">
          <a:solidFill>
            <a:schemeClr val="tx2"/>
          </a:solidFill>
          <a:latin typeface="Arial" charset="0"/>
        </a:defRPr>
      </a:lvl5pPr>
      <a:lvl6pPr marL="403622" algn="ctr" rtl="0" fontAlgn="base">
        <a:spcBef>
          <a:spcPct val="0"/>
        </a:spcBef>
        <a:spcAft>
          <a:spcPct val="0"/>
        </a:spcAft>
        <a:defRPr sz="3877">
          <a:solidFill>
            <a:schemeClr val="tx2"/>
          </a:solidFill>
          <a:latin typeface="Arial" charset="0"/>
        </a:defRPr>
      </a:lvl6pPr>
      <a:lvl7pPr marL="807244" algn="ctr" rtl="0" fontAlgn="base">
        <a:spcBef>
          <a:spcPct val="0"/>
        </a:spcBef>
        <a:spcAft>
          <a:spcPct val="0"/>
        </a:spcAft>
        <a:defRPr sz="3877">
          <a:solidFill>
            <a:schemeClr val="tx2"/>
          </a:solidFill>
          <a:latin typeface="Arial" charset="0"/>
        </a:defRPr>
      </a:lvl7pPr>
      <a:lvl8pPr marL="1210866" algn="ctr" rtl="0" fontAlgn="base">
        <a:spcBef>
          <a:spcPct val="0"/>
        </a:spcBef>
        <a:spcAft>
          <a:spcPct val="0"/>
        </a:spcAft>
        <a:defRPr sz="3877">
          <a:solidFill>
            <a:schemeClr val="tx2"/>
          </a:solidFill>
          <a:latin typeface="Arial" charset="0"/>
        </a:defRPr>
      </a:lvl8pPr>
      <a:lvl9pPr marL="1614488" algn="ctr" rtl="0" fontAlgn="base">
        <a:spcBef>
          <a:spcPct val="0"/>
        </a:spcBef>
        <a:spcAft>
          <a:spcPct val="0"/>
        </a:spcAft>
        <a:defRPr sz="3877">
          <a:solidFill>
            <a:schemeClr val="tx2"/>
          </a:solidFill>
          <a:latin typeface="Arial" charset="0"/>
        </a:defRPr>
      </a:lvl9pPr>
    </p:titleStyle>
    <p:bodyStyle>
      <a:lvl1pPr marL="302340" indent="-302340" algn="l" rtl="0" eaLnBrk="0" fontAlgn="base" hangingPunct="0">
        <a:spcBef>
          <a:spcPct val="20000"/>
        </a:spcBef>
        <a:spcAft>
          <a:spcPct val="0"/>
        </a:spcAft>
        <a:buChar char="•"/>
        <a:defRPr sz="2809">
          <a:solidFill>
            <a:schemeClr val="tx1"/>
          </a:solidFill>
          <a:latin typeface="+mn-lt"/>
          <a:ea typeface="+mn-ea"/>
          <a:cs typeface="+mn-cs"/>
        </a:defRPr>
      </a:lvl1pPr>
      <a:lvl2pPr marL="655516" indent="-251504" algn="l" rtl="0" eaLnBrk="0" fontAlgn="base" hangingPunct="0">
        <a:spcBef>
          <a:spcPct val="20000"/>
        </a:spcBef>
        <a:spcAft>
          <a:spcPct val="0"/>
        </a:spcAft>
        <a:buChar char="–"/>
        <a:defRPr sz="2472">
          <a:solidFill>
            <a:schemeClr val="tx1"/>
          </a:solidFill>
          <a:latin typeface="+mn-lt"/>
        </a:defRPr>
      </a:lvl2pPr>
      <a:lvl3pPr marL="1008691" indent="-201560" algn="l" rtl="0" eaLnBrk="0" fontAlgn="base" hangingPunct="0">
        <a:spcBef>
          <a:spcPct val="20000"/>
        </a:spcBef>
        <a:spcAft>
          <a:spcPct val="0"/>
        </a:spcAft>
        <a:buChar char="•"/>
        <a:defRPr sz="2135">
          <a:solidFill>
            <a:schemeClr val="tx1"/>
          </a:solidFill>
          <a:latin typeface="+mn-lt"/>
        </a:defRPr>
      </a:lvl3pPr>
      <a:lvl4pPr marL="1411811" indent="-201560" algn="l" rtl="0" eaLnBrk="0" fontAlgn="base" hangingPunct="0">
        <a:spcBef>
          <a:spcPct val="20000"/>
        </a:spcBef>
        <a:spcAft>
          <a:spcPct val="0"/>
        </a:spcAft>
        <a:buChar char="–"/>
        <a:defRPr sz="1742">
          <a:solidFill>
            <a:schemeClr val="tx1"/>
          </a:solidFill>
          <a:latin typeface="+mn-lt"/>
        </a:defRPr>
      </a:lvl4pPr>
      <a:lvl5pPr marL="1815822" indent="-201560" algn="l" rtl="0" eaLnBrk="0" fontAlgn="base" hangingPunct="0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5pPr>
      <a:lvl6pPr marL="2219920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6pPr>
      <a:lvl7pPr marL="2623543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7pPr>
      <a:lvl8pPr marL="3027165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8pPr>
      <a:lvl9pPr marL="3430786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1pPr>
      <a:lvl2pPr marL="403622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2pPr>
      <a:lvl3pPr marL="807244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3pPr>
      <a:lvl4pPr marL="1210866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4pPr>
      <a:lvl5pPr marL="1614488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5pPr>
      <a:lvl6pPr marL="2018109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6pPr>
      <a:lvl7pPr marL="2421731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7pPr>
      <a:lvl8pPr marL="2825354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8pPr>
      <a:lvl9pPr marL="3228976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35.gif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36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" y="95"/>
            <a:ext cx="9143664" cy="51433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5192" y="955706"/>
            <a:ext cx="6153618" cy="34246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798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798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361583" y="2952751"/>
            <a:ext cx="6420838" cy="2119766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46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4046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4046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2" y="612562"/>
            <a:ext cx="981417" cy="100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2623315" y="3676652"/>
            <a:ext cx="3769126" cy="830014"/>
          </a:xfrm>
          <a:prstGeom prst="rect">
            <a:avLst/>
          </a:prstGeom>
          <a:noFill/>
        </p:spPr>
        <p:txBody>
          <a:bodyPr wrap="none" lIns="68493" tIns="34248" rIns="68493" bIns="34248">
            <a:spAutoFit/>
          </a:bodyPr>
          <a:lstStyle/>
          <a:p>
            <a:pPr algn="ctr">
              <a:defRPr/>
            </a:pPr>
            <a:r>
              <a:rPr lang="en-US" sz="4944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HĐTN</a:t>
            </a:r>
            <a:endParaRPr lang="vi-VN" sz="4944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A1011A1C-2F69-2D45-1D41-9840BF050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772" y="-32133"/>
            <a:ext cx="3824716" cy="1432995"/>
          </a:xfrm>
          <a:prstGeom prst="rect">
            <a:avLst/>
          </a:prstGeom>
        </p:spPr>
      </p:pic>
      <p:grpSp>
        <p:nvGrpSpPr>
          <p:cNvPr id="2" name="Group 12">
            <a:extLst>
              <a:ext uri="{FF2B5EF4-FFF2-40B4-BE49-F238E27FC236}">
                <a16:creationId xmlns:a16="http://schemas.microsoft.com/office/drawing/2014/main" id="{82DCF06A-98DD-BEF7-81EA-15CA7D9FA064}"/>
              </a:ext>
            </a:extLst>
          </p:cNvPr>
          <p:cNvGrpSpPr/>
          <p:nvPr/>
        </p:nvGrpSpPr>
        <p:grpSpPr>
          <a:xfrm>
            <a:off x="3399169" y="1254370"/>
            <a:ext cx="2409516" cy="3198607"/>
            <a:chOff x="3605892" y="409575"/>
            <a:chExt cx="4692090" cy="6038850"/>
          </a:xfrm>
        </p:grpSpPr>
        <p:pic>
          <p:nvPicPr>
            <p:cNvPr id="3" name="Picture 3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FE45183A-57D6-A052-20FE-CFB71AE38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5892" y="409575"/>
              <a:ext cx="4692090" cy="6038850"/>
            </a:xfrm>
            <a:prstGeom prst="rect">
              <a:avLst/>
            </a:prstGeom>
          </p:spPr>
        </p:pic>
        <p:sp>
          <p:nvSpPr>
            <p:cNvPr id="4" name="TextBox 6">
              <a:extLst>
                <a:ext uri="{FF2B5EF4-FFF2-40B4-BE49-F238E27FC236}">
                  <a16:creationId xmlns:a16="http://schemas.microsoft.com/office/drawing/2014/main" id="{FD8712AC-EEB5-87D0-38A1-59790FE256A8}"/>
                </a:ext>
              </a:extLst>
            </p:cNvPr>
            <p:cNvSpPr txBox="1"/>
            <p:nvPr/>
          </p:nvSpPr>
          <p:spPr>
            <a:xfrm>
              <a:off x="4020466" y="758729"/>
              <a:ext cx="4277516" cy="1335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371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998" kern="1200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Ngôi</a:t>
              </a:r>
              <a:r>
                <a:rPr lang="en-US" sz="1998" kern="1200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998" kern="1200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lang="en-US" sz="1998" kern="1200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998" kern="1200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1998" kern="1200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998" kern="1200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tháng</a:t>
              </a:r>
              <a:endParaRPr lang="en-US" sz="1998" kern="12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7">
              <a:extLst>
                <a:ext uri="{FF2B5EF4-FFF2-40B4-BE49-F238E27FC236}">
                  <a16:creationId xmlns:a16="http://schemas.microsoft.com/office/drawing/2014/main" id="{B34E1A97-C05C-AB7D-DF27-82C1EEB4A85C}"/>
                </a:ext>
              </a:extLst>
            </p:cNvPr>
            <p:cNvSpPr txBox="1"/>
            <p:nvPr/>
          </p:nvSpPr>
          <p:spPr>
            <a:xfrm>
              <a:off x="3826959" y="4968782"/>
              <a:ext cx="4249958" cy="754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1371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998" b="1" kern="1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Nguyễn Văn A</a:t>
              </a:r>
              <a:endParaRPr lang="en-US" sz="1998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" name="Picture 11" descr="A picture containing text, honeycomb, outdoor object, vector graphics&#10;&#10;Description automatically generated">
            <a:extLst>
              <a:ext uri="{FF2B5EF4-FFF2-40B4-BE49-F238E27FC236}">
                <a16:creationId xmlns:a16="http://schemas.microsoft.com/office/drawing/2014/main" id="{C1F342C8-EC83-FC9E-5D4E-A6DD9537F8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08" y="2033335"/>
            <a:ext cx="2746060" cy="1830708"/>
          </a:xfrm>
          <a:prstGeom prst="rect">
            <a:avLst/>
          </a:prstGeom>
        </p:spPr>
      </p:pic>
      <p:sp>
        <p:nvSpPr>
          <p:cNvPr id="7" name="TextBox 13">
            <a:extLst>
              <a:ext uri="{FF2B5EF4-FFF2-40B4-BE49-F238E27FC236}">
                <a16:creationId xmlns:a16="http://schemas.microsoft.com/office/drawing/2014/main" id="{D04C2226-1BF3-EFCF-3D2B-ADC6D7E75507}"/>
              </a:ext>
            </a:extLst>
          </p:cNvPr>
          <p:cNvSpPr txBox="1"/>
          <p:nvPr/>
        </p:nvSpPr>
        <p:spPr>
          <a:xfrm>
            <a:off x="521810" y="1474253"/>
            <a:ext cx="3038981" cy="461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397" kern="1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2397" kern="1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kern="1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397" kern="1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kern="1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2397" kern="1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kern="1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endParaRPr lang="en-US" sz="2397" kern="12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83A6DA4E-B389-994B-60E4-1B856FE3D0FD}"/>
              </a:ext>
            </a:extLst>
          </p:cNvPr>
          <p:cNvSpPr txBox="1"/>
          <p:nvPr/>
        </p:nvSpPr>
        <p:spPr>
          <a:xfrm>
            <a:off x="314117" y="3962048"/>
            <a:ext cx="3019403" cy="52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797" kern="120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 Văn B</a:t>
            </a:r>
            <a:endParaRPr lang="en-US" sz="2797" kern="12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16" descr="Shape&#10;&#10;Description automatically generated with low confidence">
            <a:extLst>
              <a:ext uri="{FF2B5EF4-FFF2-40B4-BE49-F238E27FC236}">
                <a16:creationId xmlns:a16="http://schemas.microsoft.com/office/drawing/2014/main" id="{5601AB6F-F520-3E24-8711-373133F84C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984" y="2043697"/>
            <a:ext cx="2730520" cy="1820347"/>
          </a:xfrm>
          <a:prstGeom prst="rect">
            <a:avLst/>
          </a:prstGeom>
        </p:spPr>
      </p:pic>
      <p:sp>
        <p:nvSpPr>
          <p:cNvPr id="10" name="TextBox 17">
            <a:extLst>
              <a:ext uri="{FF2B5EF4-FFF2-40B4-BE49-F238E27FC236}">
                <a16:creationId xmlns:a16="http://schemas.microsoft.com/office/drawing/2014/main" id="{A7BC861E-32C8-A8F9-3497-F11E269F91EC}"/>
              </a:ext>
            </a:extLst>
          </p:cNvPr>
          <p:cNvSpPr txBox="1"/>
          <p:nvPr/>
        </p:nvSpPr>
        <p:spPr>
          <a:xfrm>
            <a:off x="6021580" y="1435841"/>
            <a:ext cx="3038981" cy="461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397" kern="1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2397" kern="1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kern="1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397" kern="1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kern="1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2397" kern="1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kern="1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endParaRPr lang="en-US" sz="2397" kern="12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1E0C35DD-1ACE-F4D5-302F-B75DBD05F625}"/>
              </a:ext>
            </a:extLst>
          </p:cNvPr>
          <p:cNvSpPr txBox="1"/>
          <p:nvPr/>
        </p:nvSpPr>
        <p:spPr>
          <a:xfrm>
            <a:off x="5874335" y="3962048"/>
            <a:ext cx="3019403" cy="52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797" kern="120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 Văn C</a:t>
            </a:r>
            <a:endParaRPr lang="en-US" sz="2797" kern="12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9">
            <a:extLst>
              <a:ext uri="{FF2B5EF4-FFF2-40B4-BE49-F238E27FC236}">
                <a16:creationId xmlns:a16="http://schemas.microsoft.com/office/drawing/2014/main" id="{EA3CBD5E-F1DE-D5C4-5F28-4FD3FE567D2A}"/>
              </a:ext>
            </a:extLst>
          </p:cNvPr>
          <p:cNvSpPr txBox="1"/>
          <p:nvPr/>
        </p:nvSpPr>
        <p:spPr>
          <a:xfrm>
            <a:off x="3346282" y="453012"/>
            <a:ext cx="3038981" cy="52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797" kern="1200" dirty="0" err="1">
                <a:solidFill>
                  <a:srgbClr val="80808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2797" kern="1200" dirty="0">
                <a:solidFill>
                  <a:srgbClr val="80808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7" kern="1200" err="1">
                <a:solidFill>
                  <a:srgbClr val="80808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797" kern="1200">
                <a:solidFill>
                  <a:srgbClr val="80808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tháng</a:t>
            </a:r>
            <a:endParaRPr lang="en-US" sz="2797" kern="1200" dirty="0">
              <a:solidFill>
                <a:srgbClr val="808080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Hình ảnh 13" descr="Ảnh có chứa diều thể thao, phụ kiện&#10;&#10;Mô tả được tạo tự động">
            <a:extLst>
              <a:ext uri="{FF2B5EF4-FFF2-40B4-BE49-F238E27FC236}">
                <a16:creationId xmlns:a16="http://schemas.microsoft.com/office/drawing/2014/main" id="{13F0A492-F696-8661-4391-213E62699A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270" y="519899"/>
            <a:ext cx="1474709" cy="82774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70DB5DE4-616F-52DB-FF9D-D4F302DF25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1069" y="637968"/>
            <a:ext cx="846768" cy="780169"/>
          </a:xfrm>
          <a:prstGeom prst="rect">
            <a:avLst/>
          </a:prstGeom>
        </p:spPr>
      </p:pic>
      <p:sp>
        <p:nvSpPr>
          <p:cNvPr id="19" name="TextBox 19">
            <a:extLst>
              <a:ext uri="{FF2B5EF4-FFF2-40B4-BE49-F238E27FC236}">
                <a16:creationId xmlns:a16="http://schemas.microsoft.com/office/drawing/2014/main" id="{83B7CCE2-5253-A3B6-0810-310AD5977EC0}"/>
              </a:ext>
            </a:extLst>
          </p:cNvPr>
          <p:cNvSpPr txBox="1"/>
          <p:nvPr/>
        </p:nvSpPr>
        <p:spPr>
          <a:xfrm>
            <a:off x="1533021" y="183338"/>
            <a:ext cx="3038981" cy="1014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5993" b="1" kern="1200">
                <a:solidFill>
                  <a:srgbClr val="000000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  <a:endParaRPr lang="en-US" sz="5993" b="1" kern="1200" dirty="0">
              <a:solidFill>
                <a:srgbClr val="000000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62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D9C2FF99-4323-920B-149B-BD55DB2241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20" y="224921"/>
            <a:ext cx="8630059" cy="4688405"/>
          </a:xfrm>
          <a:prstGeom prst="roundRect">
            <a:avLst>
              <a:gd name="adj" fmla="val 5728"/>
            </a:avLst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04D0C09A-4E8B-D979-495B-CF889F21CA4A}"/>
              </a:ext>
            </a:extLst>
          </p:cNvPr>
          <p:cNvSpPr txBox="1"/>
          <p:nvPr/>
        </p:nvSpPr>
        <p:spPr>
          <a:xfrm rot="20720170">
            <a:off x="641725" y="1665853"/>
            <a:ext cx="3004856" cy="83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397" kern="1200">
                <a:solidFill>
                  <a:srgbClr val="FFFFFF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 hướng hoạt động tuần </a:t>
            </a:r>
            <a:endParaRPr lang="vi-VN" sz="2397" kern="12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263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hiết bị điện tử, màn hình&#10;&#10;Mô tả được tạo tự động">
            <a:extLst>
              <a:ext uri="{FF2B5EF4-FFF2-40B4-BE49-F238E27FC236}">
                <a16:creationId xmlns:a16="http://schemas.microsoft.com/office/drawing/2014/main" id="{80248D10-D5A8-DE7B-AB66-C3F34770A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12" y="612089"/>
            <a:ext cx="8155197" cy="4144591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54442135-C90C-BB38-AD24-2DDE188443E8}"/>
              </a:ext>
            </a:extLst>
          </p:cNvPr>
          <p:cNvSpPr txBox="1"/>
          <p:nvPr/>
        </p:nvSpPr>
        <p:spPr>
          <a:xfrm>
            <a:off x="2366272" y="170909"/>
            <a:ext cx="4742509" cy="584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196" b="1" kern="1200">
                <a:ln w="6600">
                  <a:solidFill>
                    <a:srgbClr val="00B050"/>
                  </a:solidFill>
                  <a:prstDash val="solid"/>
                </a:ln>
                <a:solidFill>
                  <a:srgbClr val="D6FF61"/>
                </a:solidFill>
                <a:effectLst>
                  <a:outerShdw dist="38100" dir="2700000" algn="tl" rotWithShape="0">
                    <a:srgbClr val="00B050"/>
                  </a:outerShdw>
                </a:effectLst>
                <a:latin typeface="SVN-Kitten" pitchFamily="50" charset="-93"/>
                <a:ea typeface="+mn-ea"/>
              </a:rPr>
              <a:t>Sinh hoạt chủ điểm</a:t>
            </a:r>
            <a:endParaRPr lang="vi-VN" sz="3196" b="1" kern="1200">
              <a:ln w="6600">
                <a:solidFill>
                  <a:srgbClr val="00B050"/>
                </a:solidFill>
                <a:prstDash val="solid"/>
              </a:ln>
              <a:solidFill>
                <a:srgbClr val="D6FF61"/>
              </a:solidFill>
              <a:effectLst>
                <a:outerShdw dist="38100" dir="2700000" algn="tl" rotWithShape="0">
                  <a:srgbClr val="00B050"/>
                </a:outerShdw>
              </a:effectLst>
              <a:latin typeface="SVN-Kitten" pitchFamily="50" charset="-93"/>
              <a:ea typeface="+mn-ea"/>
            </a:endParaRP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93BD21A3-74CA-26BE-8A77-096227EF3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" y="4373117"/>
            <a:ext cx="9132406" cy="767122"/>
          </a:xfrm>
          <a:prstGeom prst="rect">
            <a:avLst/>
          </a:prstGeom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id="{872EC388-456D-9D93-DB04-531D55B26FF6}"/>
              </a:ext>
            </a:extLst>
          </p:cNvPr>
          <p:cNvSpPr txBox="1"/>
          <p:nvPr/>
        </p:nvSpPr>
        <p:spPr>
          <a:xfrm>
            <a:off x="2384029" y="1216951"/>
            <a:ext cx="4046163" cy="2551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995" b="1" kern="1200">
                <a:ln w="6600">
                  <a:solidFill>
                    <a:srgbClr val="0070C0"/>
                  </a:solidFill>
                  <a:prstDash val="solid"/>
                </a:ln>
                <a:solidFill>
                  <a:srgbClr val="66FF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ea typeface="+mn-ea"/>
              </a:rPr>
              <a:t>Cảm</a:t>
            </a:r>
            <a:r>
              <a:rPr lang="en-US" sz="3995" b="1" kern="120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ea typeface="+mn-ea"/>
              </a:rPr>
              <a:t> </a:t>
            </a:r>
            <a:r>
              <a:rPr lang="en-US" sz="3995" b="1" kern="120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7575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ea typeface="+mn-ea"/>
              </a:rPr>
              <a:t>nghĩ</a:t>
            </a:r>
            <a:r>
              <a:rPr lang="en-US" sz="3995" b="1" kern="120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ea typeface="+mn-ea"/>
              </a:rPr>
              <a:t> </a:t>
            </a:r>
          </a:p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995" b="1" kern="120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ea typeface="+mn-ea"/>
              </a:rPr>
              <a:t>của</a:t>
            </a:r>
            <a:r>
              <a:rPr lang="en-US" sz="3995" b="1" kern="120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ea typeface="+mn-ea"/>
              </a:rPr>
              <a:t> </a:t>
            </a:r>
            <a:r>
              <a:rPr lang="en-US" sz="3995" b="1" kern="120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ea typeface="+mn-ea"/>
              </a:rPr>
              <a:t>em </a:t>
            </a:r>
          </a:p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995" b="1" kern="120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ea typeface="+mn-ea"/>
              </a:rPr>
              <a:t>về</a:t>
            </a:r>
            <a:r>
              <a:rPr lang="en-US" sz="3995" b="1" kern="120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ea typeface="+mn-ea"/>
              </a:rPr>
              <a:t> </a:t>
            </a:r>
            <a:r>
              <a:rPr lang="en-US" sz="3995" b="1" kern="120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ea typeface="+mn-ea"/>
              </a:rPr>
              <a:t>lớp</a:t>
            </a:r>
            <a:r>
              <a:rPr lang="en-US" sz="3995" b="1" kern="120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ea typeface="+mn-ea"/>
              </a:rPr>
              <a:t> </a:t>
            </a:r>
            <a:r>
              <a:rPr lang="en-US" sz="3995" b="1" kern="120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ea typeface="+mn-ea"/>
              </a:rPr>
              <a:t>học</a:t>
            </a:r>
            <a:r>
              <a:rPr lang="en-US" sz="3995" b="1" kern="120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ea typeface="+mn-ea"/>
              </a:rPr>
              <a:t> </a:t>
            </a:r>
          </a:p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995" b="1" kern="120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ea typeface="+mn-ea"/>
              </a:rPr>
              <a:t>thân</a:t>
            </a:r>
            <a:r>
              <a:rPr lang="en-US" sz="3995" b="1" kern="120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ea typeface="+mn-ea"/>
              </a:rPr>
              <a:t> </a:t>
            </a:r>
            <a:r>
              <a:rPr lang="en-US" sz="3995" b="1" kern="120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7C0A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ea typeface="+mn-ea"/>
              </a:rPr>
              <a:t>thiện</a:t>
            </a:r>
            <a:endParaRPr lang="vi-VN" sz="3995" b="1" kern="1200">
              <a:ln w="6600">
                <a:solidFill>
                  <a:srgbClr val="0070C0"/>
                </a:solidFill>
                <a:prstDash val="solid"/>
              </a:ln>
              <a:solidFill>
                <a:srgbClr val="FF7C0A"/>
              </a:solidFill>
              <a:effectLst>
                <a:outerShdw dist="38100" dir="2700000" algn="tl" rotWithShape="0">
                  <a:srgbClr val="DAEDEF">
                    <a:lumMod val="75000"/>
                  </a:srgbClr>
                </a:outerShdw>
              </a:effectLst>
              <a:latin typeface="SVN-Kitten" pitchFamily="50" charset="-93"/>
              <a:ea typeface="+mn-ea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BB8BAF29-910F-F963-650F-6477B71D2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153" y="1980715"/>
            <a:ext cx="3526965" cy="299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4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5D2FFE27-4FCB-F2E6-90AA-2BF3E4BE6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" y="3262"/>
            <a:ext cx="9128792" cy="5134945"/>
          </a:xfrm>
          <a:prstGeom prst="rect">
            <a:avLst/>
          </a:prstGeom>
        </p:spPr>
      </p:pic>
      <p:pic>
        <p:nvPicPr>
          <p:cNvPr id="5" name="Hình ảnh 4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05E02769-B46F-EB58-BD09-966E225AC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554" y="2570735"/>
            <a:ext cx="3441186" cy="2456461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2183B73-AE32-1B95-742D-93C882542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632" y="3261"/>
            <a:ext cx="4596166" cy="3701446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86464A3-A966-19E0-4569-A4017C4BF5CE}"/>
              </a:ext>
            </a:extLst>
          </p:cNvPr>
          <p:cNvSpPr txBox="1"/>
          <p:nvPr/>
        </p:nvSpPr>
        <p:spPr>
          <a:xfrm>
            <a:off x="3844262" y="1629972"/>
            <a:ext cx="3339036" cy="1129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371" kern="1200">
                <a:ln>
                  <a:solidFill>
                    <a:sysClr val="windowText" lastClr="000000"/>
                  </a:solidFill>
                </a:ln>
                <a:solidFill>
                  <a:srgbClr val="FF7C80"/>
                </a:solidFill>
                <a:latin typeface="SVN-Ziclets" panose="02000603000000000000" pitchFamily="2" charset="0"/>
                <a:ea typeface="+mn-ea"/>
              </a:rPr>
              <a:t>SINH</a:t>
            </a:r>
            <a:r>
              <a:rPr lang="en-US" sz="3371" kern="1200">
                <a:ln>
                  <a:solidFill>
                    <a:sysClr val="windowText" lastClr="000000"/>
                  </a:solidFill>
                </a:ln>
                <a:latin typeface="SVN-Ziclets" panose="02000603000000000000" pitchFamily="2" charset="0"/>
                <a:ea typeface="+mn-ea"/>
              </a:rPr>
              <a:t> </a:t>
            </a:r>
            <a:r>
              <a:rPr lang="en-US" sz="3371" kern="120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SVN-Ziclets" panose="02000603000000000000" pitchFamily="2" charset="0"/>
                <a:ea typeface="+mn-ea"/>
              </a:rPr>
              <a:t>HOẠT</a:t>
            </a:r>
            <a:r>
              <a:rPr lang="en-US" sz="3371" kern="1200">
                <a:ln>
                  <a:solidFill>
                    <a:sysClr val="windowText" lastClr="000000"/>
                  </a:solidFill>
                </a:ln>
                <a:latin typeface="SVN-Ziclets" panose="02000603000000000000" pitchFamily="2" charset="0"/>
                <a:ea typeface="+mn-ea"/>
              </a:rPr>
              <a:t> </a:t>
            </a:r>
            <a:r>
              <a:rPr lang="en-US" sz="3371" kern="120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SVN-Ziclets" panose="02000603000000000000" pitchFamily="2" charset="0"/>
                <a:ea typeface="+mn-ea"/>
              </a:rPr>
              <a:t>Chủ </a:t>
            </a:r>
            <a:r>
              <a:rPr lang="en-US" sz="3371" kern="120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SVN-Ziclets" panose="02000603000000000000" pitchFamily="2" charset="0"/>
                <a:ea typeface="+mn-ea"/>
              </a:rPr>
              <a:t>ĐỀ</a:t>
            </a:r>
          </a:p>
        </p:txBody>
      </p:sp>
    </p:spTree>
    <p:extLst>
      <p:ext uri="{BB962C8B-B14F-4D97-AF65-F5344CB8AC3E}">
        <p14:creationId xmlns:p14="http://schemas.microsoft.com/office/powerpoint/2010/main" val="393571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09FF1AA-F3B3-4A3A-91BA-6614B5B3DCF9}"/>
              </a:ext>
            </a:extLst>
          </p:cNvPr>
          <p:cNvSpPr txBox="1"/>
          <p:nvPr/>
        </p:nvSpPr>
        <p:spPr>
          <a:xfrm>
            <a:off x="1075004" y="226000"/>
            <a:ext cx="71834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Hoạt động trải nghiệm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E5124DB-C420-47A2-9050-D808CF437655}"/>
              </a:ext>
            </a:extLst>
          </p:cNvPr>
          <p:cNvSpPr txBox="1"/>
          <p:nvPr/>
        </p:nvSpPr>
        <p:spPr>
          <a:xfrm>
            <a:off x="888069" y="733831"/>
            <a:ext cx="71834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buClrTx/>
              <a:defRPr/>
            </a:pPr>
            <a:r>
              <a:rPr lang="vi-VN" sz="2700" b="1" kern="1200">
                <a:solidFill>
                  <a:srgbClr val="0070C0"/>
                </a:solidFill>
                <a:latin typeface="HP001 4 hàng" panose="020B0603050302020204" pitchFamily="34" charset="0"/>
                <a:ea typeface="+mn-ea"/>
                <a:cs typeface="+mn-cs"/>
              </a:rPr>
              <a:t>Sinh hoạt cuối tuần: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83440CD-C288-4666-ADB6-C90E3FFF8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04" y="3207638"/>
            <a:ext cx="3404795" cy="170239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A9A3ED7-3095-4326-829F-E47BD8A538C6}"/>
              </a:ext>
            </a:extLst>
          </p:cNvPr>
          <p:cNvSpPr txBox="1"/>
          <p:nvPr/>
        </p:nvSpPr>
        <p:spPr>
          <a:xfrm>
            <a:off x="1075003" y="1241662"/>
            <a:ext cx="71834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800">
              <a:buClrTx/>
              <a:defRPr sz="2700" kern="1200">
                <a:solidFill>
                  <a:srgbClr val="0070C0"/>
                </a:solidFill>
                <a:latin typeface="HP001 4 hàng" panose="020B0603050302020204" pitchFamily="34" charset="0"/>
                <a:ea typeface="+mn-ea"/>
                <a:cs typeface="+mn-cs"/>
              </a:defRPr>
            </a:lvl1pPr>
          </a:lstStyle>
          <a:p>
            <a:pPr algn="ctr"/>
            <a:r>
              <a:rPr lang="vi-VN" b="1">
                <a:solidFill>
                  <a:srgbClr val="7030A0"/>
                </a:solidFill>
              </a:rPr>
              <a:t>Trò chơi mảnh ghép ngôi nhà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444CA54-FD22-4F79-8316-975BCF74C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174" y="2567955"/>
            <a:ext cx="2898275" cy="244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663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9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31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3000">
              <a:schemeClr val="accent1"/>
            </a:gs>
            <a:gs pos="0">
              <a:schemeClr val="bg1"/>
            </a:gs>
          </a:gsLst>
          <a:lin ang="0" scaled="1"/>
        </a:gra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34"/>
          <p:cNvGrpSpPr/>
          <p:nvPr/>
        </p:nvGrpSpPr>
        <p:grpSpPr>
          <a:xfrm>
            <a:off x="7900263" y="275350"/>
            <a:ext cx="777038" cy="619488"/>
            <a:chOff x="7900263" y="275350"/>
            <a:chExt cx="777038" cy="619488"/>
          </a:xfrm>
        </p:grpSpPr>
        <p:sp>
          <p:nvSpPr>
            <p:cNvPr id="279" name="Google Shape;279;p34"/>
            <p:cNvSpPr/>
            <p:nvPr/>
          </p:nvSpPr>
          <p:spPr>
            <a:xfrm>
              <a:off x="8113888" y="275350"/>
              <a:ext cx="313875" cy="324875"/>
            </a:xfrm>
            <a:custGeom>
              <a:avLst/>
              <a:gdLst/>
              <a:ahLst/>
              <a:cxnLst/>
              <a:rect l="l" t="t" r="r" b="b"/>
              <a:pathLst>
                <a:path w="12555" h="12995" extrusionOk="0">
                  <a:moveTo>
                    <a:pt x="2742" y="11634"/>
                  </a:moveTo>
                  <a:cubicBezTo>
                    <a:pt x="2909" y="11321"/>
                    <a:pt x="3160" y="11467"/>
                    <a:pt x="3369" y="11509"/>
                  </a:cubicBezTo>
                  <a:cubicBezTo>
                    <a:pt x="3872" y="11676"/>
                    <a:pt x="4374" y="11739"/>
                    <a:pt x="4897" y="11593"/>
                  </a:cubicBezTo>
                  <a:cubicBezTo>
                    <a:pt x="5002" y="11572"/>
                    <a:pt x="5085" y="11509"/>
                    <a:pt x="5148" y="11467"/>
                  </a:cubicBezTo>
                  <a:cubicBezTo>
                    <a:pt x="4562" y="10253"/>
                    <a:pt x="3976" y="9061"/>
                    <a:pt x="3369" y="7826"/>
                  </a:cubicBezTo>
                  <a:lnTo>
                    <a:pt x="2784" y="7826"/>
                  </a:lnTo>
                  <a:cubicBezTo>
                    <a:pt x="2512" y="7826"/>
                    <a:pt x="2323" y="7701"/>
                    <a:pt x="2261" y="7429"/>
                  </a:cubicBezTo>
                  <a:cubicBezTo>
                    <a:pt x="2177" y="7178"/>
                    <a:pt x="2261" y="6968"/>
                    <a:pt x="2470" y="6801"/>
                  </a:cubicBezTo>
                  <a:cubicBezTo>
                    <a:pt x="2595" y="6696"/>
                    <a:pt x="2742" y="6613"/>
                    <a:pt x="2888" y="6508"/>
                  </a:cubicBezTo>
                  <a:cubicBezTo>
                    <a:pt x="2805" y="4918"/>
                    <a:pt x="2637" y="4395"/>
                    <a:pt x="1968" y="3328"/>
                  </a:cubicBezTo>
                  <a:cubicBezTo>
                    <a:pt x="1842" y="3411"/>
                    <a:pt x="1675" y="3453"/>
                    <a:pt x="1570" y="3558"/>
                  </a:cubicBezTo>
                  <a:cubicBezTo>
                    <a:pt x="1340" y="3788"/>
                    <a:pt x="1131" y="4081"/>
                    <a:pt x="900" y="4311"/>
                  </a:cubicBezTo>
                  <a:cubicBezTo>
                    <a:pt x="796" y="4416"/>
                    <a:pt x="587" y="4479"/>
                    <a:pt x="419" y="4499"/>
                  </a:cubicBezTo>
                  <a:cubicBezTo>
                    <a:pt x="315" y="4499"/>
                    <a:pt x="189" y="4395"/>
                    <a:pt x="1" y="4311"/>
                  </a:cubicBezTo>
                  <a:cubicBezTo>
                    <a:pt x="294" y="3935"/>
                    <a:pt x="545" y="3558"/>
                    <a:pt x="817" y="3223"/>
                  </a:cubicBezTo>
                  <a:cubicBezTo>
                    <a:pt x="1068" y="2909"/>
                    <a:pt x="1340" y="2595"/>
                    <a:pt x="1633" y="2282"/>
                  </a:cubicBezTo>
                  <a:cubicBezTo>
                    <a:pt x="1591" y="2051"/>
                    <a:pt x="1549" y="1779"/>
                    <a:pt x="1570" y="1486"/>
                  </a:cubicBezTo>
                  <a:cubicBezTo>
                    <a:pt x="1591" y="1340"/>
                    <a:pt x="1696" y="1173"/>
                    <a:pt x="1842" y="1068"/>
                  </a:cubicBezTo>
                  <a:cubicBezTo>
                    <a:pt x="2009" y="942"/>
                    <a:pt x="2219" y="1026"/>
                    <a:pt x="2386" y="1173"/>
                  </a:cubicBezTo>
                  <a:lnTo>
                    <a:pt x="2616" y="1486"/>
                  </a:lnTo>
                  <a:cubicBezTo>
                    <a:pt x="2721" y="1486"/>
                    <a:pt x="2805" y="1507"/>
                    <a:pt x="2846" y="1466"/>
                  </a:cubicBezTo>
                  <a:cubicBezTo>
                    <a:pt x="3453" y="942"/>
                    <a:pt x="4165" y="754"/>
                    <a:pt x="4918" y="649"/>
                  </a:cubicBezTo>
                  <a:cubicBezTo>
                    <a:pt x="5838" y="524"/>
                    <a:pt x="6759" y="336"/>
                    <a:pt x="7659" y="189"/>
                  </a:cubicBezTo>
                  <a:cubicBezTo>
                    <a:pt x="8538" y="1"/>
                    <a:pt x="9207" y="419"/>
                    <a:pt x="9835" y="922"/>
                  </a:cubicBezTo>
                  <a:cubicBezTo>
                    <a:pt x="10253" y="1256"/>
                    <a:pt x="10358" y="2282"/>
                    <a:pt x="10065" y="2742"/>
                  </a:cubicBezTo>
                  <a:cubicBezTo>
                    <a:pt x="9709" y="3286"/>
                    <a:pt x="9312" y="3809"/>
                    <a:pt x="8914" y="4332"/>
                  </a:cubicBezTo>
                  <a:cubicBezTo>
                    <a:pt x="8789" y="4499"/>
                    <a:pt x="8663" y="4646"/>
                    <a:pt x="8475" y="4897"/>
                  </a:cubicBezTo>
                  <a:cubicBezTo>
                    <a:pt x="8705" y="4939"/>
                    <a:pt x="8872" y="5002"/>
                    <a:pt x="9019" y="5023"/>
                  </a:cubicBezTo>
                  <a:cubicBezTo>
                    <a:pt x="9709" y="5127"/>
                    <a:pt x="10379" y="5211"/>
                    <a:pt x="11069" y="5357"/>
                  </a:cubicBezTo>
                  <a:cubicBezTo>
                    <a:pt x="12011" y="5587"/>
                    <a:pt x="12555" y="6466"/>
                    <a:pt x="12408" y="7408"/>
                  </a:cubicBezTo>
                  <a:cubicBezTo>
                    <a:pt x="12262" y="8287"/>
                    <a:pt x="11927" y="9124"/>
                    <a:pt x="11279" y="9793"/>
                  </a:cubicBezTo>
                  <a:cubicBezTo>
                    <a:pt x="10484" y="10567"/>
                    <a:pt x="9647" y="11279"/>
                    <a:pt x="8642" y="11718"/>
                  </a:cubicBezTo>
                  <a:cubicBezTo>
                    <a:pt x="8600" y="11739"/>
                    <a:pt x="8579" y="11739"/>
                    <a:pt x="8559" y="11760"/>
                  </a:cubicBezTo>
                  <a:cubicBezTo>
                    <a:pt x="7408" y="12471"/>
                    <a:pt x="6131" y="12681"/>
                    <a:pt x="4813" y="12869"/>
                  </a:cubicBezTo>
                  <a:cubicBezTo>
                    <a:pt x="3767" y="12994"/>
                    <a:pt x="3223" y="12681"/>
                    <a:pt x="2742" y="11634"/>
                  </a:cubicBezTo>
                  <a:close/>
                  <a:moveTo>
                    <a:pt x="6759" y="11258"/>
                  </a:moveTo>
                  <a:cubicBezTo>
                    <a:pt x="7178" y="11049"/>
                    <a:pt x="7596" y="10839"/>
                    <a:pt x="8035" y="10651"/>
                  </a:cubicBezTo>
                  <a:cubicBezTo>
                    <a:pt x="8956" y="10274"/>
                    <a:pt x="9688" y="9647"/>
                    <a:pt x="10358" y="8998"/>
                  </a:cubicBezTo>
                  <a:cubicBezTo>
                    <a:pt x="10860" y="8538"/>
                    <a:pt x="11069" y="7931"/>
                    <a:pt x="11195" y="7261"/>
                  </a:cubicBezTo>
                  <a:cubicBezTo>
                    <a:pt x="11279" y="6927"/>
                    <a:pt x="11111" y="6675"/>
                    <a:pt x="10776" y="6529"/>
                  </a:cubicBezTo>
                  <a:cubicBezTo>
                    <a:pt x="10672" y="6508"/>
                    <a:pt x="10588" y="6466"/>
                    <a:pt x="10484" y="6466"/>
                  </a:cubicBezTo>
                  <a:cubicBezTo>
                    <a:pt x="9521" y="6278"/>
                    <a:pt x="8517" y="6090"/>
                    <a:pt x="7533" y="6383"/>
                  </a:cubicBezTo>
                  <a:cubicBezTo>
                    <a:pt x="7240" y="6466"/>
                    <a:pt x="6926" y="6508"/>
                    <a:pt x="6613" y="6529"/>
                  </a:cubicBezTo>
                  <a:cubicBezTo>
                    <a:pt x="5880" y="6613"/>
                    <a:pt x="5274" y="7010"/>
                    <a:pt x="4646" y="7345"/>
                  </a:cubicBezTo>
                  <a:cubicBezTo>
                    <a:pt x="5106" y="8831"/>
                    <a:pt x="5922" y="10379"/>
                    <a:pt x="6759" y="11258"/>
                  </a:cubicBezTo>
                  <a:close/>
                  <a:moveTo>
                    <a:pt x="4144" y="6090"/>
                  </a:moveTo>
                  <a:cubicBezTo>
                    <a:pt x="4604" y="5859"/>
                    <a:pt x="4939" y="5650"/>
                    <a:pt x="5294" y="5525"/>
                  </a:cubicBezTo>
                  <a:cubicBezTo>
                    <a:pt x="6801" y="4939"/>
                    <a:pt x="7847" y="3872"/>
                    <a:pt x="8747" y="2595"/>
                  </a:cubicBezTo>
                  <a:cubicBezTo>
                    <a:pt x="9228" y="1863"/>
                    <a:pt x="9123" y="1507"/>
                    <a:pt x="8266" y="1277"/>
                  </a:cubicBezTo>
                  <a:cubicBezTo>
                    <a:pt x="8056" y="1235"/>
                    <a:pt x="7805" y="1256"/>
                    <a:pt x="7554" y="1277"/>
                  </a:cubicBezTo>
                  <a:cubicBezTo>
                    <a:pt x="6675" y="1424"/>
                    <a:pt x="5818" y="1633"/>
                    <a:pt x="4918" y="1738"/>
                  </a:cubicBezTo>
                  <a:cubicBezTo>
                    <a:pt x="4206" y="1800"/>
                    <a:pt x="3641" y="2114"/>
                    <a:pt x="3097" y="2700"/>
                  </a:cubicBezTo>
                  <a:cubicBezTo>
                    <a:pt x="3307" y="3223"/>
                    <a:pt x="3537" y="3746"/>
                    <a:pt x="3704" y="4290"/>
                  </a:cubicBezTo>
                  <a:cubicBezTo>
                    <a:pt x="3934" y="4834"/>
                    <a:pt x="3997" y="5420"/>
                    <a:pt x="4144" y="609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4"/>
            <p:cNvSpPr/>
            <p:nvPr/>
          </p:nvSpPr>
          <p:spPr>
            <a:xfrm>
              <a:off x="7900263" y="445013"/>
              <a:ext cx="283550" cy="431575"/>
            </a:xfrm>
            <a:custGeom>
              <a:avLst/>
              <a:gdLst/>
              <a:ahLst/>
              <a:cxnLst/>
              <a:rect l="l" t="t" r="r" b="b"/>
              <a:pathLst>
                <a:path w="11342" h="17263" extrusionOk="0">
                  <a:moveTo>
                    <a:pt x="7826" y="9709"/>
                  </a:moveTo>
                  <a:cubicBezTo>
                    <a:pt x="7324" y="10316"/>
                    <a:pt x="6738" y="10420"/>
                    <a:pt x="6110" y="10399"/>
                  </a:cubicBezTo>
                  <a:cubicBezTo>
                    <a:pt x="5797" y="10399"/>
                    <a:pt x="5483" y="10504"/>
                    <a:pt x="5169" y="10630"/>
                  </a:cubicBezTo>
                  <a:cubicBezTo>
                    <a:pt x="4750" y="10776"/>
                    <a:pt x="4353" y="10985"/>
                    <a:pt x="3976" y="11195"/>
                  </a:cubicBezTo>
                  <a:cubicBezTo>
                    <a:pt x="3411" y="11487"/>
                    <a:pt x="2867" y="11739"/>
                    <a:pt x="2261" y="11822"/>
                  </a:cubicBezTo>
                  <a:cubicBezTo>
                    <a:pt x="2030" y="11843"/>
                    <a:pt x="1821" y="12011"/>
                    <a:pt x="1549" y="12136"/>
                  </a:cubicBezTo>
                  <a:cubicBezTo>
                    <a:pt x="1486" y="12868"/>
                    <a:pt x="1403" y="13580"/>
                    <a:pt x="1382" y="14312"/>
                  </a:cubicBezTo>
                  <a:cubicBezTo>
                    <a:pt x="1361" y="14919"/>
                    <a:pt x="1361" y="15547"/>
                    <a:pt x="1319" y="16153"/>
                  </a:cubicBezTo>
                  <a:cubicBezTo>
                    <a:pt x="1319" y="16384"/>
                    <a:pt x="1298" y="16635"/>
                    <a:pt x="1193" y="16844"/>
                  </a:cubicBezTo>
                  <a:cubicBezTo>
                    <a:pt x="1131" y="17011"/>
                    <a:pt x="942" y="17158"/>
                    <a:pt x="775" y="17221"/>
                  </a:cubicBezTo>
                  <a:cubicBezTo>
                    <a:pt x="566" y="17262"/>
                    <a:pt x="377" y="17116"/>
                    <a:pt x="336" y="16907"/>
                  </a:cubicBezTo>
                  <a:cubicBezTo>
                    <a:pt x="252" y="16551"/>
                    <a:pt x="168" y="16195"/>
                    <a:pt x="147" y="15840"/>
                  </a:cubicBezTo>
                  <a:cubicBezTo>
                    <a:pt x="1" y="13454"/>
                    <a:pt x="231" y="11132"/>
                    <a:pt x="629" y="8788"/>
                  </a:cubicBezTo>
                  <a:cubicBezTo>
                    <a:pt x="942" y="7073"/>
                    <a:pt x="1382" y="5399"/>
                    <a:pt x="1737" y="3662"/>
                  </a:cubicBezTo>
                  <a:cubicBezTo>
                    <a:pt x="1905" y="2888"/>
                    <a:pt x="2302" y="2156"/>
                    <a:pt x="2365" y="1319"/>
                  </a:cubicBezTo>
                  <a:cubicBezTo>
                    <a:pt x="2407" y="1026"/>
                    <a:pt x="2616" y="712"/>
                    <a:pt x="2825" y="461"/>
                  </a:cubicBezTo>
                  <a:cubicBezTo>
                    <a:pt x="3160" y="42"/>
                    <a:pt x="3830" y="0"/>
                    <a:pt x="4227" y="419"/>
                  </a:cubicBezTo>
                  <a:cubicBezTo>
                    <a:pt x="4395" y="607"/>
                    <a:pt x="4520" y="816"/>
                    <a:pt x="4646" y="1005"/>
                  </a:cubicBezTo>
                  <a:cubicBezTo>
                    <a:pt x="6215" y="3432"/>
                    <a:pt x="7701" y="5901"/>
                    <a:pt x="8935" y="8516"/>
                  </a:cubicBezTo>
                  <a:cubicBezTo>
                    <a:pt x="9312" y="9290"/>
                    <a:pt x="9772" y="10002"/>
                    <a:pt x="10170" y="10755"/>
                  </a:cubicBezTo>
                  <a:cubicBezTo>
                    <a:pt x="10504" y="11404"/>
                    <a:pt x="10818" y="12073"/>
                    <a:pt x="11132" y="12722"/>
                  </a:cubicBezTo>
                  <a:cubicBezTo>
                    <a:pt x="11216" y="12848"/>
                    <a:pt x="11258" y="13036"/>
                    <a:pt x="11300" y="13182"/>
                  </a:cubicBezTo>
                  <a:cubicBezTo>
                    <a:pt x="11341" y="13705"/>
                    <a:pt x="10797" y="14103"/>
                    <a:pt x="10295" y="13894"/>
                  </a:cubicBezTo>
                  <a:cubicBezTo>
                    <a:pt x="9940" y="13747"/>
                    <a:pt x="9668" y="13496"/>
                    <a:pt x="9563" y="13140"/>
                  </a:cubicBezTo>
                  <a:cubicBezTo>
                    <a:pt x="9228" y="11906"/>
                    <a:pt x="8370" y="10964"/>
                    <a:pt x="7826" y="9709"/>
                  </a:cubicBezTo>
                  <a:close/>
                  <a:moveTo>
                    <a:pt x="3600" y="2386"/>
                  </a:moveTo>
                  <a:cubicBezTo>
                    <a:pt x="2637" y="4813"/>
                    <a:pt x="2323" y="7156"/>
                    <a:pt x="1821" y="9416"/>
                  </a:cubicBezTo>
                  <a:cubicBezTo>
                    <a:pt x="1779" y="9709"/>
                    <a:pt x="1821" y="10044"/>
                    <a:pt x="1821" y="10420"/>
                  </a:cubicBezTo>
                  <a:cubicBezTo>
                    <a:pt x="2114" y="10399"/>
                    <a:pt x="2344" y="10399"/>
                    <a:pt x="2553" y="10316"/>
                  </a:cubicBezTo>
                  <a:cubicBezTo>
                    <a:pt x="2930" y="10148"/>
                    <a:pt x="3286" y="9981"/>
                    <a:pt x="3662" y="9772"/>
                  </a:cubicBezTo>
                  <a:cubicBezTo>
                    <a:pt x="4709" y="9165"/>
                    <a:pt x="5776" y="8746"/>
                    <a:pt x="7010" y="8935"/>
                  </a:cubicBezTo>
                  <a:cubicBezTo>
                    <a:pt x="7094" y="8935"/>
                    <a:pt x="7136" y="8872"/>
                    <a:pt x="7324" y="8830"/>
                  </a:cubicBezTo>
                  <a:cubicBezTo>
                    <a:pt x="6320" y="6633"/>
                    <a:pt x="5169" y="4541"/>
                    <a:pt x="3600" y="238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4"/>
            <p:cNvSpPr/>
            <p:nvPr/>
          </p:nvSpPr>
          <p:spPr>
            <a:xfrm>
              <a:off x="8380150" y="567888"/>
              <a:ext cx="297150" cy="326950"/>
            </a:xfrm>
            <a:custGeom>
              <a:avLst/>
              <a:gdLst/>
              <a:ahLst/>
              <a:cxnLst/>
              <a:rect l="l" t="t" r="r" b="b"/>
              <a:pathLst>
                <a:path w="11886" h="13078" extrusionOk="0">
                  <a:moveTo>
                    <a:pt x="11195" y="8181"/>
                  </a:moveTo>
                  <a:cubicBezTo>
                    <a:pt x="11864" y="8997"/>
                    <a:pt x="11885" y="9102"/>
                    <a:pt x="11509" y="9772"/>
                  </a:cubicBezTo>
                  <a:cubicBezTo>
                    <a:pt x="11027" y="10650"/>
                    <a:pt x="10483" y="11425"/>
                    <a:pt x="9521" y="11843"/>
                  </a:cubicBezTo>
                  <a:cubicBezTo>
                    <a:pt x="8956" y="12073"/>
                    <a:pt x="8496" y="12450"/>
                    <a:pt x="7952" y="12680"/>
                  </a:cubicBezTo>
                  <a:cubicBezTo>
                    <a:pt x="7052" y="13057"/>
                    <a:pt x="6131" y="13078"/>
                    <a:pt x="5190" y="12806"/>
                  </a:cubicBezTo>
                  <a:cubicBezTo>
                    <a:pt x="4813" y="12701"/>
                    <a:pt x="4353" y="12638"/>
                    <a:pt x="3934" y="12596"/>
                  </a:cubicBezTo>
                  <a:cubicBezTo>
                    <a:pt x="3349" y="12575"/>
                    <a:pt x="2888" y="12345"/>
                    <a:pt x="2512" y="11906"/>
                  </a:cubicBezTo>
                  <a:cubicBezTo>
                    <a:pt x="2030" y="11404"/>
                    <a:pt x="1570" y="10922"/>
                    <a:pt x="1068" y="10462"/>
                  </a:cubicBezTo>
                  <a:cubicBezTo>
                    <a:pt x="419" y="9834"/>
                    <a:pt x="147" y="9039"/>
                    <a:pt x="105" y="8181"/>
                  </a:cubicBezTo>
                  <a:cubicBezTo>
                    <a:pt x="43" y="7428"/>
                    <a:pt x="1" y="6633"/>
                    <a:pt x="126" y="5880"/>
                  </a:cubicBezTo>
                  <a:cubicBezTo>
                    <a:pt x="377" y="4185"/>
                    <a:pt x="984" y="2616"/>
                    <a:pt x="2240" y="1360"/>
                  </a:cubicBezTo>
                  <a:cubicBezTo>
                    <a:pt x="2574" y="1026"/>
                    <a:pt x="2993" y="858"/>
                    <a:pt x="3411" y="649"/>
                  </a:cubicBezTo>
                  <a:cubicBezTo>
                    <a:pt x="4750" y="0"/>
                    <a:pt x="6131" y="42"/>
                    <a:pt x="7533" y="210"/>
                  </a:cubicBezTo>
                  <a:cubicBezTo>
                    <a:pt x="8203" y="293"/>
                    <a:pt x="8642" y="1067"/>
                    <a:pt x="8391" y="1716"/>
                  </a:cubicBezTo>
                  <a:cubicBezTo>
                    <a:pt x="8370" y="1821"/>
                    <a:pt x="8203" y="1883"/>
                    <a:pt x="8077" y="1967"/>
                  </a:cubicBezTo>
                  <a:cubicBezTo>
                    <a:pt x="7805" y="1716"/>
                    <a:pt x="7575" y="1486"/>
                    <a:pt x="7324" y="1256"/>
                  </a:cubicBezTo>
                  <a:cubicBezTo>
                    <a:pt x="6299" y="1256"/>
                    <a:pt x="5336" y="1298"/>
                    <a:pt x="4332" y="1695"/>
                  </a:cubicBezTo>
                  <a:cubicBezTo>
                    <a:pt x="3244" y="2135"/>
                    <a:pt x="2658" y="2951"/>
                    <a:pt x="2219" y="3913"/>
                  </a:cubicBezTo>
                  <a:cubicBezTo>
                    <a:pt x="1612" y="5231"/>
                    <a:pt x="1528" y="6612"/>
                    <a:pt x="1675" y="8035"/>
                  </a:cubicBezTo>
                  <a:cubicBezTo>
                    <a:pt x="1696" y="8391"/>
                    <a:pt x="1821" y="8809"/>
                    <a:pt x="2051" y="9081"/>
                  </a:cubicBezTo>
                  <a:cubicBezTo>
                    <a:pt x="2553" y="9646"/>
                    <a:pt x="3097" y="10169"/>
                    <a:pt x="3683" y="10692"/>
                  </a:cubicBezTo>
                  <a:cubicBezTo>
                    <a:pt x="3809" y="10818"/>
                    <a:pt x="4039" y="10860"/>
                    <a:pt x="4248" y="10902"/>
                  </a:cubicBezTo>
                  <a:cubicBezTo>
                    <a:pt x="4667" y="11006"/>
                    <a:pt x="5085" y="11006"/>
                    <a:pt x="5483" y="11174"/>
                  </a:cubicBezTo>
                  <a:cubicBezTo>
                    <a:pt x="6403" y="11508"/>
                    <a:pt x="7240" y="11278"/>
                    <a:pt x="8056" y="10818"/>
                  </a:cubicBezTo>
                  <a:cubicBezTo>
                    <a:pt x="9123" y="10232"/>
                    <a:pt x="10149" y="9521"/>
                    <a:pt x="10818" y="8453"/>
                  </a:cubicBezTo>
                  <a:cubicBezTo>
                    <a:pt x="10902" y="8412"/>
                    <a:pt x="11027" y="8349"/>
                    <a:pt x="11195" y="81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6EFDE44-4521-4D7D-AC1F-980E167A14A3}"/>
              </a:ext>
            </a:extLst>
          </p:cNvPr>
          <p:cNvSpPr txBox="1"/>
          <p:nvPr/>
        </p:nvSpPr>
        <p:spPr>
          <a:xfrm>
            <a:off x="2049514" y="2148779"/>
            <a:ext cx="51155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6000" b="1" kern="1200" spc="50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-087" panose="020B0803050302020204" pitchFamily="34" charset="0"/>
                <a:cs typeface="+mn-cs"/>
              </a:rPr>
              <a:t>  Khởi động</a:t>
            </a:r>
            <a:endParaRPr lang="vi-VN" sz="6000" b="1" kern="1200" spc="50">
              <a:ln w="0"/>
              <a:solidFill>
                <a:srgbClr val="00B05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DFPOP1-W9"/>
              <a:cs typeface="+mn-cs"/>
            </a:endParaRP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E37F5C53-04F5-4CB8-8FFF-5017A72A41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403" y="3352371"/>
            <a:ext cx="2850076" cy="142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25">
            <a:extLst>
              <a:ext uri="{FF2B5EF4-FFF2-40B4-BE49-F238E27FC236}">
                <a16:creationId xmlns:a16="http://schemas.microsoft.com/office/drawing/2014/main" id="{8D9781FF-6DDC-4C3A-B809-96A1D98C08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55" y="123867"/>
            <a:ext cx="2532743" cy="2532743"/>
          </a:xfrm>
          <a:prstGeom prst="rect">
            <a:avLst/>
          </a:prstGeom>
        </p:spPr>
      </p:pic>
      <p:pic>
        <p:nvPicPr>
          <p:cNvPr id="2" name="Bài hát Nhà Của Tôi tiết 2">
            <a:hlinkClick r:id="" action="ppaction://media"/>
            <a:extLst>
              <a:ext uri="{FF2B5EF4-FFF2-40B4-BE49-F238E27FC236}">
                <a16:creationId xmlns:a16="http://schemas.microsoft.com/office/drawing/2014/main" id="{ECC0A2D0-5808-4DB7-A4A7-0D97623B58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77402" y="5437110"/>
            <a:ext cx="2528811" cy="14224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2222E-6 -2.46914E-6 L -2.22222E-6 -0.07222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75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0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8" name="Google Shape;1858;p68"/>
          <p:cNvGrpSpPr/>
          <p:nvPr/>
        </p:nvGrpSpPr>
        <p:grpSpPr>
          <a:xfrm>
            <a:off x="7241955" y="365912"/>
            <a:ext cx="1565263" cy="2553275"/>
            <a:chOff x="6173825" y="955750"/>
            <a:chExt cx="1840775" cy="3093225"/>
          </a:xfrm>
        </p:grpSpPr>
        <p:sp>
          <p:nvSpPr>
            <p:cNvPr id="1859" name="Google Shape;1859;p68"/>
            <p:cNvSpPr/>
            <p:nvPr/>
          </p:nvSpPr>
          <p:spPr>
            <a:xfrm>
              <a:off x="6328625" y="1196525"/>
              <a:ext cx="585925" cy="637525"/>
            </a:xfrm>
            <a:custGeom>
              <a:avLst/>
              <a:gdLst/>
              <a:ahLst/>
              <a:cxnLst/>
              <a:rect l="l" t="t" r="r" b="b"/>
              <a:pathLst>
                <a:path w="23437" h="25501" extrusionOk="0">
                  <a:moveTo>
                    <a:pt x="11505" y="1"/>
                  </a:moveTo>
                  <a:cubicBezTo>
                    <a:pt x="12121" y="1"/>
                    <a:pt x="12738" y="24"/>
                    <a:pt x="13355" y="48"/>
                  </a:cubicBezTo>
                  <a:cubicBezTo>
                    <a:pt x="15395" y="143"/>
                    <a:pt x="17340" y="973"/>
                    <a:pt x="18787" y="2396"/>
                  </a:cubicBezTo>
                  <a:cubicBezTo>
                    <a:pt x="19617" y="3132"/>
                    <a:pt x="20353" y="3962"/>
                    <a:pt x="20993" y="4863"/>
                  </a:cubicBezTo>
                  <a:cubicBezTo>
                    <a:pt x="22226" y="6476"/>
                    <a:pt x="23009" y="8398"/>
                    <a:pt x="23270" y="10414"/>
                  </a:cubicBezTo>
                  <a:cubicBezTo>
                    <a:pt x="23413" y="11600"/>
                    <a:pt x="23436" y="12810"/>
                    <a:pt x="23341" y="14020"/>
                  </a:cubicBezTo>
                  <a:cubicBezTo>
                    <a:pt x="23318" y="14494"/>
                    <a:pt x="23270" y="14945"/>
                    <a:pt x="23199" y="15419"/>
                  </a:cubicBezTo>
                  <a:cubicBezTo>
                    <a:pt x="23057" y="15965"/>
                    <a:pt x="22867" y="16510"/>
                    <a:pt x="22630" y="17032"/>
                  </a:cubicBezTo>
                  <a:cubicBezTo>
                    <a:pt x="22013" y="18455"/>
                    <a:pt x="21183" y="19784"/>
                    <a:pt x="20163" y="20970"/>
                  </a:cubicBezTo>
                  <a:cubicBezTo>
                    <a:pt x="19190" y="22108"/>
                    <a:pt x="18075" y="23081"/>
                    <a:pt x="16818" y="23911"/>
                  </a:cubicBezTo>
                  <a:cubicBezTo>
                    <a:pt x="16296" y="24220"/>
                    <a:pt x="15751" y="24504"/>
                    <a:pt x="15181" y="24741"/>
                  </a:cubicBezTo>
                  <a:cubicBezTo>
                    <a:pt x="14920" y="24884"/>
                    <a:pt x="14636" y="25002"/>
                    <a:pt x="14375" y="25097"/>
                  </a:cubicBezTo>
                  <a:cubicBezTo>
                    <a:pt x="14161" y="25168"/>
                    <a:pt x="13972" y="25216"/>
                    <a:pt x="13758" y="25240"/>
                  </a:cubicBezTo>
                  <a:cubicBezTo>
                    <a:pt x="13568" y="25240"/>
                    <a:pt x="13379" y="25263"/>
                    <a:pt x="13189" y="25311"/>
                  </a:cubicBezTo>
                  <a:cubicBezTo>
                    <a:pt x="12975" y="25382"/>
                    <a:pt x="12738" y="25406"/>
                    <a:pt x="12501" y="25406"/>
                  </a:cubicBezTo>
                  <a:cubicBezTo>
                    <a:pt x="11884" y="25501"/>
                    <a:pt x="11267" y="25311"/>
                    <a:pt x="10793" y="24908"/>
                  </a:cubicBezTo>
                  <a:cubicBezTo>
                    <a:pt x="10414" y="24647"/>
                    <a:pt x="10010" y="24386"/>
                    <a:pt x="9607" y="24172"/>
                  </a:cubicBezTo>
                  <a:cubicBezTo>
                    <a:pt x="8729" y="23650"/>
                    <a:pt x="7923" y="23010"/>
                    <a:pt x="7235" y="22251"/>
                  </a:cubicBezTo>
                  <a:cubicBezTo>
                    <a:pt x="6049" y="21017"/>
                    <a:pt x="4958" y="19736"/>
                    <a:pt x="3938" y="18361"/>
                  </a:cubicBezTo>
                  <a:cubicBezTo>
                    <a:pt x="3582" y="17886"/>
                    <a:pt x="3274" y="17364"/>
                    <a:pt x="2941" y="16890"/>
                  </a:cubicBezTo>
                  <a:cubicBezTo>
                    <a:pt x="2799" y="16676"/>
                    <a:pt x="2657" y="16463"/>
                    <a:pt x="2491" y="16273"/>
                  </a:cubicBezTo>
                  <a:cubicBezTo>
                    <a:pt x="2396" y="16131"/>
                    <a:pt x="2277" y="16012"/>
                    <a:pt x="2348" y="15822"/>
                  </a:cubicBezTo>
                  <a:cubicBezTo>
                    <a:pt x="2348" y="15704"/>
                    <a:pt x="2325" y="15609"/>
                    <a:pt x="2230" y="15538"/>
                  </a:cubicBezTo>
                  <a:cubicBezTo>
                    <a:pt x="1755" y="15111"/>
                    <a:pt x="1566" y="14542"/>
                    <a:pt x="1328" y="13948"/>
                  </a:cubicBezTo>
                  <a:cubicBezTo>
                    <a:pt x="1257" y="13806"/>
                    <a:pt x="1210" y="13640"/>
                    <a:pt x="1139" y="13474"/>
                  </a:cubicBezTo>
                  <a:cubicBezTo>
                    <a:pt x="973" y="13023"/>
                    <a:pt x="854" y="12549"/>
                    <a:pt x="783" y="12075"/>
                  </a:cubicBezTo>
                  <a:cubicBezTo>
                    <a:pt x="688" y="11055"/>
                    <a:pt x="451" y="10058"/>
                    <a:pt x="95" y="9109"/>
                  </a:cubicBezTo>
                  <a:cubicBezTo>
                    <a:pt x="71" y="9015"/>
                    <a:pt x="48" y="8943"/>
                    <a:pt x="48" y="8849"/>
                  </a:cubicBezTo>
                  <a:cubicBezTo>
                    <a:pt x="0" y="7781"/>
                    <a:pt x="0" y="6737"/>
                    <a:pt x="380" y="5717"/>
                  </a:cubicBezTo>
                  <a:cubicBezTo>
                    <a:pt x="854" y="4508"/>
                    <a:pt x="1637" y="3416"/>
                    <a:pt x="2633" y="2586"/>
                  </a:cubicBezTo>
                  <a:cubicBezTo>
                    <a:pt x="2941" y="2302"/>
                    <a:pt x="3297" y="2064"/>
                    <a:pt x="3629" y="1803"/>
                  </a:cubicBezTo>
                  <a:cubicBezTo>
                    <a:pt x="4341" y="1258"/>
                    <a:pt x="5171" y="878"/>
                    <a:pt x="6049" y="712"/>
                  </a:cubicBezTo>
                  <a:cubicBezTo>
                    <a:pt x="6689" y="522"/>
                    <a:pt x="7330" y="309"/>
                    <a:pt x="8018" y="214"/>
                  </a:cubicBezTo>
                  <a:cubicBezTo>
                    <a:pt x="8777" y="72"/>
                    <a:pt x="9536" y="1"/>
                    <a:pt x="10295" y="1"/>
                  </a:cubicBezTo>
                  <a:lnTo>
                    <a:pt x="115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68"/>
            <p:cNvSpPr/>
            <p:nvPr/>
          </p:nvSpPr>
          <p:spPr>
            <a:xfrm>
              <a:off x="6940025" y="2538525"/>
              <a:ext cx="719950" cy="593650"/>
            </a:xfrm>
            <a:custGeom>
              <a:avLst/>
              <a:gdLst/>
              <a:ahLst/>
              <a:cxnLst/>
              <a:rect l="l" t="t" r="r" b="b"/>
              <a:pathLst>
                <a:path w="28798" h="23746" extrusionOk="0">
                  <a:moveTo>
                    <a:pt x="4697" y="475"/>
                  </a:moveTo>
                  <a:cubicBezTo>
                    <a:pt x="5646" y="736"/>
                    <a:pt x="6618" y="760"/>
                    <a:pt x="7591" y="546"/>
                  </a:cubicBezTo>
                  <a:cubicBezTo>
                    <a:pt x="8350" y="428"/>
                    <a:pt x="9133" y="262"/>
                    <a:pt x="9868" y="25"/>
                  </a:cubicBezTo>
                  <a:cubicBezTo>
                    <a:pt x="9916" y="1"/>
                    <a:pt x="9987" y="25"/>
                    <a:pt x="10082" y="48"/>
                  </a:cubicBezTo>
                  <a:cubicBezTo>
                    <a:pt x="9892" y="286"/>
                    <a:pt x="9726" y="499"/>
                    <a:pt x="9560" y="713"/>
                  </a:cubicBezTo>
                  <a:cubicBezTo>
                    <a:pt x="9156" y="1187"/>
                    <a:pt x="8777" y="1709"/>
                    <a:pt x="8445" y="2254"/>
                  </a:cubicBezTo>
                  <a:cubicBezTo>
                    <a:pt x="8089" y="2847"/>
                    <a:pt x="7852" y="3488"/>
                    <a:pt x="7757" y="4152"/>
                  </a:cubicBezTo>
                  <a:cubicBezTo>
                    <a:pt x="7591" y="4816"/>
                    <a:pt x="8065" y="5433"/>
                    <a:pt x="8730" y="5480"/>
                  </a:cubicBezTo>
                  <a:cubicBezTo>
                    <a:pt x="9038" y="5504"/>
                    <a:pt x="9370" y="5528"/>
                    <a:pt x="9678" y="5504"/>
                  </a:cubicBezTo>
                  <a:cubicBezTo>
                    <a:pt x="11244" y="5386"/>
                    <a:pt x="12738" y="4840"/>
                    <a:pt x="13996" y="3939"/>
                  </a:cubicBezTo>
                  <a:cubicBezTo>
                    <a:pt x="14256" y="3701"/>
                    <a:pt x="14541" y="3512"/>
                    <a:pt x="14849" y="3369"/>
                  </a:cubicBezTo>
                  <a:cubicBezTo>
                    <a:pt x="14826" y="3701"/>
                    <a:pt x="14778" y="4010"/>
                    <a:pt x="14755" y="4294"/>
                  </a:cubicBezTo>
                  <a:cubicBezTo>
                    <a:pt x="14755" y="4603"/>
                    <a:pt x="14755" y="4887"/>
                    <a:pt x="14731" y="5196"/>
                  </a:cubicBezTo>
                  <a:cubicBezTo>
                    <a:pt x="14707" y="5789"/>
                    <a:pt x="15016" y="6358"/>
                    <a:pt x="15537" y="6690"/>
                  </a:cubicBezTo>
                  <a:cubicBezTo>
                    <a:pt x="15632" y="6785"/>
                    <a:pt x="15775" y="6880"/>
                    <a:pt x="15893" y="6927"/>
                  </a:cubicBezTo>
                  <a:cubicBezTo>
                    <a:pt x="16676" y="7093"/>
                    <a:pt x="17411" y="7141"/>
                    <a:pt x="18099" y="6666"/>
                  </a:cubicBezTo>
                  <a:cubicBezTo>
                    <a:pt x="18502" y="6406"/>
                    <a:pt x="18882" y="6145"/>
                    <a:pt x="19285" y="5860"/>
                  </a:cubicBezTo>
                  <a:cubicBezTo>
                    <a:pt x="19356" y="5979"/>
                    <a:pt x="19428" y="6097"/>
                    <a:pt x="19475" y="6216"/>
                  </a:cubicBezTo>
                  <a:cubicBezTo>
                    <a:pt x="19570" y="6477"/>
                    <a:pt x="19641" y="6738"/>
                    <a:pt x="19712" y="6999"/>
                  </a:cubicBezTo>
                  <a:cubicBezTo>
                    <a:pt x="19902" y="7639"/>
                    <a:pt x="20305" y="8185"/>
                    <a:pt x="20851" y="8588"/>
                  </a:cubicBezTo>
                  <a:cubicBezTo>
                    <a:pt x="21207" y="8873"/>
                    <a:pt x="21705" y="8896"/>
                    <a:pt x="22108" y="8635"/>
                  </a:cubicBezTo>
                  <a:cubicBezTo>
                    <a:pt x="22416" y="8469"/>
                    <a:pt x="22677" y="8208"/>
                    <a:pt x="22891" y="7924"/>
                  </a:cubicBezTo>
                  <a:cubicBezTo>
                    <a:pt x="23223" y="7497"/>
                    <a:pt x="23555" y="7093"/>
                    <a:pt x="23911" y="6690"/>
                  </a:cubicBezTo>
                  <a:cubicBezTo>
                    <a:pt x="24148" y="6406"/>
                    <a:pt x="24456" y="6168"/>
                    <a:pt x="24812" y="6073"/>
                  </a:cubicBezTo>
                  <a:cubicBezTo>
                    <a:pt x="25002" y="6263"/>
                    <a:pt x="25168" y="6477"/>
                    <a:pt x="25358" y="6666"/>
                  </a:cubicBezTo>
                  <a:cubicBezTo>
                    <a:pt x="25690" y="7093"/>
                    <a:pt x="26354" y="7093"/>
                    <a:pt x="26662" y="6666"/>
                  </a:cubicBezTo>
                  <a:cubicBezTo>
                    <a:pt x="26876" y="6429"/>
                    <a:pt x="27042" y="6145"/>
                    <a:pt x="27232" y="5884"/>
                  </a:cubicBezTo>
                  <a:cubicBezTo>
                    <a:pt x="27422" y="5813"/>
                    <a:pt x="27540" y="5907"/>
                    <a:pt x="27635" y="6073"/>
                  </a:cubicBezTo>
                  <a:cubicBezTo>
                    <a:pt x="27872" y="6524"/>
                    <a:pt x="28062" y="6999"/>
                    <a:pt x="28157" y="7497"/>
                  </a:cubicBezTo>
                  <a:cubicBezTo>
                    <a:pt x="28299" y="8351"/>
                    <a:pt x="28465" y="9181"/>
                    <a:pt x="28584" y="10011"/>
                  </a:cubicBezTo>
                  <a:cubicBezTo>
                    <a:pt x="28774" y="11529"/>
                    <a:pt x="28797" y="13071"/>
                    <a:pt x="28631" y="14589"/>
                  </a:cubicBezTo>
                  <a:cubicBezTo>
                    <a:pt x="28560" y="15823"/>
                    <a:pt x="28109" y="17009"/>
                    <a:pt x="27327" y="17981"/>
                  </a:cubicBezTo>
                  <a:cubicBezTo>
                    <a:pt x="26947" y="18456"/>
                    <a:pt x="26568" y="18906"/>
                    <a:pt x="26164" y="19333"/>
                  </a:cubicBezTo>
                  <a:cubicBezTo>
                    <a:pt x="25334" y="20187"/>
                    <a:pt x="24409" y="20875"/>
                    <a:pt x="23365" y="21445"/>
                  </a:cubicBezTo>
                  <a:cubicBezTo>
                    <a:pt x="22796" y="21753"/>
                    <a:pt x="22179" y="22014"/>
                    <a:pt x="21562" y="22251"/>
                  </a:cubicBezTo>
                  <a:cubicBezTo>
                    <a:pt x="21515" y="22251"/>
                    <a:pt x="21420" y="22299"/>
                    <a:pt x="21373" y="22275"/>
                  </a:cubicBezTo>
                  <a:cubicBezTo>
                    <a:pt x="20969" y="22085"/>
                    <a:pt x="20661" y="22322"/>
                    <a:pt x="20424" y="22583"/>
                  </a:cubicBezTo>
                  <a:cubicBezTo>
                    <a:pt x="20187" y="22773"/>
                    <a:pt x="19926" y="22915"/>
                    <a:pt x="19641" y="22986"/>
                  </a:cubicBezTo>
                  <a:cubicBezTo>
                    <a:pt x="17815" y="23508"/>
                    <a:pt x="15941" y="23745"/>
                    <a:pt x="14043" y="23674"/>
                  </a:cubicBezTo>
                  <a:cubicBezTo>
                    <a:pt x="13948" y="23674"/>
                    <a:pt x="13853" y="23651"/>
                    <a:pt x="13782" y="23674"/>
                  </a:cubicBezTo>
                  <a:cubicBezTo>
                    <a:pt x="12311" y="23698"/>
                    <a:pt x="10864" y="23413"/>
                    <a:pt x="9489" y="22844"/>
                  </a:cubicBezTo>
                  <a:cubicBezTo>
                    <a:pt x="8967" y="22654"/>
                    <a:pt x="8421" y="22465"/>
                    <a:pt x="7899" y="22251"/>
                  </a:cubicBezTo>
                  <a:cubicBezTo>
                    <a:pt x="7686" y="22156"/>
                    <a:pt x="7520" y="22038"/>
                    <a:pt x="7330" y="21943"/>
                  </a:cubicBezTo>
                  <a:cubicBezTo>
                    <a:pt x="7211" y="21872"/>
                    <a:pt x="7069" y="21800"/>
                    <a:pt x="6927" y="21753"/>
                  </a:cubicBezTo>
                  <a:cubicBezTo>
                    <a:pt x="5243" y="21160"/>
                    <a:pt x="3701" y="20187"/>
                    <a:pt x="2420" y="18954"/>
                  </a:cubicBezTo>
                  <a:cubicBezTo>
                    <a:pt x="1732" y="18313"/>
                    <a:pt x="1186" y="17531"/>
                    <a:pt x="878" y="16653"/>
                  </a:cubicBezTo>
                  <a:cubicBezTo>
                    <a:pt x="759" y="16321"/>
                    <a:pt x="688" y="15989"/>
                    <a:pt x="617" y="15657"/>
                  </a:cubicBezTo>
                  <a:cubicBezTo>
                    <a:pt x="475" y="14826"/>
                    <a:pt x="309" y="13996"/>
                    <a:pt x="166" y="13166"/>
                  </a:cubicBezTo>
                  <a:cubicBezTo>
                    <a:pt x="0" y="11933"/>
                    <a:pt x="48" y="10675"/>
                    <a:pt x="332" y="9489"/>
                  </a:cubicBezTo>
                  <a:cubicBezTo>
                    <a:pt x="570" y="8446"/>
                    <a:pt x="783" y="7402"/>
                    <a:pt x="1091" y="6382"/>
                  </a:cubicBezTo>
                  <a:cubicBezTo>
                    <a:pt x="1566" y="4959"/>
                    <a:pt x="2111" y="3535"/>
                    <a:pt x="3060" y="2349"/>
                  </a:cubicBezTo>
                  <a:cubicBezTo>
                    <a:pt x="3250" y="2112"/>
                    <a:pt x="3416" y="1875"/>
                    <a:pt x="3582" y="1614"/>
                  </a:cubicBezTo>
                  <a:cubicBezTo>
                    <a:pt x="3701" y="1400"/>
                    <a:pt x="3843" y="1187"/>
                    <a:pt x="4009" y="997"/>
                  </a:cubicBezTo>
                  <a:cubicBezTo>
                    <a:pt x="4223" y="807"/>
                    <a:pt x="4460" y="641"/>
                    <a:pt x="4697" y="475"/>
                  </a:cubicBezTo>
                  <a:close/>
                  <a:moveTo>
                    <a:pt x="6144" y="13901"/>
                  </a:moveTo>
                  <a:cubicBezTo>
                    <a:pt x="6144" y="13806"/>
                    <a:pt x="6168" y="13617"/>
                    <a:pt x="6168" y="13451"/>
                  </a:cubicBezTo>
                  <a:cubicBezTo>
                    <a:pt x="6191" y="13024"/>
                    <a:pt x="6215" y="12573"/>
                    <a:pt x="6215" y="12122"/>
                  </a:cubicBezTo>
                  <a:cubicBezTo>
                    <a:pt x="6215" y="11956"/>
                    <a:pt x="6120" y="11814"/>
                    <a:pt x="5978" y="11790"/>
                  </a:cubicBezTo>
                  <a:cubicBezTo>
                    <a:pt x="5812" y="11719"/>
                    <a:pt x="5622" y="11790"/>
                    <a:pt x="5527" y="11956"/>
                  </a:cubicBezTo>
                  <a:cubicBezTo>
                    <a:pt x="5266" y="12312"/>
                    <a:pt x="5100" y="12739"/>
                    <a:pt x="5077" y="13190"/>
                  </a:cubicBezTo>
                  <a:lnTo>
                    <a:pt x="5077" y="15538"/>
                  </a:lnTo>
                  <a:cubicBezTo>
                    <a:pt x="5077" y="15728"/>
                    <a:pt x="5100" y="15894"/>
                    <a:pt x="5124" y="16060"/>
                  </a:cubicBezTo>
                  <a:cubicBezTo>
                    <a:pt x="5337" y="17317"/>
                    <a:pt x="6073" y="18408"/>
                    <a:pt x="7140" y="19096"/>
                  </a:cubicBezTo>
                  <a:cubicBezTo>
                    <a:pt x="8089" y="19689"/>
                    <a:pt x="9085" y="20187"/>
                    <a:pt x="10105" y="20567"/>
                  </a:cubicBezTo>
                  <a:cubicBezTo>
                    <a:pt x="11149" y="20970"/>
                    <a:pt x="12240" y="21207"/>
                    <a:pt x="13331" y="21279"/>
                  </a:cubicBezTo>
                  <a:cubicBezTo>
                    <a:pt x="13877" y="21350"/>
                    <a:pt x="14446" y="21279"/>
                    <a:pt x="14968" y="21112"/>
                  </a:cubicBezTo>
                  <a:cubicBezTo>
                    <a:pt x="15680" y="20875"/>
                    <a:pt x="16391" y="20543"/>
                    <a:pt x="17032" y="20164"/>
                  </a:cubicBezTo>
                  <a:cubicBezTo>
                    <a:pt x="17720" y="19760"/>
                    <a:pt x="18242" y="19120"/>
                    <a:pt x="18526" y="18385"/>
                  </a:cubicBezTo>
                  <a:cubicBezTo>
                    <a:pt x="18574" y="18266"/>
                    <a:pt x="18550" y="18124"/>
                    <a:pt x="18479" y="18029"/>
                  </a:cubicBezTo>
                  <a:cubicBezTo>
                    <a:pt x="18289" y="17720"/>
                    <a:pt x="18004" y="17744"/>
                    <a:pt x="17743" y="18052"/>
                  </a:cubicBezTo>
                  <a:cubicBezTo>
                    <a:pt x="17222" y="18669"/>
                    <a:pt x="16581" y="19167"/>
                    <a:pt x="15846" y="19499"/>
                  </a:cubicBezTo>
                  <a:cubicBezTo>
                    <a:pt x="15514" y="19666"/>
                    <a:pt x="15182" y="19808"/>
                    <a:pt x="14849" y="19950"/>
                  </a:cubicBezTo>
                  <a:cubicBezTo>
                    <a:pt x="14660" y="20021"/>
                    <a:pt x="14446" y="20069"/>
                    <a:pt x="14256" y="20116"/>
                  </a:cubicBezTo>
                  <a:cubicBezTo>
                    <a:pt x="13426" y="20211"/>
                    <a:pt x="12572" y="20140"/>
                    <a:pt x="11789" y="19879"/>
                  </a:cubicBezTo>
                  <a:cubicBezTo>
                    <a:pt x="10532" y="19547"/>
                    <a:pt x="9323" y="19049"/>
                    <a:pt x="8208" y="18408"/>
                  </a:cubicBezTo>
                  <a:cubicBezTo>
                    <a:pt x="7899" y="18242"/>
                    <a:pt x="7591" y="18029"/>
                    <a:pt x="7330" y="17792"/>
                  </a:cubicBezTo>
                  <a:cubicBezTo>
                    <a:pt x="6642" y="17199"/>
                    <a:pt x="6239" y="16345"/>
                    <a:pt x="6215" y="15419"/>
                  </a:cubicBezTo>
                  <a:cubicBezTo>
                    <a:pt x="6191" y="14945"/>
                    <a:pt x="6168" y="14447"/>
                    <a:pt x="6144" y="13901"/>
                  </a:cubicBezTo>
                  <a:close/>
                  <a:moveTo>
                    <a:pt x="17577" y="12549"/>
                  </a:moveTo>
                  <a:cubicBezTo>
                    <a:pt x="17554" y="12454"/>
                    <a:pt x="17530" y="12336"/>
                    <a:pt x="17506" y="12241"/>
                  </a:cubicBezTo>
                  <a:cubicBezTo>
                    <a:pt x="17388" y="11956"/>
                    <a:pt x="17079" y="11814"/>
                    <a:pt x="16818" y="11933"/>
                  </a:cubicBezTo>
                  <a:cubicBezTo>
                    <a:pt x="16462" y="12122"/>
                    <a:pt x="16130" y="12359"/>
                    <a:pt x="16083" y="12810"/>
                  </a:cubicBezTo>
                  <a:cubicBezTo>
                    <a:pt x="16059" y="13119"/>
                    <a:pt x="16202" y="13403"/>
                    <a:pt x="16486" y="13546"/>
                  </a:cubicBezTo>
                  <a:cubicBezTo>
                    <a:pt x="16747" y="13640"/>
                    <a:pt x="17032" y="13593"/>
                    <a:pt x="17245" y="13403"/>
                  </a:cubicBezTo>
                  <a:cubicBezTo>
                    <a:pt x="17459" y="13190"/>
                    <a:pt x="17577" y="12881"/>
                    <a:pt x="17577" y="12549"/>
                  </a:cubicBezTo>
                  <a:close/>
                  <a:moveTo>
                    <a:pt x="8706" y="10272"/>
                  </a:moveTo>
                  <a:cubicBezTo>
                    <a:pt x="8896" y="10130"/>
                    <a:pt x="9038" y="9916"/>
                    <a:pt x="9085" y="9679"/>
                  </a:cubicBezTo>
                  <a:cubicBezTo>
                    <a:pt x="9180" y="9347"/>
                    <a:pt x="8943" y="9015"/>
                    <a:pt x="8611" y="8991"/>
                  </a:cubicBezTo>
                  <a:cubicBezTo>
                    <a:pt x="8255" y="8944"/>
                    <a:pt x="7994" y="9157"/>
                    <a:pt x="7923" y="9584"/>
                  </a:cubicBezTo>
                  <a:cubicBezTo>
                    <a:pt x="7876" y="9798"/>
                    <a:pt x="7970" y="10011"/>
                    <a:pt x="8160" y="10106"/>
                  </a:cubicBezTo>
                  <a:cubicBezTo>
                    <a:pt x="8350" y="10177"/>
                    <a:pt x="8540" y="10225"/>
                    <a:pt x="8706" y="102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68"/>
            <p:cNvSpPr/>
            <p:nvPr/>
          </p:nvSpPr>
          <p:spPr>
            <a:xfrm>
              <a:off x="6740175" y="984225"/>
              <a:ext cx="518325" cy="763850"/>
            </a:xfrm>
            <a:custGeom>
              <a:avLst/>
              <a:gdLst/>
              <a:ahLst/>
              <a:cxnLst/>
              <a:rect l="l" t="t" r="r" b="b"/>
              <a:pathLst>
                <a:path w="20733" h="30554" extrusionOk="0">
                  <a:moveTo>
                    <a:pt x="4341" y="30553"/>
                  </a:moveTo>
                  <a:cubicBezTo>
                    <a:pt x="4389" y="30458"/>
                    <a:pt x="4436" y="30363"/>
                    <a:pt x="4507" y="30292"/>
                  </a:cubicBezTo>
                  <a:cubicBezTo>
                    <a:pt x="5077" y="29652"/>
                    <a:pt x="5575" y="28964"/>
                    <a:pt x="6002" y="28228"/>
                  </a:cubicBezTo>
                  <a:cubicBezTo>
                    <a:pt x="6856" y="26900"/>
                    <a:pt x="7496" y="25453"/>
                    <a:pt x="7876" y="23935"/>
                  </a:cubicBezTo>
                  <a:cubicBezTo>
                    <a:pt x="7923" y="23793"/>
                    <a:pt x="7947" y="23650"/>
                    <a:pt x="7947" y="23508"/>
                  </a:cubicBezTo>
                  <a:cubicBezTo>
                    <a:pt x="8065" y="22298"/>
                    <a:pt x="8065" y="21088"/>
                    <a:pt x="8042" y="19879"/>
                  </a:cubicBezTo>
                  <a:cubicBezTo>
                    <a:pt x="8018" y="19523"/>
                    <a:pt x="7994" y="19191"/>
                    <a:pt x="7923" y="18859"/>
                  </a:cubicBezTo>
                  <a:cubicBezTo>
                    <a:pt x="7804" y="17981"/>
                    <a:pt x="7615" y="17103"/>
                    <a:pt x="7330" y="16249"/>
                  </a:cubicBezTo>
                  <a:cubicBezTo>
                    <a:pt x="7211" y="15988"/>
                    <a:pt x="7093" y="15704"/>
                    <a:pt x="6974" y="15443"/>
                  </a:cubicBezTo>
                  <a:cubicBezTo>
                    <a:pt x="6215" y="13711"/>
                    <a:pt x="5171" y="12146"/>
                    <a:pt x="3867" y="10817"/>
                  </a:cubicBezTo>
                  <a:cubicBezTo>
                    <a:pt x="3108" y="10034"/>
                    <a:pt x="2254" y="9347"/>
                    <a:pt x="1352" y="8754"/>
                  </a:cubicBezTo>
                  <a:cubicBezTo>
                    <a:pt x="949" y="8540"/>
                    <a:pt x="546" y="8327"/>
                    <a:pt x="119" y="8161"/>
                  </a:cubicBezTo>
                  <a:cubicBezTo>
                    <a:pt x="0" y="7093"/>
                    <a:pt x="24" y="6049"/>
                    <a:pt x="759" y="5148"/>
                  </a:cubicBezTo>
                  <a:cubicBezTo>
                    <a:pt x="949" y="4911"/>
                    <a:pt x="1139" y="4650"/>
                    <a:pt x="1352" y="4389"/>
                  </a:cubicBezTo>
                  <a:cubicBezTo>
                    <a:pt x="1685" y="3986"/>
                    <a:pt x="2040" y="3582"/>
                    <a:pt x="2372" y="3179"/>
                  </a:cubicBezTo>
                  <a:cubicBezTo>
                    <a:pt x="2657" y="2847"/>
                    <a:pt x="2965" y="2586"/>
                    <a:pt x="3345" y="2373"/>
                  </a:cubicBezTo>
                  <a:cubicBezTo>
                    <a:pt x="3558" y="2230"/>
                    <a:pt x="3772" y="2112"/>
                    <a:pt x="3985" y="1946"/>
                  </a:cubicBezTo>
                  <a:cubicBezTo>
                    <a:pt x="5005" y="1281"/>
                    <a:pt x="6120" y="807"/>
                    <a:pt x="7306" y="546"/>
                  </a:cubicBezTo>
                  <a:cubicBezTo>
                    <a:pt x="7971" y="356"/>
                    <a:pt x="8658" y="238"/>
                    <a:pt x="9370" y="143"/>
                  </a:cubicBezTo>
                  <a:cubicBezTo>
                    <a:pt x="10390" y="1"/>
                    <a:pt x="11457" y="72"/>
                    <a:pt x="12454" y="356"/>
                  </a:cubicBezTo>
                  <a:cubicBezTo>
                    <a:pt x="12952" y="499"/>
                    <a:pt x="13403" y="736"/>
                    <a:pt x="13806" y="1021"/>
                  </a:cubicBezTo>
                  <a:cubicBezTo>
                    <a:pt x="14185" y="1281"/>
                    <a:pt x="14541" y="1566"/>
                    <a:pt x="14873" y="1851"/>
                  </a:cubicBezTo>
                  <a:cubicBezTo>
                    <a:pt x="15656" y="2562"/>
                    <a:pt x="16391" y="3345"/>
                    <a:pt x="17032" y="4199"/>
                  </a:cubicBezTo>
                  <a:cubicBezTo>
                    <a:pt x="18004" y="5480"/>
                    <a:pt x="18787" y="6856"/>
                    <a:pt x="19404" y="8350"/>
                  </a:cubicBezTo>
                  <a:cubicBezTo>
                    <a:pt x="19641" y="8991"/>
                    <a:pt x="19926" y="9655"/>
                    <a:pt x="20187" y="10295"/>
                  </a:cubicBezTo>
                  <a:cubicBezTo>
                    <a:pt x="20543" y="11197"/>
                    <a:pt x="20709" y="12146"/>
                    <a:pt x="20709" y="13094"/>
                  </a:cubicBezTo>
                  <a:cubicBezTo>
                    <a:pt x="20732" y="13996"/>
                    <a:pt x="20709" y="14874"/>
                    <a:pt x="20709" y="15775"/>
                  </a:cubicBezTo>
                  <a:cubicBezTo>
                    <a:pt x="20709" y="16415"/>
                    <a:pt x="20614" y="17080"/>
                    <a:pt x="20400" y="17696"/>
                  </a:cubicBezTo>
                  <a:cubicBezTo>
                    <a:pt x="19807" y="19475"/>
                    <a:pt x="19048" y="21183"/>
                    <a:pt x="18099" y="22796"/>
                  </a:cubicBezTo>
                  <a:cubicBezTo>
                    <a:pt x="17459" y="23887"/>
                    <a:pt x="16629" y="24836"/>
                    <a:pt x="15632" y="25619"/>
                  </a:cubicBezTo>
                  <a:cubicBezTo>
                    <a:pt x="14873" y="26236"/>
                    <a:pt x="14067" y="26829"/>
                    <a:pt x="13260" y="27446"/>
                  </a:cubicBezTo>
                  <a:cubicBezTo>
                    <a:pt x="13047" y="27612"/>
                    <a:pt x="12810" y="27754"/>
                    <a:pt x="12572" y="27896"/>
                  </a:cubicBezTo>
                  <a:cubicBezTo>
                    <a:pt x="11529" y="28489"/>
                    <a:pt x="10509" y="29130"/>
                    <a:pt x="9346" y="29557"/>
                  </a:cubicBezTo>
                  <a:cubicBezTo>
                    <a:pt x="9085" y="29652"/>
                    <a:pt x="8824" y="29723"/>
                    <a:pt x="8564" y="29794"/>
                  </a:cubicBezTo>
                  <a:cubicBezTo>
                    <a:pt x="8398" y="29841"/>
                    <a:pt x="8231" y="29865"/>
                    <a:pt x="8065" y="29913"/>
                  </a:cubicBezTo>
                  <a:cubicBezTo>
                    <a:pt x="7757" y="30031"/>
                    <a:pt x="7425" y="30102"/>
                    <a:pt x="7069" y="30126"/>
                  </a:cubicBezTo>
                  <a:cubicBezTo>
                    <a:pt x="6547" y="30245"/>
                    <a:pt x="6002" y="30316"/>
                    <a:pt x="5432" y="30340"/>
                  </a:cubicBezTo>
                  <a:cubicBezTo>
                    <a:pt x="5243" y="30387"/>
                    <a:pt x="5053" y="30434"/>
                    <a:pt x="4839" y="30506"/>
                  </a:cubicBezTo>
                  <a:cubicBezTo>
                    <a:pt x="4673" y="30529"/>
                    <a:pt x="4507" y="30553"/>
                    <a:pt x="4341" y="305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68"/>
            <p:cNvSpPr/>
            <p:nvPr/>
          </p:nvSpPr>
          <p:spPr>
            <a:xfrm>
              <a:off x="6996350" y="3136900"/>
              <a:ext cx="644650" cy="536100"/>
            </a:xfrm>
            <a:custGeom>
              <a:avLst/>
              <a:gdLst/>
              <a:ahLst/>
              <a:cxnLst/>
              <a:rect l="l" t="t" r="r" b="b"/>
              <a:pathLst>
                <a:path w="25786" h="21444" extrusionOk="0">
                  <a:moveTo>
                    <a:pt x="6429" y="0"/>
                  </a:moveTo>
                  <a:cubicBezTo>
                    <a:pt x="7093" y="190"/>
                    <a:pt x="7710" y="380"/>
                    <a:pt x="8303" y="546"/>
                  </a:cubicBezTo>
                  <a:cubicBezTo>
                    <a:pt x="8920" y="712"/>
                    <a:pt x="9560" y="854"/>
                    <a:pt x="10272" y="1020"/>
                  </a:cubicBezTo>
                  <a:cubicBezTo>
                    <a:pt x="10367" y="1091"/>
                    <a:pt x="10414" y="1305"/>
                    <a:pt x="10462" y="1495"/>
                  </a:cubicBezTo>
                  <a:cubicBezTo>
                    <a:pt x="10770" y="2349"/>
                    <a:pt x="11410" y="2823"/>
                    <a:pt x="12217" y="3155"/>
                  </a:cubicBezTo>
                  <a:lnTo>
                    <a:pt x="13616" y="3155"/>
                  </a:lnTo>
                  <a:cubicBezTo>
                    <a:pt x="13664" y="3155"/>
                    <a:pt x="13735" y="3131"/>
                    <a:pt x="13783" y="3084"/>
                  </a:cubicBezTo>
                  <a:cubicBezTo>
                    <a:pt x="14257" y="2752"/>
                    <a:pt x="14731" y="2420"/>
                    <a:pt x="14826" y="1779"/>
                  </a:cubicBezTo>
                  <a:cubicBezTo>
                    <a:pt x="14850" y="1495"/>
                    <a:pt x="14921" y="1186"/>
                    <a:pt x="14992" y="878"/>
                  </a:cubicBezTo>
                  <a:cubicBezTo>
                    <a:pt x="15467" y="736"/>
                    <a:pt x="15965" y="641"/>
                    <a:pt x="16439" y="546"/>
                  </a:cubicBezTo>
                  <a:cubicBezTo>
                    <a:pt x="16937" y="427"/>
                    <a:pt x="17436" y="332"/>
                    <a:pt x="17934" y="214"/>
                  </a:cubicBezTo>
                  <a:cubicBezTo>
                    <a:pt x="18123" y="380"/>
                    <a:pt x="18242" y="617"/>
                    <a:pt x="18218" y="878"/>
                  </a:cubicBezTo>
                  <a:cubicBezTo>
                    <a:pt x="18337" y="1518"/>
                    <a:pt x="18479" y="2135"/>
                    <a:pt x="18693" y="2728"/>
                  </a:cubicBezTo>
                  <a:cubicBezTo>
                    <a:pt x="18977" y="3724"/>
                    <a:pt x="19333" y="4721"/>
                    <a:pt x="19760" y="5670"/>
                  </a:cubicBezTo>
                  <a:cubicBezTo>
                    <a:pt x="20282" y="6927"/>
                    <a:pt x="20662" y="8231"/>
                    <a:pt x="21112" y="9512"/>
                  </a:cubicBezTo>
                  <a:cubicBezTo>
                    <a:pt x="21160" y="9702"/>
                    <a:pt x="21207" y="9892"/>
                    <a:pt x="21255" y="10058"/>
                  </a:cubicBezTo>
                  <a:cubicBezTo>
                    <a:pt x="21089" y="10271"/>
                    <a:pt x="20851" y="10390"/>
                    <a:pt x="20590" y="10414"/>
                  </a:cubicBezTo>
                  <a:cubicBezTo>
                    <a:pt x="20116" y="10532"/>
                    <a:pt x="19618" y="10627"/>
                    <a:pt x="19143" y="10722"/>
                  </a:cubicBezTo>
                  <a:cubicBezTo>
                    <a:pt x="18740" y="10770"/>
                    <a:pt x="18337" y="10793"/>
                    <a:pt x="17934" y="10841"/>
                  </a:cubicBezTo>
                  <a:cubicBezTo>
                    <a:pt x="17720" y="10912"/>
                    <a:pt x="17507" y="10841"/>
                    <a:pt x="17364" y="10675"/>
                  </a:cubicBezTo>
                  <a:cubicBezTo>
                    <a:pt x="17269" y="10485"/>
                    <a:pt x="17080" y="10414"/>
                    <a:pt x="16890" y="10461"/>
                  </a:cubicBezTo>
                  <a:cubicBezTo>
                    <a:pt x="16866" y="10461"/>
                    <a:pt x="16843" y="10461"/>
                    <a:pt x="16819" y="10461"/>
                  </a:cubicBezTo>
                  <a:cubicBezTo>
                    <a:pt x="16249" y="10271"/>
                    <a:pt x="15680" y="10105"/>
                    <a:pt x="15135" y="9916"/>
                  </a:cubicBezTo>
                  <a:cubicBezTo>
                    <a:pt x="15040" y="9892"/>
                    <a:pt x="14992" y="9821"/>
                    <a:pt x="14921" y="9797"/>
                  </a:cubicBezTo>
                  <a:cubicBezTo>
                    <a:pt x="14731" y="9702"/>
                    <a:pt x="14518" y="9750"/>
                    <a:pt x="14376" y="9892"/>
                  </a:cubicBezTo>
                  <a:cubicBezTo>
                    <a:pt x="14209" y="10058"/>
                    <a:pt x="14209" y="10295"/>
                    <a:pt x="14328" y="10485"/>
                  </a:cubicBezTo>
                  <a:cubicBezTo>
                    <a:pt x="14494" y="10651"/>
                    <a:pt x="14660" y="10793"/>
                    <a:pt x="14874" y="10912"/>
                  </a:cubicBezTo>
                  <a:cubicBezTo>
                    <a:pt x="15063" y="11030"/>
                    <a:pt x="15301" y="11125"/>
                    <a:pt x="15514" y="11196"/>
                  </a:cubicBezTo>
                  <a:cubicBezTo>
                    <a:pt x="15301" y="11268"/>
                    <a:pt x="15158" y="11291"/>
                    <a:pt x="15016" y="11339"/>
                  </a:cubicBezTo>
                  <a:cubicBezTo>
                    <a:pt x="14826" y="11386"/>
                    <a:pt x="14660" y="11434"/>
                    <a:pt x="14470" y="11529"/>
                  </a:cubicBezTo>
                  <a:cubicBezTo>
                    <a:pt x="14352" y="11600"/>
                    <a:pt x="14257" y="11718"/>
                    <a:pt x="14209" y="11861"/>
                  </a:cubicBezTo>
                  <a:cubicBezTo>
                    <a:pt x="14091" y="12050"/>
                    <a:pt x="14233" y="12311"/>
                    <a:pt x="14447" y="12359"/>
                  </a:cubicBezTo>
                  <a:cubicBezTo>
                    <a:pt x="14826" y="12430"/>
                    <a:pt x="15229" y="12406"/>
                    <a:pt x="15585" y="12311"/>
                  </a:cubicBezTo>
                  <a:cubicBezTo>
                    <a:pt x="15823" y="12240"/>
                    <a:pt x="16083" y="12193"/>
                    <a:pt x="16439" y="12098"/>
                  </a:cubicBezTo>
                  <a:cubicBezTo>
                    <a:pt x="16368" y="12193"/>
                    <a:pt x="16297" y="12311"/>
                    <a:pt x="16202" y="12383"/>
                  </a:cubicBezTo>
                  <a:cubicBezTo>
                    <a:pt x="15989" y="12572"/>
                    <a:pt x="15728" y="12738"/>
                    <a:pt x="15490" y="12928"/>
                  </a:cubicBezTo>
                  <a:cubicBezTo>
                    <a:pt x="15277" y="13142"/>
                    <a:pt x="14992" y="13260"/>
                    <a:pt x="14708" y="13284"/>
                  </a:cubicBezTo>
                  <a:cubicBezTo>
                    <a:pt x="14565" y="13284"/>
                    <a:pt x="14447" y="13331"/>
                    <a:pt x="14352" y="13426"/>
                  </a:cubicBezTo>
                  <a:cubicBezTo>
                    <a:pt x="14281" y="13497"/>
                    <a:pt x="14233" y="13640"/>
                    <a:pt x="14257" y="13758"/>
                  </a:cubicBezTo>
                  <a:cubicBezTo>
                    <a:pt x="14281" y="13853"/>
                    <a:pt x="14423" y="13996"/>
                    <a:pt x="14518" y="13996"/>
                  </a:cubicBezTo>
                  <a:cubicBezTo>
                    <a:pt x="15063" y="14090"/>
                    <a:pt x="15633" y="13996"/>
                    <a:pt x="16131" y="13735"/>
                  </a:cubicBezTo>
                  <a:cubicBezTo>
                    <a:pt x="16463" y="13521"/>
                    <a:pt x="16795" y="13308"/>
                    <a:pt x="17127" y="13047"/>
                  </a:cubicBezTo>
                  <a:cubicBezTo>
                    <a:pt x="17269" y="12904"/>
                    <a:pt x="17412" y="12762"/>
                    <a:pt x="17530" y="12572"/>
                  </a:cubicBezTo>
                  <a:cubicBezTo>
                    <a:pt x="17649" y="12406"/>
                    <a:pt x="17744" y="12216"/>
                    <a:pt x="17862" y="12003"/>
                  </a:cubicBezTo>
                  <a:cubicBezTo>
                    <a:pt x="18527" y="11932"/>
                    <a:pt x="19167" y="11837"/>
                    <a:pt x="19808" y="11766"/>
                  </a:cubicBezTo>
                  <a:cubicBezTo>
                    <a:pt x="20472" y="11671"/>
                    <a:pt x="21112" y="11505"/>
                    <a:pt x="21729" y="11268"/>
                  </a:cubicBezTo>
                  <a:cubicBezTo>
                    <a:pt x="21848" y="11481"/>
                    <a:pt x="21966" y="11647"/>
                    <a:pt x="22061" y="11837"/>
                  </a:cubicBezTo>
                  <a:cubicBezTo>
                    <a:pt x="22535" y="12857"/>
                    <a:pt x="23081" y="13853"/>
                    <a:pt x="23674" y="14802"/>
                  </a:cubicBezTo>
                  <a:cubicBezTo>
                    <a:pt x="24267" y="15822"/>
                    <a:pt x="24742" y="16890"/>
                    <a:pt x="25121" y="17981"/>
                  </a:cubicBezTo>
                  <a:cubicBezTo>
                    <a:pt x="25240" y="18313"/>
                    <a:pt x="25382" y="18621"/>
                    <a:pt x="25501" y="18929"/>
                  </a:cubicBezTo>
                  <a:cubicBezTo>
                    <a:pt x="25595" y="19262"/>
                    <a:pt x="25690" y="19594"/>
                    <a:pt x="25785" y="19926"/>
                  </a:cubicBezTo>
                  <a:cubicBezTo>
                    <a:pt x="25572" y="20044"/>
                    <a:pt x="25311" y="20139"/>
                    <a:pt x="25050" y="20163"/>
                  </a:cubicBezTo>
                  <a:cubicBezTo>
                    <a:pt x="23959" y="20329"/>
                    <a:pt x="22868" y="20519"/>
                    <a:pt x="21776" y="20661"/>
                  </a:cubicBezTo>
                  <a:cubicBezTo>
                    <a:pt x="20970" y="20756"/>
                    <a:pt x="20140" y="20827"/>
                    <a:pt x="19309" y="20922"/>
                  </a:cubicBezTo>
                  <a:cubicBezTo>
                    <a:pt x="18171" y="21064"/>
                    <a:pt x="17032" y="21183"/>
                    <a:pt x="15894" y="21373"/>
                  </a:cubicBezTo>
                  <a:cubicBezTo>
                    <a:pt x="15372" y="21420"/>
                    <a:pt x="14850" y="21444"/>
                    <a:pt x="14304" y="21444"/>
                  </a:cubicBezTo>
                  <a:cubicBezTo>
                    <a:pt x="12217" y="21444"/>
                    <a:pt x="10106" y="21444"/>
                    <a:pt x="7995" y="21420"/>
                  </a:cubicBezTo>
                  <a:cubicBezTo>
                    <a:pt x="7236" y="21420"/>
                    <a:pt x="6477" y="21325"/>
                    <a:pt x="5717" y="21254"/>
                  </a:cubicBezTo>
                  <a:cubicBezTo>
                    <a:pt x="5480" y="21254"/>
                    <a:pt x="5243" y="21230"/>
                    <a:pt x="5006" y="21207"/>
                  </a:cubicBezTo>
                  <a:cubicBezTo>
                    <a:pt x="4413" y="21136"/>
                    <a:pt x="3843" y="21017"/>
                    <a:pt x="3274" y="20851"/>
                  </a:cubicBezTo>
                  <a:cubicBezTo>
                    <a:pt x="2373" y="20566"/>
                    <a:pt x="1471" y="20329"/>
                    <a:pt x="546" y="20163"/>
                  </a:cubicBezTo>
                  <a:cubicBezTo>
                    <a:pt x="357" y="20116"/>
                    <a:pt x="167" y="20068"/>
                    <a:pt x="1" y="19997"/>
                  </a:cubicBezTo>
                  <a:cubicBezTo>
                    <a:pt x="24" y="19831"/>
                    <a:pt x="48" y="19712"/>
                    <a:pt x="96" y="19594"/>
                  </a:cubicBezTo>
                  <a:cubicBezTo>
                    <a:pt x="451" y="18716"/>
                    <a:pt x="831" y="17838"/>
                    <a:pt x="1305" y="17008"/>
                  </a:cubicBezTo>
                  <a:cubicBezTo>
                    <a:pt x="1709" y="16178"/>
                    <a:pt x="2041" y="15324"/>
                    <a:pt x="2397" y="14494"/>
                  </a:cubicBezTo>
                  <a:cubicBezTo>
                    <a:pt x="2752" y="13640"/>
                    <a:pt x="3108" y="12715"/>
                    <a:pt x="3488" y="11813"/>
                  </a:cubicBezTo>
                  <a:cubicBezTo>
                    <a:pt x="3891" y="10770"/>
                    <a:pt x="4342" y="9750"/>
                    <a:pt x="4745" y="8706"/>
                  </a:cubicBezTo>
                  <a:cubicBezTo>
                    <a:pt x="5101" y="7733"/>
                    <a:pt x="5385" y="6761"/>
                    <a:pt x="5623" y="5764"/>
                  </a:cubicBezTo>
                  <a:cubicBezTo>
                    <a:pt x="5860" y="4982"/>
                    <a:pt x="6050" y="4199"/>
                    <a:pt x="6192" y="3416"/>
                  </a:cubicBezTo>
                  <a:cubicBezTo>
                    <a:pt x="6358" y="2396"/>
                    <a:pt x="6429" y="1352"/>
                    <a:pt x="6405" y="309"/>
                  </a:cubicBezTo>
                  <a:cubicBezTo>
                    <a:pt x="6405" y="190"/>
                    <a:pt x="6405" y="95"/>
                    <a:pt x="6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68"/>
            <p:cNvSpPr/>
            <p:nvPr/>
          </p:nvSpPr>
          <p:spPr>
            <a:xfrm>
              <a:off x="6201700" y="1517950"/>
              <a:ext cx="427600" cy="460200"/>
            </a:xfrm>
            <a:custGeom>
              <a:avLst/>
              <a:gdLst/>
              <a:ahLst/>
              <a:cxnLst/>
              <a:rect l="l" t="t" r="r" b="b"/>
              <a:pathLst>
                <a:path w="17104" h="18408" extrusionOk="0">
                  <a:moveTo>
                    <a:pt x="4721" y="0"/>
                  </a:moveTo>
                  <a:cubicBezTo>
                    <a:pt x="4887" y="404"/>
                    <a:pt x="5053" y="759"/>
                    <a:pt x="5196" y="1139"/>
                  </a:cubicBezTo>
                  <a:cubicBezTo>
                    <a:pt x="5291" y="1471"/>
                    <a:pt x="5433" y="1779"/>
                    <a:pt x="5623" y="2064"/>
                  </a:cubicBezTo>
                  <a:cubicBezTo>
                    <a:pt x="5812" y="2325"/>
                    <a:pt x="5931" y="2610"/>
                    <a:pt x="6073" y="2894"/>
                  </a:cubicBezTo>
                  <a:cubicBezTo>
                    <a:pt x="6904" y="4436"/>
                    <a:pt x="7852" y="5883"/>
                    <a:pt x="8944" y="7259"/>
                  </a:cubicBezTo>
                  <a:cubicBezTo>
                    <a:pt x="9869" y="8350"/>
                    <a:pt x="10794" y="9465"/>
                    <a:pt x="11814" y="10509"/>
                  </a:cubicBezTo>
                  <a:cubicBezTo>
                    <a:pt x="12407" y="11102"/>
                    <a:pt x="13071" y="11647"/>
                    <a:pt x="13806" y="12074"/>
                  </a:cubicBezTo>
                  <a:cubicBezTo>
                    <a:pt x="14162" y="12288"/>
                    <a:pt x="14542" y="12525"/>
                    <a:pt x="14898" y="12738"/>
                  </a:cubicBezTo>
                  <a:cubicBezTo>
                    <a:pt x="15372" y="13023"/>
                    <a:pt x="15823" y="13355"/>
                    <a:pt x="16226" y="13758"/>
                  </a:cubicBezTo>
                  <a:cubicBezTo>
                    <a:pt x="15894" y="14138"/>
                    <a:pt x="15514" y="14470"/>
                    <a:pt x="15064" y="14731"/>
                  </a:cubicBezTo>
                  <a:cubicBezTo>
                    <a:pt x="14969" y="14802"/>
                    <a:pt x="14874" y="14873"/>
                    <a:pt x="14779" y="14968"/>
                  </a:cubicBezTo>
                  <a:cubicBezTo>
                    <a:pt x="14471" y="15229"/>
                    <a:pt x="14542" y="15727"/>
                    <a:pt x="14898" y="15917"/>
                  </a:cubicBezTo>
                  <a:cubicBezTo>
                    <a:pt x="15111" y="16012"/>
                    <a:pt x="15348" y="16083"/>
                    <a:pt x="15562" y="16131"/>
                  </a:cubicBezTo>
                  <a:cubicBezTo>
                    <a:pt x="16084" y="16249"/>
                    <a:pt x="16605" y="16439"/>
                    <a:pt x="17104" y="16652"/>
                  </a:cubicBezTo>
                  <a:cubicBezTo>
                    <a:pt x="16771" y="17151"/>
                    <a:pt x="16392" y="17625"/>
                    <a:pt x="15965" y="18028"/>
                  </a:cubicBezTo>
                  <a:cubicBezTo>
                    <a:pt x="15894" y="18076"/>
                    <a:pt x="15823" y="18123"/>
                    <a:pt x="15751" y="18147"/>
                  </a:cubicBezTo>
                  <a:cubicBezTo>
                    <a:pt x="15633" y="18171"/>
                    <a:pt x="15514" y="18218"/>
                    <a:pt x="15396" y="18265"/>
                  </a:cubicBezTo>
                  <a:cubicBezTo>
                    <a:pt x="15253" y="18360"/>
                    <a:pt x="15087" y="18408"/>
                    <a:pt x="14921" y="18408"/>
                  </a:cubicBezTo>
                  <a:lnTo>
                    <a:pt x="11150" y="18408"/>
                  </a:lnTo>
                  <a:cubicBezTo>
                    <a:pt x="11031" y="18408"/>
                    <a:pt x="10936" y="18384"/>
                    <a:pt x="10818" y="18360"/>
                  </a:cubicBezTo>
                  <a:cubicBezTo>
                    <a:pt x="9371" y="17862"/>
                    <a:pt x="7852" y="17506"/>
                    <a:pt x="6429" y="16890"/>
                  </a:cubicBezTo>
                  <a:cubicBezTo>
                    <a:pt x="5670" y="16605"/>
                    <a:pt x="4958" y="16202"/>
                    <a:pt x="4318" y="15704"/>
                  </a:cubicBezTo>
                  <a:cubicBezTo>
                    <a:pt x="3772" y="15300"/>
                    <a:pt x="3251" y="14873"/>
                    <a:pt x="2705" y="14470"/>
                  </a:cubicBezTo>
                  <a:cubicBezTo>
                    <a:pt x="2159" y="14067"/>
                    <a:pt x="1685" y="13545"/>
                    <a:pt x="1329" y="12976"/>
                  </a:cubicBezTo>
                  <a:cubicBezTo>
                    <a:pt x="1116" y="12667"/>
                    <a:pt x="879" y="12359"/>
                    <a:pt x="665" y="12051"/>
                  </a:cubicBezTo>
                  <a:cubicBezTo>
                    <a:pt x="238" y="11505"/>
                    <a:pt x="1" y="10841"/>
                    <a:pt x="1" y="10153"/>
                  </a:cubicBezTo>
                  <a:cubicBezTo>
                    <a:pt x="1" y="9346"/>
                    <a:pt x="1" y="8540"/>
                    <a:pt x="1" y="7733"/>
                  </a:cubicBezTo>
                  <a:cubicBezTo>
                    <a:pt x="48" y="6903"/>
                    <a:pt x="285" y="6097"/>
                    <a:pt x="641" y="5361"/>
                  </a:cubicBezTo>
                  <a:cubicBezTo>
                    <a:pt x="1045" y="4507"/>
                    <a:pt x="1519" y="3701"/>
                    <a:pt x="2041" y="2942"/>
                  </a:cubicBezTo>
                  <a:cubicBezTo>
                    <a:pt x="2136" y="2823"/>
                    <a:pt x="2207" y="2681"/>
                    <a:pt x="2254" y="2538"/>
                  </a:cubicBezTo>
                  <a:cubicBezTo>
                    <a:pt x="2349" y="1993"/>
                    <a:pt x="2705" y="1661"/>
                    <a:pt x="3085" y="1305"/>
                  </a:cubicBezTo>
                  <a:cubicBezTo>
                    <a:pt x="3298" y="1091"/>
                    <a:pt x="3512" y="902"/>
                    <a:pt x="3725" y="712"/>
                  </a:cubicBezTo>
                  <a:cubicBezTo>
                    <a:pt x="3844" y="617"/>
                    <a:pt x="3938" y="522"/>
                    <a:pt x="4057" y="427"/>
                  </a:cubicBezTo>
                  <a:cubicBezTo>
                    <a:pt x="4247" y="285"/>
                    <a:pt x="4460" y="166"/>
                    <a:pt x="4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68"/>
            <p:cNvSpPr/>
            <p:nvPr/>
          </p:nvSpPr>
          <p:spPr>
            <a:xfrm>
              <a:off x="6803025" y="1622900"/>
              <a:ext cx="378375" cy="305450"/>
            </a:xfrm>
            <a:custGeom>
              <a:avLst/>
              <a:gdLst/>
              <a:ahLst/>
              <a:cxnLst/>
              <a:rect l="l" t="t" r="r" b="b"/>
              <a:pathLst>
                <a:path w="15135" h="12218" extrusionOk="0">
                  <a:moveTo>
                    <a:pt x="1543" y="6216"/>
                  </a:moveTo>
                  <a:cubicBezTo>
                    <a:pt x="1732" y="6216"/>
                    <a:pt x="1851" y="6216"/>
                    <a:pt x="1970" y="6192"/>
                  </a:cubicBezTo>
                  <a:cubicBezTo>
                    <a:pt x="2159" y="6192"/>
                    <a:pt x="2349" y="6168"/>
                    <a:pt x="2539" y="6121"/>
                  </a:cubicBezTo>
                  <a:cubicBezTo>
                    <a:pt x="2895" y="6002"/>
                    <a:pt x="3274" y="5931"/>
                    <a:pt x="3654" y="5907"/>
                  </a:cubicBezTo>
                  <a:cubicBezTo>
                    <a:pt x="4389" y="5789"/>
                    <a:pt x="5124" y="5765"/>
                    <a:pt x="5836" y="5504"/>
                  </a:cubicBezTo>
                  <a:cubicBezTo>
                    <a:pt x="5884" y="5480"/>
                    <a:pt x="5955" y="5457"/>
                    <a:pt x="6026" y="5433"/>
                  </a:cubicBezTo>
                  <a:cubicBezTo>
                    <a:pt x="7236" y="5148"/>
                    <a:pt x="8398" y="4674"/>
                    <a:pt x="9465" y="3986"/>
                  </a:cubicBezTo>
                  <a:cubicBezTo>
                    <a:pt x="9703" y="3844"/>
                    <a:pt x="9940" y="3725"/>
                    <a:pt x="10177" y="3583"/>
                  </a:cubicBezTo>
                  <a:cubicBezTo>
                    <a:pt x="11126" y="3085"/>
                    <a:pt x="12003" y="2492"/>
                    <a:pt x="12810" y="1780"/>
                  </a:cubicBezTo>
                  <a:cubicBezTo>
                    <a:pt x="13498" y="1211"/>
                    <a:pt x="14162" y="641"/>
                    <a:pt x="14850" y="72"/>
                  </a:cubicBezTo>
                  <a:cubicBezTo>
                    <a:pt x="14921" y="48"/>
                    <a:pt x="14992" y="25"/>
                    <a:pt x="15063" y="1"/>
                  </a:cubicBezTo>
                  <a:cubicBezTo>
                    <a:pt x="15063" y="167"/>
                    <a:pt x="15111" y="309"/>
                    <a:pt x="15111" y="452"/>
                  </a:cubicBezTo>
                  <a:cubicBezTo>
                    <a:pt x="15135" y="736"/>
                    <a:pt x="15111" y="997"/>
                    <a:pt x="15087" y="1282"/>
                  </a:cubicBezTo>
                  <a:cubicBezTo>
                    <a:pt x="14992" y="1851"/>
                    <a:pt x="14779" y="2397"/>
                    <a:pt x="14494" y="2895"/>
                  </a:cubicBezTo>
                  <a:cubicBezTo>
                    <a:pt x="14447" y="2966"/>
                    <a:pt x="14399" y="3037"/>
                    <a:pt x="14352" y="3108"/>
                  </a:cubicBezTo>
                  <a:cubicBezTo>
                    <a:pt x="13522" y="4721"/>
                    <a:pt x="12359" y="6121"/>
                    <a:pt x="11197" y="7497"/>
                  </a:cubicBezTo>
                  <a:cubicBezTo>
                    <a:pt x="11007" y="7710"/>
                    <a:pt x="10817" y="7947"/>
                    <a:pt x="10628" y="8185"/>
                  </a:cubicBezTo>
                  <a:cubicBezTo>
                    <a:pt x="10106" y="8849"/>
                    <a:pt x="9513" y="9466"/>
                    <a:pt x="8872" y="10011"/>
                  </a:cubicBezTo>
                  <a:cubicBezTo>
                    <a:pt x="8611" y="10225"/>
                    <a:pt x="8350" y="10391"/>
                    <a:pt x="8066" y="10533"/>
                  </a:cubicBezTo>
                  <a:cubicBezTo>
                    <a:pt x="7330" y="10984"/>
                    <a:pt x="6571" y="11411"/>
                    <a:pt x="5812" y="11814"/>
                  </a:cubicBezTo>
                  <a:cubicBezTo>
                    <a:pt x="5433" y="12051"/>
                    <a:pt x="5030" y="12170"/>
                    <a:pt x="4579" y="12170"/>
                  </a:cubicBezTo>
                  <a:cubicBezTo>
                    <a:pt x="4342" y="12146"/>
                    <a:pt x="4081" y="12170"/>
                    <a:pt x="3820" y="12193"/>
                  </a:cubicBezTo>
                  <a:cubicBezTo>
                    <a:pt x="3108" y="12217"/>
                    <a:pt x="2373" y="12099"/>
                    <a:pt x="1709" y="11861"/>
                  </a:cubicBezTo>
                  <a:cubicBezTo>
                    <a:pt x="1400" y="11743"/>
                    <a:pt x="1116" y="11600"/>
                    <a:pt x="878" y="11411"/>
                  </a:cubicBezTo>
                  <a:cubicBezTo>
                    <a:pt x="641" y="11245"/>
                    <a:pt x="451" y="11055"/>
                    <a:pt x="238" y="10865"/>
                  </a:cubicBezTo>
                  <a:cubicBezTo>
                    <a:pt x="72" y="10723"/>
                    <a:pt x="1" y="10486"/>
                    <a:pt x="119" y="10272"/>
                  </a:cubicBezTo>
                  <a:cubicBezTo>
                    <a:pt x="309" y="10201"/>
                    <a:pt x="523" y="10177"/>
                    <a:pt x="736" y="10225"/>
                  </a:cubicBezTo>
                  <a:lnTo>
                    <a:pt x="1875" y="10225"/>
                  </a:lnTo>
                  <a:cubicBezTo>
                    <a:pt x="2420" y="10177"/>
                    <a:pt x="2895" y="9845"/>
                    <a:pt x="3108" y="9323"/>
                  </a:cubicBezTo>
                  <a:cubicBezTo>
                    <a:pt x="3227" y="9039"/>
                    <a:pt x="3203" y="8683"/>
                    <a:pt x="3037" y="8398"/>
                  </a:cubicBezTo>
                  <a:cubicBezTo>
                    <a:pt x="2800" y="7900"/>
                    <a:pt x="2515" y="7426"/>
                    <a:pt x="2159" y="6999"/>
                  </a:cubicBezTo>
                  <a:cubicBezTo>
                    <a:pt x="1922" y="6761"/>
                    <a:pt x="1709" y="6500"/>
                    <a:pt x="1543" y="62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68"/>
            <p:cNvSpPr/>
            <p:nvPr/>
          </p:nvSpPr>
          <p:spPr>
            <a:xfrm>
              <a:off x="7074050" y="2402150"/>
              <a:ext cx="574050" cy="325575"/>
            </a:xfrm>
            <a:custGeom>
              <a:avLst/>
              <a:gdLst/>
              <a:ahLst/>
              <a:cxnLst/>
              <a:rect l="l" t="t" r="r" b="b"/>
              <a:pathLst>
                <a:path w="22962" h="13023" extrusionOk="0">
                  <a:moveTo>
                    <a:pt x="712" y="4982"/>
                  </a:moveTo>
                  <a:cubicBezTo>
                    <a:pt x="807" y="4626"/>
                    <a:pt x="925" y="4317"/>
                    <a:pt x="1281" y="4175"/>
                  </a:cubicBezTo>
                  <a:cubicBezTo>
                    <a:pt x="1329" y="4151"/>
                    <a:pt x="1423" y="4080"/>
                    <a:pt x="1400" y="4056"/>
                  </a:cubicBezTo>
                  <a:cubicBezTo>
                    <a:pt x="1376" y="3819"/>
                    <a:pt x="1566" y="3819"/>
                    <a:pt x="1684" y="3772"/>
                  </a:cubicBezTo>
                  <a:cubicBezTo>
                    <a:pt x="1850" y="3677"/>
                    <a:pt x="2016" y="3606"/>
                    <a:pt x="2182" y="3487"/>
                  </a:cubicBezTo>
                  <a:cubicBezTo>
                    <a:pt x="2301" y="3416"/>
                    <a:pt x="2372" y="3250"/>
                    <a:pt x="2301" y="3108"/>
                  </a:cubicBezTo>
                  <a:cubicBezTo>
                    <a:pt x="2182" y="2704"/>
                    <a:pt x="2088" y="2586"/>
                    <a:pt x="1684" y="2586"/>
                  </a:cubicBezTo>
                  <a:cubicBezTo>
                    <a:pt x="1423" y="2586"/>
                    <a:pt x="1186" y="2467"/>
                    <a:pt x="1044" y="2254"/>
                  </a:cubicBezTo>
                  <a:cubicBezTo>
                    <a:pt x="735" y="1874"/>
                    <a:pt x="451" y="1495"/>
                    <a:pt x="142" y="1091"/>
                  </a:cubicBezTo>
                  <a:cubicBezTo>
                    <a:pt x="71" y="973"/>
                    <a:pt x="24" y="830"/>
                    <a:pt x="0" y="688"/>
                  </a:cubicBezTo>
                  <a:cubicBezTo>
                    <a:pt x="0" y="475"/>
                    <a:pt x="0" y="285"/>
                    <a:pt x="0" y="95"/>
                  </a:cubicBezTo>
                  <a:cubicBezTo>
                    <a:pt x="119" y="48"/>
                    <a:pt x="261" y="24"/>
                    <a:pt x="380" y="0"/>
                  </a:cubicBezTo>
                  <a:lnTo>
                    <a:pt x="3179" y="0"/>
                  </a:lnTo>
                  <a:cubicBezTo>
                    <a:pt x="3890" y="24"/>
                    <a:pt x="4578" y="190"/>
                    <a:pt x="5219" y="475"/>
                  </a:cubicBezTo>
                  <a:cubicBezTo>
                    <a:pt x="5480" y="593"/>
                    <a:pt x="5741" y="641"/>
                    <a:pt x="6025" y="641"/>
                  </a:cubicBezTo>
                  <a:cubicBezTo>
                    <a:pt x="7069" y="617"/>
                    <a:pt x="8136" y="593"/>
                    <a:pt x="9204" y="593"/>
                  </a:cubicBezTo>
                  <a:cubicBezTo>
                    <a:pt x="9441" y="593"/>
                    <a:pt x="9678" y="617"/>
                    <a:pt x="9892" y="641"/>
                  </a:cubicBezTo>
                  <a:cubicBezTo>
                    <a:pt x="10437" y="735"/>
                    <a:pt x="11007" y="712"/>
                    <a:pt x="11552" y="617"/>
                  </a:cubicBezTo>
                  <a:cubicBezTo>
                    <a:pt x="11789" y="569"/>
                    <a:pt x="12050" y="593"/>
                    <a:pt x="12288" y="712"/>
                  </a:cubicBezTo>
                  <a:cubicBezTo>
                    <a:pt x="12667" y="902"/>
                    <a:pt x="13094" y="1020"/>
                    <a:pt x="13521" y="1044"/>
                  </a:cubicBezTo>
                  <a:cubicBezTo>
                    <a:pt x="14090" y="1091"/>
                    <a:pt x="14636" y="1257"/>
                    <a:pt x="15158" y="1471"/>
                  </a:cubicBezTo>
                  <a:cubicBezTo>
                    <a:pt x="15774" y="1708"/>
                    <a:pt x="16415" y="1922"/>
                    <a:pt x="17032" y="2111"/>
                  </a:cubicBezTo>
                  <a:cubicBezTo>
                    <a:pt x="17625" y="2277"/>
                    <a:pt x="18170" y="2562"/>
                    <a:pt x="18645" y="2942"/>
                  </a:cubicBezTo>
                  <a:cubicBezTo>
                    <a:pt x="19356" y="3511"/>
                    <a:pt x="20044" y="4128"/>
                    <a:pt x="20661" y="4792"/>
                  </a:cubicBezTo>
                  <a:cubicBezTo>
                    <a:pt x="20851" y="5005"/>
                    <a:pt x="21017" y="5219"/>
                    <a:pt x="21183" y="5456"/>
                  </a:cubicBezTo>
                  <a:cubicBezTo>
                    <a:pt x="21349" y="5717"/>
                    <a:pt x="21610" y="5930"/>
                    <a:pt x="21918" y="6073"/>
                  </a:cubicBezTo>
                  <a:cubicBezTo>
                    <a:pt x="22227" y="6168"/>
                    <a:pt x="22416" y="6452"/>
                    <a:pt x="22440" y="6784"/>
                  </a:cubicBezTo>
                  <a:cubicBezTo>
                    <a:pt x="22464" y="7069"/>
                    <a:pt x="22559" y="7330"/>
                    <a:pt x="22725" y="7567"/>
                  </a:cubicBezTo>
                  <a:cubicBezTo>
                    <a:pt x="22891" y="7828"/>
                    <a:pt x="22962" y="8160"/>
                    <a:pt x="22962" y="8468"/>
                  </a:cubicBezTo>
                  <a:lnTo>
                    <a:pt x="22962" y="9678"/>
                  </a:lnTo>
                  <a:cubicBezTo>
                    <a:pt x="22962" y="9797"/>
                    <a:pt x="22962" y="9892"/>
                    <a:pt x="22938" y="9987"/>
                  </a:cubicBezTo>
                  <a:cubicBezTo>
                    <a:pt x="22891" y="10295"/>
                    <a:pt x="22559" y="10461"/>
                    <a:pt x="22298" y="10295"/>
                  </a:cubicBezTo>
                  <a:cubicBezTo>
                    <a:pt x="22155" y="10224"/>
                    <a:pt x="22013" y="10105"/>
                    <a:pt x="21871" y="10034"/>
                  </a:cubicBezTo>
                  <a:cubicBezTo>
                    <a:pt x="21539" y="9797"/>
                    <a:pt x="21064" y="9963"/>
                    <a:pt x="20993" y="10366"/>
                  </a:cubicBezTo>
                  <a:cubicBezTo>
                    <a:pt x="20946" y="10580"/>
                    <a:pt x="20922" y="10769"/>
                    <a:pt x="20898" y="10959"/>
                  </a:cubicBezTo>
                  <a:cubicBezTo>
                    <a:pt x="20780" y="10959"/>
                    <a:pt x="20661" y="10935"/>
                    <a:pt x="20542" y="10888"/>
                  </a:cubicBezTo>
                  <a:cubicBezTo>
                    <a:pt x="20424" y="10793"/>
                    <a:pt x="20305" y="10698"/>
                    <a:pt x="20210" y="10580"/>
                  </a:cubicBezTo>
                  <a:cubicBezTo>
                    <a:pt x="19926" y="10342"/>
                    <a:pt x="19522" y="10271"/>
                    <a:pt x="19190" y="10390"/>
                  </a:cubicBezTo>
                  <a:cubicBezTo>
                    <a:pt x="18834" y="10461"/>
                    <a:pt x="18502" y="10627"/>
                    <a:pt x="18241" y="10888"/>
                  </a:cubicBezTo>
                  <a:cubicBezTo>
                    <a:pt x="17696" y="11362"/>
                    <a:pt x="17198" y="11908"/>
                    <a:pt x="16771" y="12477"/>
                  </a:cubicBezTo>
                  <a:cubicBezTo>
                    <a:pt x="16628" y="12714"/>
                    <a:pt x="16439" y="12904"/>
                    <a:pt x="16225" y="13023"/>
                  </a:cubicBezTo>
                  <a:cubicBezTo>
                    <a:pt x="15893" y="12881"/>
                    <a:pt x="15632" y="12596"/>
                    <a:pt x="15537" y="12240"/>
                  </a:cubicBezTo>
                  <a:cubicBezTo>
                    <a:pt x="15442" y="11955"/>
                    <a:pt x="15348" y="11647"/>
                    <a:pt x="15276" y="11339"/>
                  </a:cubicBezTo>
                  <a:cubicBezTo>
                    <a:pt x="15158" y="10935"/>
                    <a:pt x="14944" y="10580"/>
                    <a:pt x="14636" y="10319"/>
                  </a:cubicBezTo>
                  <a:cubicBezTo>
                    <a:pt x="14351" y="10034"/>
                    <a:pt x="13877" y="9987"/>
                    <a:pt x="13521" y="10200"/>
                  </a:cubicBezTo>
                  <a:cubicBezTo>
                    <a:pt x="13402" y="10271"/>
                    <a:pt x="13284" y="10366"/>
                    <a:pt x="13165" y="10461"/>
                  </a:cubicBezTo>
                  <a:cubicBezTo>
                    <a:pt x="12809" y="10698"/>
                    <a:pt x="12477" y="10935"/>
                    <a:pt x="12121" y="11173"/>
                  </a:cubicBezTo>
                  <a:cubicBezTo>
                    <a:pt x="11766" y="11362"/>
                    <a:pt x="11362" y="11410"/>
                    <a:pt x="11007" y="11268"/>
                  </a:cubicBezTo>
                  <a:cubicBezTo>
                    <a:pt x="10746" y="11196"/>
                    <a:pt x="10580" y="10959"/>
                    <a:pt x="10556" y="10698"/>
                  </a:cubicBezTo>
                  <a:cubicBezTo>
                    <a:pt x="10508" y="10224"/>
                    <a:pt x="10556" y="9726"/>
                    <a:pt x="10651" y="9251"/>
                  </a:cubicBezTo>
                  <a:cubicBezTo>
                    <a:pt x="10769" y="8729"/>
                    <a:pt x="10817" y="8184"/>
                    <a:pt x="10793" y="7662"/>
                  </a:cubicBezTo>
                  <a:cubicBezTo>
                    <a:pt x="10793" y="7615"/>
                    <a:pt x="10793" y="7567"/>
                    <a:pt x="10793" y="7543"/>
                  </a:cubicBezTo>
                  <a:cubicBezTo>
                    <a:pt x="10769" y="7045"/>
                    <a:pt x="10224" y="6808"/>
                    <a:pt x="9844" y="7116"/>
                  </a:cubicBezTo>
                  <a:cubicBezTo>
                    <a:pt x="9346" y="7472"/>
                    <a:pt x="8848" y="7828"/>
                    <a:pt x="8350" y="8184"/>
                  </a:cubicBezTo>
                  <a:cubicBezTo>
                    <a:pt x="7686" y="8682"/>
                    <a:pt x="6950" y="9085"/>
                    <a:pt x="6191" y="9394"/>
                  </a:cubicBezTo>
                  <a:cubicBezTo>
                    <a:pt x="5432" y="9678"/>
                    <a:pt x="4626" y="9821"/>
                    <a:pt x="3819" y="9797"/>
                  </a:cubicBezTo>
                  <a:cubicBezTo>
                    <a:pt x="3724" y="9773"/>
                    <a:pt x="3653" y="9749"/>
                    <a:pt x="3582" y="9726"/>
                  </a:cubicBezTo>
                  <a:cubicBezTo>
                    <a:pt x="3606" y="9583"/>
                    <a:pt x="3629" y="9441"/>
                    <a:pt x="3653" y="9299"/>
                  </a:cubicBezTo>
                  <a:cubicBezTo>
                    <a:pt x="3890" y="8587"/>
                    <a:pt x="4270" y="7899"/>
                    <a:pt x="4768" y="7306"/>
                  </a:cubicBezTo>
                  <a:cubicBezTo>
                    <a:pt x="5124" y="6808"/>
                    <a:pt x="5527" y="6357"/>
                    <a:pt x="5930" y="5883"/>
                  </a:cubicBezTo>
                  <a:cubicBezTo>
                    <a:pt x="6168" y="5551"/>
                    <a:pt x="6476" y="5266"/>
                    <a:pt x="6808" y="5053"/>
                  </a:cubicBezTo>
                  <a:cubicBezTo>
                    <a:pt x="6998" y="4910"/>
                    <a:pt x="7188" y="4768"/>
                    <a:pt x="7354" y="4602"/>
                  </a:cubicBezTo>
                  <a:cubicBezTo>
                    <a:pt x="7520" y="4412"/>
                    <a:pt x="7543" y="4151"/>
                    <a:pt x="7401" y="3938"/>
                  </a:cubicBezTo>
                  <a:cubicBezTo>
                    <a:pt x="7306" y="3748"/>
                    <a:pt x="7093" y="3653"/>
                    <a:pt x="6879" y="3677"/>
                  </a:cubicBezTo>
                  <a:cubicBezTo>
                    <a:pt x="6832" y="3677"/>
                    <a:pt x="6784" y="3677"/>
                    <a:pt x="6737" y="3701"/>
                  </a:cubicBezTo>
                  <a:cubicBezTo>
                    <a:pt x="6381" y="3962"/>
                    <a:pt x="5930" y="3890"/>
                    <a:pt x="5527" y="3985"/>
                  </a:cubicBezTo>
                  <a:cubicBezTo>
                    <a:pt x="5005" y="4104"/>
                    <a:pt x="4507" y="4294"/>
                    <a:pt x="4009" y="4436"/>
                  </a:cubicBezTo>
                  <a:cubicBezTo>
                    <a:pt x="3036" y="4721"/>
                    <a:pt x="2064" y="4910"/>
                    <a:pt x="1068" y="4982"/>
                  </a:cubicBezTo>
                  <a:cubicBezTo>
                    <a:pt x="925" y="4982"/>
                    <a:pt x="807" y="4982"/>
                    <a:pt x="712" y="4982"/>
                  </a:cubicBez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68"/>
            <p:cNvSpPr/>
            <p:nvPr/>
          </p:nvSpPr>
          <p:spPr>
            <a:xfrm>
              <a:off x="7643925" y="2298950"/>
              <a:ext cx="341025" cy="215900"/>
            </a:xfrm>
            <a:custGeom>
              <a:avLst/>
              <a:gdLst/>
              <a:ahLst/>
              <a:cxnLst/>
              <a:rect l="l" t="t" r="r" b="b"/>
              <a:pathLst>
                <a:path w="13641" h="8636" extrusionOk="0">
                  <a:moveTo>
                    <a:pt x="13640" y="5694"/>
                  </a:moveTo>
                  <a:cubicBezTo>
                    <a:pt x="13427" y="6216"/>
                    <a:pt x="12952" y="6382"/>
                    <a:pt x="12502" y="6548"/>
                  </a:cubicBezTo>
                  <a:cubicBezTo>
                    <a:pt x="12431" y="6548"/>
                    <a:pt x="12359" y="6571"/>
                    <a:pt x="12312" y="6571"/>
                  </a:cubicBezTo>
                  <a:cubicBezTo>
                    <a:pt x="12051" y="6548"/>
                    <a:pt x="11838" y="6690"/>
                    <a:pt x="11743" y="6927"/>
                  </a:cubicBezTo>
                  <a:cubicBezTo>
                    <a:pt x="11648" y="7188"/>
                    <a:pt x="11719" y="7473"/>
                    <a:pt x="11909" y="7686"/>
                  </a:cubicBezTo>
                  <a:cubicBezTo>
                    <a:pt x="12051" y="7829"/>
                    <a:pt x="12217" y="7971"/>
                    <a:pt x="12359" y="8137"/>
                  </a:cubicBezTo>
                  <a:cubicBezTo>
                    <a:pt x="12431" y="8232"/>
                    <a:pt x="12502" y="8327"/>
                    <a:pt x="12620" y="8469"/>
                  </a:cubicBezTo>
                  <a:cubicBezTo>
                    <a:pt x="12502" y="8516"/>
                    <a:pt x="12359" y="8564"/>
                    <a:pt x="12217" y="8564"/>
                  </a:cubicBezTo>
                  <a:cubicBezTo>
                    <a:pt x="10960" y="8635"/>
                    <a:pt x="9679" y="8540"/>
                    <a:pt x="8422" y="8327"/>
                  </a:cubicBezTo>
                  <a:cubicBezTo>
                    <a:pt x="8256" y="8279"/>
                    <a:pt x="8090" y="8232"/>
                    <a:pt x="7924" y="8184"/>
                  </a:cubicBezTo>
                  <a:cubicBezTo>
                    <a:pt x="7165" y="7900"/>
                    <a:pt x="6405" y="7615"/>
                    <a:pt x="5646" y="7378"/>
                  </a:cubicBezTo>
                  <a:cubicBezTo>
                    <a:pt x="5433" y="7307"/>
                    <a:pt x="5196" y="7283"/>
                    <a:pt x="4959" y="7307"/>
                  </a:cubicBezTo>
                  <a:cubicBezTo>
                    <a:pt x="3393" y="7307"/>
                    <a:pt x="1851" y="7307"/>
                    <a:pt x="286" y="7330"/>
                  </a:cubicBezTo>
                  <a:cubicBezTo>
                    <a:pt x="214" y="7330"/>
                    <a:pt x="143" y="7330"/>
                    <a:pt x="25" y="7307"/>
                  </a:cubicBezTo>
                  <a:cubicBezTo>
                    <a:pt x="25" y="7164"/>
                    <a:pt x="25" y="7046"/>
                    <a:pt x="1" y="6927"/>
                  </a:cubicBezTo>
                  <a:cubicBezTo>
                    <a:pt x="357" y="6856"/>
                    <a:pt x="618" y="6595"/>
                    <a:pt x="760" y="6263"/>
                  </a:cubicBezTo>
                  <a:cubicBezTo>
                    <a:pt x="1282" y="5124"/>
                    <a:pt x="2065" y="4128"/>
                    <a:pt x="3037" y="3322"/>
                  </a:cubicBezTo>
                  <a:cubicBezTo>
                    <a:pt x="3583" y="2847"/>
                    <a:pt x="4105" y="2349"/>
                    <a:pt x="4674" y="1898"/>
                  </a:cubicBezTo>
                  <a:cubicBezTo>
                    <a:pt x="4959" y="1637"/>
                    <a:pt x="5267" y="1424"/>
                    <a:pt x="5599" y="1210"/>
                  </a:cubicBezTo>
                  <a:cubicBezTo>
                    <a:pt x="6405" y="712"/>
                    <a:pt x="7307" y="357"/>
                    <a:pt x="8232" y="119"/>
                  </a:cubicBezTo>
                  <a:cubicBezTo>
                    <a:pt x="8896" y="24"/>
                    <a:pt x="9584" y="1"/>
                    <a:pt x="10248" y="48"/>
                  </a:cubicBezTo>
                  <a:cubicBezTo>
                    <a:pt x="10628" y="96"/>
                    <a:pt x="10960" y="262"/>
                    <a:pt x="11221" y="499"/>
                  </a:cubicBezTo>
                  <a:cubicBezTo>
                    <a:pt x="11719" y="878"/>
                    <a:pt x="11624" y="1661"/>
                    <a:pt x="11411" y="2017"/>
                  </a:cubicBezTo>
                  <a:cubicBezTo>
                    <a:pt x="11268" y="2254"/>
                    <a:pt x="11078" y="2468"/>
                    <a:pt x="10865" y="2634"/>
                  </a:cubicBezTo>
                  <a:cubicBezTo>
                    <a:pt x="10438" y="3013"/>
                    <a:pt x="9964" y="3298"/>
                    <a:pt x="9465" y="3535"/>
                  </a:cubicBezTo>
                  <a:cubicBezTo>
                    <a:pt x="9418" y="3535"/>
                    <a:pt x="9394" y="3559"/>
                    <a:pt x="9347" y="3583"/>
                  </a:cubicBezTo>
                  <a:cubicBezTo>
                    <a:pt x="9110" y="3701"/>
                    <a:pt x="9015" y="3986"/>
                    <a:pt x="9086" y="4223"/>
                  </a:cubicBezTo>
                  <a:cubicBezTo>
                    <a:pt x="9133" y="4460"/>
                    <a:pt x="9347" y="4626"/>
                    <a:pt x="9584" y="4650"/>
                  </a:cubicBezTo>
                  <a:cubicBezTo>
                    <a:pt x="9845" y="4650"/>
                    <a:pt x="10106" y="4650"/>
                    <a:pt x="10367" y="4650"/>
                  </a:cubicBezTo>
                  <a:cubicBezTo>
                    <a:pt x="10841" y="4603"/>
                    <a:pt x="11339" y="4674"/>
                    <a:pt x="11790" y="4863"/>
                  </a:cubicBezTo>
                  <a:cubicBezTo>
                    <a:pt x="12146" y="4982"/>
                    <a:pt x="12525" y="5101"/>
                    <a:pt x="12905" y="5148"/>
                  </a:cubicBezTo>
                  <a:cubicBezTo>
                    <a:pt x="13213" y="5219"/>
                    <a:pt x="13498" y="5409"/>
                    <a:pt x="13640" y="5694"/>
                  </a:cubicBez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68"/>
            <p:cNvSpPr/>
            <p:nvPr/>
          </p:nvSpPr>
          <p:spPr>
            <a:xfrm>
              <a:off x="6472725" y="1036400"/>
              <a:ext cx="290600" cy="150675"/>
            </a:xfrm>
            <a:custGeom>
              <a:avLst/>
              <a:gdLst/>
              <a:ahLst/>
              <a:cxnLst/>
              <a:rect l="l" t="t" r="r" b="b"/>
              <a:pathLst>
                <a:path w="11624" h="6027" extrusionOk="0">
                  <a:moveTo>
                    <a:pt x="11623" y="1045"/>
                  </a:moveTo>
                  <a:cubicBezTo>
                    <a:pt x="11268" y="1519"/>
                    <a:pt x="10912" y="1946"/>
                    <a:pt x="10580" y="2397"/>
                  </a:cubicBezTo>
                  <a:cubicBezTo>
                    <a:pt x="9963" y="3132"/>
                    <a:pt x="9655" y="4081"/>
                    <a:pt x="9726" y="5054"/>
                  </a:cubicBezTo>
                  <a:cubicBezTo>
                    <a:pt x="9726" y="5196"/>
                    <a:pt x="9726" y="5362"/>
                    <a:pt x="9726" y="5504"/>
                  </a:cubicBezTo>
                  <a:cubicBezTo>
                    <a:pt x="9702" y="5552"/>
                    <a:pt x="9678" y="5599"/>
                    <a:pt x="9655" y="5647"/>
                  </a:cubicBezTo>
                  <a:cubicBezTo>
                    <a:pt x="9536" y="5647"/>
                    <a:pt x="9417" y="5647"/>
                    <a:pt x="9299" y="5623"/>
                  </a:cubicBezTo>
                  <a:cubicBezTo>
                    <a:pt x="8469" y="5386"/>
                    <a:pt x="7615" y="5314"/>
                    <a:pt x="6784" y="5338"/>
                  </a:cubicBezTo>
                  <a:cubicBezTo>
                    <a:pt x="5741" y="5338"/>
                    <a:pt x="4697" y="5338"/>
                    <a:pt x="3653" y="5362"/>
                  </a:cubicBezTo>
                  <a:cubicBezTo>
                    <a:pt x="2657" y="5386"/>
                    <a:pt x="1661" y="5552"/>
                    <a:pt x="712" y="5860"/>
                  </a:cubicBezTo>
                  <a:cubicBezTo>
                    <a:pt x="498" y="5907"/>
                    <a:pt x="261" y="5955"/>
                    <a:pt x="0" y="6026"/>
                  </a:cubicBezTo>
                  <a:cubicBezTo>
                    <a:pt x="24" y="5670"/>
                    <a:pt x="119" y="5362"/>
                    <a:pt x="309" y="5077"/>
                  </a:cubicBezTo>
                  <a:cubicBezTo>
                    <a:pt x="593" y="4627"/>
                    <a:pt x="902" y="4176"/>
                    <a:pt x="1210" y="3773"/>
                  </a:cubicBezTo>
                  <a:cubicBezTo>
                    <a:pt x="1281" y="3678"/>
                    <a:pt x="1352" y="3607"/>
                    <a:pt x="1423" y="3535"/>
                  </a:cubicBezTo>
                  <a:cubicBezTo>
                    <a:pt x="1637" y="3322"/>
                    <a:pt x="1827" y="3108"/>
                    <a:pt x="2017" y="2871"/>
                  </a:cubicBezTo>
                  <a:cubicBezTo>
                    <a:pt x="2349" y="2444"/>
                    <a:pt x="2776" y="2065"/>
                    <a:pt x="3250" y="1780"/>
                  </a:cubicBezTo>
                  <a:cubicBezTo>
                    <a:pt x="3630" y="1543"/>
                    <a:pt x="3985" y="1282"/>
                    <a:pt x="4341" y="997"/>
                  </a:cubicBezTo>
                  <a:cubicBezTo>
                    <a:pt x="4555" y="855"/>
                    <a:pt x="4768" y="736"/>
                    <a:pt x="5029" y="665"/>
                  </a:cubicBezTo>
                  <a:cubicBezTo>
                    <a:pt x="5456" y="499"/>
                    <a:pt x="5907" y="357"/>
                    <a:pt x="6334" y="167"/>
                  </a:cubicBezTo>
                  <a:cubicBezTo>
                    <a:pt x="6595" y="48"/>
                    <a:pt x="6903" y="1"/>
                    <a:pt x="7188" y="1"/>
                  </a:cubicBezTo>
                  <a:lnTo>
                    <a:pt x="8160" y="1"/>
                  </a:lnTo>
                  <a:lnTo>
                    <a:pt x="8279" y="1"/>
                  </a:lnTo>
                  <a:cubicBezTo>
                    <a:pt x="8397" y="1"/>
                    <a:pt x="8540" y="1"/>
                    <a:pt x="8658" y="48"/>
                  </a:cubicBezTo>
                  <a:cubicBezTo>
                    <a:pt x="9417" y="333"/>
                    <a:pt x="10271" y="214"/>
                    <a:pt x="11007" y="594"/>
                  </a:cubicBezTo>
                  <a:cubicBezTo>
                    <a:pt x="11244" y="689"/>
                    <a:pt x="11457" y="855"/>
                    <a:pt x="11623" y="10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68"/>
            <p:cNvSpPr/>
            <p:nvPr/>
          </p:nvSpPr>
          <p:spPr>
            <a:xfrm>
              <a:off x="7624950" y="2505925"/>
              <a:ext cx="157775" cy="163100"/>
            </a:xfrm>
            <a:custGeom>
              <a:avLst/>
              <a:gdLst/>
              <a:ahLst/>
              <a:cxnLst/>
              <a:rect l="l" t="t" r="r" b="b"/>
              <a:pathLst>
                <a:path w="6311" h="6524" extrusionOk="0">
                  <a:moveTo>
                    <a:pt x="1" y="0"/>
                  </a:moveTo>
                  <a:cubicBezTo>
                    <a:pt x="594" y="71"/>
                    <a:pt x="1092" y="143"/>
                    <a:pt x="1590" y="214"/>
                  </a:cubicBezTo>
                  <a:cubicBezTo>
                    <a:pt x="2325" y="332"/>
                    <a:pt x="3037" y="475"/>
                    <a:pt x="3772" y="546"/>
                  </a:cubicBezTo>
                  <a:cubicBezTo>
                    <a:pt x="4247" y="641"/>
                    <a:pt x="4698" y="759"/>
                    <a:pt x="5124" y="902"/>
                  </a:cubicBezTo>
                  <a:cubicBezTo>
                    <a:pt x="5385" y="973"/>
                    <a:pt x="5599" y="1091"/>
                    <a:pt x="5836" y="1163"/>
                  </a:cubicBezTo>
                  <a:cubicBezTo>
                    <a:pt x="6073" y="1210"/>
                    <a:pt x="6263" y="1424"/>
                    <a:pt x="6263" y="1661"/>
                  </a:cubicBezTo>
                  <a:cubicBezTo>
                    <a:pt x="6311" y="2088"/>
                    <a:pt x="6263" y="2515"/>
                    <a:pt x="6144" y="2918"/>
                  </a:cubicBezTo>
                  <a:cubicBezTo>
                    <a:pt x="5955" y="3392"/>
                    <a:pt x="5789" y="3867"/>
                    <a:pt x="5575" y="4341"/>
                  </a:cubicBezTo>
                  <a:cubicBezTo>
                    <a:pt x="5385" y="4816"/>
                    <a:pt x="5196" y="5243"/>
                    <a:pt x="4982" y="5670"/>
                  </a:cubicBezTo>
                  <a:cubicBezTo>
                    <a:pt x="4864" y="5930"/>
                    <a:pt x="4721" y="6168"/>
                    <a:pt x="4626" y="6357"/>
                  </a:cubicBezTo>
                  <a:cubicBezTo>
                    <a:pt x="4294" y="6524"/>
                    <a:pt x="3915" y="6381"/>
                    <a:pt x="3749" y="6049"/>
                  </a:cubicBezTo>
                  <a:cubicBezTo>
                    <a:pt x="3559" y="5764"/>
                    <a:pt x="3345" y="5480"/>
                    <a:pt x="3108" y="5195"/>
                  </a:cubicBezTo>
                  <a:cubicBezTo>
                    <a:pt x="2729" y="4721"/>
                    <a:pt x="2397" y="4199"/>
                    <a:pt x="2136" y="3630"/>
                  </a:cubicBezTo>
                  <a:cubicBezTo>
                    <a:pt x="1898" y="3274"/>
                    <a:pt x="1709" y="2918"/>
                    <a:pt x="1519" y="2538"/>
                  </a:cubicBezTo>
                  <a:cubicBezTo>
                    <a:pt x="1400" y="2206"/>
                    <a:pt x="1258" y="1922"/>
                    <a:pt x="1116" y="1613"/>
                  </a:cubicBezTo>
                  <a:cubicBezTo>
                    <a:pt x="1068" y="1424"/>
                    <a:pt x="926" y="1281"/>
                    <a:pt x="760" y="1186"/>
                  </a:cubicBezTo>
                  <a:cubicBezTo>
                    <a:pt x="309" y="949"/>
                    <a:pt x="191" y="49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68"/>
            <p:cNvSpPr/>
            <p:nvPr/>
          </p:nvSpPr>
          <p:spPr>
            <a:xfrm>
              <a:off x="7525325" y="2325050"/>
              <a:ext cx="90175" cy="138200"/>
            </a:xfrm>
            <a:custGeom>
              <a:avLst/>
              <a:gdLst/>
              <a:ahLst/>
              <a:cxnLst/>
              <a:rect l="l" t="t" r="r" b="b"/>
              <a:pathLst>
                <a:path w="3607" h="5528" extrusionOk="0">
                  <a:moveTo>
                    <a:pt x="3511" y="0"/>
                  </a:moveTo>
                  <a:cubicBezTo>
                    <a:pt x="3606" y="570"/>
                    <a:pt x="3606" y="4982"/>
                    <a:pt x="3535" y="5527"/>
                  </a:cubicBezTo>
                  <a:cubicBezTo>
                    <a:pt x="3084" y="5527"/>
                    <a:pt x="2657" y="5432"/>
                    <a:pt x="2254" y="5266"/>
                  </a:cubicBezTo>
                  <a:cubicBezTo>
                    <a:pt x="1970" y="5148"/>
                    <a:pt x="1709" y="5029"/>
                    <a:pt x="1376" y="4887"/>
                  </a:cubicBezTo>
                  <a:cubicBezTo>
                    <a:pt x="1163" y="4341"/>
                    <a:pt x="902" y="3819"/>
                    <a:pt x="546" y="3321"/>
                  </a:cubicBezTo>
                  <a:cubicBezTo>
                    <a:pt x="499" y="3250"/>
                    <a:pt x="451" y="3179"/>
                    <a:pt x="428" y="3108"/>
                  </a:cubicBezTo>
                  <a:cubicBezTo>
                    <a:pt x="285" y="2254"/>
                    <a:pt x="1" y="1424"/>
                    <a:pt x="72" y="522"/>
                  </a:cubicBezTo>
                  <a:cubicBezTo>
                    <a:pt x="96" y="166"/>
                    <a:pt x="214" y="24"/>
                    <a:pt x="570" y="0"/>
                  </a:cubicBezTo>
                  <a:cubicBezTo>
                    <a:pt x="1543" y="0"/>
                    <a:pt x="2515" y="0"/>
                    <a:pt x="35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68"/>
            <p:cNvSpPr/>
            <p:nvPr/>
          </p:nvSpPr>
          <p:spPr>
            <a:xfrm>
              <a:off x="7085300" y="3970100"/>
              <a:ext cx="112125" cy="53975"/>
            </a:xfrm>
            <a:custGeom>
              <a:avLst/>
              <a:gdLst/>
              <a:ahLst/>
              <a:cxnLst/>
              <a:rect l="l" t="t" r="r" b="b"/>
              <a:pathLst>
                <a:path w="4485" h="2159" extrusionOk="0">
                  <a:moveTo>
                    <a:pt x="1" y="1376"/>
                  </a:moveTo>
                  <a:cubicBezTo>
                    <a:pt x="1" y="973"/>
                    <a:pt x="238" y="617"/>
                    <a:pt x="594" y="474"/>
                  </a:cubicBezTo>
                  <a:cubicBezTo>
                    <a:pt x="973" y="237"/>
                    <a:pt x="1424" y="119"/>
                    <a:pt x="1851" y="95"/>
                  </a:cubicBezTo>
                  <a:cubicBezTo>
                    <a:pt x="2539" y="47"/>
                    <a:pt x="3227" y="47"/>
                    <a:pt x="3891" y="24"/>
                  </a:cubicBezTo>
                  <a:cubicBezTo>
                    <a:pt x="4105" y="0"/>
                    <a:pt x="4318" y="47"/>
                    <a:pt x="4484" y="142"/>
                  </a:cubicBezTo>
                  <a:cubicBezTo>
                    <a:pt x="3630" y="1542"/>
                    <a:pt x="2302" y="2159"/>
                    <a:pt x="831" y="1898"/>
                  </a:cubicBezTo>
                  <a:cubicBezTo>
                    <a:pt x="523" y="1850"/>
                    <a:pt x="523" y="1850"/>
                    <a:pt x="1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68"/>
            <p:cNvSpPr/>
            <p:nvPr/>
          </p:nvSpPr>
          <p:spPr>
            <a:xfrm>
              <a:off x="7480850" y="3944600"/>
              <a:ext cx="128125" cy="36775"/>
            </a:xfrm>
            <a:custGeom>
              <a:avLst/>
              <a:gdLst/>
              <a:ahLst/>
              <a:cxnLst/>
              <a:rect l="l" t="t" r="r" b="b"/>
              <a:pathLst>
                <a:path w="5125" h="1471" extrusionOk="0">
                  <a:moveTo>
                    <a:pt x="1" y="593"/>
                  </a:moveTo>
                  <a:cubicBezTo>
                    <a:pt x="1234" y="48"/>
                    <a:pt x="2491" y="0"/>
                    <a:pt x="3772" y="24"/>
                  </a:cubicBezTo>
                  <a:cubicBezTo>
                    <a:pt x="4009" y="24"/>
                    <a:pt x="4270" y="142"/>
                    <a:pt x="4436" y="332"/>
                  </a:cubicBezTo>
                  <a:cubicBezTo>
                    <a:pt x="4602" y="498"/>
                    <a:pt x="4769" y="664"/>
                    <a:pt x="4935" y="830"/>
                  </a:cubicBezTo>
                  <a:cubicBezTo>
                    <a:pt x="5077" y="949"/>
                    <a:pt x="5124" y="1139"/>
                    <a:pt x="5077" y="1305"/>
                  </a:cubicBezTo>
                  <a:cubicBezTo>
                    <a:pt x="4863" y="1423"/>
                    <a:pt x="4650" y="1471"/>
                    <a:pt x="4413" y="1447"/>
                  </a:cubicBezTo>
                  <a:cubicBezTo>
                    <a:pt x="3440" y="1447"/>
                    <a:pt x="2468" y="1423"/>
                    <a:pt x="1495" y="1400"/>
                  </a:cubicBezTo>
                  <a:cubicBezTo>
                    <a:pt x="1044" y="1352"/>
                    <a:pt x="594" y="1186"/>
                    <a:pt x="238" y="878"/>
                  </a:cubicBezTo>
                  <a:cubicBezTo>
                    <a:pt x="143" y="783"/>
                    <a:pt x="72" y="688"/>
                    <a:pt x="1" y="59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68"/>
            <p:cNvSpPr/>
            <p:nvPr/>
          </p:nvSpPr>
          <p:spPr>
            <a:xfrm>
              <a:off x="6811325" y="1788375"/>
              <a:ext cx="44500" cy="65250"/>
            </a:xfrm>
            <a:custGeom>
              <a:avLst/>
              <a:gdLst/>
              <a:ahLst/>
              <a:cxnLst/>
              <a:rect l="l" t="t" r="r" b="b"/>
              <a:pathLst>
                <a:path w="1780" h="2610" extrusionOk="0">
                  <a:moveTo>
                    <a:pt x="25" y="0"/>
                  </a:moveTo>
                  <a:cubicBezTo>
                    <a:pt x="784" y="712"/>
                    <a:pt x="1400" y="1400"/>
                    <a:pt x="1780" y="2277"/>
                  </a:cubicBezTo>
                  <a:cubicBezTo>
                    <a:pt x="1732" y="2467"/>
                    <a:pt x="1543" y="2609"/>
                    <a:pt x="1329" y="2586"/>
                  </a:cubicBezTo>
                  <a:lnTo>
                    <a:pt x="96" y="2586"/>
                  </a:lnTo>
                  <a:cubicBezTo>
                    <a:pt x="48" y="2467"/>
                    <a:pt x="25" y="2325"/>
                    <a:pt x="25" y="2206"/>
                  </a:cubicBezTo>
                  <a:cubicBezTo>
                    <a:pt x="1" y="1518"/>
                    <a:pt x="25" y="807"/>
                    <a:pt x="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68"/>
            <p:cNvSpPr/>
            <p:nvPr/>
          </p:nvSpPr>
          <p:spPr>
            <a:xfrm>
              <a:off x="7282200" y="3160625"/>
              <a:ext cx="67025" cy="32625"/>
            </a:xfrm>
            <a:custGeom>
              <a:avLst/>
              <a:gdLst/>
              <a:ahLst/>
              <a:cxnLst/>
              <a:rect l="l" t="t" r="r" b="b"/>
              <a:pathLst>
                <a:path w="2681" h="1305" extrusionOk="0">
                  <a:moveTo>
                    <a:pt x="0" y="71"/>
                  </a:moveTo>
                  <a:lnTo>
                    <a:pt x="2681" y="0"/>
                  </a:lnTo>
                  <a:cubicBezTo>
                    <a:pt x="2443" y="403"/>
                    <a:pt x="2372" y="901"/>
                    <a:pt x="1898" y="1186"/>
                  </a:cubicBezTo>
                  <a:cubicBezTo>
                    <a:pt x="1447" y="1305"/>
                    <a:pt x="973" y="1234"/>
                    <a:pt x="593" y="973"/>
                  </a:cubicBezTo>
                  <a:cubicBezTo>
                    <a:pt x="309" y="759"/>
                    <a:pt x="0" y="546"/>
                    <a:pt x="0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68"/>
            <p:cNvSpPr/>
            <p:nvPr/>
          </p:nvSpPr>
          <p:spPr>
            <a:xfrm>
              <a:off x="6603775" y="1867225"/>
              <a:ext cx="45700" cy="43925"/>
            </a:xfrm>
            <a:custGeom>
              <a:avLst/>
              <a:gdLst/>
              <a:ahLst/>
              <a:cxnLst/>
              <a:rect l="l" t="t" r="r" b="b"/>
              <a:pathLst>
                <a:path w="1828" h="1757" extrusionOk="0">
                  <a:moveTo>
                    <a:pt x="1" y="1282"/>
                  </a:moveTo>
                  <a:cubicBezTo>
                    <a:pt x="428" y="855"/>
                    <a:pt x="736" y="523"/>
                    <a:pt x="1068" y="191"/>
                  </a:cubicBezTo>
                  <a:cubicBezTo>
                    <a:pt x="1234" y="1"/>
                    <a:pt x="1448" y="72"/>
                    <a:pt x="1661" y="120"/>
                  </a:cubicBezTo>
                  <a:cubicBezTo>
                    <a:pt x="1827" y="713"/>
                    <a:pt x="1590" y="1211"/>
                    <a:pt x="1353" y="17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68"/>
            <p:cNvSpPr/>
            <p:nvPr/>
          </p:nvSpPr>
          <p:spPr>
            <a:xfrm>
              <a:off x="6569375" y="2014900"/>
              <a:ext cx="21375" cy="30850"/>
            </a:xfrm>
            <a:custGeom>
              <a:avLst/>
              <a:gdLst/>
              <a:ahLst/>
              <a:cxnLst/>
              <a:rect l="l" t="t" r="r" b="b"/>
              <a:pathLst>
                <a:path w="855" h="1234" extrusionOk="0">
                  <a:moveTo>
                    <a:pt x="1" y="783"/>
                  </a:moveTo>
                  <a:cubicBezTo>
                    <a:pt x="143" y="427"/>
                    <a:pt x="428" y="143"/>
                    <a:pt x="760" y="0"/>
                  </a:cubicBezTo>
                  <a:cubicBezTo>
                    <a:pt x="855" y="404"/>
                    <a:pt x="831" y="831"/>
                    <a:pt x="736" y="1234"/>
                  </a:cubicBezTo>
                  <a:cubicBezTo>
                    <a:pt x="570" y="1163"/>
                    <a:pt x="404" y="1092"/>
                    <a:pt x="262" y="997"/>
                  </a:cubicBezTo>
                  <a:cubicBezTo>
                    <a:pt x="167" y="926"/>
                    <a:pt x="72" y="854"/>
                    <a:pt x="1" y="7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68"/>
            <p:cNvSpPr/>
            <p:nvPr/>
          </p:nvSpPr>
          <p:spPr>
            <a:xfrm>
              <a:off x="6858775" y="1981100"/>
              <a:ext cx="23150" cy="28475"/>
            </a:xfrm>
            <a:custGeom>
              <a:avLst/>
              <a:gdLst/>
              <a:ahLst/>
              <a:cxnLst/>
              <a:rect l="l" t="t" r="r" b="b"/>
              <a:pathLst>
                <a:path w="926" h="1139" extrusionOk="0">
                  <a:moveTo>
                    <a:pt x="451" y="0"/>
                  </a:moveTo>
                  <a:cubicBezTo>
                    <a:pt x="688" y="404"/>
                    <a:pt x="926" y="688"/>
                    <a:pt x="902" y="1139"/>
                  </a:cubicBezTo>
                  <a:cubicBezTo>
                    <a:pt x="594" y="1139"/>
                    <a:pt x="285" y="1091"/>
                    <a:pt x="0" y="997"/>
                  </a:cubicBezTo>
                  <a:cubicBezTo>
                    <a:pt x="48" y="617"/>
                    <a:pt x="190" y="285"/>
                    <a:pt x="4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68"/>
            <p:cNvSpPr/>
            <p:nvPr/>
          </p:nvSpPr>
          <p:spPr>
            <a:xfrm>
              <a:off x="6773975" y="1806150"/>
              <a:ext cx="12475" cy="42125"/>
            </a:xfrm>
            <a:custGeom>
              <a:avLst/>
              <a:gdLst/>
              <a:ahLst/>
              <a:cxnLst/>
              <a:rect l="l" t="t" r="r" b="b"/>
              <a:pathLst>
                <a:path w="499" h="1685" extrusionOk="0">
                  <a:moveTo>
                    <a:pt x="499" y="1685"/>
                  </a:moveTo>
                  <a:cubicBezTo>
                    <a:pt x="190" y="1329"/>
                    <a:pt x="0" y="855"/>
                    <a:pt x="0" y="356"/>
                  </a:cubicBezTo>
                  <a:cubicBezTo>
                    <a:pt x="72" y="190"/>
                    <a:pt x="214" y="72"/>
                    <a:pt x="404" y="1"/>
                  </a:cubicBezTo>
                  <a:cubicBezTo>
                    <a:pt x="451" y="72"/>
                    <a:pt x="499" y="96"/>
                    <a:pt x="499" y="119"/>
                  </a:cubicBezTo>
                  <a:cubicBezTo>
                    <a:pt x="499" y="641"/>
                    <a:pt x="499" y="1163"/>
                    <a:pt x="499" y="168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68"/>
            <p:cNvSpPr/>
            <p:nvPr/>
          </p:nvSpPr>
          <p:spPr>
            <a:xfrm>
              <a:off x="7397225" y="2858775"/>
              <a:ext cx="196325" cy="177925"/>
            </a:xfrm>
            <a:custGeom>
              <a:avLst/>
              <a:gdLst/>
              <a:ahLst/>
              <a:cxnLst/>
              <a:rect l="l" t="t" r="r" b="b"/>
              <a:pathLst>
                <a:path w="7853" h="7117" extrusionOk="0">
                  <a:moveTo>
                    <a:pt x="4887" y="71"/>
                  </a:moveTo>
                  <a:lnTo>
                    <a:pt x="4864" y="71"/>
                  </a:lnTo>
                  <a:lnTo>
                    <a:pt x="4769" y="71"/>
                  </a:lnTo>
                  <a:cubicBezTo>
                    <a:pt x="4223" y="0"/>
                    <a:pt x="3654" y="71"/>
                    <a:pt x="3156" y="332"/>
                  </a:cubicBezTo>
                  <a:cubicBezTo>
                    <a:pt x="2634" y="593"/>
                    <a:pt x="2231" y="1044"/>
                    <a:pt x="1994" y="1589"/>
                  </a:cubicBezTo>
                  <a:cubicBezTo>
                    <a:pt x="1448" y="2040"/>
                    <a:pt x="1021" y="2633"/>
                    <a:pt x="760" y="3297"/>
                  </a:cubicBezTo>
                  <a:cubicBezTo>
                    <a:pt x="1" y="5480"/>
                    <a:pt x="2112" y="7116"/>
                    <a:pt x="4128" y="6974"/>
                  </a:cubicBezTo>
                  <a:cubicBezTo>
                    <a:pt x="6074" y="6856"/>
                    <a:pt x="7853" y="5456"/>
                    <a:pt x="7758" y="3392"/>
                  </a:cubicBezTo>
                  <a:cubicBezTo>
                    <a:pt x="7639" y="1779"/>
                    <a:pt x="6477" y="427"/>
                    <a:pt x="4887" y="7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68"/>
            <p:cNvSpPr/>
            <p:nvPr/>
          </p:nvSpPr>
          <p:spPr>
            <a:xfrm>
              <a:off x="6938250" y="2731850"/>
              <a:ext cx="161900" cy="177950"/>
            </a:xfrm>
            <a:custGeom>
              <a:avLst/>
              <a:gdLst/>
              <a:ahLst/>
              <a:cxnLst/>
              <a:rect l="l" t="t" r="r" b="b"/>
              <a:pathLst>
                <a:path w="6476" h="7118" extrusionOk="0">
                  <a:moveTo>
                    <a:pt x="5741" y="950"/>
                  </a:moveTo>
                  <a:cubicBezTo>
                    <a:pt x="5100" y="333"/>
                    <a:pt x="4222" y="1"/>
                    <a:pt x="3321" y="72"/>
                  </a:cubicBezTo>
                  <a:cubicBezTo>
                    <a:pt x="1542" y="191"/>
                    <a:pt x="0" y="1519"/>
                    <a:pt x="237" y="3417"/>
                  </a:cubicBezTo>
                  <a:cubicBezTo>
                    <a:pt x="475" y="5148"/>
                    <a:pt x="1779" y="7117"/>
                    <a:pt x="3795" y="6477"/>
                  </a:cubicBezTo>
                  <a:cubicBezTo>
                    <a:pt x="4649" y="6168"/>
                    <a:pt x="5314" y="5480"/>
                    <a:pt x="5551" y="4626"/>
                  </a:cubicBezTo>
                  <a:cubicBezTo>
                    <a:pt x="5741" y="4413"/>
                    <a:pt x="5883" y="4200"/>
                    <a:pt x="6001" y="3939"/>
                  </a:cubicBezTo>
                  <a:cubicBezTo>
                    <a:pt x="6476" y="3013"/>
                    <a:pt x="6476" y="1756"/>
                    <a:pt x="5741" y="9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68"/>
            <p:cNvSpPr/>
            <p:nvPr/>
          </p:nvSpPr>
          <p:spPr>
            <a:xfrm>
              <a:off x="6173825" y="955750"/>
              <a:ext cx="1840775" cy="3093225"/>
            </a:xfrm>
            <a:custGeom>
              <a:avLst/>
              <a:gdLst/>
              <a:ahLst/>
              <a:cxnLst/>
              <a:rect l="l" t="t" r="r" b="b"/>
              <a:pathLst>
                <a:path w="73631" h="123729" extrusionOk="0">
                  <a:moveTo>
                    <a:pt x="52424" y="118842"/>
                  </a:moveTo>
                  <a:lnTo>
                    <a:pt x="53373" y="118629"/>
                  </a:lnTo>
                  <a:cubicBezTo>
                    <a:pt x="54417" y="118415"/>
                    <a:pt x="55484" y="118368"/>
                    <a:pt x="56551" y="118487"/>
                  </a:cubicBezTo>
                  <a:cubicBezTo>
                    <a:pt x="56765" y="118510"/>
                    <a:pt x="56955" y="118582"/>
                    <a:pt x="57121" y="118724"/>
                  </a:cubicBezTo>
                  <a:cubicBezTo>
                    <a:pt x="57476" y="119056"/>
                    <a:pt x="57832" y="119388"/>
                    <a:pt x="58188" y="119744"/>
                  </a:cubicBezTo>
                  <a:cubicBezTo>
                    <a:pt x="58615" y="120242"/>
                    <a:pt x="58591" y="120835"/>
                    <a:pt x="58425" y="121428"/>
                  </a:cubicBezTo>
                  <a:cubicBezTo>
                    <a:pt x="58378" y="121547"/>
                    <a:pt x="58283" y="121665"/>
                    <a:pt x="58188" y="121736"/>
                  </a:cubicBezTo>
                  <a:cubicBezTo>
                    <a:pt x="57927" y="121926"/>
                    <a:pt x="57643" y="122068"/>
                    <a:pt x="57310" y="122092"/>
                  </a:cubicBezTo>
                  <a:cubicBezTo>
                    <a:pt x="56907" y="122116"/>
                    <a:pt x="56504" y="122140"/>
                    <a:pt x="56101" y="122140"/>
                  </a:cubicBezTo>
                  <a:cubicBezTo>
                    <a:pt x="55318" y="122140"/>
                    <a:pt x="54535" y="122116"/>
                    <a:pt x="53729" y="122092"/>
                  </a:cubicBezTo>
                  <a:cubicBezTo>
                    <a:pt x="53064" y="122068"/>
                    <a:pt x="52424" y="121831"/>
                    <a:pt x="51902" y="121404"/>
                  </a:cubicBezTo>
                  <a:cubicBezTo>
                    <a:pt x="51617" y="121167"/>
                    <a:pt x="51333" y="120906"/>
                    <a:pt x="51096" y="120621"/>
                  </a:cubicBezTo>
                  <a:cubicBezTo>
                    <a:pt x="50835" y="120337"/>
                    <a:pt x="50763" y="119934"/>
                    <a:pt x="50930" y="119602"/>
                  </a:cubicBezTo>
                  <a:cubicBezTo>
                    <a:pt x="50930" y="119578"/>
                    <a:pt x="50953" y="119554"/>
                    <a:pt x="50953" y="119530"/>
                  </a:cubicBezTo>
                  <a:cubicBezTo>
                    <a:pt x="51285" y="119080"/>
                    <a:pt x="51262" y="118558"/>
                    <a:pt x="51262" y="118012"/>
                  </a:cubicBezTo>
                  <a:cubicBezTo>
                    <a:pt x="51262" y="117040"/>
                    <a:pt x="51190" y="116067"/>
                    <a:pt x="51048" y="115095"/>
                  </a:cubicBezTo>
                  <a:cubicBezTo>
                    <a:pt x="51001" y="114549"/>
                    <a:pt x="50953" y="114003"/>
                    <a:pt x="50953" y="113434"/>
                  </a:cubicBezTo>
                  <a:cubicBezTo>
                    <a:pt x="50953" y="113126"/>
                    <a:pt x="50930" y="112794"/>
                    <a:pt x="50906" y="112485"/>
                  </a:cubicBezTo>
                  <a:cubicBezTo>
                    <a:pt x="50787" y="111679"/>
                    <a:pt x="50740" y="110872"/>
                    <a:pt x="50763" y="110066"/>
                  </a:cubicBezTo>
                  <a:lnTo>
                    <a:pt x="50763" y="109615"/>
                  </a:lnTo>
                  <a:cubicBezTo>
                    <a:pt x="50503" y="109568"/>
                    <a:pt x="50242" y="109568"/>
                    <a:pt x="49981" y="109639"/>
                  </a:cubicBezTo>
                  <a:cubicBezTo>
                    <a:pt x="48913" y="109852"/>
                    <a:pt x="47822" y="109947"/>
                    <a:pt x="46755" y="109923"/>
                  </a:cubicBezTo>
                  <a:lnTo>
                    <a:pt x="42461" y="109923"/>
                  </a:lnTo>
                  <a:cubicBezTo>
                    <a:pt x="42271" y="109923"/>
                    <a:pt x="42058" y="109947"/>
                    <a:pt x="41821" y="109971"/>
                  </a:cubicBezTo>
                  <a:cubicBezTo>
                    <a:pt x="41844" y="110350"/>
                    <a:pt x="41892" y="110682"/>
                    <a:pt x="41916" y="111015"/>
                  </a:cubicBezTo>
                  <a:cubicBezTo>
                    <a:pt x="41939" y="111347"/>
                    <a:pt x="41916" y="111655"/>
                    <a:pt x="41939" y="111963"/>
                  </a:cubicBezTo>
                  <a:cubicBezTo>
                    <a:pt x="42034" y="113007"/>
                    <a:pt x="42177" y="114051"/>
                    <a:pt x="42271" y="115071"/>
                  </a:cubicBezTo>
                  <a:cubicBezTo>
                    <a:pt x="42390" y="116257"/>
                    <a:pt x="42509" y="117443"/>
                    <a:pt x="42604" y="118629"/>
                  </a:cubicBezTo>
                  <a:cubicBezTo>
                    <a:pt x="42651" y="119080"/>
                    <a:pt x="42675" y="119507"/>
                    <a:pt x="42675" y="119957"/>
                  </a:cubicBezTo>
                  <a:cubicBezTo>
                    <a:pt x="42698" y="120100"/>
                    <a:pt x="42675" y="120266"/>
                    <a:pt x="42604" y="120384"/>
                  </a:cubicBezTo>
                  <a:cubicBezTo>
                    <a:pt x="42034" y="121309"/>
                    <a:pt x="41441" y="122235"/>
                    <a:pt x="40540" y="122851"/>
                  </a:cubicBezTo>
                  <a:cubicBezTo>
                    <a:pt x="39804" y="123421"/>
                    <a:pt x="38927" y="123705"/>
                    <a:pt x="38025" y="123681"/>
                  </a:cubicBezTo>
                  <a:lnTo>
                    <a:pt x="37717" y="123681"/>
                  </a:lnTo>
                  <a:cubicBezTo>
                    <a:pt x="36863" y="123729"/>
                    <a:pt x="36057" y="123349"/>
                    <a:pt x="35535" y="122709"/>
                  </a:cubicBezTo>
                  <a:cubicBezTo>
                    <a:pt x="35250" y="122424"/>
                    <a:pt x="35155" y="122021"/>
                    <a:pt x="35298" y="121641"/>
                  </a:cubicBezTo>
                  <a:cubicBezTo>
                    <a:pt x="35345" y="121523"/>
                    <a:pt x="35392" y="121381"/>
                    <a:pt x="35416" y="121215"/>
                  </a:cubicBezTo>
                  <a:cubicBezTo>
                    <a:pt x="35464" y="120859"/>
                    <a:pt x="35677" y="120527"/>
                    <a:pt x="35985" y="120361"/>
                  </a:cubicBezTo>
                  <a:cubicBezTo>
                    <a:pt x="36650" y="119862"/>
                    <a:pt x="37409" y="119578"/>
                    <a:pt x="38239" y="119507"/>
                  </a:cubicBezTo>
                  <a:cubicBezTo>
                    <a:pt x="39235" y="119435"/>
                    <a:pt x="40231" y="119435"/>
                    <a:pt x="41228" y="119530"/>
                  </a:cubicBezTo>
                  <a:lnTo>
                    <a:pt x="41489" y="119530"/>
                  </a:lnTo>
                  <a:cubicBezTo>
                    <a:pt x="41512" y="119459"/>
                    <a:pt x="41536" y="119364"/>
                    <a:pt x="41536" y="119293"/>
                  </a:cubicBezTo>
                  <a:cubicBezTo>
                    <a:pt x="41465" y="118463"/>
                    <a:pt x="41417" y="117633"/>
                    <a:pt x="41323" y="116802"/>
                  </a:cubicBezTo>
                  <a:cubicBezTo>
                    <a:pt x="41204" y="115616"/>
                    <a:pt x="41062" y="114430"/>
                    <a:pt x="40919" y="113244"/>
                  </a:cubicBezTo>
                  <a:cubicBezTo>
                    <a:pt x="40801" y="112414"/>
                    <a:pt x="40777" y="111560"/>
                    <a:pt x="40801" y="110706"/>
                  </a:cubicBezTo>
                  <a:cubicBezTo>
                    <a:pt x="40824" y="110445"/>
                    <a:pt x="40848" y="110184"/>
                    <a:pt x="40896" y="109923"/>
                  </a:cubicBezTo>
                  <a:cubicBezTo>
                    <a:pt x="40730" y="109900"/>
                    <a:pt x="40564" y="109876"/>
                    <a:pt x="40398" y="109852"/>
                  </a:cubicBezTo>
                  <a:cubicBezTo>
                    <a:pt x="39544" y="109781"/>
                    <a:pt x="38690" y="109734"/>
                    <a:pt x="37836" y="109662"/>
                  </a:cubicBezTo>
                  <a:cubicBezTo>
                    <a:pt x="37148" y="109591"/>
                    <a:pt x="36460" y="109449"/>
                    <a:pt x="35796" y="109235"/>
                  </a:cubicBezTo>
                  <a:cubicBezTo>
                    <a:pt x="35226" y="109093"/>
                    <a:pt x="34657" y="108927"/>
                    <a:pt x="34064" y="108761"/>
                  </a:cubicBezTo>
                  <a:cubicBezTo>
                    <a:pt x="33756" y="108690"/>
                    <a:pt x="33447" y="108619"/>
                    <a:pt x="33139" y="108571"/>
                  </a:cubicBezTo>
                  <a:cubicBezTo>
                    <a:pt x="32688" y="108476"/>
                    <a:pt x="32238" y="108287"/>
                    <a:pt x="31858" y="108049"/>
                  </a:cubicBezTo>
                  <a:cubicBezTo>
                    <a:pt x="31621" y="107931"/>
                    <a:pt x="31502" y="107694"/>
                    <a:pt x="31550" y="107456"/>
                  </a:cubicBezTo>
                  <a:cubicBezTo>
                    <a:pt x="31573" y="107195"/>
                    <a:pt x="31645" y="106958"/>
                    <a:pt x="31739" y="106721"/>
                  </a:cubicBezTo>
                  <a:cubicBezTo>
                    <a:pt x="32095" y="105772"/>
                    <a:pt x="32498" y="104871"/>
                    <a:pt x="32973" y="103993"/>
                  </a:cubicBezTo>
                  <a:cubicBezTo>
                    <a:pt x="33424" y="103163"/>
                    <a:pt x="33779" y="102262"/>
                    <a:pt x="34159" y="101384"/>
                  </a:cubicBezTo>
                  <a:cubicBezTo>
                    <a:pt x="34681" y="100150"/>
                    <a:pt x="35179" y="98917"/>
                    <a:pt x="35677" y="97660"/>
                  </a:cubicBezTo>
                  <a:cubicBezTo>
                    <a:pt x="35985" y="96924"/>
                    <a:pt x="36318" y="96189"/>
                    <a:pt x="36578" y="95430"/>
                  </a:cubicBezTo>
                  <a:cubicBezTo>
                    <a:pt x="36934" y="94410"/>
                    <a:pt x="37171" y="93390"/>
                    <a:pt x="37527" y="92370"/>
                  </a:cubicBezTo>
                  <a:cubicBezTo>
                    <a:pt x="37859" y="91255"/>
                    <a:pt x="38073" y="90116"/>
                    <a:pt x="38168" y="88954"/>
                  </a:cubicBezTo>
                  <a:cubicBezTo>
                    <a:pt x="38191" y="88503"/>
                    <a:pt x="38239" y="88053"/>
                    <a:pt x="38286" y="87602"/>
                  </a:cubicBezTo>
                  <a:cubicBezTo>
                    <a:pt x="38310" y="87389"/>
                    <a:pt x="38334" y="87151"/>
                    <a:pt x="38358" y="86867"/>
                  </a:cubicBezTo>
                  <a:cubicBezTo>
                    <a:pt x="38263" y="86819"/>
                    <a:pt x="38168" y="86748"/>
                    <a:pt x="38073" y="86701"/>
                  </a:cubicBezTo>
                  <a:cubicBezTo>
                    <a:pt x="37598" y="86487"/>
                    <a:pt x="37124" y="86274"/>
                    <a:pt x="36673" y="86084"/>
                  </a:cubicBezTo>
                  <a:cubicBezTo>
                    <a:pt x="36484" y="86013"/>
                    <a:pt x="36294" y="85965"/>
                    <a:pt x="36128" y="85918"/>
                  </a:cubicBezTo>
                  <a:cubicBezTo>
                    <a:pt x="35962" y="85870"/>
                    <a:pt x="35796" y="85823"/>
                    <a:pt x="35653" y="85776"/>
                  </a:cubicBezTo>
                  <a:cubicBezTo>
                    <a:pt x="35558" y="85752"/>
                    <a:pt x="35487" y="85681"/>
                    <a:pt x="35416" y="85681"/>
                  </a:cubicBezTo>
                  <a:cubicBezTo>
                    <a:pt x="35084" y="85657"/>
                    <a:pt x="34776" y="85538"/>
                    <a:pt x="34515" y="85325"/>
                  </a:cubicBezTo>
                  <a:cubicBezTo>
                    <a:pt x="33661" y="84827"/>
                    <a:pt x="32854" y="84257"/>
                    <a:pt x="32000" y="83712"/>
                  </a:cubicBezTo>
                  <a:cubicBezTo>
                    <a:pt x="31573" y="83427"/>
                    <a:pt x="31170" y="83143"/>
                    <a:pt x="30743" y="82858"/>
                  </a:cubicBezTo>
                  <a:cubicBezTo>
                    <a:pt x="30648" y="82810"/>
                    <a:pt x="30553" y="82739"/>
                    <a:pt x="30482" y="82692"/>
                  </a:cubicBezTo>
                  <a:cubicBezTo>
                    <a:pt x="29533" y="81790"/>
                    <a:pt x="28466" y="81055"/>
                    <a:pt x="27588" y="80083"/>
                  </a:cubicBezTo>
                  <a:lnTo>
                    <a:pt x="26663" y="79015"/>
                  </a:lnTo>
                  <a:cubicBezTo>
                    <a:pt x="26711" y="79347"/>
                    <a:pt x="26758" y="79608"/>
                    <a:pt x="26805" y="79869"/>
                  </a:cubicBezTo>
                  <a:cubicBezTo>
                    <a:pt x="27066" y="81031"/>
                    <a:pt x="27375" y="82194"/>
                    <a:pt x="27612" y="83356"/>
                  </a:cubicBezTo>
                  <a:cubicBezTo>
                    <a:pt x="27944" y="84756"/>
                    <a:pt x="28252" y="86179"/>
                    <a:pt x="28513" y="87602"/>
                  </a:cubicBezTo>
                  <a:cubicBezTo>
                    <a:pt x="28632" y="88290"/>
                    <a:pt x="28679" y="88978"/>
                    <a:pt x="28703" y="89690"/>
                  </a:cubicBezTo>
                  <a:cubicBezTo>
                    <a:pt x="28703" y="89974"/>
                    <a:pt x="28679" y="90235"/>
                    <a:pt x="28608" y="90520"/>
                  </a:cubicBezTo>
                  <a:cubicBezTo>
                    <a:pt x="28585" y="90662"/>
                    <a:pt x="28466" y="90710"/>
                    <a:pt x="28324" y="90710"/>
                  </a:cubicBezTo>
                  <a:cubicBezTo>
                    <a:pt x="28181" y="90733"/>
                    <a:pt x="28063" y="90638"/>
                    <a:pt x="28015" y="90520"/>
                  </a:cubicBezTo>
                  <a:cubicBezTo>
                    <a:pt x="27754" y="89713"/>
                    <a:pt x="27588" y="88907"/>
                    <a:pt x="27470" y="88100"/>
                  </a:cubicBezTo>
                  <a:cubicBezTo>
                    <a:pt x="27375" y="87341"/>
                    <a:pt x="27209" y="86582"/>
                    <a:pt x="27043" y="85847"/>
                  </a:cubicBezTo>
                  <a:cubicBezTo>
                    <a:pt x="26639" y="83973"/>
                    <a:pt x="26189" y="82123"/>
                    <a:pt x="25785" y="80249"/>
                  </a:cubicBezTo>
                  <a:cubicBezTo>
                    <a:pt x="25477" y="78944"/>
                    <a:pt x="25240" y="77616"/>
                    <a:pt x="24979" y="76311"/>
                  </a:cubicBezTo>
                  <a:cubicBezTo>
                    <a:pt x="24932" y="76121"/>
                    <a:pt x="24884" y="75931"/>
                    <a:pt x="24813" y="75765"/>
                  </a:cubicBezTo>
                  <a:cubicBezTo>
                    <a:pt x="24576" y="75220"/>
                    <a:pt x="24339" y="74674"/>
                    <a:pt x="24101" y="74129"/>
                  </a:cubicBezTo>
                  <a:cubicBezTo>
                    <a:pt x="24054" y="74057"/>
                    <a:pt x="24006" y="73986"/>
                    <a:pt x="23959" y="73939"/>
                  </a:cubicBezTo>
                  <a:cubicBezTo>
                    <a:pt x="23912" y="74057"/>
                    <a:pt x="23864" y="74176"/>
                    <a:pt x="23864" y="74318"/>
                  </a:cubicBezTo>
                  <a:cubicBezTo>
                    <a:pt x="23983" y="75694"/>
                    <a:pt x="24054" y="77070"/>
                    <a:pt x="24291" y="78446"/>
                  </a:cubicBezTo>
                  <a:cubicBezTo>
                    <a:pt x="24481" y="79513"/>
                    <a:pt x="24623" y="80581"/>
                    <a:pt x="24813" y="81648"/>
                  </a:cubicBezTo>
                  <a:cubicBezTo>
                    <a:pt x="25074" y="83285"/>
                    <a:pt x="25359" y="84922"/>
                    <a:pt x="25667" y="86535"/>
                  </a:cubicBezTo>
                  <a:cubicBezTo>
                    <a:pt x="25880" y="87697"/>
                    <a:pt x="26189" y="88836"/>
                    <a:pt x="26426" y="89974"/>
                  </a:cubicBezTo>
                  <a:cubicBezTo>
                    <a:pt x="26545" y="90591"/>
                    <a:pt x="26639" y="91208"/>
                    <a:pt x="26734" y="91848"/>
                  </a:cubicBezTo>
                  <a:cubicBezTo>
                    <a:pt x="26829" y="92489"/>
                    <a:pt x="26877" y="93153"/>
                    <a:pt x="26948" y="93817"/>
                  </a:cubicBezTo>
                  <a:cubicBezTo>
                    <a:pt x="26972" y="93864"/>
                    <a:pt x="26972" y="93936"/>
                    <a:pt x="26948" y="94007"/>
                  </a:cubicBezTo>
                  <a:cubicBezTo>
                    <a:pt x="26924" y="94078"/>
                    <a:pt x="26877" y="94173"/>
                    <a:pt x="26805" y="94173"/>
                  </a:cubicBezTo>
                  <a:cubicBezTo>
                    <a:pt x="26734" y="94196"/>
                    <a:pt x="26663" y="94149"/>
                    <a:pt x="26616" y="94078"/>
                  </a:cubicBezTo>
                  <a:cubicBezTo>
                    <a:pt x="26426" y="93698"/>
                    <a:pt x="26260" y="93319"/>
                    <a:pt x="26118" y="92916"/>
                  </a:cubicBezTo>
                  <a:cubicBezTo>
                    <a:pt x="25952" y="92299"/>
                    <a:pt x="25857" y="91658"/>
                    <a:pt x="25691" y="91042"/>
                  </a:cubicBezTo>
                  <a:cubicBezTo>
                    <a:pt x="25572" y="90520"/>
                    <a:pt x="25430" y="90022"/>
                    <a:pt x="25287" y="89500"/>
                  </a:cubicBezTo>
                  <a:cubicBezTo>
                    <a:pt x="25003" y="88551"/>
                    <a:pt x="24765" y="87578"/>
                    <a:pt x="24599" y="86606"/>
                  </a:cubicBezTo>
                  <a:cubicBezTo>
                    <a:pt x="24599" y="86535"/>
                    <a:pt x="24552" y="86487"/>
                    <a:pt x="24528" y="86345"/>
                  </a:cubicBezTo>
                  <a:cubicBezTo>
                    <a:pt x="24433" y="86653"/>
                    <a:pt x="24362" y="86985"/>
                    <a:pt x="24339" y="87294"/>
                  </a:cubicBezTo>
                  <a:cubicBezTo>
                    <a:pt x="24267" y="87602"/>
                    <a:pt x="24220" y="87934"/>
                    <a:pt x="24172" y="88243"/>
                  </a:cubicBezTo>
                  <a:cubicBezTo>
                    <a:pt x="24054" y="89002"/>
                    <a:pt x="23959" y="89761"/>
                    <a:pt x="23840" y="90520"/>
                  </a:cubicBezTo>
                  <a:cubicBezTo>
                    <a:pt x="23793" y="90781"/>
                    <a:pt x="23745" y="91042"/>
                    <a:pt x="23674" y="91326"/>
                  </a:cubicBezTo>
                  <a:cubicBezTo>
                    <a:pt x="23627" y="91611"/>
                    <a:pt x="23413" y="91872"/>
                    <a:pt x="23129" y="91967"/>
                  </a:cubicBezTo>
                  <a:cubicBezTo>
                    <a:pt x="22986" y="92038"/>
                    <a:pt x="22820" y="91990"/>
                    <a:pt x="22702" y="91896"/>
                  </a:cubicBezTo>
                  <a:cubicBezTo>
                    <a:pt x="22607" y="91777"/>
                    <a:pt x="22559" y="91635"/>
                    <a:pt x="22631" y="91492"/>
                  </a:cubicBezTo>
                  <a:cubicBezTo>
                    <a:pt x="22963" y="90757"/>
                    <a:pt x="22939" y="89950"/>
                    <a:pt x="23081" y="89191"/>
                  </a:cubicBezTo>
                  <a:cubicBezTo>
                    <a:pt x="23129" y="88836"/>
                    <a:pt x="23200" y="88480"/>
                    <a:pt x="23295" y="88124"/>
                  </a:cubicBezTo>
                  <a:cubicBezTo>
                    <a:pt x="23485" y="87389"/>
                    <a:pt x="23579" y="86606"/>
                    <a:pt x="23556" y="85847"/>
                  </a:cubicBezTo>
                  <a:cubicBezTo>
                    <a:pt x="23556" y="85159"/>
                    <a:pt x="23532" y="84447"/>
                    <a:pt x="23508" y="83759"/>
                  </a:cubicBezTo>
                  <a:cubicBezTo>
                    <a:pt x="23508" y="83641"/>
                    <a:pt x="23508" y="83546"/>
                    <a:pt x="23485" y="83427"/>
                  </a:cubicBezTo>
                  <a:cubicBezTo>
                    <a:pt x="23366" y="82502"/>
                    <a:pt x="23295" y="81577"/>
                    <a:pt x="23319" y="80628"/>
                  </a:cubicBezTo>
                  <a:cubicBezTo>
                    <a:pt x="23295" y="80533"/>
                    <a:pt x="23295" y="80438"/>
                    <a:pt x="23247" y="80343"/>
                  </a:cubicBezTo>
                  <a:cubicBezTo>
                    <a:pt x="23176" y="80415"/>
                    <a:pt x="23129" y="80438"/>
                    <a:pt x="23105" y="80486"/>
                  </a:cubicBezTo>
                  <a:cubicBezTo>
                    <a:pt x="22939" y="81031"/>
                    <a:pt x="22749" y="81577"/>
                    <a:pt x="22631" y="82146"/>
                  </a:cubicBezTo>
                  <a:cubicBezTo>
                    <a:pt x="22559" y="82526"/>
                    <a:pt x="22488" y="82905"/>
                    <a:pt x="22465" y="83285"/>
                  </a:cubicBezTo>
                  <a:cubicBezTo>
                    <a:pt x="22346" y="84257"/>
                    <a:pt x="22251" y="85230"/>
                    <a:pt x="22132" y="86203"/>
                  </a:cubicBezTo>
                  <a:cubicBezTo>
                    <a:pt x="22014" y="87270"/>
                    <a:pt x="21919" y="88337"/>
                    <a:pt x="21800" y="89429"/>
                  </a:cubicBezTo>
                  <a:cubicBezTo>
                    <a:pt x="21729" y="90093"/>
                    <a:pt x="21682" y="90781"/>
                    <a:pt x="21587" y="91445"/>
                  </a:cubicBezTo>
                  <a:cubicBezTo>
                    <a:pt x="21516" y="92204"/>
                    <a:pt x="21445" y="92987"/>
                    <a:pt x="21350" y="93746"/>
                  </a:cubicBezTo>
                  <a:cubicBezTo>
                    <a:pt x="21231" y="94671"/>
                    <a:pt x="21112" y="95596"/>
                    <a:pt x="21018" y="96521"/>
                  </a:cubicBezTo>
                  <a:cubicBezTo>
                    <a:pt x="20946" y="97138"/>
                    <a:pt x="20899" y="97755"/>
                    <a:pt x="20828" y="98348"/>
                  </a:cubicBezTo>
                  <a:lnTo>
                    <a:pt x="20828" y="98537"/>
                  </a:lnTo>
                  <a:cubicBezTo>
                    <a:pt x="20828" y="98751"/>
                    <a:pt x="20638" y="98893"/>
                    <a:pt x="20425" y="98869"/>
                  </a:cubicBezTo>
                  <a:cubicBezTo>
                    <a:pt x="20235" y="98869"/>
                    <a:pt x="20069" y="98727"/>
                    <a:pt x="20045" y="98537"/>
                  </a:cubicBezTo>
                  <a:cubicBezTo>
                    <a:pt x="20045" y="98490"/>
                    <a:pt x="20045" y="98442"/>
                    <a:pt x="20045" y="98395"/>
                  </a:cubicBezTo>
                  <a:cubicBezTo>
                    <a:pt x="20069" y="97446"/>
                    <a:pt x="19998" y="96497"/>
                    <a:pt x="20116" y="95549"/>
                  </a:cubicBezTo>
                  <a:cubicBezTo>
                    <a:pt x="20377" y="93366"/>
                    <a:pt x="20567" y="91184"/>
                    <a:pt x="20804" y="89025"/>
                  </a:cubicBezTo>
                  <a:cubicBezTo>
                    <a:pt x="20804" y="88930"/>
                    <a:pt x="20780" y="88836"/>
                    <a:pt x="20757" y="88741"/>
                  </a:cubicBezTo>
                  <a:cubicBezTo>
                    <a:pt x="20662" y="89025"/>
                    <a:pt x="20567" y="89215"/>
                    <a:pt x="20496" y="89405"/>
                  </a:cubicBezTo>
                  <a:cubicBezTo>
                    <a:pt x="20164" y="90449"/>
                    <a:pt x="19784" y="91469"/>
                    <a:pt x="19333" y="92441"/>
                  </a:cubicBezTo>
                  <a:cubicBezTo>
                    <a:pt x="19215" y="92702"/>
                    <a:pt x="19072" y="92963"/>
                    <a:pt x="18930" y="93248"/>
                  </a:cubicBezTo>
                  <a:cubicBezTo>
                    <a:pt x="18906" y="93295"/>
                    <a:pt x="18859" y="93343"/>
                    <a:pt x="18788" y="93366"/>
                  </a:cubicBezTo>
                  <a:cubicBezTo>
                    <a:pt x="18740" y="93390"/>
                    <a:pt x="18669" y="93390"/>
                    <a:pt x="18622" y="93366"/>
                  </a:cubicBezTo>
                  <a:cubicBezTo>
                    <a:pt x="18574" y="93319"/>
                    <a:pt x="18551" y="93271"/>
                    <a:pt x="18551" y="93200"/>
                  </a:cubicBezTo>
                  <a:cubicBezTo>
                    <a:pt x="18622" y="93034"/>
                    <a:pt x="18717" y="92868"/>
                    <a:pt x="18788" y="92702"/>
                  </a:cubicBezTo>
                  <a:cubicBezTo>
                    <a:pt x="18883" y="92512"/>
                    <a:pt x="18954" y="92299"/>
                    <a:pt x="19001" y="92109"/>
                  </a:cubicBezTo>
                  <a:cubicBezTo>
                    <a:pt x="19191" y="90804"/>
                    <a:pt x="19523" y="89523"/>
                    <a:pt x="19926" y="88266"/>
                  </a:cubicBezTo>
                  <a:cubicBezTo>
                    <a:pt x="20306" y="87128"/>
                    <a:pt x="20662" y="85965"/>
                    <a:pt x="20970" y="84779"/>
                  </a:cubicBezTo>
                  <a:cubicBezTo>
                    <a:pt x="21326" y="83475"/>
                    <a:pt x="21539" y="82123"/>
                    <a:pt x="21611" y="80770"/>
                  </a:cubicBezTo>
                  <a:cubicBezTo>
                    <a:pt x="21682" y="78944"/>
                    <a:pt x="21848" y="77117"/>
                    <a:pt x="21919" y="75291"/>
                  </a:cubicBezTo>
                  <a:cubicBezTo>
                    <a:pt x="21966" y="74366"/>
                    <a:pt x="21966" y="73417"/>
                    <a:pt x="21966" y="72492"/>
                  </a:cubicBezTo>
                  <a:lnTo>
                    <a:pt x="21966" y="66609"/>
                  </a:lnTo>
                  <a:cubicBezTo>
                    <a:pt x="21966" y="66443"/>
                    <a:pt x="21966" y="66277"/>
                    <a:pt x="21943" y="66135"/>
                  </a:cubicBezTo>
                  <a:cubicBezTo>
                    <a:pt x="21706" y="66016"/>
                    <a:pt x="21492" y="65945"/>
                    <a:pt x="21302" y="65826"/>
                  </a:cubicBezTo>
                  <a:cubicBezTo>
                    <a:pt x="21089" y="65731"/>
                    <a:pt x="20946" y="65494"/>
                    <a:pt x="20946" y="65257"/>
                  </a:cubicBezTo>
                  <a:lnTo>
                    <a:pt x="20946" y="63739"/>
                  </a:lnTo>
                  <a:cubicBezTo>
                    <a:pt x="20970" y="63478"/>
                    <a:pt x="21089" y="63241"/>
                    <a:pt x="21279" y="63051"/>
                  </a:cubicBezTo>
                  <a:cubicBezTo>
                    <a:pt x="21421" y="62909"/>
                    <a:pt x="21587" y="62790"/>
                    <a:pt x="21753" y="62671"/>
                  </a:cubicBezTo>
                  <a:cubicBezTo>
                    <a:pt x="21753" y="62387"/>
                    <a:pt x="21706" y="62102"/>
                    <a:pt x="21634" y="61818"/>
                  </a:cubicBezTo>
                  <a:cubicBezTo>
                    <a:pt x="21350" y="60584"/>
                    <a:pt x="21065" y="59327"/>
                    <a:pt x="20780" y="58093"/>
                  </a:cubicBezTo>
                  <a:cubicBezTo>
                    <a:pt x="20306" y="56006"/>
                    <a:pt x="19832" y="53895"/>
                    <a:pt x="19381" y="51807"/>
                  </a:cubicBezTo>
                  <a:cubicBezTo>
                    <a:pt x="19072" y="50408"/>
                    <a:pt x="18788" y="48985"/>
                    <a:pt x="18479" y="47561"/>
                  </a:cubicBezTo>
                  <a:cubicBezTo>
                    <a:pt x="18337" y="46873"/>
                    <a:pt x="18124" y="46209"/>
                    <a:pt x="17910" y="45545"/>
                  </a:cubicBezTo>
                  <a:cubicBezTo>
                    <a:pt x="17815" y="45189"/>
                    <a:pt x="17697" y="44857"/>
                    <a:pt x="17602" y="44501"/>
                  </a:cubicBezTo>
                  <a:cubicBezTo>
                    <a:pt x="17507" y="44525"/>
                    <a:pt x="17436" y="44572"/>
                    <a:pt x="17341" y="44620"/>
                  </a:cubicBezTo>
                  <a:cubicBezTo>
                    <a:pt x="17127" y="44762"/>
                    <a:pt x="16843" y="44786"/>
                    <a:pt x="16606" y="44644"/>
                  </a:cubicBezTo>
                  <a:cubicBezTo>
                    <a:pt x="16107" y="44383"/>
                    <a:pt x="15586" y="44122"/>
                    <a:pt x="15111" y="43813"/>
                  </a:cubicBezTo>
                  <a:cubicBezTo>
                    <a:pt x="14921" y="43695"/>
                    <a:pt x="14803" y="43529"/>
                    <a:pt x="14732" y="43339"/>
                  </a:cubicBezTo>
                  <a:cubicBezTo>
                    <a:pt x="14660" y="43102"/>
                    <a:pt x="14755" y="42865"/>
                    <a:pt x="14945" y="42722"/>
                  </a:cubicBezTo>
                  <a:cubicBezTo>
                    <a:pt x="15182" y="42580"/>
                    <a:pt x="15372" y="42343"/>
                    <a:pt x="15467" y="42082"/>
                  </a:cubicBezTo>
                  <a:cubicBezTo>
                    <a:pt x="15277" y="42082"/>
                    <a:pt x="15111" y="42058"/>
                    <a:pt x="14945" y="42058"/>
                  </a:cubicBezTo>
                  <a:lnTo>
                    <a:pt x="12288" y="42058"/>
                  </a:lnTo>
                  <a:cubicBezTo>
                    <a:pt x="12075" y="42058"/>
                    <a:pt x="11861" y="42034"/>
                    <a:pt x="11672" y="41987"/>
                  </a:cubicBezTo>
                  <a:cubicBezTo>
                    <a:pt x="10699" y="41679"/>
                    <a:pt x="9726" y="41370"/>
                    <a:pt x="8754" y="41062"/>
                  </a:cubicBezTo>
                  <a:cubicBezTo>
                    <a:pt x="7663" y="40753"/>
                    <a:pt x="6643" y="40303"/>
                    <a:pt x="5647" y="39733"/>
                  </a:cubicBezTo>
                  <a:cubicBezTo>
                    <a:pt x="5575" y="39686"/>
                    <a:pt x="5504" y="39639"/>
                    <a:pt x="5433" y="39591"/>
                  </a:cubicBezTo>
                  <a:cubicBezTo>
                    <a:pt x="4484" y="38856"/>
                    <a:pt x="3535" y="38097"/>
                    <a:pt x="2587" y="37361"/>
                  </a:cubicBezTo>
                  <a:cubicBezTo>
                    <a:pt x="2207" y="37053"/>
                    <a:pt x="1875" y="36673"/>
                    <a:pt x="1614" y="36246"/>
                  </a:cubicBezTo>
                  <a:cubicBezTo>
                    <a:pt x="1306" y="35867"/>
                    <a:pt x="1045" y="35464"/>
                    <a:pt x="784" y="35060"/>
                  </a:cubicBezTo>
                  <a:cubicBezTo>
                    <a:pt x="333" y="34420"/>
                    <a:pt x="72" y="33685"/>
                    <a:pt x="48" y="32902"/>
                  </a:cubicBezTo>
                  <a:cubicBezTo>
                    <a:pt x="48" y="32000"/>
                    <a:pt x="1" y="31075"/>
                    <a:pt x="25" y="30174"/>
                  </a:cubicBezTo>
                  <a:cubicBezTo>
                    <a:pt x="72" y="29225"/>
                    <a:pt x="286" y="28300"/>
                    <a:pt x="689" y="27446"/>
                  </a:cubicBezTo>
                  <a:cubicBezTo>
                    <a:pt x="1140" y="26473"/>
                    <a:pt x="1685" y="25572"/>
                    <a:pt x="2302" y="24718"/>
                  </a:cubicBezTo>
                  <a:cubicBezTo>
                    <a:pt x="2563" y="24339"/>
                    <a:pt x="2824" y="23983"/>
                    <a:pt x="3085" y="23627"/>
                  </a:cubicBezTo>
                  <a:cubicBezTo>
                    <a:pt x="3274" y="23390"/>
                    <a:pt x="3393" y="23081"/>
                    <a:pt x="3749" y="23081"/>
                  </a:cubicBezTo>
                  <a:lnTo>
                    <a:pt x="4247" y="22583"/>
                  </a:lnTo>
                  <a:cubicBezTo>
                    <a:pt x="4366" y="22465"/>
                    <a:pt x="4484" y="22299"/>
                    <a:pt x="4627" y="22251"/>
                  </a:cubicBezTo>
                  <a:cubicBezTo>
                    <a:pt x="4959" y="22085"/>
                    <a:pt x="5243" y="21800"/>
                    <a:pt x="5433" y="21445"/>
                  </a:cubicBezTo>
                  <a:cubicBezTo>
                    <a:pt x="5291" y="20852"/>
                    <a:pt x="5148" y="20259"/>
                    <a:pt x="5030" y="19666"/>
                  </a:cubicBezTo>
                  <a:cubicBezTo>
                    <a:pt x="4982" y="19547"/>
                    <a:pt x="4982" y="19428"/>
                    <a:pt x="5006" y="19310"/>
                  </a:cubicBezTo>
                  <a:cubicBezTo>
                    <a:pt x="5101" y="18717"/>
                    <a:pt x="5125" y="18124"/>
                    <a:pt x="5077" y="17531"/>
                  </a:cubicBezTo>
                  <a:cubicBezTo>
                    <a:pt x="5053" y="16226"/>
                    <a:pt x="5386" y="14969"/>
                    <a:pt x="6026" y="13854"/>
                  </a:cubicBezTo>
                  <a:cubicBezTo>
                    <a:pt x="6524" y="12929"/>
                    <a:pt x="7188" y="12122"/>
                    <a:pt x="7995" y="11434"/>
                  </a:cubicBezTo>
                  <a:cubicBezTo>
                    <a:pt x="8517" y="10984"/>
                    <a:pt x="9086" y="10557"/>
                    <a:pt x="9655" y="10177"/>
                  </a:cubicBezTo>
                  <a:cubicBezTo>
                    <a:pt x="9869" y="10035"/>
                    <a:pt x="10106" y="9916"/>
                    <a:pt x="10343" y="9821"/>
                  </a:cubicBezTo>
                  <a:cubicBezTo>
                    <a:pt x="10604" y="9727"/>
                    <a:pt x="10794" y="9513"/>
                    <a:pt x="10841" y="9228"/>
                  </a:cubicBezTo>
                  <a:cubicBezTo>
                    <a:pt x="10913" y="8920"/>
                    <a:pt x="10984" y="8635"/>
                    <a:pt x="11102" y="8374"/>
                  </a:cubicBezTo>
                  <a:cubicBezTo>
                    <a:pt x="11173" y="8161"/>
                    <a:pt x="11268" y="7971"/>
                    <a:pt x="11363" y="7805"/>
                  </a:cubicBezTo>
                  <a:cubicBezTo>
                    <a:pt x="11695" y="7307"/>
                    <a:pt x="12027" y="6856"/>
                    <a:pt x="12360" y="6382"/>
                  </a:cubicBezTo>
                  <a:cubicBezTo>
                    <a:pt x="12383" y="6311"/>
                    <a:pt x="12431" y="6263"/>
                    <a:pt x="12478" y="6240"/>
                  </a:cubicBezTo>
                  <a:cubicBezTo>
                    <a:pt x="12881" y="5860"/>
                    <a:pt x="13237" y="5433"/>
                    <a:pt x="13593" y="5006"/>
                  </a:cubicBezTo>
                  <a:cubicBezTo>
                    <a:pt x="13901" y="4674"/>
                    <a:pt x="14233" y="4389"/>
                    <a:pt x="14637" y="4176"/>
                  </a:cubicBezTo>
                  <a:cubicBezTo>
                    <a:pt x="14993" y="3962"/>
                    <a:pt x="15348" y="3701"/>
                    <a:pt x="15680" y="3440"/>
                  </a:cubicBezTo>
                  <a:cubicBezTo>
                    <a:pt x="15989" y="3227"/>
                    <a:pt x="16321" y="3037"/>
                    <a:pt x="16700" y="2942"/>
                  </a:cubicBezTo>
                  <a:cubicBezTo>
                    <a:pt x="17151" y="2776"/>
                    <a:pt x="17602" y="2610"/>
                    <a:pt x="18052" y="2420"/>
                  </a:cubicBezTo>
                  <a:cubicBezTo>
                    <a:pt x="18361" y="2278"/>
                    <a:pt x="18717" y="2207"/>
                    <a:pt x="19049" y="2207"/>
                  </a:cubicBezTo>
                  <a:cubicBezTo>
                    <a:pt x="19428" y="2231"/>
                    <a:pt x="19808" y="2207"/>
                    <a:pt x="20187" y="2207"/>
                  </a:cubicBezTo>
                  <a:cubicBezTo>
                    <a:pt x="20282" y="2207"/>
                    <a:pt x="20377" y="2207"/>
                    <a:pt x="20448" y="2207"/>
                  </a:cubicBezTo>
                  <a:cubicBezTo>
                    <a:pt x="21421" y="2468"/>
                    <a:pt x="22417" y="2468"/>
                    <a:pt x="23342" y="2895"/>
                  </a:cubicBezTo>
                  <a:cubicBezTo>
                    <a:pt x="23674" y="3037"/>
                    <a:pt x="23983" y="3203"/>
                    <a:pt x="24339" y="3369"/>
                  </a:cubicBezTo>
                  <a:cubicBezTo>
                    <a:pt x="25026" y="2729"/>
                    <a:pt x="25833" y="2302"/>
                    <a:pt x="26592" y="1804"/>
                  </a:cubicBezTo>
                  <a:cubicBezTo>
                    <a:pt x="27304" y="1377"/>
                    <a:pt x="28063" y="1045"/>
                    <a:pt x="28869" y="831"/>
                  </a:cubicBezTo>
                  <a:cubicBezTo>
                    <a:pt x="29794" y="523"/>
                    <a:pt x="30767" y="309"/>
                    <a:pt x="31739" y="191"/>
                  </a:cubicBezTo>
                  <a:cubicBezTo>
                    <a:pt x="33020" y="1"/>
                    <a:pt x="34325" y="96"/>
                    <a:pt x="35582" y="475"/>
                  </a:cubicBezTo>
                  <a:cubicBezTo>
                    <a:pt x="36057" y="641"/>
                    <a:pt x="36484" y="855"/>
                    <a:pt x="36887" y="1116"/>
                  </a:cubicBezTo>
                  <a:cubicBezTo>
                    <a:pt x="37385" y="1424"/>
                    <a:pt x="37836" y="1780"/>
                    <a:pt x="38263" y="2160"/>
                  </a:cubicBezTo>
                  <a:cubicBezTo>
                    <a:pt x="39117" y="2919"/>
                    <a:pt x="39899" y="3773"/>
                    <a:pt x="40611" y="4674"/>
                  </a:cubicBezTo>
                  <a:cubicBezTo>
                    <a:pt x="41584" y="6074"/>
                    <a:pt x="42509" y="7497"/>
                    <a:pt x="43125" y="9086"/>
                  </a:cubicBezTo>
                  <a:cubicBezTo>
                    <a:pt x="43386" y="9774"/>
                    <a:pt x="43647" y="10438"/>
                    <a:pt x="43932" y="11102"/>
                  </a:cubicBezTo>
                  <a:cubicBezTo>
                    <a:pt x="44288" y="12075"/>
                    <a:pt x="44477" y="13071"/>
                    <a:pt x="44477" y="14115"/>
                  </a:cubicBezTo>
                  <a:cubicBezTo>
                    <a:pt x="44501" y="15064"/>
                    <a:pt x="44501" y="16013"/>
                    <a:pt x="44477" y="16985"/>
                  </a:cubicBezTo>
                  <a:cubicBezTo>
                    <a:pt x="44477" y="17886"/>
                    <a:pt x="44311" y="18788"/>
                    <a:pt x="44003" y="19666"/>
                  </a:cubicBezTo>
                  <a:cubicBezTo>
                    <a:pt x="43505" y="20970"/>
                    <a:pt x="42936" y="22251"/>
                    <a:pt x="42319" y="23508"/>
                  </a:cubicBezTo>
                  <a:cubicBezTo>
                    <a:pt x="42011" y="24101"/>
                    <a:pt x="41607" y="24671"/>
                    <a:pt x="41251" y="25264"/>
                  </a:cubicBezTo>
                  <a:cubicBezTo>
                    <a:pt x="41204" y="25335"/>
                    <a:pt x="41133" y="25430"/>
                    <a:pt x="41062" y="25548"/>
                  </a:cubicBezTo>
                  <a:cubicBezTo>
                    <a:pt x="41133" y="25619"/>
                    <a:pt x="41157" y="25691"/>
                    <a:pt x="41228" y="25762"/>
                  </a:cubicBezTo>
                  <a:cubicBezTo>
                    <a:pt x="41370" y="25904"/>
                    <a:pt x="41441" y="26118"/>
                    <a:pt x="41441" y="26331"/>
                  </a:cubicBezTo>
                  <a:cubicBezTo>
                    <a:pt x="41441" y="26829"/>
                    <a:pt x="41465" y="27351"/>
                    <a:pt x="41417" y="27849"/>
                  </a:cubicBezTo>
                  <a:cubicBezTo>
                    <a:pt x="41346" y="28608"/>
                    <a:pt x="41133" y="29320"/>
                    <a:pt x="40777" y="29960"/>
                  </a:cubicBezTo>
                  <a:cubicBezTo>
                    <a:pt x="40706" y="30032"/>
                    <a:pt x="40682" y="30103"/>
                    <a:pt x="40635" y="30198"/>
                  </a:cubicBezTo>
                  <a:cubicBezTo>
                    <a:pt x="40065" y="31431"/>
                    <a:pt x="39211" y="32451"/>
                    <a:pt x="38405" y="33519"/>
                  </a:cubicBezTo>
                  <a:cubicBezTo>
                    <a:pt x="38025" y="34017"/>
                    <a:pt x="37622" y="34467"/>
                    <a:pt x="37219" y="34942"/>
                  </a:cubicBezTo>
                  <a:cubicBezTo>
                    <a:pt x="36816" y="35416"/>
                    <a:pt x="36412" y="35938"/>
                    <a:pt x="35985" y="36412"/>
                  </a:cubicBezTo>
                  <a:cubicBezTo>
                    <a:pt x="35511" y="36911"/>
                    <a:pt x="35013" y="37361"/>
                    <a:pt x="34491" y="37788"/>
                  </a:cubicBezTo>
                  <a:cubicBezTo>
                    <a:pt x="34040" y="38120"/>
                    <a:pt x="33566" y="38405"/>
                    <a:pt x="33091" y="38666"/>
                  </a:cubicBezTo>
                  <a:cubicBezTo>
                    <a:pt x="32593" y="38951"/>
                    <a:pt x="32095" y="39259"/>
                    <a:pt x="31597" y="39520"/>
                  </a:cubicBezTo>
                  <a:cubicBezTo>
                    <a:pt x="31075" y="39828"/>
                    <a:pt x="30458" y="39994"/>
                    <a:pt x="29842" y="40018"/>
                  </a:cubicBezTo>
                  <a:lnTo>
                    <a:pt x="28513" y="40018"/>
                  </a:lnTo>
                  <a:cubicBezTo>
                    <a:pt x="28537" y="40113"/>
                    <a:pt x="28585" y="40232"/>
                    <a:pt x="28608" y="40326"/>
                  </a:cubicBezTo>
                  <a:cubicBezTo>
                    <a:pt x="28751" y="40540"/>
                    <a:pt x="28869" y="40777"/>
                    <a:pt x="28988" y="40991"/>
                  </a:cubicBezTo>
                  <a:cubicBezTo>
                    <a:pt x="29296" y="41489"/>
                    <a:pt x="29415" y="42082"/>
                    <a:pt x="29320" y="42651"/>
                  </a:cubicBezTo>
                  <a:cubicBezTo>
                    <a:pt x="29320" y="42983"/>
                    <a:pt x="29035" y="43268"/>
                    <a:pt x="28703" y="43244"/>
                  </a:cubicBezTo>
                  <a:cubicBezTo>
                    <a:pt x="28490" y="43244"/>
                    <a:pt x="28276" y="43220"/>
                    <a:pt x="28063" y="43173"/>
                  </a:cubicBezTo>
                  <a:cubicBezTo>
                    <a:pt x="27612" y="43078"/>
                    <a:pt x="27161" y="42983"/>
                    <a:pt x="26734" y="42865"/>
                  </a:cubicBezTo>
                  <a:cubicBezTo>
                    <a:pt x="26497" y="43007"/>
                    <a:pt x="26473" y="43197"/>
                    <a:pt x="26402" y="43363"/>
                  </a:cubicBezTo>
                  <a:cubicBezTo>
                    <a:pt x="25857" y="44762"/>
                    <a:pt x="25430" y="46209"/>
                    <a:pt x="25145" y="47704"/>
                  </a:cubicBezTo>
                  <a:cubicBezTo>
                    <a:pt x="24955" y="48747"/>
                    <a:pt x="24765" y="49791"/>
                    <a:pt x="24599" y="50835"/>
                  </a:cubicBezTo>
                  <a:cubicBezTo>
                    <a:pt x="24552" y="51285"/>
                    <a:pt x="24528" y="51736"/>
                    <a:pt x="24528" y="52187"/>
                  </a:cubicBezTo>
                  <a:cubicBezTo>
                    <a:pt x="24505" y="53254"/>
                    <a:pt x="24505" y="54345"/>
                    <a:pt x="24457" y="55437"/>
                  </a:cubicBezTo>
                  <a:cubicBezTo>
                    <a:pt x="24410" y="56528"/>
                    <a:pt x="24315" y="57524"/>
                    <a:pt x="24244" y="58544"/>
                  </a:cubicBezTo>
                  <a:cubicBezTo>
                    <a:pt x="24125" y="60228"/>
                    <a:pt x="24006" y="61912"/>
                    <a:pt x="23888" y="63573"/>
                  </a:cubicBezTo>
                  <a:cubicBezTo>
                    <a:pt x="23888" y="63691"/>
                    <a:pt x="23912" y="63786"/>
                    <a:pt x="23912" y="63881"/>
                  </a:cubicBezTo>
                  <a:cubicBezTo>
                    <a:pt x="24101" y="63952"/>
                    <a:pt x="24291" y="64047"/>
                    <a:pt x="24457" y="64142"/>
                  </a:cubicBezTo>
                  <a:cubicBezTo>
                    <a:pt x="24576" y="64213"/>
                    <a:pt x="24671" y="64332"/>
                    <a:pt x="24718" y="64474"/>
                  </a:cubicBezTo>
                  <a:cubicBezTo>
                    <a:pt x="24860" y="64759"/>
                    <a:pt x="24718" y="64949"/>
                    <a:pt x="24362" y="65067"/>
                  </a:cubicBezTo>
                  <a:lnTo>
                    <a:pt x="24244" y="65091"/>
                  </a:lnTo>
                  <a:cubicBezTo>
                    <a:pt x="24291" y="65304"/>
                    <a:pt x="24481" y="65281"/>
                    <a:pt x="24623" y="65352"/>
                  </a:cubicBezTo>
                  <a:cubicBezTo>
                    <a:pt x="24860" y="65447"/>
                    <a:pt x="25003" y="65660"/>
                    <a:pt x="25050" y="65874"/>
                  </a:cubicBezTo>
                  <a:cubicBezTo>
                    <a:pt x="25098" y="66064"/>
                    <a:pt x="24979" y="66230"/>
                    <a:pt x="24813" y="66277"/>
                  </a:cubicBezTo>
                  <a:cubicBezTo>
                    <a:pt x="24647" y="66277"/>
                    <a:pt x="24481" y="66277"/>
                    <a:pt x="24291" y="66277"/>
                  </a:cubicBezTo>
                  <a:cubicBezTo>
                    <a:pt x="24125" y="66277"/>
                    <a:pt x="24030" y="66301"/>
                    <a:pt x="23888" y="66324"/>
                  </a:cubicBezTo>
                  <a:cubicBezTo>
                    <a:pt x="23840" y="66728"/>
                    <a:pt x="23864" y="67155"/>
                    <a:pt x="23959" y="67558"/>
                  </a:cubicBezTo>
                  <a:cubicBezTo>
                    <a:pt x="24576" y="70001"/>
                    <a:pt x="25192" y="72468"/>
                    <a:pt x="25809" y="74911"/>
                  </a:cubicBezTo>
                  <a:cubicBezTo>
                    <a:pt x="25880" y="75244"/>
                    <a:pt x="26023" y="75552"/>
                    <a:pt x="26236" y="75837"/>
                  </a:cubicBezTo>
                  <a:cubicBezTo>
                    <a:pt x="26497" y="76192"/>
                    <a:pt x="26711" y="76572"/>
                    <a:pt x="26972" y="76951"/>
                  </a:cubicBezTo>
                  <a:cubicBezTo>
                    <a:pt x="27185" y="77260"/>
                    <a:pt x="27375" y="77592"/>
                    <a:pt x="27493" y="77971"/>
                  </a:cubicBezTo>
                  <a:cubicBezTo>
                    <a:pt x="27636" y="78375"/>
                    <a:pt x="27897" y="78778"/>
                    <a:pt x="28229" y="79086"/>
                  </a:cubicBezTo>
                  <a:cubicBezTo>
                    <a:pt x="28869" y="79798"/>
                    <a:pt x="29605" y="80462"/>
                    <a:pt x="30364" y="81079"/>
                  </a:cubicBezTo>
                  <a:cubicBezTo>
                    <a:pt x="30435" y="81126"/>
                    <a:pt x="30506" y="81150"/>
                    <a:pt x="30672" y="81245"/>
                  </a:cubicBezTo>
                  <a:cubicBezTo>
                    <a:pt x="30648" y="81150"/>
                    <a:pt x="30625" y="81055"/>
                    <a:pt x="30601" y="80960"/>
                  </a:cubicBezTo>
                  <a:cubicBezTo>
                    <a:pt x="30269" y="80296"/>
                    <a:pt x="30174" y="79537"/>
                    <a:pt x="30008" y="78825"/>
                  </a:cubicBezTo>
                  <a:cubicBezTo>
                    <a:pt x="29960" y="78588"/>
                    <a:pt x="29937" y="78351"/>
                    <a:pt x="29889" y="78137"/>
                  </a:cubicBezTo>
                  <a:cubicBezTo>
                    <a:pt x="29676" y="77189"/>
                    <a:pt x="29557" y="76216"/>
                    <a:pt x="29533" y="75220"/>
                  </a:cubicBezTo>
                  <a:cubicBezTo>
                    <a:pt x="29510" y="74413"/>
                    <a:pt x="29581" y="73607"/>
                    <a:pt x="29747" y="72824"/>
                  </a:cubicBezTo>
                  <a:cubicBezTo>
                    <a:pt x="30008" y="71685"/>
                    <a:pt x="30316" y="70547"/>
                    <a:pt x="30601" y="69432"/>
                  </a:cubicBezTo>
                  <a:cubicBezTo>
                    <a:pt x="30696" y="69100"/>
                    <a:pt x="30814" y="68768"/>
                    <a:pt x="30957" y="68459"/>
                  </a:cubicBezTo>
                  <a:cubicBezTo>
                    <a:pt x="31123" y="68032"/>
                    <a:pt x="31289" y="67582"/>
                    <a:pt x="31478" y="67155"/>
                  </a:cubicBezTo>
                  <a:cubicBezTo>
                    <a:pt x="31692" y="66657"/>
                    <a:pt x="31953" y="66182"/>
                    <a:pt x="32261" y="65708"/>
                  </a:cubicBezTo>
                  <a:cubicBezTo>
                    <a:pt x="32712" y="65115"/>
                    <a:pt x="33115" y="64498"/>
                    <a:pt x="33518" y="63881"/>
                  </a:cubicBezTo>
                  <a:cubicBezTo>
                    <a:pt x="33756" y="63502"/>
                    <a:pt x="34088" y="63217"/>
                    <a:pt x="34467" y="63027"/>
                  </a:cubicBezTo>
                  <a:cubicBezTo>
                    <a:pt x="34776" y="62861"/>
                    <a:pt x="35060" y="62624"/>
                    <a:pt x="35250" y="62316"/>
                  </a:cubicBezTo>
                  <a:cubicBezTo>
                    <a:pt x="35582" y="61818"/>
                    <a:pt x="36009" y="61391"/>
                    <a:pt x="36484" y="61058"/>
                  </a:cubicBezTo>
                  <a:lnTo>
                    <a:pt x="35392" y="59706"/>
                  </a:lnTo>
                  <a:cubicBezTo>
                    <a:pt x="35084" y="59351"/>
                    <a:pt x="34942" y="58924"/>
                    <a:pt x="34965" y="58473"/>
                  </a:cubicBezTo>
                  <a:cubicBezTo>
                    <a:pt x="34989" y="58212"/>
                    <a:pt x="34965" y="57951"/>
                    <a:pt x="34965" y="57690"/>
                  </a:cubicBezTo>
                  <a:cubicBezTo>
                    <a:pt x="34989" y="57097"/>
                    <a:pt x="35298" y="56789"/>
                    <a:pt x="35914" y="56765"/>
                  </a:cubicBezTo>
                  <a:lnTo>
                    <a:pt x="36318" y="56765"/>
                  </a:lnTo>
                  <a:cubicBezTo>
                    <a:pt x="37148" y="56765"/>
                    <a:pt x="37978" y="56789"/>
                    <a:pt x="38808" y="56765"/>
                  </a:cubicBezTo>
                  <a:cubicBezTo>
                    <a:pt x="39686" y="56765"/>
                    <a:pt x="40587" y="56931"/>
                    <a:pt x="41417" y="57239"/>
                  </a:cubicBezTo>
                  <a:cubicBezTo>
                    <a:pt x="41678" y="57334"/>
                    <a:pt x="41939" y="57382"/>
                    <a:pt x="42224" y="57382"/>
                  </a:cubicBezTo>
                  <a:cubicBezTo>
                    <a:pt x="42983" y="57358"/>
                    <a:pt x="43742" y="57358"/>
                    <a:pt x="44525" y="57358"/>
                  </a:cubicBezTo>
                  <a:cubicBezTo>
                    <a:pt x="45047" y="57334"/>
                    <a:pt x="45592" y="57382"/>
                    <a:pt x="46090" y="57500"/>
                  </a:cubicBezTo>
                  <a:cubicBezTo>
                    <a:pt x="46423" y="57548"/>
                    <a:pt x="46778" y="57595"/>
                    <a:pt x="47110" y="57571"/>
                  </a:cubicBezTo>
                  <a:cubicBezTo>
                    <a:pt x="47395" y="57595"/>
                    <a:pt x="47656" y="57619"/>
                    <a:pt x="47941" y="57643"/>
                  </a:cubicBezTo>
                  <a:cubicBezTo>
                    <a:pt x="48581" y="57738"/>
                    <a:pt x="49245" y="57809"/>
                    <a:pt x="49886" y="57880"/>
                  </a:cubicBezTo>
                  <a:cubicBezTo>
                    <a:pt x="50479" y="57951"/>
                    <a:pt x="51024" y="58093"/>
                    <a:pt x="51546" y="58331"/>
                  </a:cubicBezTo>
                  <a:cubicBezTo>
                    <a:pt x="52329" y="58639"/>
                    <a:pt x="53136" y="58876"/>
                    <a:pt x="53966" y="59066"/>
                  </a:cubicBezTo>
                  <a:cubicBezTo>
                    <a:pt x="53918" y="58971"/>
                    <a:pt x="53871" y="58876"/>
                    <a:pt x="53823" y="58781"/>
                  </a:cubicBezTo>
                  <a:cubicBezTo>
                    <a:pt x="53563" y="58425"/>
                    <a:pt x="53420" y="57998"/>
                    <a:pt x="53373" y="57548"/>
                  </a:cubicBezTo>
                  <a:cubicBezTo>
                    <a:pt x="53373" y="57429"/>
                    <a:pt x="53349" y="57334"/>
                    <a:pt x="53325" y="57239"/>
                  </a:cubicBezTo>
                  <a:cubicBezTo>
                    <a:pt x="53064" y="56480"/>
                    <a:pt x="53088" y="55721"/>
                    <a:pt x="53088" y="54962"/>
                  </a:cubicBezTo>
                  <a:cubicBezTo>
                    <a:pt x="53088" y="54606"/>
                    <a:pt x="53254" y="54274"/>
                    <a:pt x="53539" y="54061"/>
                  </a:cubicBezTo>
                  <a:cubicBezTo>
                    <a:pt x="53800" y="53800"/>
                    <a:pt x="54179" y="53658"/>
                    <a:pt x="54559" y="53681"/>
                  </a:cubicBezTo>
                  <a:cubicBezTo>
                    <a:pt x="55579" y="53729"/>
                    <a:pt x="56575" y="53681"/>
                    <a:pt x="57571" y="53681"/>
                  </a:cubicBezTo>
                  <a:lnTo>
                    <a:pt x="58022" y="53681"/>
                  </a:lnTo>
                  <a:cubicBezTo>
                    <a:pt x="58425" y="53681"/>
                    <a:pt x="58757" y="54013"/>
                    <a:pt x="58757" y="54417"/>
                  </a:cubicBezTo>
                  <a:cubicBezTo>
                    <a:pt x="58781" y="54915"/>
                    <a:pt x="58781" y="55437"/>
                    <a:pt x="58805" y="55935"/>
                  </a:cubicBezTo>
                  <a:lnTo>
                    <a:pt x="58805" y="58354"/>
                  </a:lnTo>
                  <a:cubicBezTo>
                    <a:pt x="58805" y="58497"/>
                    <a:pt x="58829" y="58639"/>
                    <a:pt x="58829" y="58852"/>
                  </a:cubicBezTo>
                  <a:cubicBezTo>
                    <a:pt x="59018" y="58663"/>
                    <a:pt x="59184" y="58449"/>
                    <a:pt x="59350" y="58212"/>
                  </a:cubicBezTo>
                  <a:cubicBezTo>
                    <a:pt x="59493" y="58022"/>
                    <a:pt x="59683" y="57832"/>
                    <a:pt x="59801" y="57619"/>
                  </a:cubicBezTo>
                  <a:cubicBezTo>
                    <a:pt x="60133" y="57144"/>
                    <a:pt x="60536" y="56718"/>
                    <a:pt x="60963" y="56362"/>
                  </a:cubicBezTo>
                  <a:cubicBezTo>
                    <a:pt x="61604" y="55816"/>
                    <a:pt x="62221" y="55271"/>
                    <a:pt x="62837" y="54701"/>
                  </a:cubicBezTo>
                  <a:cubicBezTo>
                    <a:pt x="63169" y="54417"/>
                    <a:pt x="63502" y="54179"/>
                    <a:pt x="63881" y="53990"/>
                  </a:cubicBezTo>
                  <a:cubicBezTo>
                    <a:pt x="64901" y="53444"/>
                    <a:pt x="65921" y="52922"/>
                    <a:pt x="67083" y="52756"/>
                  </a:cubicBezTo>
                  <a:cubicBezTo>
                    <a:pt x="67890" y="52590"/>
                    <a:pt x="68744" y="52590"/>
                    <a:pt x="69550" y="52756"/>
                  </a:cubicBezTo>
                  <a:cubicBezTo>
                    <a:pt x="70404" y="52993"/>
                    <a:pt x="71116" y="53468"/>
                    <a:pt x="71401" y="54345"/>
                  </a:cubicBezTo>
                  <a:cubicBezTo>
                    <a:pt x="71662" y="55010"/>
                    <a:pt x="71567" y="55769"/>
                    <a:pt x="71187" y="56362"/>
                  </a:cubicBezTo>
                  <a:cubicBezTo>
                    <a:pt x="70974" y="56670"/>
                    <a:pt x="70713" y="56955"/>
                    <a:pt x="70452" y="57287"/>
                  </a:cubicBezTo>
                  <a:cubicBezTo>
                    <a:pt x="70642" y="57429"/>
                    <a:pt x="70879" y="57524"/>
                    <a:pt x="71140" y="57571"/>
                  </a:cubicBezTo>
                  <a:cubicBezTo>
                    <a:pt x="71353" y="57643"/>
                    <a:pt x="71590" y="57690"/>
                    <a:pt x="71804" y="57761"/>
                  </a:cubicBezTo>
                  <a:cubicBezTo>
                    <a:pt x="72089" y="57832"/>
                    <a:pt x="72373" y="57927"/>
                    <a:pt x="72658" y="58070"/>
                  </a:cubicBezTo>
                  <a:cubicBezTo>
                    <a:pt x="73132" y="58283"/>
                    <a:pt x="73488" y="58734"/>
                    <a:pt x="73559" y="59279"/>
                  </a:cubicBezTo>
                  <a:cubicBezTo>
                    <a:pt x="73630" y="59611"/>
                    <a:pt x="73535" y="59967"/>
                    <a:pt x="73346" y="60228"/>
                  </a:cubicBezTo>
                  <a:cubicBezTo>
                    <a:pt x="73156" y="60513"/>
                    <a:pt x="72895" y="60750"/>
                    <a:pt x="72610" y="60964"/>
                  </a:cubicBezTo>
                  <a:cubicBezTo>
                    <a:pt x="72492" y="61035"/>
                    <a:pt x="72349" y="61153"/>
                    <a:pt x="72231" y="61224"/>
                  </a:cubicBezTo>
                  <a:cubicBezTo>
                    <a:pt x="72397" y="61557"/>
                    <a:pt x="72563" y="61841"/>
                    <a:pt x="72682" y="62150"/>
                  </a:cubicBezTo>
                  <a:cubicBezTo>
                    <a:pt x="72848" y="62577"/>
                    <a:pt x="72634" y="63075"/>
                    <a:pt x="72183" y="63217"/>
                  </a:cubicBezTo>
                  <a:cubicBezTo>
                    <a:pt x="71828" y="63359"/>
                    <a:pt x="71448" y="63431"/>
                    <a:pt x="71069" y="63454"/>
                  </a:cubicBezTo>
                  <a:cubicBezTo>
                    <a:pt x="70262" y="63478"/>
                    <a:pt x="69455" y="63454"/>
                    <a:pt x="68649" y="63407"/>
                  </a:cubicBezTo>
                  <a:cubicBezTo>
                    <a:pt x="68032" y="63359"/>
                    <a:pt x="67416" y="63264"/>
                    <a:pt x="66822" y="63146"/>
                  </a:cubicBezTo>
                  <a:cubicBezTo>
                    <a:pt x="66609" y="63098"/>
                    <a:pt x="66396" y="63027"/>
                    <a:pt x="66229" y="62956"/>
                  </a:cubicBezTo>
                  <a:cubicBezTo>
                    <a:pt x="65897" y="62790"/>
                    <a:pt x="65542" y="62695"/>
                    <a:pt x="65209" y="62624"/>
                  </a:cubicBezTo>
                  <a:cubicBezTo>
                    <a:pt x="65186" y="62695"/>
                    <a:pt x="65138" y="62719"/>
                    <a:pt x="65138" y="62743"/>
                  </a:cubicBezTo>
                  <a:cubicBezTo>
                    <a:pt x="65542" y="63620"/>
                    <a:pt x="65447" y="64498"/>
                    <a:pt x="65233" y="65376"/>
                  </a:cubicBezTo>
                  <a:cubicBezTo>
                    <a:pt x="64925" y="66253"/>
                    <a:pt x="64569" y="67131"/>
                    <a:pt x="64142" y="67961"/>
                  </a:cubicBezTo>
                  <a:cubicBezTo>
                    <a:pt x="63952" y="68341"/>
                    <a:pt x="63763" y="68720"/>
                    <a:pt x="63549" y="69076"/>
                  </a:cubicBezTo>
                  <a:cubicBezTo>
                    <a:pt x="63383" y="69432"/>
                    <a:pt x="63003" y="69645"/>
                    <a:pt x="62600" y="69598"/>
                  </a:cubicBezTo>
                  <a:cubicBezTo>
                    <a:pt x="62505" y="69574"/>
                    <a:pt x="62387" y="69574"/>
                    <a:pt x="62292" y="69598"/>
                  </a:cubicBezTo>
                  <a:cubicBezTo>
                    <a:pt x="61794" y="69622"/>
                    <a:pt x="61319" y="69408"/>
                    <a:pt x="61011" y="69005"/>
                  </a:cubicBezTo>
                  <a:lnTo>
                    <a:pt x="60109" y="67819"/>
                  </a:lnTo>
                  <a:cubicBezTo>
                    <a:pt x="59920" y="68056"/>
                    <a:pt x="59991" y="68364"/>
                    <a:pt x="59872" y="68554"/>
                  </a:cubicBezTo>
                  <a:cubicBezTo>
                    <a:pt x="59730" y="68768"/>
                    <a:pt x="59611" y="68957"/>
                    <a:pt x="59469" y="69195"/>
                  </a:cubicBezTo>
                  <a:cubicBezTo>
                    <a:pt x="59754" y="69811"/>
                    <a:pt x="59967" y="70476"/>
                    <a:pt x="60086" y="71164"/>
                  </a:cubicBezTo>
                  <a:cubicBezTo>
                    <a:pt x="60513" y="73204"/>
                    <a:pt x="60655" y="75291"/>
                    <a:pt x="60513" y="77378"/>
                  </a:cubicBezTo>
                  <a:cubicBezTo>
                    <a:pt x="60489" y="78090"/>
                    <a:pt x="60394" y="78802"/>
                    <a:pt x="60228" y="79513"/>
                  </a:cubicBezTo>
                  <a:cubicBezTo>
                    <a:pt x="59991" y="80415"/>
                    <a:pt x="59564" y="81269"/>
                    <a:pt x="58971" y="82004"/>
                  </a:cubicBezTo>
                  <a:cubicBezTo>
                    <a:pt x="58591" y="82502"/>
                    <a:pt x="58212" y="82977"/>
                    <a:pt x="57785" y="83427"/>
                  </a:cubicBezTo>
                  <a:cubicBezTo>
                    <a:pt x="56931" y="84400"/>
                    <a:pt x="55840" y="85111"/>
                    <a:pt x="54749" y="85799"/>
                  </a:cubicBezTo>
                  <a:cubicBezTo>
                    <a:pt x="54440" y="85965"/>
                    <a:pt x="54132" y="86108"/>
                    <a:pt x="53823" y="86226"/>
                  </a:cubicBezTo>
                  <a:lnTo>
                    <a:pt x="52827" y="86653"/>
                  </a:lnTo>
                  <a:cubicBezTo>
                    <a:pt x="52946" y="86772"/>
                    <a:pt x="53017" y="86843"/>
                    <a:pt x="53112" y="86938"/>
                  </a:cubicBezTo>
                  <a:cubicBezTo>
                    <a:pt x="53895" y="87555"/>
                    <a:pt x="54606" y="88243"/>
                    <a:pt x="55247" y="89002"/>
                  </a:cubicBezTo>
                  <a:cubicBezTo>
                    <a:pt x="55413" y="89215"/>
                    <a:pt x="55603" y="89429"/>
                    <a:pt x="55816" y="89618"/>
                  </a:cubicBezTo>
                  <a:cubicBezTo>
                    <a:pt x="56338" y="90164"/>
                    <a:pt x="56765" y="90804"/>
                    <a:pt x="57073" y="91516"/>
                  </a:cubicBezTo>
                  <a:cubicBezTo>
                    <a:pt x="57097" y="91587"/>
                    <a:pt x="57144" y="91682"/>
                    <a:pt x="57192" y="91753"/>
                  </a:cubicBezTo>
                  <a:cubicBezTo>
                    <a:pt x="57785" y="92702"/>
                    <a:pt x="57785" y="93769"/>
                    <a:pt x="57737" y="94837"/>
                  </a:cubicBezTo>
                  <a:cubicBezTo>
                    <a:pt x="57714" y="95098"/>
                    <a:pt x="57643" y="95383"/>
                    <a:pt x="57524" y="95620"/>
                  </a:cubicBezTo>
                  <a:cubicBezTo>
                    <a:pt x="57168" y="96474"/>
                    <a:pt x="56694" y="97256"/>
                    <a:pt x="55863" y="97755"/>
                  </a:cubicBezTo>
                  <a:cubicBezTo>
                    <a:pt x="55840" y="97778"/>
                    <a:pt x="55816" y="97826"/>
                    <a:pt x="55769" y="97873"/>
                  </a:cubicBezTo>
                  <a:cubicBezTo>
                    <a:pt x="55792" y="98016"/>
                    <a:pt x="55840" y="98134"/>
                    <a:pt x="55887" y="98253"/>
                  </a:cubicBezTo>
                  <a:cubicBezTo>
                    <a:pt x="56456" y="99368"/>
                    <a:pt x="57002" y="100459"/>
                    <a:pt x="57666" y="101502"/>
                  </a:cubicBezTo>
                  <a:cubicBezTo>
                    <a:pt x="58283" y="102522"/>
                    <a:pt x="58757" y="103566"/>
                    <a:pt x="59137" y="104681"/>
                  </a:cubicBezTo>
                  <a:cubicBezTo>
                    <a:pt x="59422" y="105464"/>
                    <a:pt x="59683" y="106247"/>
                    <a:pt x="59967" y="107029"/>
                  </a:cubicBezTo>
                  <a:cubicBezTo>
                    <a:pt x="60015" y="107219"/>
                    <a:pt x="60062" y="107385"/>
                    <a:pt x="60086" y="107599"/>
                  </a:cubicBezTo>
                  <a:cubicBezTo>
                    <a:pt x="60133" y="107931"/>
                    <a:pt x="59896" y="108287"/>
                    <a:pt x="59564" y="108358"/>
                  </a:cubicBezTo>
                  <a:cubicBezTo>
                    <a:pt x="59422" y="108382"/>
                    <a:pt x="59303" y="108429"/>
                    <a:pt x="59184" y="108429"/>
                  </a:cubicBezTo>
                  <a:cubicBezTo>
                    <a:pt x="58236" y="108595"/>
                    <a:pt x="57310" y="108761"/>
                    <a:pt x="56362" y="108880"/>
                  </a:cubicBezTo>
                  <a:cubicBezTo>
                    <a:pt x="55484" y="108998"/>
                    <a:pt x="54630" y="109188"/>
                    <a:pt x="53752" y="109212"/>
                  </a:cubicBezTo>
                  <a:cubicBezTo>
                    <a:pt x="53136" y="109235"/>
                    <a:pt x="52495" y="109354"/>
                    <a:pt x="51855" y="109449"/>
                  </a:cubicBezTo>
                  <a:cubicBezTo>
                    <a:pt x="51855" y="109805"/>
                    <a:pt x="51831" y="110137"/>
                    <a:pt x="51855" y="110469"/>
                  </a:cubicBezTo>
                  <a:cubicBezTo>
                    <a:pt x="51878" y="111086"/>
                    <a:pt x="51973" y="111702"/>
                    <a:pt x="52021" y="112319"/>
                  </a:cubicBezTo>
                  <a:cubicBezTo>
                    <a:pt x="52068" y="113031"/>
                    <a:pt x="52116" y="113742"/>
                    <a:pt x="52187" y="114478"/>
                  </a:cubicBezTo>
                  <a:cubicBezTo>
                    <a:pt x="52210" y="114786"/>
                    <a:pt x="52258" y="115095"/>
                    <a:pt x="52282" y="115427"/>
                  </a:cubicBezTo>
                  <a:cubicBezTo>
                    <a:pt x="52329" y="116138"/>
                    <a:pt x="52377" y="116874"/>
                    <a:pt x="52400" y="117585"/>
                  </a:cubicBezTo>
                  <a:cubicBezTo>
                    <a:pt x="52424" y="117965"/>
                    <a:pt x="52400" y="118368"/>
                    <a:pt x="52424" y="118842"/>
                  </a:cubicBezTo>
                  <a:close/>
                  <a:moveTo>
                    <a:pt x="17697" y="9632"/>
                  </a:moveTo>
                  <a:lnTo>
                    <a:pt x="17697" y="9632"/>
                  </a:lnTo>
                  <a:lnTo>
                    <a:pt x="16487" y="9632"/>
                  </a:lnTo>
                  <a:cubicBezTo>
                    <a:pt x="15704" y="9632"/>
                    <a:pt x="14945" y="9703"/>
                    <a:pt x="14186" y="9845"/>
                  </a:cubicBezTo>
                  <a:cubicBezTo>
                    <a:pt x="13522" y="9940"/>
                    <a:pt x="12881" y="10177"/>
                    <a:pt x="12217" y="10343"/>
                  </a:cubicBezTo>
                  <a:cubicBezTo>
                    <a:pt x="11340" y="10509"/>
                    <a:pt x="10509" y="10889"/>
                    <a:pt x="9798" y="11434"/>
                  </a:cubicBezTo>
                  <a:cubicBezTo>
                    <a:pt x="9466" y="11695"/>
                    <a:pt x="9133" y="11933"/>
                    <a:pt x="8801" y="12217"/>
                  </a:cubicBezTo>
                  <a:cubicBezTo>
                    <a:pt x="7805" y="13047"/>
                    <a:pt x="7046" y="14139"/>
                    <a:pt x="6572" y="15348"/>
                  </a:cubicBezTo>
                  <a:cubicBezTo>
                    <a:pt x="6192" y="16368"/>
                    <a:pt x="6192" y="17412"/>
                    <a:pt x="6216" y="18480"/>
                  </a:cubicBezTo>
                  <a:cubicBezTo>
                    <a:pt x="6216" y="18574"/>
                    <a:pt x="6240" y="18646"/>
                    <a:pt x="6287" y="18740"/>
                  </a:cubicBezTo>
                  <a:cubicBezTo>
                    <a:pt x="6619" y="19689"/>
                    <a:pt x="6856" y="20686"/>
                    <a:pt x="6975" y="21706"/>
                  </a:cubicBezTo>
                  <a:cubicBezTo>
                    <a:pt x="7046" y="22180"/>
                    <a:pt x="7165" y="22654"/>
                    <a:pt x="7331" y="23105"/>
                  </a:cubicBezTo>
                  <a:cubicBezTo>
                    <a:pt x="7402" y="23271"/>
                    <a:pt x="7449" y="23437"/>
                    <a:pt x="7520" y="23579"/>
                  </a:cubicBezTo>
                  <a:cubicBezTo>
                    <a:pt x="7734" y="24173"/>
                    <a:pt x="7924" y="24742"/>
                    <a:pt x="8422" y="25169"/>
                  </a:cubicBezTo>
                  <a:cubicBezTo>
                    <a:pt x="8493" y="25240"/>
                    <a:pt x="8540" y="25335"/>
                    <a:pt x="8540" y="25453"/>
                  </a:cubicBezTo>
                  <a:cubicBezTo>
                    <a:pt x="8469" y="25643"/>
                    <a:pt x="8588" y="25762"/>
                    <a:pt x="8683" y="25904"/>
                  </a:cubicBezTo>
                  <a:cubicBezTo>
                    <a:pt x="8825" y="26094"/>
                    <a:pt x="8967" y="26307"/>
                    <a:pt x="9133" y="26521"/>
                  </a:cubicBezTo>
                  <a:cubicBezTo>
                    <a:pt x="9466" y="27019"/>
                    <a:pt x="9750" y="27517"/>
                    <a:pt x="10106" y="27992"/>
                  </a:cubicBezTo>
                  <a:cubicBezTo>
                    <a:pt x="11126" y="29367"/>
                    <a:pt x="12241" y="30648"/>
                    <a:pt x="13403" y="31906"/>
                  </a:cubicBezTo>
                  <a:cubicBezTo>
                    <a:pt x="14115" y="32641"/>
                    <a:pt x="14898" y="33281"/>
                    <a:pt x="15775" y="33803"/>
                  </a:cubicBezTo>
                  <a:cubicBezTo>
                    <a:pt x="16202" y="34017"/>
                    <a:pt x="16606" y="34278"/>
                    <a:pt x="16961" y="34562"/>
                  </a:cubicBezTo>
                  <a:cubicBezTo>
                    <a:pt x="17459" y="34942"/>
                    <a:pt x="18076" y="35132"/>
                    <a:pt x="18693" y="35037"/>
                  </a:cubicBezTo>
                  <a:cubicBezTo>
                    <a:pt x="18930" y="35037"/>
                    <a:pt x="19144" y="35013"/>
                    <a:pt x="19381" y="34965"/>
                  </a:cubicBezTo>
                  <a:cubicBezTo>
                    <a:pt x="19547" y="34894"/>
                    <a:pt x="19737" y="34871"/>
                    <a:pt x="19926" y="34871"/>
                  </a:cubicBezTo>
                  <a:cubicBezTo>
                    <a:pt x="20140" y="34871"/>
                    <a:pt x="20353" y="34823"/>
                    <a:pt x="20543" y="34728"/>
                  </a:cubicBezTo>
                  <a:cubicBezTo>
                    <a:pt x="20828" y="34633"/>
                    <a:pt x="21089" y="34515"/>
                    <a:pt x="21373" y="34396"/>
                  </a:cubicBezTo>
                  <a:cubicBezTo>
                    <a:pt x="21943" y="34135"/>
                    <a:pt x="22488" y="33874"/>
                    <a:pt x="23010" y="33542"/>
                  </a:cubicBezTo>
                  <a:cubicBezTo>
                    <a:pt x="24267" y="32736"/>
                    <a:pt x="25382" y="31739"/>
                    <a:pt x="26355" y="30601"/>
                  </a:cubicBezTo>
                  <a:cubicBezTo>
                    <a:pt x="27375" y="29415"/>
                    <a:pt x="28205" y="28110"/>
                    <a:pt x="28798" y="26663"/>
                  </a:cubicBezTo>
                  <a:cubicBezTo>
                    <a:pt x="29035" y="26141"/>
                    <a:pt x="29225" y="25596"/>
                    <a:pt x="29367" y="25050"/>
                  </a:cubicBezTo>
                  <a:cubicBezTo>
                    <a:pt x="29462" y="24599"/>
                    <a:pt x="29510" y="24125"/>
                    <a:pt x="29510" y="23651"/>
                  </a:cubicBezTo>
                  <a:cubicBezTo>
                    <a:pt x="29628" y="22441"/>
                    <a:pt x="29605" y="21231"/>
                    <a:pt x="29462" y="20045"/>
                  </a:cubicBezTo>
                  <a:cubicBezTo>
                    <a:pt x="29201" y="18029"/>
                    <a:pt x="28418" y="16107"/>
                    <a:pt x="27185" y="14494"/>
                  </a:cubicBezTo>
                  <a:cubicBezTo>
                    <a:pt x="26568" y="13569"/>
                    <a:pt x="25833" y="12739"/>
                    <a:pt x="25003" y="12004"/>
                  </a:cubicBezTo>
                  <a:cubicBezTo>
                    <a:pt x="23532" y="10580"/>
                    <a:pt x="21587" y="9750"/>
                    <a:pt x="19547" y="9679"/>
                  </a:cubicBezTo>
                  <a:cubicBezTo>
                    <a:pt x="18930" y="9655"/>
                    <a:pt x="18313" y="9655"/>
                    <a:pt x="17697" y="9632"/>
                  </a:cubicBezTo>
                  <a:close/>
                  <a:moveTo>
                    <a:pt x="35345" y="63786"/>
                  </a:moveTo>
                  <a:cubicBezTo>
                    <a:pt x="35108" y="63952"/>
                    <a:pt x="34871" y="64118"/>
                    <a:pt x="34657" y="64308"/>
                  </a:cubicBezTo>
                  <a:cubicBezTo>
                    <a:pt x="34515" y="64522"/>
                    <a:pt x="34349" y="64735"/>
                    <a:pt x="34230" y="64949"/>
                  </a:cubicBezTo>
                  <a:cubicBezTo>
                    <a:pt x="34064" y="65186"/>
                    <a:pt x="33898" y="65447"/>
                    <a:pt x="33708" y="65684"/>
                  </a:cubicBezTo>
                  <a:cubicBezTo>
                    <a:pt x="32759" y="66870"/>
                    <a:pt x="32238" y="68293"/>
                    <a:pt x="31763" y="69717"/>
                  </a:cubicBezTo>
                  <a:cubicBezTo>
                    <a:pt x="31431" y="70737"/>
                    <a:pt x="31218" y="71780"/>
                    <a:pt x="30980" y="72800"/>
                  </a:cubicBezTo>
                  <a:cubicBezTo>
                    <a:pt x="30696" y="74010"/>
                    <a:pt x="30648" y="75267"/>
                    <a:pt x="30838" y="76477"/>
                  </a:cubicBezTo>
                  <a:cubicBezTo>
                    <a:pt x="30957" y="77331"/>
                    <a:pt x="31123" y="78161"/>
                    <a:pt x="31289" y="78991"/>
                  </a:cubicBezTo>
                  <a:cubicBezTo>
                    <a:pt x="31336" y="79323"/>
                    <a:pt x="31407" y="79656"/>
                    <a:pt x="31526" y="79964"/>
                  </a:cubicBezTo>
                  <a:cubicBezTo>
                    <a:pt x="31834" y="80865"/>
                    <a:pt x="32380" y="81648"/>
                    <a:pt x="33068" y="82289"/>
                  </a:cubicBezTo>
                  <a:cubicBezTo>
                    <a:pt x="34349" y="83522"/>
                    <a:pt x="35891" y="84471"/>
                    <a:pt x="37575" y="85064"/>
                  </a:cubicBezTo>
                  <a:cubicBezTo>
                    <a:pt x="37717" y="85135"/>
                    <a:pt x="37859" y="85183"/>
                    <a:pt x="37978" y="85277"/>
                  </a:cubicBezTo>
                  <a:cubicBezTo>
                    <a:pt x="38168" y="85372"/>
                    <a:pt x="38358" y="85491"/>
                    <a:pt x="38547" y="85562"/>
                  </a:cubicBezTo>
                  <a:cubicBezTo>
                    <a:pt x="39069" y="85776"/>
                    <a:pt x="39615" y="85989"/>
                    <a:pt x="40137" y="86179"/>
                  </a:cubicBezTo>
                  <a:cubicBezTo>
                    <a:pt x="41512" y="86748"/>
                    <a:pt x="42959" y="87009"/>
                    <a:pt x="44430" y="86985"/>
                  </a:cubicBezTo>
                  <a:lnTo>
                    <a:pt x="44691" y="86985"/>
                  </a:lnTo>
                  <a:cubicBezTo>
                    <a:pt x="46589" y="87056"/>
                    <a:pt x="48463" y="86843"/>
                    <a:pt x="50289" y="86297"/>
                  </a:cubicBezTo>
                  <a:cubicBezTo>
                    <a:pt x="50574" y="86226"/>
                    <a:pt x="50858" y="86108"/>
                    <a:pt x="51072" y="85894"/>
                  </a:cubicBezTo>
                  <a:cubicBezTo>
                    <a:pt x="51333" y="85657"/>
                    <a:pt x="51617" y="85420"/>
                    <a:pt x="52044" y="85610"/>
                  </a:cubicBezTo>
                  <a:cubicBezTo>
                    <a:pt x="52092" y="85633"/>
                    <a:pt x="52163" y="85586"/>
                    <a:pt x="52210" y="85562"/>
                  </a:cubicBezTo>
                  <a:cubicBezTo>
                    <a:pt x="52827" y="85325"/>
                    <a:pt x="53444" y="85064"/>
                    <a:pt x="54013" y="84779"/>
                  </a:cubicBezTo>
                  <a:cubicBezTo>
                    <a:pt x="55057" y="84210"/>
                    <a:pt x="56006" y="83498"/>
                    <a:pt x="56812" y="82668"/>
                  </a:cubicBezTo>
                  <a:cubicBezTo>
                    <a:pt x="57216" y="82217"/>
                    <a:pt x="57595" y="81767"/>
                    <a:pt x="57975" y="81316"/>
                  </a:cubicBezTo>
                  <a:cubicBezTo>
                    <a:pt x="58757" y="80343"/>
                    <a:pt x="59232" y="79157"/>
                    <a:pt x="59303" y="77924"/>
                  </a:cubicBezTo>
                  <a:cubicBezTo>
                    <a:pt x="59445" y="76406"/>
                    <a:pt x="59422" y="74864"/>
                    <a:pt x="59232" y="73346"/>
                  </a:cubicBezTo>
                  <a:cubicBezTo>
                    <a:pt x="59113" y="72492"/>
                    <a:pt x="58971" y="71662"/>
                    <a:pt x="58805" y="70831"/>
                  </a:cubicBezTo>
                  <a:cubicBezTo>
                    <a:pt x="58710" y="70333"/>
                    <a:pt x="58544" y="69835"/>
                    <a:pt x="58283" y="69408"/>
                  </a:cubicBezTo>
                  <a:cubicBezTo>
                    <a:pt x="58188" y="69242"/>
                    <a:pt x="58070" y="69124"/>
                    <a:pt x="57903" y="69195"/>
                  </a:cubicBezTo>
                  <a:cubicBezTo>
                    <a:pt x="57690" y="69479"/>
                    <a:pt x="57524" y="69764"/>
                    <a:pt x="57334" y="70001"/>
                  </a:cubicBezTo>
                  <a:cubicBezTo>
                    <a:pt x="57002" y="70428"/>
                    <a:pt x="56338" y="70428"/>
                    <a:pt x="56006" y="70001"/>
                  </a:cubicBezTo>
                  <a:cubicBezTo>
                    <a:pt x="55840" y="69788"/>
                    <a:pt x="55650" y="69574"/>
                    <a:pt x="55484" y="69408"/>
                  </a:cubicBezTo>
                  <a:cubicBezTo>
                    <a:pt x="55104" y="69503"/>
                    <a:pt x="54796" y="69717"/>
                    <a:pt x="54559" y="70025"/>
                  </a:cubicBezTo>
                  <a:cubicBezTo>
                    <a:pt x="54203" y="70428"/>
                    <a:pt x="53871" y="70831"/>
                    <a:pt x="53539" y="71258"/>
                  </a:cubicBezTo>
                  <a:cubicBezTo>
                    <a:pt x="53325" y="71543"/>
                    <a:pt x="53064" y="71780"/>
                    <a:pt x="52756" y="71970"/>
                  </a:cubicBezTo>
                  <a:cubicBezTo>
                    <a:pt x="52377" y="72231"/>
                    <a:pt x="51855" y="72207"/>
                    <a:pt x="51499" y="71923"/>
                  </a:cubicBezTo>
                  <a:cubicBezTo>
                    <a:pt x="50953" y="71519"/>
                    <a:pt x="50574" y="70974"/>
                    <a:pt x="50360" y="70333"/>
                  </a:cubicBezTo>
                  <a:cubicBezTo>
                    <a:pt x="50289" y="70072"/>
                    <a:pt x="50218" y="69811"/>
                    <a:pt x="50123" y="69551"/>
                  </a:cubicBezTo>
                  <a:cubicBezTo>
                    <a:pt x="50076" y="69408"/>
                    <a:pt x="50028" y="69313"/>
                    <a:pt x="49957" y="69195"/>
                  </a:cubicBezTo>
                  <a:cubicBezTo>
                    <a:pt x="49530" y="69503"/>
                    <a:pt x="49150" y="69740"/>
                    <a:pt x="48771" y="70001"/>
                  </a:cubicBezTo>
                  <a:cubicBezTo>
                    <a:pt x="48083" y="70476"/>
                    <a:pt x="47324" y="70428"/>
                    <a:pt x="46565" y="70262"/>
                  </a:cubicBezTo>
                  <a:cubicBezTo>
                    <a:pt x="46423" y="70191"/>
                    <a:pt x="46280" y="70120"/>
                    <a:pt x="46185" y="70025"/>
                  </a:cubicBezTo>
                  <a:cubicBezTo>
                    <a:pt x="45664" y="69693"/>
                    <a:pt x="45379" y="69124"/>
                    <a:pt x="45379" y="68507"/>
                  </a:cubicBezTo>
                  <a:cubicBezTo>
                    <a:pt x="45379" y="68222"/>
                    <a:pt x="45379" y="67914"/>
                    <a:pt x="45426" y="67629"/>
                  </a:cubicBezTo>
                  <a:cubicBezTo>
                    <a:pt x="45450" y="67321"/>
                    <a:pt x="45474" y="67036"/>
                    <a:pt x="45521" y="66704"/>
                  </a:cubicBezTo>
                  <a:cubicBezTo>
                    <a:pt x="45189" y="66846"/>
                    <a:pt x="44904" y="67036"/>
                    <a:pt x="44644" y="67250"/>
                  </a:cubicBezTo>
                  <a:cubicBezTo>
                    <a:pt x="43386" y="68175"/>
                    <a:pt x="41892" y="68697"/>
                    <a:pt x="40326" y="68815"/>
                  </a:cubicBezTo>
                  <a:cubicBezTo>
                    <a:pt x="40018" y="68839"/>
                    <a:pt x="39686" y="68839"/>
                    <a:pt x="39378" y="68791"/>
                  </a:cubicBezTo>
                  <a:cubicBezTo>
                    <a:pt x="38713" y="68768"/>
                    <a:pt x="38239" y="68127"/>
                    <a:pt x="38405" y="67463"/>
                  </a:cubicBezTo>
                  <a:cubicBezTo>
                    <a:pt x="38500" y="66799"/>
                    <a:pt x="38737" y="66158"/>
                    <a:pt x="39093" y="65565"/>
                  </a:cubicBezTo>
                  <a:cubicBezTo>
                    <a:pt x="39425" y="65020"/>
                    <a:pt x="39804" y="64498"/>
                    <a:pt x="40208" y="64024"/>
                  </a:cubicBezTo>
                  <a:cubicBezTo>
                    <a:pt x="40374" y="63810"/>
                    <a:pt x="40540" y="63597"/>
                    <a:pt x="40730" y="63336"/>
                  </a:cubicBezTo>
                  <a:cubicBezTo>
                    <a:pt x="40635" y="63336"/>
                    <a:pt x="40564" y="63312"/>
                    <a:pt x="40516" y="63336"/>
                  </a:cubicBezTo>
                  <a:cubicBezTo>
                    <a:pt x="39781" y="63573"/>
                    <a:pt x="38998" y="63739"/>
                    <a:pt x="38239" y="63857"/>
                  </a:cubicBezTo>
                  <a:cubicBezTo>
                    <a:pt x="37266" y="64071"/>
                    <a:pt x="36294" y="64047"/>
                    <a:pt x="35345" y="63786"/>
                  </a:cubicBezTo>
                  <a:close/>
                  <a:moveTo>
                    <a:pt x="26995" y="31692"/>
                  </a:moveTo>
                  <a:cubicBezTo>
                    <a:pt x="27161" y="31692"/>
                    <a:pt x="27327" y="31668"/>
                    <a:pt x="27470" y="31645"/>
                  </a:cubicBezTo>
                  <a:cubicBezTo>
                    <a:pt x="27659" y="31550"/>
                    <a:pt x="27873" y="31502"/>
                    <a:pt x="28063" y="31479"/>
                  </a:cubicBezTo>
                  <a:cubicBezTo>
                    <a:pt x="28608" y="31455"/>
                    <a:pt x="29178" y="31384"/>
                    <a:pt x="29699" y="31265"/>
                  </a:cubicBezTo>
                  <a:cubicBezTo>
                    <a:pt x="30032" y="31218"/>
                    <a:pt x="30364" y="31146"/>
                    <a:pt x="30696" y="31052"/>
                  </a:cubicBezTo>
                  <a:cubicBezTo>
                    <a:pt x="30862" y="31004"/>
                    <a:pt x="31028" y="30980"/>
                    <a:pt x="31194" y="30933"/>
                  </a:cubicBezTo>
                  <a:cubicBezTo>
                    <a:pt x="31455" y="30862"/>
                    <a:pt x="31716" y="30767"/>
                    <a:pt x="31977" y="30672"/>
                  </a:cubicBezTo>
                  <a:cubicBezTo>
                    <a:pt x="33115" y="30245"/>
                    <a:pt x="34135" y="29605"/>
                    <a:pt x="35203" y="29012"/>
                  </a:cubicBezTo>
                  <a:cubicBezTo>
                    <a:pt x="35440" y="28893"/>
                    <a:pt x="35677" y="28727"/>
                    <a:pt x="35891" y="28561"/>
                  </a:cubicBezTo>
                  <a:cubicBezTo>
                    <a:pt x="36697" y="27968"/>
                    <a:pt x="37480" y="27375"/>
                    <a:pt x="38263" y="26734"/>
                  </a:cubicBezTo>
                  <a:cubicBezTo>
                    <a:pt x="39259" y="25975"/>
                    <a:pt x="40089" y="25003"/>
                    <a:pt x="40730" y="23935"/>
                  </a:cubicBezTo>
                  <a:cubicBezTo>
                    <a:pt x="41655" y="22322"/>
                    <a:pt x="42437" y="20614"/>
                    <a:pt x="43031" y="18835"/>
                  </a:cubicBezTo>
                  <a:cubicBezTo>
                    <a:pt x="43244" y="18195"/>
                    <a:pt x="43339" y="17554"/>
                    <a:pt x="43339" y="16890"/>
                  </a:cubicBezTo>
                  <a:cubicBezTo>
                    <a:pt x="43339" y="16013"/>
                    <a:pt x="43363" y="15111"/>
                    <a:pt x="43339" y="14233"/>
                  </a:cubicBezTo>
                  <a:cubicBezTo>
                    <a:pt x="43339" y="13261"/>
                    <a:pt x="43149" y="12312"/>
                    <a:pt x="42817" y="11411"/>
                  </a:cubicBezTo>
                  <a:cubicBezTo>
                    <a:pt x="42532" y="10770"/>
                    <a:pt x="42271" y="10130"/>
                    <a:pt x="42034" y="9466"/>
                  </a:cubicBezTo>
                  <a:cubicBezTo>
                    <a:pt x="41417" y="7995"/>
                    <a:pt x="40611" y="6595"/>
                    <a:pt x="39662" y="5314"/>
                  </a:cubicBezTo>
                  <a:cubicBezTo>
                    <a:pt x="38998" y="4484"/>
                    <a:pt x="38286" y="3701"/>
                    <a:pt x="37504" y="2990"/>
                  </a:cubicBezTo>
                  <a:cubicBezTo>
                    <a:pt x="37171" y="2681"/>
                    <a:pt x="36816" y="2420"/>
                    <a:pt x="36436" y="2160"/>
                  </a:cubicBezTo>
                  <a:cubicBezTo>
                    <a:pt x="36033" y="1851"/>
                    <a:pt x="35582" y="1638"/>
                    <a:pt x="35084" y="1472"/>
                  </a:cubicBezTo>
                  <a:cubicBezTo>
                    <a:pt x="34088" y="1187"/>
                    <a:pt x="33020" y="1116"/>
                    <a:pt x="31977" y="1258"/>
                  </a:cubicBezTo>
                  <a:cubicBezTo>
                    <a:pt x="31289" y="1353"/>
                    <a:pt x="30601" y="1495"/>
                    <a:pt x="29937" y="1661"/>
                  </a:cubicBezTo>
                  <a:cubicBezTo>
                    <a:pt x="28751" y="1922"/>
                    <a:pt x="27612" y="2420"/>
                    <a:pt x="26616" y="3085"/>
                  </a:cubicBezTo>
                  <a:cubicBezTo>
                    <a:pt x="26402" y="3227"/>
                    <a:pt x="26189" y="3346"/>
                    <a:pt x="25975" y="3488"/>
                  </a:cubicBezTo>
                  <a:cubicBezTo>
                    <a:pt x="25596" y="3701"/>
                    <a:pt x="25264" y="3986"/>
                    <a:pt x="25003" y="4294"/>
                  </a:cubicBezTo>
                  <a:cubicBezTo>
                    <a:pt x="24647" y="4721"/>
                    <a:pt x="24315" y="5101"/>
                    <a:pt x="23983" y="5528"/>
                  </a:cubicBezTo>
                  <a:cubicBezTo>
                    <a:pt x="23769" y="5765"/>
                    <a:pt x="23579" y="6026"/>
                    <a:pt x="23390" y="6287"/>
                  </a:cubicBezTo>
                  <a:cubicBezTo>
                    <a:pt x="22654" y="7165"/>
                    <a:pt x="22631" y="8208"/>
                    <a:pt x="22749" y="9276"/>
                  </a:cubicBezTo>
                  <a:cubicBezTo>
                    <a:pt x="23176" y="9442"/>
                    <a:pt x="23579" y="9655"/>
                    <a:pt x="23983" y="9893"/>
                  </a:cubicBezTo>
                  <a:cubicBezTo>
                    <a:pt x="24884" y="10462"/>
                    <a:pt x="25738" y="11150"/>
                    <a:pt x="26497" y="11933"/>
                  </a:cubicBezTo>
                  <a:cubicBezTo>
                    <a:pt x="27778" y="13285"/>
                    <a:pt x="28845" y="14850"/>
                    <a:pt x="29605" y="16558"/>
                  </a:cubicBezTo>
                  <a:cubicBezTo>
                    <a:pt x="29723" y="16843"/>
                    <a:pt x="29842" y="17104"/>
                    <a:pt x="29960" y="17388"/>
                  </a:cubicBezTo>
                  <a:cubicBezTo>
                    <a:pt x="30245" y="18219"/>
                    <a:pt x="30435" y="19096"/>
                    <a:pt x="30553" y="19974"/>
                  </a:cubicBezTo>
                  <a:cubicBezTo>
                    <a:pt x="30601" y="20306"/>
                    <a:pt x="30648" y="20662"/>
                    <a:pt x="30672" y="20994"/>
                  </a:cubicBezTo>
                  <a:cubicBezTo>
                    <a:pt x="30696" y="22204"/>
                    <a:pt x="30672" y="23413"/>
                    <a:pt x="30577" y="24623"/>
                  </a:cubicBezTo>
                  <a:cubicBezTo>
                    <a:pt x="30577" y="24766"/>
                    <a:pt x="30553" y="24908"/>
                    <a:pt x="30506" y="25050"/>
                  </a:cubicBezTo>
                  <a:cubicBezTo>
                    <a:pt x="30126" y="26592"/>
                    <a:pt x="29486" y="28039"/>
                    <a:pt x="28632" y="29367"/>
                  </a:cubicBezTo>
                  <a:cubicBezTo>
                    <a:pt x="28205" y="30103"/>
                    <a:pt x="27683" y="30791"/>
                    <a:pt x="27138" y="31407"/>
                  </a:cubicBezTo>
                  <a:cubicBezTo>
                    <a:pt x="27090" y="31502"/>
                    <a:pt x="27043" y="31597"/>
                    <a:pt x="26995" y="31692"/>
                  </a:cubicBezTo>
                  <a:close/>
                  <a:moveTo>
                    <a:pt x="39330" y="87246"/>
                  </a:moveTo>
                  <a:cubicBezTo>
                    <a:pt x="39306" y="87341"/>
                    <a:pt x="39306" y="87460"/>
                    <a:pt x="39306" y="87555"/>
                  </a:cubicBezTo>
                  <a:cubicBezTo>
                    <a:pt x="39330" y="88598"/>
                    <a:pt x="39259" y="89642"/>
                    <a:pt x="39093" y="90662"/>
                  </a:cubicBezTo>
                  <a:cubicBezTo>
                    <a:pt x="38951" y="91469"/>
                    <a:pt x="38761" y="92251"/>
                    <a:pt x="38524" y="93010"/>
                  </a:cubicBezTo>
                  <a:cubicBezTo>
                    <a:pt x="38286" y="94007"/>
                    <a:pt x="38002" y="94979"/>
                    <a:pt x="37646" y="95952"/>
                  </a:cubicBezTo>
                  <a:cubicBezTo>
                    <a:pt x="37243" y="96996"/>
                    <a:pt x="36816" y="98016"/>
                    <a:pt x="36389" y="99083"/>
                  </a:cubicBezTo>
                  <a:cubicBezTo>
                    <a:pt x="36009" y="99961"/>
                    <a:pt x="35677" y="100862"/>
                    <a:pt x="35298" y="101740"/>
                  </a:cubicBezTo>
                  <a:cubicBezTo>
                    <a:pt x="34918" y="102641"/>
                    <a:pt x="34610" y="103448"/>
                    <a:pt x="34206" y="104254"/>
                  </a:cubicBezTo>
                  <a:cubicBezTo>
                    <a:pt x="33732" y="105084"/>
                    <a:pt x="33329" y="105962"/>
                    <a:pt x="32997" y="106840"/>
                  </a:cubicBezTo>
                  <a:cubicBezTo>
                    <a:pt x="32949" y="106958"/>
                    <a:pt x="32925" y="107077"/>
                    <a:pt x="32878" y="107243"/>
                  </a:cubicBezTo>
                  <a:cubicBezTo>
                    <a:pt x="33068" y="107314"/>
                    <a:pt x="33258" y="107362"/>
                    <a:pt x="33447" y="107409"/>
                  </a:cubicBezTo>
                  <a:cubicBezTo>
                    <a:pt x="34372" y="107599"/>
                    <a:pt x="35274" y="107812"/>
                    <a:pt x="36175" y="108097"/>
                  </a:cubicBezTo>
                  <a:cubicBezTo>
                    <a:pt x="36721" y="108287"/>
                    <a:pt x="37314" y="108405"/>
                    <a:pt x="37907" y="108453"/>
                  </a:cubicBezTo>
                  <a:cubicBezTo>
                    <a:pt x="38144" y="108453"/>
                    <a:pt x="38381" y="108500"/>
                    <a:pt x="38618" y="108524"/>
                  </a:cubicBezTo>
                  <a:cubicBezTo>
                    <a:pt x="39378" y="108571"/>
                    <a:pt x="40137" y="108666"/>
                    <a:pt x="40896" y="108690"/>
                  </a:cubicBezTo>
                  <a:cubicBezTo>
                    <a:pt x="43007" y="108714"/>
                    <a:pt x="45094" y="108714"/>
                    <a:pt x="47205" y="108690"/>
                  </a:cubicBezTo>
                  <a:cubicBezTo>
                    <a:pt x="47751" y="108714"/>
                    <a:pt x="48273" y="108690"/>
                    <a:pt x="48795" y="108619"/>
                  </a:cubicBezTo>
                  <a:cubicBezTo>
                    <a:pt x="49933" y="108429"/>
                    <a:pt x="51072" y="108310"/>
                    <a:pt x="52210" y="108168"/>
                  </a:cubicBezTo>
                  <a:cubicBezTo>
                    <a:pt x="53041" y="108073"/>
                    <a:pt x="53871" y="108026"/>
                    <a:pt x="54677" y="107907"/>
                  </a:cubicBezTo>
                  <a:cubicBezTo>
                    <a:pt x="55769" y="107765"/>
                    <a:pt x="56860" y="107575"/>
                    <a:pt x="57951" y="107409"/>
                  </a:cubicBezTo>
                  <a:cubicBezTo>
                    <a:pt x="58212" y="107385"/>
                    <a:pt x="58449" y="107314"/>
                    <a:pt x="58686" y="107172"/>
                  </a:cubicBezTo>
                  <a:cubicBezTo>
                    <a:pt x="58591" y="106840"/>
                    <a:pt x="58496" y="106508"/>
                    <a:pt x="58378" y="106199"/>
                  </a:cubicBezTo>
                  <a:cubicBezTo>
                    <a:pt x="58283" y="105867"/>
                    <a:pt x="58141" y="105559"/>
                    <a:pt x="58022" y="105250"/>
                  </a:cubicBezTo>
                  <a:cubicBezTo>
                    <a:pt x="57643" y="104136"/>
                    <a:pt x="57144" y="103068"/>
                    <a:pt x="56551" y="102072"/>
                  </a:cubicBezTo>
                  <a:cubicBezTo>
                    <a:pt x="55958" y="101099"/>
                    <a:pt x="55436" y="100103"/>
                    <a:pt x="54938" y="99107"/>
                  </a:cubicBezTo>
                  <a:cubicBezTo>
                    <a:pt x="54843" y="98917"/>
                    <a:pt x="54749" y="98727"/>
                    <a:pt x="54630" y="98537"/>
                  </a:cubicBezTo>
                  <a:cubicBezTo>
                    <a:pt x="54013" y="98751"/>
                    <a:pt x="53373" y="98941"/>
                    <a:pt x="52709" y="99036"/>
                  </a:cubicBezTo>
                  <a:cubicBezTo>
                    <a:pt x="52068" y="99107"/>
                    <a:pt x="51404" y="99178"/>
                    <a:pt x="50763" y="99249"/>
                  </a:cubicBezTo>
                  <a:cubicBezTo>
                    <a:pt x="50645" y="99462"/>
                    <a:pt x="50550" y="99652"/>
                    <a:pt x="50431" y="99818"/>
                  </a:cubicBezTo>
                  <a:cubicBezTo>
                    <a:pt x="50313" y="100008"/>
                    <a:pt x="50170" y="100174"/>
                    <a:pt x="50004" y="100316"/>
                  </a:cubicBezTo>
                  <a:cubicBezTo>
                    <a:pt x="49696" y="100554"/>
                    <a:pt x="49364" y="100767"/>
                    <a:pt x="49032" y="100981"/>
                  </a:cubicBezTo>
                  <a:cubicBezTo>
                    <a:pt x="48534" y="101242"/>
                    <a:pt x="47964" y="101336"/>
                    <a:pt x="47419" y="101265"/>
                  </a:cubicBezTo>
                  <a:cubicBezTo>
                    <a:pt x="47324" y="101265"/>
                    <a:pt x="47205" y="101099"/>
                    <a:pt x="47158" y="101004"/>
                  </a:cubicBezTo>
                  <a:cubicBezTo>
                    <a:pt x="47158" y="100886"/>
                    <a:pt x="47182" y="100767"/>
                    <a:pt x="47277" y="100672"/>
                  </a:cubicBezTo>
                  <a:cubicBezTo>
                    <a:pt x="47348" y="100577"/>
                    <a:pt x="47490" y="100530"/>
                    <a:pt x="47609" y="100530"/>
                  </a:cubicBezTo>
                  <a:cubicBezTo>
                    <a:pt x="47893" y="100506"/>
                    <a:pt x="48178" y="100388"/>
                    <a:pt x="48415" y="100174"/>
                  </a:cubicBezTo>
                  <a:cubicBezTo>
                    <a:pt x="48629" y="99984"/>
                    <a:pt x="48890" y="99842"/>
                    <a:pt x="49127" y="99652"/>
                  </a:cubicBezTo>
                  <a:cubicBezTo>
                    <a:pt x="49198" y="99557"/>
                    <a:pt x="49293" y="99462"/>
                    <a:pt x="49340" y="99344"/>
                  </a:cubicBezTo>
                  <a:cubicBezTo>
                    <a:pt x="48984" y="99439"/>
                    <a:pt x="48747" y="99510"/>
                    <a:pt x="48486" y="99581"/>
                  </a:cubicBezTo>
                  <a:cubicBezTo>
                    <a:pt x="48130" y="99676"/>
                    <a:pt x="47727" y="99676"/>
                    <a:pt x="47371" y="99605"/>
                  </a:cubicBezTo>
                  <a:cubicBezTo>
                    <a:pt x="47134" y="99557"/>
                    <a:pt x="47016" y="99320"/>
                    <a:pt x="47110" y="99107"/>
                  </a:cubicBezTo>
                  <a:cubicBezTo>
                    <a:pt x="47182" y="98964"/>
                    <a:pt x="47277" y="98869"/>
                    <a:pt x="47395" y="98775"/>
                  </a:cubicBezTo>
                  <a:cubicBezTo>
                    <a:pt x="47561" y="98703"/>
                    <a:pt x="47727" y="98632"/>
                    <a:pt x="47917" y="98585"/>
                  </a:cubicBezTo>
                  <a:cubicBezTo>
                    <a:pt x="48059" y="98561"/>
                    <a:pt x="48202" y="98514"/>
                    <a:pt x="48415" y="98442"/>
                  </a:cubicBezTo>
                  <a:cubicBezTo>
                    <a:pt x="48202" y="98371"/>
                    <a:pt x="47988" y="98276"/>
                    <a:pt x="47775" y="98182"/>
                  </a:cubicBezTo>
                  <a:cubicBezTo>
                    <a:pt x="47585" y="98039"/>
                    <a:pt x="47395" y="97897"/>
                    <a:pt x="47253" y="97731"/>
                  </a:cubicBezTo>
                  <a:cubicBezTo>
                    <a:pt x="47110" y="97541"/>
                    <a:pt x="47134" y="97280"/>
                    <a:pt x="47300" y="97138"/>
                  </a:cubicBezTo>
                  <a:cubicBezTo>
                    <a:pt x="47419" y="96996"/>
                    <a:pt x="47632" y="96948"/>
                    <a:pt x="47822" y="97019"/>
                  </a:cubicBezTo>
                  <a:cubicBezTo>
                    <a:pt x="47893" y="97067"/>
                    <a:pt x="47964" y="97138"/>
                    <a:pt x="48036" y="97162"/>
                  </a:cubicBezTo>
                  <a:cubicBezTo>
                    <a:pt x="48605" y="97351"/>
                    <a:pt x="49150" y="97517"/>
                    <a:pt x="49720" y="97707"/>
                  </a:cubicBezTo>
                  <a:cubicBezTo>
                    <a:pt x="49744" y="97707"/>
                    <a:pt x="49767" y="97707"/>
                    <a:pt x="49791" y="97707"/>
                  </a:cubicBezTo>
                  <a:cubicBezTo>
                    <a:pt x="49981" y="97636"/>
                    <a:pt x="50194" y="97731"/>
                    <a:pt x="50289" y="97897"/>
                  </a:cubicBezTo>
                  <a:cubicBezTo>
                    <a:pt x="50408" y="98063"/>
                    <a:pt x="50645" y="98158"/>
                    <a:pt x="50858" y="98087"/>
                  </a:cubicBezTo>
                  <a:cubicBezTo>
                    <a:pt x="51262" y="98039"/>
                    <a:pt x="51665" y="98016"/>
                    <a:pt x="52044" y="97944"/>
                  </a:cubicBezTo>
                  <a:cubicBezTo>
                    <a:pt x="52543" y="97873"/>
                    <a:pt x="53017" y="97778"/>
                    <a:pt x="53491" y="97660"/>
                  </a:cubicBezTo>
                  <a:cubicBezTo>
                    <a:pt x="53752" y="97636"/>
                    <a:pt x="53990" y="97494"/>
                    <a:pt x="54179" y="97304"/>
                  </a:cubicBezTo>
                  <a:cubicBezTo>
                    <a:pt x="54108" y="97138"/>
                    <a:pt x="54084" y="96948"/>
                    <a:pt x="54013" y="96758"/>
                  </a:cubicBezTo>
                  <a:cubicBezTo>
                    <a:pt x="53586" y="95477"/>
                    <a:pt x="53183" y="94173"/>
                    <a:pt x="52661" y="92916"/>
                  </a:cubicBezTo>
                  <a:cubicBezTo>
                    <a:pt x="52258" y="91943"/>
                    <a:pt x="51902" y="90970"/>
                    <a:pt x="51617" y="89974"/>
                  </a:cubicBezTo>
                  <a:cubicBezTo>
                    <a:pt x="51404" y="89381"/>
                    <a:pt x="51238" y="88764"/>
                    <a:pt x="51143" y="88124"/>
                  </a:cubicBezTo>
                  <a:cubicBezTo>
                    <a:pt x="51143" y="87863"/>
                    <a:pt x="51048" y="87626"/>
                    <a:pt x="50835" y="87436"/>
                  </a:cubicBezTo>
                  <a:cubicBezTo>
                    <a:pt x="50337" y="87555"/>
                    <a:pt x="49838" y="87673"/>
                    <a:pt x="49364" y="87792"/>
                  </a:cubicBezTo>
                  <a:cubicBezTo>
                    <a:pt x="48866" y="87863"/>
                    <a:pt x="48391" y="87982"/>
                    <a:pt x="47893" y="88100"/>
                  </a:cubicBezTo>
                  <a:cubicBezTo>
                    <a:pt x="47846" y="88432"/>
                    <a:pt x="47751" y="88741"/>
                    <a:pt x="47727" y="89025"/>
                  </a:cubicBezTo>
                  <a:cubicBezTo>
                    <a:pt x="47632" y="89666"/>
                    <a:pt x="47158" y="89998"/>
                    <a:pt x="46684" y="90330"/>
                  </a:cubicBezTo>
                  <a:cubicBezTo>
                    <a:pt x="46636" y="90354"/>
                    <a:pt x="46589" y="90377"/>
                    <a:pt x="46517" y="90377"/>
                  </a:cubicBezTo>
                  <a:lnTo>
                    <a:pt x="45118" y="90377"/>
                  </a:lnTo>
                  <a:cubicBezTo>
                    <a:pt x="44311" y="90069"/>
                    <a:pt x="43671" y="89595"/>
                    <a:pt x="43386" y="88741"/>
                  </a:cubicBezTo>
                  <a:cubicBezTo>
                    <a:pt x="43315" y="88527"/>
                    <a:pt x="43268" y="88314"/>
                    <a:pt x="43173" y="88243"/>
                  </a:cubicBezTo>
                  <a:cubicBezTo>
                    <a:pt x="42461" y="88076"/>
                    <a:pt x="41844" y="87958"/>
                    <a:pt x="41228" y="87792"/>
                  </a:cubicBezTo>
                  <a:cubicBezTo>
                    <a:pt x="40611" y="87626"/>
                    <a:pt x="39994" y="87436"/>
                    <a:pt x="39330" y="87246"/>
                  </a:cubicBezTo>
                  <a:close/>
                  <a:moveTo>
                    <a:pt x="36721" y="62838"/>
                  </a:moveTo>
                  <a:cubicBezTo>
                    <a:pt x="36816" y="62838"/>
                    <a:pt x="36934" y="62838"/>
                    <a:pt x="37005" y="62838"/>
                  </a:cubicBezTo>
                  <a:cubicBezTo>
                    <a:pt x="38002" y="62766"/>
                    <a:pt x="38998" y="62577"/>
                    <a:pt x="39947" y="62292"/>
                  </a:cubicBezTo>
                  <a:cubicBezTo>
                    <a:pt x="40469" y="62173"/>
                    <a:pt x="40967" y="61984"/>
                    <a:pt x="41489" y="61865"/>
                  </a:cubicBezTo>
                  <a:cubicBezTo>
                    <a:pt x="41892" y="61770"/>
                    <a:pt x="42343" y="61841"/>
                    <a:pt x="42698" y="61557"/>
                  </a:cubicBezTo>
                  <a:cubicBezTo>
                    <a:pt x="42746" y="61557"/>
                    <a:pt x="42770" y="61533"/>
                    <a:pt x="42817" y="61557"/>
                  </a:cubicBezTo>
                  <a:cubicBezTo>
                    <a:pt x="43031" y="61509"/>
                    <a:pt x="43244" y="61628"/>
                    <a:pt x="43363" y="61818"/>
                  </a:cubicBezTo>
                  <a:cubicBezTo>
                    <a:pt x="43505" y="62007"/>
                    <a:pt x="43481" y="62292"/>
                    <a:pt x="43291" y="62458"/>
                  </a:cubicBezTo>
                  <a:cubicBezTo>
                    <a:pt x="43149" y="62624"/>
                    <a:pt x="42959" y="62790"/>
                    <a:pt x="42770" y="62909"/>
                  </a:cubicBezTo>
                  <a:cubicBezTo>
                    <a:pt x="42437" y="63146"/>
                    <a:pt x="42129" y="63407"/>
                    <a:pt x="41868" y="63739"/>
                  </a:cubicBezTo>
                  <a:cubicBezTo>
                    <a:pt x="41489" y="64213"/>
                    <a:pt x="41085" y="64688"/>
                    <a:pt x="40706" y="65186"/>
                  </a:cubicBezTo>
                  <a:cubicBezTo>
                    <a:pt x="40231" y="65755"/>
                    <a:pt x="39852" y="66443"/>
                    <a:pt x="39615" y="67178"/>
                  </a:cubicBezTo>
                  <a:cubicBezTo>
                    <a:pt x="39567" y="67321"/>
                    <a:pt x="39567" y="67463"/>
                    <a:pt x="39544" y="67582"/>
                  </a:cubicBezTo>
                  <a:cubicBezTo>
                    <a:pt x="39615" y="67629"/>
                    <a:pt x="39686" y="67653"/>
                    <a:pt x="39757" y="67653"/>
                  </a:cubicBezTo>
                  <a:cubicBezTo>
                    <a:pt x="40564" y="67677"/>
                    <a:pt x="41370" y="67534"/>
                    <a:pt x="42129" y="67250"/>
                  </a:cubicBezTo>
                  <a:cubicBezTo>
                    <a:pt x="42912" y="66965"/>
                    <a:pt x="43647" y="66562"/>
                    <a:pt x="44311" y="66064"/>
                  </a:cubicBezTo>
                  <a:cubicBezTo>
                    <a:pt x="44786" y="65684"/>
                    <a:pt x="45308" y="65328"/>
                    <a:pt x="45806" y="64972"/>
                  </a:cubicBezTo>
                  <a:cubicBezTo>
                    <a:pt x="46185" y="64664"/>
                    <a:pt x="46731" y="64925"/>
                    <a:pt x="46755" y="65399"/>
                  </a:cubicBezTo>
                  <a:cubicBezTo>
                    <a:pt x="46755" y="65447"/>
                    <a:pt x="46755" y="65494"/>
                    <a:pt x="46755" y="65518"/>
                  </a:cubicBezTo>
                  <a:cubicBezTo>
                    <a:pt x="46778" y="66064"/>
                    <a:pt x="46731" y="66585"/>
                    <a:pt x="46612" y="67107"/>
                  </a:cubicBezTo>
                  <a:cubicBezTo>
                    <a:pt x="46494" y="67582"/>
                    <a:pt x="46470" y="68080"/>
                    <a:pt x="46517" y="68554"/>
                  </a:cubicBezTo>
                  <a:cubicBezTo>
                    <a:pt x="46517" y="68839"/>
                    <a:pt x="46707" y="69052"/>
                    <a:pt x="46968" y="69147"/>
                  </a:cubicBezTo>
                  <a:cubicBezTo>
                    <a:pt x="47324" y="69266"/>
                    <a:pt x="47727" y="69242"/>
                    <a:pt x="48059" y="69029"/>
                  </a:cubicBezTo>
                  <a:cubicBezTo>
                    <a:pt x="48415" y="68815"/>
                    <a:pt x="48771" y="68554"/>
                    <a:pt x="49127" y="68317"/>
                  </a:cubicBezTo>
                  <a:cubicBezTo>
                    <a:pt x="49245" y="68222"/>
                    <a:pt x="49364" y="68151"/>
                    <a:pt x="49483" y="68056"/>
                  </a:cubicBezTo>
                  <a:cubicBezTo>
                    <a:pt x="49838" y="67843"/>
                    <a:pt x="50289" y="67890"/>
                    <a:pt x="50597" y="68175"/>
                  </a:cubicBezTo>
                  <a:cubicBezTo>
                    <a:pt x="50906" y="68459"/>
                    <a:pt x="51119" y="68815"/>
                    <a:pt x="51214" y="69195"/>
                  </a:cubicBezTo>
                  <a:cubicBezTo>
                    <a:pt x="51309" y="69503"/>
                    <a:pt x="51380" y="69811"/>
                    <a:pt x="51499" y="70120"/>
                  </a:cubicBezTo>
                  <a:cubicBezTo>
                    <a:pt x="51594" y="70452"/>
                    <a:pt x="51855" y="70737"/>
                    <a:pt x="52187" y="70879"/>
                  </a:cubicBezTo>
                  <a:cubicBezTo>
                    <a:pt x="52400" y="70760"/>
                    <a:pt x="52590" y="70570"/>
                    <a:pt x="52732" y="70333"/>
                  </a:cubicBezTo>
                  <a:cubicBezTo>
                    <a:pt x="53159" y="69764"/>
                    <a:pt x="53657" y="69218"/>
                    <a:pt x="54179" y="68744"/>
                  </a:cubicBezTo>
                  <a:cubicBezTo>
                    <a:pt x="54464" y="68507"/>
                    <a:pt x="54796" y="68341"/>
                    <a:pt x="55128" y="68246"/>
                  </a:cubicBezTo>
                  <a:cubicBezTo>
                    <a:pt x="55484" y="68127"/>
                    <a:pt x="55863" y="68222"/>
                    <a:pt x="56148" y="68459"/>
                  </a:cubicBezTo>
                  <a:cubicBezTo>
                    <a:pt x="56267" y="68554"/>
                    <a:pt x="56362" y="68673"/>
                    <a:pt x="56504" y="68744"/>
                  </a:cubicBezTo>
                  <a:cubicBezTo>
                    <a:pt x="56599" y="68791"/>
                    <a:pt x="56741" y="68815"/>
                    <a:pt x="56860" y="68839"/>
                  </a:cubicBezTo>
                  <a:cubicBezTo>
                    <a:pt x="56860" y="68625"/>
                    <a:pt x="56907" y="68436"/>
                    <a:pt x="56931" y="68246"/>
                  </a:cubicBezTo>
                  <a:cubicBezTo>
                    <a:pt x="57026" y="67843"/>
                    <a:pt x="57500" y="67653"/>
                    <a:pt x="57832" y="67890"/>
                  </a:cubicBezTo>
                  <a:cubicBezTo>
                    <a:pt x="57975" y="67961"/>
                    <a:pt x="58117" y="68080"/>
                    <a:pt x="58259" y="68151"/>
                  </a:cubicBezTo>
                  <a:cubicBezTo>
                    <a:pt x="58520" y="68317"/>
                    <a:pt x="58852" y="68151"/>
                    <a:pt x="58900" y="67866"/>
                  </a:cubicBezTo>
                  <a:cubicBezTo>
                    <a:pt x="58900" y="67748"/>
                    <a:pt x="58923" y="67653"/>
                    <a:pt x="58923" y="67534"/>
                  </a:cubicBezTo>
                  <a:lnTo>
                    <a:pt x="58923" y="66324"/>
                  </a:lnTo>
                  <a:cubicBezTo>
                    <a:pt x="58923" y="66016"/>
                    <a:pt x="58829" y="65708"/>
                    <a:pt x="58663" y="65423"/>
                  </a:cubicBezTo>
                  <a:cubicBezTo>
                    <a:pt x="58520" y="65210"/>
                    <a:pt x="58402" y="64925"/>
                    <a:pt x="58378" y="64664"/>
                  </a:cubicBezTo>
                  <a:cubicBezTo>
                    <a:pt x="58402" y="64332"/>
                    <a:pt x="58212" y="64047"/>
                    <a:pt x="57927" y="63929"/>
                  </a:cubicBezTo>
                  <a:cubicBezTo>
                    <a:pt x="57619" y="63786"/>
                    <a:pt x="57382" y="63573"/>
                    <a:pt x="57216" y="63288"/>
                  </a:cubicBezTo>
                  <a:cubicBezTo>
                    <a:pt x="57050" y="63075"/>
                    <a:pt x="56883" y="62861"/>
                    <a:pt x="56694" y="62648"/>
                  </a:cubicBezTo>
                  <a:cubicBezTo>
                    <a:pt x="56053" y="61984"/>
                    <a:pt x="55389" y="61367"/>
                    <a:pt x="54654" y="60798"/>
                  </a:cubicBezTo>
                  <a:cubicBezTo>
                    <a:pt x="54179" y="60418"/>
                    <a:pt x="53634" y="60110"/>
                    <a:pt x="53041" y="59944"/>
                  </a:cubicBezTo>
                  <a:cubicBezTo>
                    <a:pt x="52400" y="59754"/>
                    <a:pt x="51783" y="59564"/>
                    <a:pt x="51167" y="59327"/>
                  </a:cubicBezTo>
                  <a:cubicBezTo>
                    <a:pt x="50645" y="59090"/>
                    <a:pt x="50076" y="58947"/>
                    <a:pt x="49506" y="58876"/>
                  </a:cubicBezTo>
                  <a:cubicBezTo>
                    <a:pt x="49079" y="58852"/>
                    <a:pt x="48676" y="58758"/>
                    <a:pt x="48297" y="58568"/>
                  </a:cubicBezTo>
                  <a:cubicBezTo>
                    <a:pt x="48059" y="58449"/>
                    <a:pt x="47798" y="58402"/>
                    <a:pt x="47537" y="58473"/>
                  </a:cubicBezTo>
                  <a:cubicBezTo>
                    <a:pt x="46992" y="58568"/>
                    <a:pt x="46446" y="58568"/>
                    <a:pt x="45901" y="58473"/>
                  </a:cubicBezTo>
                  <a:cubicBezTo>
                    <a:pt x="45664" y="58449"/>
                    <a:pt x="45426" y="58425"/>
                    <a:pt x="45189" y="58449"/>
                  </a:cubicBezTo>
                  <a:cubicBezTo>
                    <a:pt x="44145" y="58449"/>
                    <a:pt x="43078" y="58449"/>
                    <a:pt x="42011" y="58473"/>
                  </a:cubicBezTo>
                  <a:cubicBezTo>
                    <a:pt x="41750" y="58473"/>
                    <a:pt x="41465" y="58425"/>
                    <a:pt x="41204" y="58307"/>
                  </a:cubicBezTo>
                  <a:cubicBezTo>
                    <a:pt x="40587" y="58022"/>
                    <a:pt x="39876" y="57856"/>
                    <a:pt x="39188" y="57856"/>
                  </a:cubicBezTo>
                  <a:lnTo>
                    <a:pt x="36365" y="57856"/>
                  </a:lnTo>
                  <a:cubicBezTo>
                    <a:pt x="36246" y="57856"/>
                    <a:pt x="36128" y="57880"/>
                    <a:pt x="36009" y="57927"/>
                  </a:cubicBezTo>
                  <a:cubicBezTo>
                    <a:pt x="36009" y="58141"/>
                    <a:pt x="36009" y="58331"/>
                    <a:pt x="36009" y="58520"/>
                  </a:cubicBezTo>
                  <a:cubicBezTo>
                    <a:pt x="36033" y="58663"/>
                    <a:pt x="36080" y="58805"/>
                    <a:pt x="36151" y="58947"/>
                  </a:cubicBezTo>
                  <a:cubicBezTo>
                    <a:pt x="36436" y="59327"/>
                    <a:pt x="36744" y="59730"/>
                    <a:pt x="37029" y="60110"/>
                  </a:cubicBezTo>
                  <a:cubicBezTo>
                    <a:pt x="37195" y="60299"/>
                    <a:pt x="37432" y="60442"/>
                    <a:pt x="37693" y="60442"/>
                  </a:cubicBezTo>
                  <a:cubicBezTo>
                    <a:pt x="38073" y="60442"/>
                    <a:pt x="38191" y="60560"/>
                    <a:pt x="38310" y="60940"/>
                  </a:cubicBezTo>
                  <a:cubicBezTo>
                    <a:pt x="38358" y="61082"/>
                    <a:pt x="38310" y="61248"/>
                    <a:pt x="38168" y="61343"/>
                  </a:cubicBezTo>
                  <a:cubicBezTo>
                    <a:pt x="38025" y="61438"/>
                    <a:pt x="37859" y="61533"/>
                    <a:pt x="37670" y="61604"/>
                  </a:cubicBezTo>
                  <a:cubicBezTo>
                    <a:pt x="37551" y="61675"/>
                    <a:pt x="37385" y="61675"/>
                    <a:pt x="37409" y="61889"/>
                  </a:cubicBezTo>
                  <a:cubicBezTo>
                    <a:pt x="37409" y="61936"/>
                    <a:pt x="37338" y="62007"/>
                    <a:pt x="37290" y="62031"/>
                  </a:cubicBezTo>
                  <a:cubicBezTo>
                    <a:pt x="36934" y="62173"/>
                    <a:pt x="36816" y="62482"/>
                    <a:pt x="36721" y="62838"/>
                  </a:cubicBezTo>
                  <a:close/>
                  <a:moveTo>
                    <a:pt x="5836" y="22488"/>
                  </a:moveTo>
                  <a:cubicBezTo>
                    <a:pt x="5575" y="22654"/>
                    <a:pt x="5362" y="22773"/>
                    <a:pt x="5172" y="22892"/>
                  </a:cubicBezTo>
                  <a:cubicBezTo>
                    <a:pt x="5053" y="22986"/>
                    <a:pt x="4935" y="23081"/>
                    <a:pt x="4840" y="23176"/>
                  </a:cubicBezTo>
                  <a:cubicBezTo>
                    <a:pt x="4627" y="23366"/>
                    <a:pt x="4413" y="23579"/>
                    <a:pt x="4176" y="23769"/>
                  </a:cubicBezTo>
                  <a:cubicBezTo>
                    <a:pt x="3820" y="24125"/>
                    <a:pt x="3440" y="24457"/>
                    <a:pt x="3369" y="25003"/>
                  </a:cubicBezTo>
                  <a:cubicBezTo>
                    <a:pt x="3322" y="25145"/>
                    <a:pt x="3251" y="25287"/>
                    <a:pt x="3156" y="25382"/>
                  </a:cubicBezTo>
                  <a:cubicBezTo>
                    <a:pt x="2634" y="26165"/>
                    <a:pt x="2160" y="26972"/>
                    <a:pt x="1756" y="27826"/>
                  </a:cubicBezTo>
                  <a:cubicBezTo>
                    <a:pt x="1377" y="28561"/>
                    <a:pt x="1163" y="29367"/>
                    <a:pt x="1116" y="30198"/>
                  </a:cubicBezTo>
                  <a:cubicBezTo>
                    <a:pt x="1116" y="31004"/>
                    <a:pt x="1140" y="31811"/>
                    <a:pt x="1116" y="32617"/>
                  </a:cubicBezTo>
                  <a:cubicBezTo>
                    <a:pt x="1116" y="33305"/>
                    <a:pt x="1353" y="33969"/>
                    <a:pt x="1780" y="34515"/>
                  </a:cubicBezTo>
                  <a:cubicBezTo>
                    <a:pt x="1994" y="34823"/>
                    <a:pt x="2207" y="35132"/>
                    <a:pt x="2420" y="35440"/>
                  </a:cubicBezTo>
                  <a:cubicBezTo>
                    <a:pt x="2800" y="36009"/>
                    <a:pt x="3274" y="36507"/>
                    <a:pt x="3820" y="36934"/>
                  </a:cubicBezTo>
                  <a:cubicBezTo>
                    <a:pt x="4366" y="37338"/>
                    <a:pt x="4887" y="37765"/>
                    <a:pt x="5433" y="38168"/>
                  </a:cubicBezTo>
                  <a:cubicBezTo>
                    <a:pt x="6073" y="38666"/>
                    <a:pt x="6785" y="39069"/>
                    <a:pt x="7520" y="39354"/>
                  </a:cubicBezTo>
                  <a:cubicBezTo>
                    <a:pt x="8967" y="39947"/>
                    <a:pt x="10486" y="40303"/>
                    <a:pt x="11933" y="40825"/>
                  </a:cubicBezTo>
                  <a:cubicBezTo>
                    <a:pt x="12027" y="40848"/>
                    <a:pt x="12146" y="40872"/>
                    <a:pt x="12241" y="40872"/>
                  </a:cubicBezTo>
                  <a:lnTo>
                    <a:pt x="16013" y="40872"/>
                  </a:lnTo>
                  <a:cubicBezTo>
                    <a:pt x="16179" y="40872"/>
                    <a:pt x="16345" y="40825"/>
                    <a:pt x="16487" y="40730"/>
                  </a:cubicBezTo>
                  <a:cubicBezTo>
                    <a:pt x="16606" y="40682"/>
                    <a:pt x="16724" y="40635"/>
                    <a:pt x="16843" y="40611"/>
                  </a:cubicBezTo>
                  <a:cubicBezTo>
                    <a:pt x="16914" y="40587"/>
                    <a:pt x="17009" y="40540"/>
                    <a:pt x="17056" y="40492"/>
                  </a:cubicBezTo>
                  <a:cubicBezTo>
                    <a:pt x="17483" y="40065"/>
                    <a:pt x="17863" y="39615"/>
                    <a:pt x="18195" y="39117"/>
                  </a:cubicBezTo>
                  <a:cubicBezTo>
                    <a:pt x="17697" y="38903"/>
                    <a:pt x="17199" y="38713"/>
                    <a:pt x="16677" y="38595"/>
                  </a:cubicBezTo>
                  <a:cubicBezTo>
                    <a:pt x="16439" y="38547"/>
                    <a:pt x="16226" y="38476"/>
                    <a:pt x="15989" y="38381"/>
                  </a:cubicBezTo>
                  <a:cubicBezTo>
                    <a:pt x="15633" y="38192"/>
                    <a:pt x="15562" y="37693"/>
                    <a:pt x="15870" y="37409"/>
                  </a:cubicBezTo>
                  <a:cubicBezTo>
                    <a:pt x="15965" y="37338"/>
                    <a:pt x="16060" y="37266"/>
                    <a:pt x="16179" y="37195"/>
                  </a:cubicBezTo>
                  <a:cubicBezTo>
                    <a:pt x="16606" y="36934"/>
                    <a:pt x="16985" y="36602"/>
                    <a:pt x="17317" y="36199"/>
                  </a:cubicBezTo>
                  <a:cubicBezTo>
                    <a:pt x="16914" y="35819"/>
                    <a:pt x="16463" y="35487"/>
                    <a:pt x="15989" y="35179"/>
                  </a:cubicBezTo>
                  <a:cubicBezTo>
                    <a:pt x="15633" y="34989"/>
                    <a:pt x="15253" y="34752"/>
                    <a:pt x="14898" y="34539"/>
                  </a:cubicBezTo>
                  <a:cubicBezTo>
                    <a:pt x="14162" y="34088"/>
                    <a:pt x="13498" y="33566"/>
                    <a:pt x="12905" y="32949"/>
                  </a:cubicBezTo>
                  <a:cubicBezTo>
                    <a:pt x="11909" y="31929"/>
                    <a:pt x="10960" y="30814"/>
                    <a:pt x="10035" y="29699"/>
                  </a:cubicBezTo>
                  <a:cubicBezTo>
                    <a:pt x="8967" y="28347"/>
                    <a:pt x="7995" y="26900"/>
                    <a:pt x="7188" y="25382"/>
                  </a:cubicBezTo>
                  <a:cubicBezTo>
                    <a:pt x="7046" y="25098"/>
                    <a:pt x="6927" y="24789"/>
                    <a:pt x="6738" y="24528"/>
                  </a:cubicBezTo>
                  <a:cubicBezTo>
                    <a:pt x="6548" y="24244"/>
                    <a:pt x="6406" y="23935"/>
                    <a:pt x="6311" y="23627"/>
                  </a:cubicBezTo>
                  <a:cubicBezTo>
                    <a:pt x="6168" y="23247"/>
                    <a:pt x="6002" y="22892"/>
                    <a:pt x="5836" y="22488"/>
                  </a:cubicBezTo>
                  <a:close/>
                  <a:moveTo>
                    <a:pt x="26711" y="32902"/>
                  </a:moveTo>
                  <a:cubicBezTo>
                    <a:pt x="26900" y="33186"/>
                    <a:pt x="27090" y="33447"/>
                    <a:pt x="27327" y="33685"/>
                  </a:cubicBezTo>
                  <a:cubicBezTo>
                    <a:pt x="27683" y="34112"/>
                    <a:pt x="27992" y="34586"/>
                    <a:pt x="28229" y="35084"/>
                  </a:cubicBezTo>
                  <a:cubicBezTo>
                    <a:pt x="28395" y="35345"/>
                    <a:pt x="28418" y="35701"/>
                    <a:pt x="28276" y="36009"/>
                  </a:cubicBezTo>
                  <a:cubicBezTo>
                    <a:pt x="28086" y="36507"/>
                    <a:pt x="27588" y="36863"/>
                    <a:pt x="27043" y="36887"/>
                  </a:cubicBezTo>
                  <a:cubicBezTo>
                    <a:pt x="26663" y="36911"/>
                    <a:pt x="26284" y="36887"/>
                    <a:pt x="25904" y="36887"/>
                  </a:cubicBezTo>
                  <a:cubicBezTo>
                    <a:pt x="25691" y="36863"/>
                    <a:pt x="25477" y="36887"/>
                    <a:pt x="25287" y="36958"/>
                  </a:cubicBezTo>
                  <a:cubicBezTo>
                    <a:pt x="25192" y="37148"/>
                    <a:pt x="25240" y="37409"/>
                    <a:pt x="25430" y="37527"/>
                  </a:cubicBezTo>
                  <a:cubicBezTo>
                    <a:pt x="25619" y="37717"/>
                    <a:pt x="25833" y="37907"/>
                    <a:pt x="26046" y="38073"/>
                  </a:cubicBezTo>
                  <a:cubicBezTo>
                    <a:pt x="26307" y="38263"/>
                    <a:pt x="26568" y="38429"/>
                    <a:pt x="26877" y="38524"/>
                  </a:cubicBezTo>
                  <a:cubicBezTo>
                    <a:pt x="27565" y="38785"/>
                    <a:pt x="28276" y="38879"/>
                    <a:pt x="29012" y="38856"/>
                  </a:cubicBezTo>
                  <a:cubicBezTo>
                    <a:pt x="29249" y="38832"/>
                    <a:pt x="29510" y="38832"/>
                    <a:pt x="29771" y="38832"/>
                  </a:cubicBezTo>
                  <a:cubicBezTo>
                    <a:pt x="30198" y="38832"/>
                    <a:pt x="30625" y="38737"/>
                    <a:pt x="30980" y="38500"/>
                  </a:cubicBezTo>
                  <a:cubicBezTo>
                    <a:pt x="31739" y="38073"/>
                    <a:pt x="32498" y="37646"/>
                    <a:pt x="33258" y="37219"/>
                  </a:cubicBezTo>
                  <a:cubicBezTo>
                    <a:pt x="33542" y="37077"/>
                    <a:pt x="33803" y="36887"/>
                    <a:pt x="34040" y="36697"/>
                  </a:cubicBezTo>
                  <a:cubicBezTo>
                    <a:pt x="34681" y="36128"/>
                    <a:pt x="35274" y="35511"/>
                    <a:pt x="35819" y="34847"/>
                  </a:cubicBezTo>
                  <a:cubicBezTo>
                    <a:pt x="35985" y="34610"/>
                    <a:pt x="36175" y="34396"/>
                    <a:pt x="36365" y="34159"/>
                  </a:cubicBezTo>
                  <a:cubicBezTo>
                    <a:pt x="37551" y="32783"/>
                    <a:pt x="38713" y="31407"/>
                    <a:pt x="39520" y="29771"/>
                  </a:cubicBezTo>
                  <a:cubicBezTo>
                    <a:pt x="39567" y="29699"/>
                    <a:pt x="39615" y="29628"/>
                    <a:pt x="39662" y="29557"/>
                  </a:cubicBezTo>
                  <a:cubicBezTo>
                    <a:pt x="39971" y="29059"/>
                    <a:pt x="40160" y="28513"/>
                    <a:pt x="40255" y="27944"/>
                  </a:cubicBezTo>
                  <a:cubicBezTo>
                    <a:pt x="40303" y="27683"/>
                    <a:pt x="40303" y="27399"/>
                    <a:pt x="40279" y="27138"/>
                  </a:cubicBezTo>
                  <a:cubicBezTo>
                    <a:pt x="40279" y="26995"/>
                    <a:pt x="40255" y="26853"/>
                    <a:pt x="40255" y="26663"/>
                  </a:cubicBezTo>
                  <a:cubicBezTo>
                    <a:pt x="40184" y="26687"/>
                    <a:pt x="40113" y="26711"/>
                    <a:pt x="40042" y="26758"/>
                  </a:cubicBezTo>
                  <a:cubicBezTo>
                    <a:pt x="39354" y="27327"/>
                    <a:pt x="38666" y="27897"/>
                    <a:pt x="37978" y="28466"/>
                  </a:cubicBezTo>
                  <a:cubicBezTo>
                    <a:pt x="37171" y="29154"/>
                    <a:pt x="36294" y="29771"/>
                    <a:pt x="35369" y="30269"/>
                  </a:cubicBezTo>
                  <a:cubicBezTo>
                    <a:pt x="35131" y="30387"/>
                    <a:pt x="34871" y="30530"/>
                    <a:pt x="34633" y="30672"/>
                  </a:cubicBezTo>
                  <a:cubicBezTo>
                    <a:pt x="33590" y="31336"/>
                    <a:pt x="32427" y="31834"/>
                    <a:pt x="31194" y="32119"/>
                  </a:cubicBezTo>
                  <a:cubicBezTo>
                    <a:pt x="31123" y="32119"/>
                    <a:pt x="31075" y="32143"/>
                    <a:pt x="31004" y="32166"/>
                  </a:cubicBezTo>
                  <a:cubicBezTo>
                    <a:pt x="30316" y="32451"/>
                    <a:pt x="29557" y="32475"/>
                    <a:pt x="28822" y="32593"/>
                  </a:cubicBezTo>
                  <a:cubicBezTo>
                    <a:pt x="28442" y="32617"/>
                    <a:pt x="28063" y="32688"/>
                    <a:pt x="27707" y="32783"/>
                  </a:cubicBezTo>
                  <a:cubicBezTo>
                    <a:pt x="27517" y="32831"/>
                    <a:pt x="27327" y="32854"/>
                    <a:pt x="27138" y="32854"/>
                  </a:cubicBezTo>
                  <a:cubicBezTo>
                    <a:pt x="27019" y="32878"/>
                    <a:pt x="26900" y="32878"/>
                    <a:pt x="26711" y="32902"/>
                  </a:cubicBezTo>
                  <a:close/>
                  <a:moveTo>
                    <a:pt x="72444" y="59422"/>
                  </a:moveTo>
                  <a:cubicBezTo>
                    <a:pt x="72302" y="59137"/>
                    <a:pt x="72017" y="58947"/>
                    <a:pt x="71709" y="58900"/>
                  </a:cubicBezTo>
                  <a:cubicBezTo>
                    <a:pt x="71329" y="58829"/>
                    <a:pt x="70950" y="58734"/>
                    <a:pt x="70594" y="58591"/>
                  </a:cubicBezTo>
                  <a:cubicBezTo>
                    <a:pt x="70143" y="58425"/>
                    <a:pt x="69645" y="58331"/>
                    <a:pt x="69171" y="58378"/>
                  </a:cubicBezTo>
                  <a:cubicBezTo>
                    <a:pt x="68910" y="58378"/>
                    <a:pt x="68649" y="58378"/>
                    <a:pt x="68388" y="58378"/>
                  </a:cubicBezTo>
                  <a:cubicBezTo>
                    <a:pt x="68151" y="58378"/>
                    <a:pt x="67937" y="58212"/>
                    <a:pt x="67890" y="57975"/>
                  </a:cubicBezTo>
                  <a:cubicBezTo>
                    <a:pt x="67819" y="57714"/>
                    <a:pt x="67914" y="57429"/>
                    <a:pt x="68151" y="57311"/>
                  </a:cubicBezTo>
                  <a:cubicBezTo>
                    <a:pt x="68198" y="57287"/>
                    <a:pt x="68222" y="57263"/>
                    <a:pt x="68269" y="57263"/>
                  </a:cubicBezTo>
                  <a:cubicBezTo>
                    <a:pt x="68768" y="57026"/>
                    <a:pt x="69242" y="56741"/>
                    <a:pt x="69669" y="56362"/>
                  </a:cubicBezTo>
                  <a:cubicBezTo>
                    <a:pt x="69882" y="56196"/>
                    <a:pt x="70072" y="55982"/>
                    <a:pt x="70215" y="55745"/>
                  </a:cubicBezTo>
                  <a:cubicBezTo>
                    <a:pt x="70428" y="55389"/>
                    <a:pt x="70499" y="54606"/>
                    <a:pt x="70025" y="54227"/>
                  </a:cubicBezTo>
                  <a:cubicBezTo>
                    <a:pt x="69764" y="53990"/>
                    <a:pt x="69432" y="53824"/>
                    <a:pt x="69052" y="53776"/>
                  </a:cubicBezTo>
                  <a:cubicBezTo>
                    <a:pt x="68388" y="53729"/>
                    <a:pt x="67700" y="53752"/>
                    <a:pt x="67036" y="53871"/>
                  </a:cubicBezTo>
                  <a:cubicBezTo>
                    <a:pt x="66111" y="54085"/>
                    <a:pt x="65209" y="54464"/>
                    <a:pt x="64403" y="54962"/>
                  </a:cubicBezTo>
                  <a:cubicBezTo>
                    <a:pt x="64071" y="55152"/>
                    <a:pt x="63763" y="55365"/>
                    <a:pt x="63454" y="55626"/>
                  </a:cubicBezTo>
                  <a:cubicBezTo>
                    <a:pt x="62909" y="56101"/>
                    <a:pt x="62387" y="56575"/>
                    <a:pt x="61841" y="57050"/>
                  </a:cubicBezTo>
                  <a:cubicBezTo>
                    <a:pt x="60869" y="57856"/>
                    <a:pt x="60086" y="58876"/>
                    <a:pt x="59540" y="60015"/>
                  </a:cubicBezTo>
                  <a:cubicBezTo>
                    <a:pt x="59445" y="60347"/>
                    <a:pt x="59161" y="60584"/>
                    <a:pt x="58805" y="60655"/>
                  </a:cubicBezTo>
                  <a:cubicBezTo>
                    <a:pt x="58805" y="60798"/>
                    <a:pt x="58805" y="60892"/>
                    <a:pt x="58829" y="61035"/>
                  </a:cubicBezTo>
                  <a:cubicBezTo>
                    <a:pt x="58923" y="61035"/>
                    <a:pt x="59018" y="61058"/>
                    <a:pt x="59090" y="61058"/>
                  </a:cubicBezTo>
                  <a:cubicBezTo>
                    <a:pt x="60655" y="61058"/>
                    <a:pt x="62197" y="61058"/>
                    <a:pt x="63763" y="61035"/>
                  </a:cubicBezTo>
                  <a:cubicBezTo>
                    <a:pt x="64000" y="61035"/>
                    <a:pt x="64213" y="61058"/>
                    <a:pt x="64450" y="61106"/>
                  </a:cubicBezTo>
                  <a:cubicBezTo>
                    <a:pt x="65209" y="61367"/>
                    <a:pt x="65969" y="61651"/>
                    <a:pt x="66728" y="61912"/>
                  </a:cubicBezTo>
                  <a:cubicBezTo>
                    <a:pt x="66894" y="61984"/>
                    <a:pt x="67060" y="62031"/>
                    <a:pt x="67226" y="62055"/>
                  </a:cubicBezTo>
                  <a:cubicBezTo>
                    <a:pt x="68483" y="62292"/>
                    <a:pt x="69740" y="62363"/>
                    <a:pt x="71021" y="62316"/>
                  </a:cubicBezTo>
                  <a:cubicBezTo>
                    <a:pt x="71163" y="62292"/>
                    <a:pt x="71282" y="62268"/>
                    <a:pt x="71424" y="62221"/>
                  </a:cubicBezTo>
                  <a:cubicBezTo>
                    <a:pt x="71306" y="62078"/>
                    <a:pt x="71235" y="61960"/>
                    <a:pt x="71163" y="61865"/>
                  </a:cubicBezTo>
                  <a:cubicBezTo>
                    <a:pt x="71021" y="61723"/>
                    <a:pt x="70855" y="61580"/>
                    <a:pt x="70713" y="61414"/>
                  </a:cubicBezTo>
                  <a:cubicBezTo>
                    <a:pt x="70499" y="61224"/>
                    <a:pt x="70452" y="60916"/>
                    <a:pt x="70547" y="60655"/>
                  </a:cubicBezTo>
                  <a:cubicBezTo>
                    <a:pt x="70642" y="60418"/>
                    <a:pt x="70855" y="60276"/>
                    <a:pt x="71116" y="60299"/>
                  </a:cubicBezTo>
                  <a:cubicBezTo>
                    <a:pt x="71163" y="60299"/>
                    <a:pt x="71235" y="60299"/>
                    <a:pt x="71306" y="60276"/>
                  </a:cubicBezTo>
                  <a:cubicBezTo>
                    <a:pt x="71756" y="60110"/>
                    <a:pt x="72231" y="59944"/>
                    <a:pt x="72444" y="59422"/>
                  </a:cubicBezTo>
                  <a:close/>
                  <a:moveTo>
                    <a:pt x="23579" y="4271"/>
                  </a:moveTo>
                  <a:cubicBezTo>
                    <a:pt x="23413" y="4057"/>
                    <a:pt x="23176" y="3915"/>
                    <a:pt x="22939" y="3820"/>
                  </a:cubicBezTo>
                  <a:cubicBezTo>
                    <a:pt x="22204" y="3417"/>
                    <a:pt x="21350" y="3535"/>
                    <a:pt x="20591" y="3251"/>
                  </a:cubicBezTo>
                  <a:cubicBezTo>
                    <a:pt x="20472" y="3227"/>
                    <a:pt x="20353" y="3203"/>
                    <a:pt x="20211" y="3203"/>
                  </a:cubicBezTo>
                  <a:lnTo>
                    <a:pt x="20092" y="3203"/>
                  </a:lnTo>
                  <a:lnTo>
                    <a:pt x="19144" y="3203"/>
                  </a:lnTo>
                  <a:cubicBezTo>
                    <a:pt x="18835" y="3203"/>
                    <a:pt x="18551" y="3274"/>
                    <a:pt x="18266" y="3393"/>
                  </a:cubicBezTo>
                  <a:cubicBezTo>
                    <a:pt x="17839" y="3559"/>
                    <a:pt x="17388" y="3725"/>
                    <a:pt x="16961" y="3891"/>
                  </a:cubicBezTo>
                  <a:cubicBezTo>
                    <a:pt x="16724" y="3962"/>
                    <a:pt x="16487" y="4081"/>
                    <a:pt x="16273" y="4223"/>
                  </a:cubicBezTo>
                  <a:cubicBezTo>
                    <a:pt x="15941" y="4508"/>
                    <a:pt x="15562" y="4745"/>
                    <a:pt x="15182" y="4982"/>
                  </a:cubicBezTo>
                  <a:cubicBezTo>
                    <a:pt x="14708" y="5267"/>
                    <a:pt x="14305" y="5647"/>
                    <a:pt x="13973" y="6097"/>
                  </a:cubicBezTo>
                  <a:cubicBezTo>
                    <a:pt x="13783" y="6311"/>
                    <a:pt x="13569" y="6524"/>
                    <a:pt x="13379" y="6738"/>
                  </a:cubicBezTo>
                  <a:cubicBezTo>
                    <a:pt x="13308" y="6833"/>
                    <a:pt x="13213" y="6880"/>
                    <a:pt x="13166" y="6975"/>
                  </a:cubicBezTo>
                  <a:cubicBezTo>
                    <a:pt x="12858" y="7402"/>
                    <a:pt x="12573" y="7853"/>
                    <a:pt x="12241" y="8280"/>
                  </a:cubicBezTo>
                  <a:cubicBezTo>
                    <a:pt x="12075" y="8564"/>
                    <a:pt x="11956" y="8896"/>
                    <a:pt x="11933" y="9228"/>
                  </a:cubicBezTo>
                  <a:cubicBezTo>
                    <a:pt x="12217" y="9157"/>
                    <a:pt x="12431" y="9133"/>
                    <a:pt x="12644" y="9062"/>
                  </a:cubicBezTo>
                  <a:cubicBezTo>
                    <a:pt x="13593" y="8778"/>
                    <a:pt x="14589" y="8612"/>
                    <a:pt x="15586" y="8588"/>
                  </a:cubicBezTo>
                  <a:cubicBezTo>
                    <a:pt x="16629" y="8564"/>
                    <a:pt x="17673" y="8540"/>
                    <a:pt x="18717" y="8564"/>
                  </a:cubicBezTo>
                  <a:cubicBezTo>
                    <a:pt x="19571" y="8517"/>
                    <a:pt x="20425" y="8612"/>
                    <a:pt x="21231" y="8825"/>
                  </a:cubicBezTo>
                  <a:cubicBezTo>
                    <a:pt x="21350" y="8849"/>
                    <a:pt x="21492" y="8849"/>
                    <a:pt x="21611" y="8849"/>
                  </a:cubicBezTo>
                  <a:cubicBezTo>
                    <a:pt x="21634" y="8801"/>
                    <a:pt x="21658" y="8754"/>
                    <a:pt x="21658" y="8707"/>
                  </a:cubicBezTo>
                  <a:cubicBezTo>
                    <a:pt x="21658" y="8564"/>
                    <a:pt x="21658" y="8422"/>
                    <a:pt x="21658" y="8280"/>
                  </a:cubicBezTo>
                  <a:cubicBezTo>
                    <a:pt x="21611" y="7307"/>
                    <a:pt x="21919" y="6358"/>
                    <a:pt x="22536" y="5599"/>
                  </a:cubicBezTo>
                  <a:cubicBezTo>
                    <a:pt x="22868" y="5172"/>
                    <a:pt x="23224" y="4745"/>
                    <a:pt x="23579" y="4271"/>
                  </a:cubicBezTo>
                  <a:close/>
                  <a:moveTo>
                    <a:pt x="21658" y="57026"/>
                  </a:moveTo>
                  <a:cubicBezTo>
                    <a:pt x="21682" y="56931"/>
                    <a:pt x="21682" y="56860"/>
                    <a:pt x="21706" y="56765"/>
                  </a:cubicBezTo>
                  <a:cubicBezTo>
                    <a:pt x="21658" y="55199"/>
                    <a:pt x="21658" y="53634"/>
                    <a:pt x="21587" y="52068"/>
                  </a:cubicBezTo>
                  <a:cubicBezTo>
                    <a:pt x="21492" y="50052"/>
                    <a:pt x="21207" y="48036"/>
                    <a:pt x="20994" y="46043"/>
                  </a:cubicBezTo>
                  <a:cubicBezTo>
                    <a:pt x="20828" y="44738"/>
                    <a:pt x="20686" y="43434"/>
                    <a:pt x="20543" y="42105"/>
                  </a:cubicBezTo>
                  <a:cubicBezTo>
                    <a:pt x="20472" y="40801"/>
                    <a:pt x="20235" y="39496"/>
                    <a:pt x="19903" y="38215"/>
                  </a:cubicBezTo>
                  <a:cubicBezTo>
                    <a:pt x="19879" y="38168"/>
                    <a:pt x="19903" y="38049"/>
                    <a:pt x="19737" y="38073"/>
                  </a:cubicBezTo>
                  <a:cubicBezTo>
                    <a:pt x="19713" y="38120"/>
                    <a:pt x="19666" y="38192"/>
                    <a:pt x="19642" y="38263"/>
                  </a:cubicBezTo>
                  <a:cubicBezTo>
                    <a:pt x="19547" y="38547"/>
                    <a:pt x="19428" y="38808"/>
                    <a:pt x="19310" y="39093"/>
                  </a:cubicBezTo>
                  <a:cubicBezTo>
                    <a:pt x="19215" y="39235"/>
                    <a:pt x="19144" y="39425"/>
                    <a:pt x="19167" y="39615"/>
                  </a:cubicBezTo>
                  <a:cubicBezTo>
                    <a:pt x="19167" y="39805"/>
                    <a:pt x="19072" y="39994"/>
                    <a:pt x="18930" y="40137"/>
                  </a:cubicBezTo>
                  <a:cubicBezTo>
                    <a:pt x="18503" y="40635"/>
                    <a:pt x="18052" y="41157"/>
                    <a:pt x="17602" y="41679"/>
                  </a:cubicBezTo>
                  <a:cubicBezTo>
                    <a:pt x="17720" y="42011"/>
                    <a:pt x="17863" y="42343"/>
                    <a:pt x="17981" y="42675"/>
                  </a:cubicBezTo>
                  <a:cubicBezTo>
                    <a:pt x="18147" y="43244"/>
                    <a:pt x="18266" y="43813"/>
                    <a:pt x="18456" y="44383"/>
                  </a:cubicBezTo>
                  <a:cubicBezTo>
                    <a:pt x="18883" y="45735"/>
                    <a:pt x="19286" y="47063"/>
                    <a:pt x="19594" y="48439"/>
                  </a:cubicBezTo>
                  <a:cubicBezTo>
                    <a:pt x="19974" y="50099"/>
                    <a:pt x="20330" y="51784"/>
                    <a:pt x="20709" y="53468"/>
                  </a:cubicBezTo>
                  <a:cubicBezTo>
                    <a:pt x="20946" y="54535"/>
                    <a:pt x="21207" y="55579"/>
                    <a:pt x="21468" y="56623"/>
                  </a:cubicBezTo>
                  <a:cubicBezTo>
                    <a:pt x="21492" y="56765"/>
                    <a:pt x="21492" y="56931"/>
                    <a:pt x="21658" y="57026"/>
                  </a:cubicBezTo>
                  <a:close/>
                  <a:moveTo>
                    <a:pt x="58046" y="61984"/>
                  </a:moveTo>
                  <a:cubicBezTo>
                    <a:pt x="58236" y="62505"/>
                    <a:pt x="58330" y="62956"/>
                    <a:pt x="58805" y="63170"/>
                  </a:cubicBezTo>
                  <a:cubicBezTo>
                    <a:pt x="58971" y="63264"/>
                    <a:pt x="59113" y="63431"/>
                    <a:pt x="59161" y="63597"/>
                  </a:cubicBezTo>
                  <a:cubicBezTo>
                    <a:pt x="59303" y="63905"/>
                    <a:pt x="59445" y="64213"/>
                    <a:pt x="59564" y="64522"/>
                  </a:cubicBezTo>
                  <a:cubicBezTo>
                    <a:pt x="59754" y="64901"/>
                    <a:pt x="59943" y="65281"/>
                    <a:pt x="60181" y="65637"/>
                  </a:cubicBezTo>
                  <a:cubicBezTo>
                    <a:pt x="60442" y="66182"/>
                    <a:pt x="60774" y="66728"/>
                    <a:pt x="61153" y="67202"/>
                  </a:cubicBezTo>
                  <a:cubicBezTo>
                    <a:pt x="61367" y="67487"/>
                    <a:pt x="61604" y="67771"/>
                    <a:pt x="61794" y="68056"/>
                  </a:cubicBezTo>
                  <a:cubicBezTo>
                    <a:pt x="61960" y="68388"/>
                    <a:pt x="62339" y="68507"/>
                    <a:pt x="62671" y="68364"/>
                  </a:cubicBezTo>
                  <a:cubicBezTo>
                    <a:pt x="62766" y="68151"/>
                    <a:pt x="62909" y="67937"/>
                    <a:pt x="63027" y="67677"/>
                  </a:cubicBezTo>
                  <a:cubicBezTo>
                    <a:pt x="63241" y="67250"/>
                    <a:pt x="63430" y="66799"/>
                    <a:pt x="63620" y="66348"/>
                  </a:cubicBezTo>
                  <a:cubicBezTo>
                    <a:pt x="63810" y="65897"/>
                    <a:pt x="64000" y="65399"/>
                    <a:pt x="64189" y="64925"/>
                  </a:cubicBezTo>
                  <a:cubicBezTo>
                    <a:pt x="64308" y="64522"/>
                    <a:pt x="64332" y="64095"/>
                    <a:pt x="64308" y="63668"/>
                  </a:cubicBezTo>
                  <a:cubicBezTo>
                    <a:pt x="64284" y="63431"/>
                    <a:pt x="64118" y="63217"/>
                    <a:pt x="63881" y="63170"/>
                  </a:cubicBezTo>
                  <a:cubicBezTo>
                    <a:pt x="63644" y="63075"/>
                    <a:pt x="63430" y="62980"/>
                    <a:pt x="63169" y="62909"/>
                  </a:cubicBezTo>
                  <a:cubicBezTo>
                    <a:pt x="62743" y="62743"/>
                    <a:pt x="62292" y="62624"/>
                    <a:pt x="61817" y="62553"/>
                  </a:cubicBezTo>
                  <a:cubicBezTo>
                    <a:pt x="61082" y="62482"/>
                    <a:pt x="60370" y="62339"/>
                    <a:pt x="59635" y="62221"/>
                  </a:cubicBezTo>
                  <a:cubicBezTo>
                    <a:pt x="59137" y="62150"/>
                    <a:pt x="58639" y="62078"/>
                    <a:pt x="58046" y="62007"/>
                  </a:cubicBezTo>
                  <a:close/>
                  <a:moveTo>
                    <a:pt x="57571" y="54772"/>
                  </a:moveTo>
                  <a:lnTo>
                    <a:pt x="54606" y="54772"/>
                  </a:lnTo>
                  <a:cubicBezTo>
                    <a:pt x="54250" y="54772"/>
                    <a:pt x="54156" y="54915"/>
                    <a:pt x="54132" y="55294"/>
                  </a:cubicBezTo>
                  <a:cubicBezTo>
                    <a:pt x="54061" y="56172"/>
                    <a:pt x="54322" y="57002"/>
                    <a:pt x="54488" y="57856"/>
                  </a:cubicBezTo>
                  <a:cubicBezTo>
                    <a:pt x="54511" y="57927"/>
                    <a:pt x="54535" y="58022"/>
                    <a:pt x="54606" y="58070"/>
                  </a:cubicBezTo>
                  <a:cubicBezTo>
                    <a:pt x="54938" y="58568"/>
                    <a:pt x="55223" y="59090"/>
                    <a:pt x="55413" y="59659"/>
                  </a:cubicBezTo>
                  <a:cubicBezTo>
                    <a:pt x="55745" y="59778"/>
                    <a:pt x="56006" y="59896"/>
                    <a:pt x="56290" y="60015"/>
                  </a:cubicBezTo>
                  <a:cubicBezTo>
                    <a:pt x="56694" y="60181"/>
                    <a:pt x="57144" y="60276"/>
                    <a:pt x="57571" y="60299"/>
                  </a:cubicBezTo>
                  <a:cubicBezTo>
                    <a:pt x="57666" y="59778"/>
                    <a:pt x="57666" y="55342"/>
                    <a:pt x="57571" y="54772"/>
                  </a:cubicBezTo>
                  <a:close/>
                  <a:moveTo>
                    <a:pt x="52353" y="87816"/>
                  </a:moveTo>
                  <a:cubicBezTo>
                    <a:pt x="52377" y="88337"/>
                    <a:pt x="52495" y="88859"/>
                    <a:pt x="52709" y="89357"/>
                  </a:cubicBezTo>
                  <a:cubicBezTo>
                    <a:pt x="52780" y="89547"/>
                    <a:pt x="52851" y="89737"/>
                    <a:pt x="52898" y="89950"/>
                  </a:cubicBezTo>
                  <a:cubicBezTo>
                    <a:pt x="53064" y="90520"/>
                    <a:pt x="53254" y="91089"/>
                    <a:pt x="53491" y="91635"/>
                  </a:cubicBezTo>
                  <a:cubicBezTo>
                    <a:pt x="53776" y="92394"/>
                    <a:pt x="54084" y="93176"/>
                    <a:pt x="54369" y="93936"/>
                  </a:cubicBezTo>
                  <a:cubicBezTo>
                    <a:pt x="54654" y="94718"/>
                    <a:pt x="54891" y="95501"/>
                    <a:pt x="55152" y="96308"/>
                  </a:cubicBezTo>
                  <a:cubicBezTo>
                    <a:pt x="55199" y="96403"/>
                    <a:pt x="55247" y="96521"/>
                    <a:pt x="55318" y="96687"/>
                  </a:cubicBezTo>
                  <a:cubicBezTo>
                    <a:pt x="55436" y="96592"/>
                    <a:pt x="55579" y="96497"/>
                    <a:pt x="55697" y="96403"/>
                  </a:cubicBezTo>
                  <a:cubicBezTo>
                    <a:pt x="56030" y="96023"/>
                    <a:pt x="56314" y="95596"/>
                    <a:pt x="56504" y="95122"/>
                  </a:cubicBezTo>
                  <a:cubicBezTo>
                    <a:pt x="56551" y="94979"/>
                    <a:pt x="56599" y="94837"/>
                    <a:pt x="56599" y="94671"/>
                  </a:cubicBezTo>
                  <a:cubicBezTo>
                    <a:pt x="56623" y="93841"/>
                    <a:pt x="56646" y="93010"/>
                    <a:pt x="56172" y="92275"/>
                  </a:cubicBezTo>
                  <a:cubicBezTo>
                    <a:pt x="56124" y="92180"/>
                    <a:pt x="56077" y="92085"/>
                    <a:pt x="56053" y="91990"/>
                  </a:cubicBezTo>
                  <a:cubicBezTo>
                    <a:pt x="55792" y="91374"/>
                    <a:pt x="55436" y="90804"/>
                    <a:pt x="54962" y="90330"/>
                  </a:cubicBezTo>
                  <a:cubicBezTo>
                    <a:pt x="54701" y="90069"/>
                    <a:pt x="54440" y="89784"/>
                    <a:pt x="54227" y="89476"/>
                  </a:cubicBezTo>
                  <a:cubicBezTo>
                    <a:pt x="53681" y="88859"/>
                    <a:pt x="53112" y="88314"/>
                    <a:pt x="52471" y="87816"/>
                  </a:cubicBezTo>
                  <a:cubicBezTo>
                    <a:pt x="52448" y="87816"/>
                    <a:pt x="52400" y="87816"/>
                    <a:pt x="52353" y="87816"/>
                  </a:cubicBezTo>
                  <a:close/>
                  <a:moveTo>
                    <a:pt x="20140" y="36104"/>
                  </a:moveTo>
                  <a:cubicBezTo>
                    <a:pt x="20211" y="36555"/>
                    <a:pt x="20306" y="37005"/>
                    <a:pt x="20448" y="37432"/>
                  </a:cubicBezTo>
                  <a:cubicBezTo>
                    <a:pt x="20852" y="38642"/>
                    <a:pt x="21160" y="39899"/>
                    <a:pt x="21326" y="41157"/>
                  </a:cubicBezTo>
                  <a:cubicBezTo>
                    <a:pt x="21421" y="42034"/>
                    <a:pt x="21563" y="42912"/>
                    <a:pt x="21682" y="43790"/>
                  </a:cubicBezTo>
                  <a:cubicBezTo>
                    <a:pt x="21895" y="45426"/>
                    <a:pt x="22109" y="47087"/>
                    <a:pt x="22322" y="48724"/>
                  </a:cubicBezTo>
                  <a:cubicBezTo>
                    <a:pt x="22346" y="49032"/>
                    <a:pt x="22417" y="49364"/>
                    <a:pt x="22536" y="49672"/>
                  </a:cubicBezTo>
                  <a:cubicBezTo>
                    <a:pt x="22536" y="49459"/>
                    <a:pt x="22559" y="49388"/>
                    <a:pt x="22559" y="49293"/>
                  </a:cubicBezTo>
                  <a:cubicBezTo>
                    <a:pt x="22559" y="47609"/>
                    <a:pt x="22559" y="45901"/>
                    <a:pt x="22559" y="44193"/>
                  </a:cubicBezTo>
                  <a:cubicBezTo>
                    <a:pt x="22536" y="43718"/>
                    <a:pt x="22488" y="43220"/>
                    <a:pt x="22417" y="42746"/>
                  </a:cubicBezTo>
                  <a:cubicBezTo>
                    <a:pt x="22346" y="42272"/>
                    <a:pt x="22299" y="41773"/>
                    <a:pt x="22299" y="41299"/>
                  </a:cubicBezTo>
                  <a:cubicBezTo>
                    <a:pt x="22322" y="40208"/>
                    <a:pt x="22322" y="39117"/>
                    <a:pt x="22322" y="38025"/>
                  </a:cubicBezTo>
                  <a:cubicBezTo>
                    <a:pt x="22346" y="37859"/>
                    <a:pt x="22346" y="37693"/>
                    <a:pt x="22299" y="37527"/>
                  </a:cubicBezTo>
                  <a:cubicBezTo>
                    <a:pt x="22180" y="37148"/>
                    <a:pt x="22132" y="36745"/>
                    <a:pt x="22156" y="36341"/>
                  </a:cubicBezTo>
                  <a:cubicBezTo>
                    <a:pt x="22156" y="36009"/>
                    <a:pt x="22038" y="35701"/>
                    <a:pt x="21800" y="35464"/>
                  </a:cubicBezTo>
                  <a:close/>
                  <a:moveTo>
                    <a:pt x="22915" y="35013"/>
                  </a:moveTo>
                  <a:cubicBezTo>
                    <a:pt x="22868" y="35037"/>
                    <a:pt x="22844" y="35037"/>
                    <a:pt x="22820" y="35060"/>
                  </a:cubicBezTo>
                  <a:cubicBezTo>
                    <a:pt x="22797" y="35132"/>
                    <a:pt x="22725" y="35203"/>
                    <a:pt x="22749" y="35274"/>
                  </a:cubicBezTo>
                  <a:cubicBezTo>
                    <a:pt x="22749" y="35985"/>
                    <a:pt x="22844" y="36673"/>
                    <a:pt x="22986" y="37361"/>
                  </a:cubicBezTo>
                  <a:cubicBezTo>
                    <a:pt x="23034" y="37599"/>
                    <a:pt x="23081" y="37859"/>
                    <a:pt x="23081" y="38120"/>
                  </a:cubicBezTo>
                  <a:cubicBezTo>
                    <a:pt x="23105" y="39140"/>
                    <a:pt x="23105" y="40160"/>
                    <a:pt x="23129" y="41157"/>
                  </a:cubicBezTo>
                  <a:cubicBezTo>
                    <a:pt x="23129" y="41441"/>
                    <a:pt x="23129" y="41726"/>
                    <a:pt x="23176" y="41987"/>
                  </a:cubicBezTo>
                  <a:cubicBezTo>
                    <a:pt x="23224" y="42509"/>
                    <a:pt x="23319" y="43007"/>
                    <a:pt x="23342" y="43505"/>
                  </a:cubicBezTo>
                  <a:cubicBezTo>
                    <a:pt x="23390" y="44762"/>
                    <a:pt x="23390" y="46019"/>
                    <a:pt x="23413" y="47277"/>
                  </a:cubicBezTo>
                  <a:cubicBezTo>
                    <a:pt x="23437" y="48534"/>
                    <a:pt x="23437" y="49815"/>
                    <a:pt x="23437" y="51096"/>
                  </a:cubicBezTo>
                  <a:cubicBezTo>
                    <a:pt x="23461" y="51191"/>
                    <a:pt x="23461" y="51285"/>
                    <a:pt x="23485" y="51380"/>
                  </a:cubicBezTo>
                  <a:cubicBezTo>
                    <a:pt x="23627" y="49744"/>
                    <a:pt x="23722" y="48131"/>
                    <a:pt x="23793" y="46494"/>
                  </a:cubicBezTo>
                  <a:cubicBezTo>
                    <a:pt x="23840" y="45426"/>
                    <a:pt x="23817" y="44359"/>
                    <a:pt x="23912" y="43315"/>
                  </a:cubicBezTo>
                  <a:cubicBezTo>
                    <a:pt x="23983" y="42366"/>
                    <a:pt x="24101" y="41418"/>
                    <a:pt x="24125" y="40445"/>
                  </a:cubicBezTo>
                  <a:cubicBezTo>
                    <a:pt x="24125" y="40065"/>
                    <a:pt x="24172" y="39686"/>
                    <a:pt x="24220" y="39306"/>
                  </a:cubicBezTo>
                  <a:cubicBezTo>
                    <a:pt x="24267" y="38879"/>
                    <a:pt x="24315" y="38429"/>
                    <a:pt x="24339" y="38002"/>
                  </a:cubicBezTo>
                  <a:cubicBezTo>
                    <a:pt x="23603" y="37124"/>
                    <a:pt x="23319" y="36057"/>
                    <a:pt x="22915" y="35013"/>
                  </a:cubicBezTo>
                  <a:close/>
                  <a:moveTo>
                    <a:pt x="25121" y="38856"/>
                  </a:moveTo>
                  <a:cubicBezTo>
                    <a:pt x="25074" y="38998"/>
                    <a:pt x="25026" y="39164"/>
                    <a:pt x="25026" y="39306"/>
                  </a:cubicBezTo>
                  <a:cubicBezTo>
                    <a:pt x="24979" y="40018"/>
                    <a:pt x="24955" y="40706"/>
                    <a:pt x="24932" y="41418"/>
                  </a:cubicBezTo>
                  <a:cubicBezTo>
                    <a:pt x="24884" y="41916"/>
                    <a:pt x="24860" y="42438"/>
                    <a:pt x="24813" y="42936"/>
                  </a:cubicBezTo>
                  <a:cubicBezTo>
                    <a:pt x="24718" y="43600"/>
                    <a:pt x="24694" y="44240"/>
                    <a:pt x="24694" y="44905"/>
                  </a:cubicBezTo>
                  <a:cubicBezTo>
                    <a:pt x="24694" y="44976"/>
                    <a:pt x="24671" y="45094"/>
                    <a:pt x="24837" y="45094"/>
                  </a:cubicBezTo>
                  <a:cubicBezTo>
                    <a:pt x="24932" y="44881"/>
                    <a:pt x="25003" y="44667"/>
                    <a:pt x="25074" y="44454"/>
                  </a:cubicBezTo>
                  <a:cubicBezTo>
                    <a:pt x="25382" y="43481"/>
                    <a:pt x="25762" y="42532"/>
                    <a:pt x="26236" y="41631"/>
                  </a:cubicBezTo>
                  <a:cubicBezTo>
                    <a:pt x="26473" y="41157"/>
                    <a:pt x="26639" y="40659"/>
                    <a:pt x="26853" y="40160"/>
                  </a:cubicBezTo>
                  <a:cubicBezTo>
                    <a:pt x="26877" y="40018"/>
                    <a:pt x="26900" y="39899"/>
                    <a:pt x="26924" y="39757"/>
                  </a:cubicBezTo>
                  <a:cubicBezTo>
                    <a:pt x="26260" y="39567"/>
                    <a:pt x="25643" y="39259"/>
                    <a:pt x="25121" y="38856"/>
                  </a:cubicBezTo>
                  <a:close/>
                  <a:moveTo>
                    <a:pt x="36460" y="121950"/>
                  </a:moveTo>
                  <a:cubicBezTo>
                    <a:pt x="36982" y="122424"/>
                    <a:pt x="36982" y="122424"/>
                    <a:pt x="37290" y="122472"/>
                  </a:cubicBezTo>
                  <a:cubicBezTo>
                    <a:pt x="38737" y="122733"/>
                    <a:pt x="40089" y="122116"/>
                    <a:pt x="40943" y="120716"/>
                  </a:cubicBezTo>
                  <a:cubicBezTo>
                    <a:pt x="40753" y="120621"/>
                    <a:pt x="40564" y="120574"/>
                    <a:pt x="40350" y="120598"/>
                  </a:cubicBezTo>
                  <a:cubicBezTo>
                    <a:pt x="39662" y="120621"/>
                    <a:pt x="38998" y="120621"/>
                    <a:pt x="38310" y="120669"/>
                  </a:cubicBezTo>
                  <a:cubicBezTo>
                    <a:pt x="37859" y="120693"/>
                    <a:pt x="37432" y="120811"/>
                    <a:pt x="37053" y="121048"/>
                  </a:cubicBezTo>
                  <a:cubicBezTo>
                    <a:pt x="36673" y="121191"/>
                    <a:pt x="36460" y="121547"/>
                    <a:pt x="36460" y="121950"/>
                  </a:cubicBezTo>
                  <a:close/>
                  <a:moveTo>
                    <a:pt x="52282" y="120147"/>
                  </a:moveTo>
                  <a:cubicBezTo>
                    <a:pt x="52353" y="120242"/>
                    <a:pt x="52424" y="120337"/>
                    <a:pt x="52519" y="120432"/>
                  </a:cubicBezTo>
                  <a:cubicBezTo>
                    <a:pt x="52875" y="120740"/>
                    <a:pt x="53325" y="120930"/>
                    <a:pt x="53776" y="120954"/>
                  </a:cubicBezTo>
                  <a:cubicBezTo>
                    <a:pt x="54749" y="120977"/>
                    <a:pt x="55721" y="121001"/>
                    <a:pt x="56694" y="121001"/>
                  </a:cubicBezTo>
                  <a:cubicBezTo>
                    <a:pt x="56931" y="121025"/>
                    <a:pt x="57144" y="120977"/>
                    <a:pt x="57358" y="120859"/>
                  </a:cubicBezTo>
                  <a:cubicBezTo>
                    <a:pt x="57405" y="120693"/>
                    <a:pt x="57358" y="120503"/>
                    <a:pt x="57216" y="120384"/>
                  </a:cubicBezTo>
                  <a:cubicBezTo>
                    <a:pt x="57050" y="120218"/>
                    <a:pt x="56883" y="120052"/>
                    <a:pt x="56717" y="119886"/>
                  </a:cubicBezTo>
                  <a:cubicBezTo>
                    <a:pt x="56551" y="119696"/>
                    <a:pt x="56290" y="119602"/>
                    <a:pt x="56053" y="119578"/>
                  </a:cubicBezTo>
                  <a:cubicBezTo>
                    <a:pt x="54772" y="119530"/>
                    <a:pt x="53515" y="119602"/>
                    <a:pt x="52282" y="120147"/>
                  </a:cubicBezTo>
                  <a:close/>
                  <a:moveTo>
                    <a:pt x="25501" y="33305"/>
                  </a:moveTo>
                  <a:lnTo>
                    <a:pt x="25501" y="35511"/>
                  </a:lnTo>
                  <a:cubicBezTo>
                    <a:pt x="25525" y="35630"/>
                    <a:pt x="25548" y="35772"/>
                    <a:pt x="25572" y="35891"/>
                  </a:cubicBezTo>
                  <a:lnTo>
                    <a:pt x="26805" y="35891"/>
                  </a:lnTo>
                  <a:cubicBezTo>
                    <a:pt x="27019" y="35914"/>
                    <a:pt x="27209" y="35772"/>
                    <a:pt x="27256" y="35582"/>
                  </a:cubicBezTo>
                  <a:cubicBezTo>
                    <a:pt x="26900" y="34705"/>
                    <a:pt x="26284" y="34017"/>
                    <a:pt x="25525" y="33305"/>
                  </a:cubicBezTo>
                  <a:close/>
                  <a:moveTo>
                    <a:pt x="44335" y="88266"/>
                  </a:moveTo>
                  <a:cubicBezTo>
                    <a:pt x="44335" y="88741"/>
                    <a:pt x="44620" y="88954"/>
                    <a:pt x="44928" y="89168"/>
                  </a:cubicBezTo>
                  <a:cubicBezTo>
                    <a:pt x="45308" y="89429"/>
                    <a:pt x="45782" y="89500"/>
                    <a:pt x="46233" y="89381"/>
                  </a:cubicBezTo>
                  <a:cubicBezTo>
                    <a:pt x="46707" y="89096"/>
                    <a:pt x="46755" y="88598"/>
                    <a:pt x="47016" y="88195"/>
                  </a:cubicBezTo>
                  <a:close/>
                  <a:moveTo>
                    <a:pt x="17199" y="37741"/>
                  </a:moveTo>
                  <a:lnTo>
                    <a:pt x="18574" y="38215"/>
                  </a:lnTo>
                  <a:cubicBezTo>
                    <a:pt x="18812" y="37670"/>
                    <a:pt x="19025" y="37172"/>
                    <a:pt x="18883" y="36579"/>
                  </a:cubicBezTo>
                  <a:cubicBezTo>
                    <a:pt x="18669" y="36531"/>
                    <a:pt x="18432" y="36460"/>
                    <a:pt x="18290" y="36650"/>
                  </a:cubicBezTo>
                  <a:cubicBezTo>
                    <a:pt x="17934" y="36982"/>
                    <a:pt x="17626" y="37314"/>
                    <a:pt x="17199" y="37741"/>
                  </a:cubicBezTo>
                  <a:close/>
                  <a:moveTo>
                    <a:pt x="15823" y="43149"/>
                  </a:moveTo>
                  <a:cubicBezTo>
                    <a:pt x="15894" y="43220"/>
                    <a:pt x="16013" y="43292"/>
                    <a:pt x="16107" y="43363"/>
                  </a:cubicBezTo>
                  <a:cubicBezTo>
                    <a:pt x="16250" y="43458"/>
                    <a:pt x="16416" y="43529"/>
                    <a:pt x="16582" y="43600"/>
                  </a:cubicBezTo>
                  <a:cubicBezTo>
                    <a:pt x="16677" y="43197"/>
                    <a:pt x="16677" y="42770"/>
                    <a:pt x="16606" y="42366"/>
                  </a:cubicBezTo>
                  <a:cubicBezTo>
                    <a:pt x="16250" y="42509"/>
                    <a:pt x="15965" y="42793"/>
                    <a:pt x="15823" y="43149"/>
                  </a:cubicBezTo>
                  <a:close/>
                  <a:moveTo>
                    <a:pt x="27849" y="41014"/>
                  </a:moveTo>
                  <a:cubicBezTo>
                    <a:pt x="27588" y="41299"/>
                    <a:pt x="27446" y="41631"/>
                    <a:pt x="27398" y="42011"/>
                  </a:cubicBezTo>
                  <a:cubicBezTo>
                    <a:pt x="27683" y="42105"/>
                    <a:pt x="27992" y="42153"/>
                    <a:pt x="28300" y="42153"/>
                  </a:cubicBezTo>
                  <a:cubicBezTo>
                    <a:pt x="28324" y="41702"/>
                    <a:pt x="28086" y="41418"/>
                    <a:pt x="27849" y="41014"/>
                  </a:cubicBezTo>
                  <a:close/>
                  <a:moveTo>
                    <a:pt x="24505" y="35701"/>
                  </a:moveTo>
                  <a:lnTo>
                    <a:pt x="24505" y="34135"/>
                  </a:lnTo>
                  <a:cubicBezTo>
                    <a:pt x="24505" y="34112"/>
                    <a:pt x="24457" y="34088"/>
                    <a:pt x="24410" y="34017"/>
                  </a:cubicBezTo>
                  <a:cubicBezTo>
                    <a:pt x="24244" y="34088"/>
                    <a:pt x="24078" y="34206"/>
                    <a:pt x="24006" y="34372"/>
                  </a:cubicBezTo>
                  <a:cubicBezTo>
                    <a:pt x="24006" y="34871"/>
                    <a:pt x="24196" y="35345"/>
                    <a:pt x="24505" y="35701"/>
                  </a:cubicBezTo>
                  <a:close/>
                  <a:moveTo>
                    <a:pt x="23413" y="54108"/>
                  </a:moveTo>
                  <a:cubicBezTo>
                    <a:pt x="23319" y="54369"/>
                    <a:pt x="23247" y="54654"/>
                    <a:pt x="23200" y="54915"/>
                  </a:cubicBezTo>
                  <a:cubicBezTo>
                    <a:pt x="23152" y="55674"/>
                    <a:pt x="23176" y="56433"/>
                    <a:pt x="23271" y="57192"/>
                  </a:cubicBezTo>
                  <a:cubicBezTo>
                    <a:pt x="23319" y="56219"/>
                    <a:pt x="23366" y="55247"/>
                    <a:pt x="23413" y="54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68"/>
            <p:cNvSpPr/>
            <p:nvPr/>
          </p:nvSpPr>
          <p:spPr>
            <a:xfrm>
              <a:off x="7066925" y="2831500"/>
              <a:ext cx="337450" cy="240175"/>
            </a:xfrm>
            <a:custGeom>
              <a:avLst/>
              <a:gdLst/>
              <a:ahLst/>
              <a:cxnLst/>
              <a:rect l="l" t="t" r="r" b="b"/>
              <a:pathLst>
                <a:path w="13498" h="9607" extrusionOk="0">
                  <a:moveTo>
                    <a:pt x="1068" y="2182"/>
                  </a:moveTo>
                  <a:cubicBezTo>
                    <a:pt x="1092" y="2728"/>
                    <a:pt x="1115" y="3226"/>
                    <a:pt x="1115" y="3700"/>
                  </a:cubicBezTo>
                  <a:cubicBezTo>
                    <a:pt x="1139" y="4626"/>
                    <a:pt x="1542" y="5480"/>
                    <a:pt x="2230" y="6073"/>
                  </a:cubicBezTo>
                  <a:cubicBezTo>
                    <a:pt x="2515" y="6310"/>
                    <a:pt x="2800" y="6500"/>
                    <a:pt x="3132" y="6689"/>
                  </a:cubicBezTo>
                  <a:cubicBezTo>
                    <a:pt x="4247" y="7330"/>
                    <a:pt x="5456" y="7828"/>
                    <a:pt x="6713" y="8160"/>
                  </a:cubicBezTo>
                  <a:cubicBezTo>
                    <a:pt x="7496" y="8397"/>
                    <a:pt x="8327" y="8492"/>
                    <a:pt x="9157" y="8397"/>
                  </a:cubicBezTo>
                  <a:cubicBezTo>
                    <a:pt x="9370" y="8350"/>
                    <a:pt x="9584" y="8302"/>
                    <a:pt x="9773" y="8207"/>
                  </a:cubicBezTo>
                  <a:cubicBezTo>
                    <a:pt x="10106" y="8089"/>
                    <a:pt x="10438" y="7947"/>
                    <a:pt x="10770" y="7780"/>
                  </a:cubicBezTo>
                  <a:cubicBezTo>
                    <a:pt x="11505" y="7425"/>
                    <a:pt x="12146" y="6927"/>
                    <a:pt x="12667" y="6310"/>
                  </a:cubicBezTo>
                  <a:cubicBezTo>
                    <a:pt x="12905" y="6025"/>
                    <a:pt x="13213" y="6025"/>
                    <a:pt x="13403" y="6310"/>
                  </a:cubicBezTo>
                  <a:cubicBezTo>
                    <a:pt x="13474" y="6405"/>
                    <a:pt x="13498" y="6547"/>
                    <a:pt x="13426" y="6666"/>
                  </a:cubicBezTo>
                  <a:cubicBezTo>
                    <a:pt x="13166" y="7401"/>
                    <a:pt x="12644" y="8018"/>
                    <a:pt x="11956" y="8445"/>
                  </a:cubicBezTo>
                  <a:cubicBezTo>
                    <a:pt x="11292" y="8824"/>
                    <a:pt x="10604" y="9133"/>
                    <a:pt x="9868" y="9393"/>
                  </a:cubicBezTo>
                  <a:cubicBezTo>
                    <a:pt x="9347" y="9560"/>
                    <a:pt x="8801" y="9607"/>
                    <a:pt x="8255" y="9560"/>
                  </a:cubicBezTo>
                  <a:cubicBezTo>
                    <a:pt x="7140" y="9488"/>
                    <a:pt x="6049" y="9251"/>
                    <a:pt x="5029" y="8848"/>
                  </a:cubicBezTo>
                  <a:cubicBezTo>
                    <a:pt x="3986" y="8468"/>
                    <a:pt x="2989" y="7970"/>
                    <a:pt x="2064" y="7377"/>
                  </a:cubicBezTo>
                  <a:cubicBezTo>
                    <a:pt x="997" y="6689"/>
                    <a:pt x="261" y="5574"/>
                    <a:pt x="48" y="4341"/>
                  </a:cubicBezTo>
                  <a:cubicBezTo>
                    <a:pt x="1" y="4175"/>
                    <a:pt x="1" y="3985"/>
                    <a:pt x="1" y="3819"/>
                  </a:cubicBezTo>
                  <a:lnTo>
                    <a:pt x="1" y="1471"/>
                  </a:lnTo>
                  <a:cubicBezTo>
                    <a:pt x="24" y="1020"/>
                    <a:pt x="167" y="593"/>
                    <a:pt x="451" y="237"/>
                  </a:cubicBezTo>
                  <a:cubicBezTo>
                    <a:pt x="522" y="71"/>
                    <a:pt x="712" y="0"/>
                    <a:pt x="878" y="47"/>
                  </a:cubicBezTo>
                  <a:cubicBezTo>
                    <a:pt x="1020" y="95"/>
                    <a:pt x="1115" y="237"/>
                    <a:pt x="1115" y="403"/>
                  </a:cubicBezTo>
                  <a:cubicBezTo>
                    <a:pt x="1115" y="854"/>
                    <a:pt x="1092" y="1281"/>
                    <a:pt x="1068" y="1732"/>
                  </a:cubicBezTo>
                  <a:cubicBezTo>
                    <a:pt x="1092" y="1898"/>
                    <a:pt x="1068" y="2087"/>
                    <a:pt x="1068" y="2182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68"/>
            <p:cNvSpPr/>
            <p:nvPr/>
          </p:nvSpPr>
          <p:spPr>
            <a:xfrm>
              <a:off x="7341500" y="2833850"/>
              <a:ext cx="37975" cy="45700"/>
            </a:xfrm>
            <a:custGeom>
              <a:avLst/>
              <a:gdLst/>
              <a:ahLst/>
              <a:cxnLst/>
              <a:rect l="l" t="t" r="r" b="b"/>
              <a:pathLst>
                <a:path w="1519" h="1828" extrusionOk="0">
                  <a:moveTo>
                    <a:pt x="1518" y="736"/>
                  </a:moveTo>
                  <a:cubicBezTo>
                    <a:pt x="1518" y="1068"/>
                    <a:pt x="1400" y="1353"/>
                    <a:pt x="1186" y="1590"/>
                  </a:cubicBezTo>
                  <a:cubicBezTo>
                    <a:pt x="973" y="1780"/>
                    <a:pt x="688" y="1827"/>
                    <a:pt x="403" y="1733"/>
                  </a:cubicBezTo>
                  <a:cubicBezTo>
                    <a:pt x="143" y="1590"/>
                    <a:pt x="0" y="1306"/>
                    <a:pt x="24" y="997"/>
                  </a:cubicBezTo>
                  <a:cubicBezTo>
                    <a:pt x="71" y="523"/>
                    <a:pt x="403" y="309"/>
                    <a:pt x="759" y="120"/>
                  </a:cubicBezTo>
                  <a:cubicBezTo>
                    <a:pt x="1020" y="1"/>
                    <a:pt x="1329" y="143"/>
                    <a:pt x="1447" y="428"/>
                  </a:cubicBezTo>
                  <a:cubicBezTo>
                    <a:pt x="1471" y="523"/>
                    <a:pt x="1495" y="641"/>
                    <a:pt x="1518" y="73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68"/>
            <p:cNvSpPr/>
            <p:nvPr/>
          </p:nvSpPr>
          <p:spPr>
            <a:xfrm>
              <a:off x="7136900" y="2762100"/>
              <a:ext cx="32650" cy="33250"/>
            </a:xfrm>
            <a:custGeom>
              <a:avLst/>
              <a:gdLst/>
              <a:ahLst/>
              <a:cxnLst/>
              <a:rect l="l" t="t" r="r" b="b"/>
              <a:pathLst>
                <a:path w="1306" h="1330" extrusionOk="0">
                  <a:moveTo>
                    <a:pt x="831" y="1329"/>
                  </a:moveTo>
                  <a:cubicBezTo>
                    <a:pt x="641" y="1282"/>
                    <a:pt x="475" y="1234"/>
                    <a:pt x="285" y="1163"/>
                  </a:cubicBezTo>
                  <a:cubicBezTo>
                    <a:pt x="95" y="1068"/>
                    <a:pt x="1" y="855"/>
                    <a:pt x="48" y="641"/>
                  </a:cubicBezTo>
                  <a:cubicBezTo>
                    <a:pt x="119" y="214"/>
                    <a:pt x="380" y="1"/>
                    <a:pt x="736" y="48"/>
                  </a:cubicBezTo>
                  <a:cubicBezTo>
                    <a:pt x="1068" y="72"/>
                    <a:pt x="1305" y="404"/>
                    <a:pt x="1210" y="736"/>
                  </a:cubicBezTo>
                  <a:cubicBezTo>
                    <a:pt x="1163" y="973"/>
                    <a:pt x="1021" y="1187"/>
                    <a:pt x="831" y="1329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0" name="Google Shape;1890;p68"/>
          <p:cNvGrpSpPr/>
          <p:nvPr/>
        </p:nvGrpSpPr>
        <p:grpSpPr>
          <a:xfrm>
            <a:off x="612444" y="2962458"/>
            <a:ext cx="1489275" cy="1677050"/>
            <a:chOff x="905575" y="2441325"/>
            <a:chExt cx="1489275" cy="1677050"/>
          </a:xfrm>
        </p:grpSpPr>
        <p:sp>
          <p:nvSpPr>
            <p:cNvPr id="1891" name="Google Shape;1891;p68"/>
            <p:cNvSpPr/>
            <p:nvPr/>
          </p:nvSpPr>
          <p:spPr>
            <a:xfrm flipH="1">
              <a:off x="1108550" y="2458600"/>
              <a:ext cx="764250" cy="421625"/>
            </a:xfrm>
            <a:custGeom>
              <a:avLst/>
              <a:gdLst/>
              <a:ahLst/>
              <a:cxnLst/>
              <a:rect l="l" t="t" r="r" b="b"/>
              <a:pathLst>
                <a:path w="30570" h="16865" extrusionOk="0">
                  <a:moveTo>
                    <a:pt x="30444" y="14333"/>
                  </a:moveTo>
                  <a:cubicBezTo>
                    <a:pt x="30068" y="14459"/>
                    <a:pt x="29733" y="14521"/>
                    <a:pt x="29377" y="14521"/>
                  </a:cubicBezTo>
                  <a:cubicBezTo>
                    <a:pt x="29335" y="14375"/>
                    <a:pt x="29335" y="14249"/>
                    <a:pt x="29315" y="14124"/>
                  </a:cubicBezTo>
                  <a:cubicBezTo>
                    <a:pt x="29294" y="13956"/>
                    <a:pt x="29294" y="13768"/>
                    <a:pt x="29105" y="13642"/>
                  </a:cubicBezTo>
                  <a:cubicBezTo>
                    <a:pt x="29001" y="13663"/>
                    <a:pt x="28875" y="13663"/>
                    <a:pt x="28750" y="13705"/>
                  </a:cubicBezTo>
                  <a:cubicBezTo>
                    <a:pt x="28666" y="14145"/>
                    <a:pt x="28561" y="14563"/>
                    <a:pt x="28394" y="14961"/>
                  </a:cubicBezTo>
                  <a:cubicBezTo>
                    <a:pt x="28247" y="15379"/>
                    <a:pt x="28164" y="15798"/>
                    <a:pt x="28143" y="16237"/>
                  </a:cubicBezTo>
                  <a:cubicBezTo>
                    <a:pt x="28143" y="16383"/>
                    <a:pt x="28164" y="16572"/>
                    <a:pt x="28017" y="16718"/>
                  </a:cubicBezTo>
                  <a:cubicBezTo>
                    <a:pt x="27975" y="16718"/>
                    <a:pt x="27975" y="16739"/>
                    <a:pt x="27955" y="16739"/>
                  </a:cubicBezTo>
                  <a:cubicBezTo>
                    <a:pt x="27306" y="16865"/>
                    <a:pt x="27076" y="16718"/>
                    <a:pt x="26678" y="16049"/>
                  </a:cubicBezTo>
                  <a:cubicBezTo>
                    <a:pt x="26385" y="15588"/>
                    <a:pt x="26239" y="15065"/>
                    <a:pt x="25988" y="14563"/>
                  </a:cubicBezTo>
                  <a:cubicBezTo>
                    <a:pt x="25946" y="14438"/>
                    <a:pt x="25883" y="14312"/>
                    <a:pt x="25841" y="14207"/>
                  </a:cubicBezTo>
                  <a:cubicBezTo>
                    <a:pt x="25758" y="14040"/>
                    <a:pt x="25653" y="13894"/>
                    <a:pt x="25548" y="13726"/>
                  </a:cubicBezTo>
                  <a:cubicBezTo>
                    <a:pt x="25004" y="13684"/>
                    <a:pt x="24816" y="13768"/>
                    <a:pt x="24816" y="14249"/>
                  </a:cubicBezTo>
                  <a:cubicBezTo>
                    <a:pt x="24816" y="14668"/>
                    <a:pt x="24607" y="15003"/>
                    <a:pt x="24418" y="15337"/>
                  </a:cubicBezTo>
                  <a:cubicBezTo>
                    <a:pt x="24209" y="15735"/>
                    <a:pt x="23874" y="15798"/>
                    <a:pt x="23498" y="15609"/>
                  </a:cubicBezTo>
                  <a:cubicBezTo>
                    <a:pt x="23289" y="15505"/>
                    <a:pt x="23058" y="15379"/>
                    <a:pt x="22912" y="15191"/>
                  </a:cubicBezTo>
                  <a:cubicBezTo>
                    <a:pt x="22305" y="14354"/>
                    <a:pt x="21594" y="13601"/>
                    <a:pt x="21175" y="12659"/>
                  </a:cubicBezTo>
                  <a:cubicBezTo>
                    <a:pt x="21071" y="12429"/>
                    <a:pt x="20987" y="12220"/>
                    <a:pt x="20966" y="11948"/>
                  </a:cubicBezTo>
                  <a:cubicBezTo>
                    <a:pt x="20966" y="11738"/>
                    <a:pt x="20924" y="11529"/>
                    <a:pt x="20861" y="11341"/>
                  </a:cubicBezTo>
                  <a:cubicBezTo>
                    <a:pt x="20840" y="11236"/>
                    <a:pt x="20736" y="11173"/>
                    <a:pt x="20610" y="11173"/>
                  </a:cubicBezTo>
                  <a:cubicBezTo>
                    <a:pt x="20464" y="11173"/>
                    <a:pt x="20359" y="11236"/>
                    <a:pt x="20338" y="11341"/>
                  </a:cubicBezTo>
                  <a:cubicBezTo>
                    <a:pt x="20296" y="11613"/>
                    <a:pt x="20234" y="11864"/>
                    <a:pt x="20213" y="12136"/>
                  </a:cubicBezTo>
                  <a:cubicBezTo>
                    <a:pt x="20213" y="12345"/>
                    <a:pt x="20129" y="12534"/>
                    <a:pt x="19983" y="12680"/>
                  </a:cubicBezTo>
                  <a:cubicBezTo>
                    <a:pt x="19564" y="13161"/>
                    <a:pt x="19146" y="13642"/>
                    <a:pt x="18727" y="14145"/>
                  </a:cubicBezTo>
                  <a:lnTo>
                    <a:pt x="18560" y="14291"/>
                  </a:lnTo>
                  <a:cubicBezTo>
                    <a:pt x="18204" y="14605"/>
                    <a:pt x="17932" y="14605"/>
                    <a:pt x="17576" y="14270"/>
                  </a:cubicBezTo>
                  <a:cubicBezTo>
                    <a:pt x="17263" y="13998"/>
                    <a:pt x="16949" y="13663"/>
                    <a:pt x="16760" y="13245"/>
                  </a:cubicBezTo>
                  <a:cubicBezTo>
                    <a:pt x="16739" y="13182"/>
                    <a:pt x="16677" y="13119"/>
                    <a:pt x="16635" y="13078"/>
                  </a:cubicBezTo>
                  <a:cubicBezTo>
                    <a:pt x="16467" y="12868"/>
                    <a:pt x="16237" y="12785"/>
                    <a:pt x="15965" y="12889"/>
                  </a:cubicBezTo>
                  <a:cubicBezTo>
                    <a:pt x="15714" y="12994"/>
                    <a:pt x="15484" y="13161"/>
                    <a:pt x="15233" y="13329"/>
                  </a:cubicBezTo>
                  <a:cubicBezTo>
                    <a:pt x="14542" y="13831"/>
                    <a:pt x="13810" y="14270"/>
                    <a:pt x="13036" y="14647"/>
                  </a:cubicBezTo>
                  <a:cubicBezTo>
                    <a:pt x="12597" y="14856"/>
                    <a:pt x="12157" y="15044"/>
                    <a:pt x="11655" y="15149"/>
                  </a:cubicBezTo>
                  <a:cubicBezTo>
                    <a:pt x="11153" y="15275"/>
                    <a:pt x="10776" y="15149"/>
                    <a:pt x="10421" y="14793"/>
                  </a:cubicBezTo>
                  <a:cubicBezTo>
                    <a:pt x="10149" y="14521"/>
                    <a:pt x="10002" y="14249"/>
                    <a:pt x="10044" y="13852"/>
                  </a:cubicBezTo>
                  <a:cubicBezTo>
                    <a:pt x="10044" y="13475"/>
                    <a:pt x="10065" y="13078"/>
                    <a:pt x="10211" y="12680"/>
                  </a:cubicBezTo>
                  <a:cubicBezTo>
                    <a:pt x="10316" y="12429"/>
                    <a:pt x="10379" y="12136"/>
                    <a:pt x="10358" y="11843"/>
                  </a:cubicBezTo>
                  <a:cubicBezTo>
                    <a:pt x="10316" y="11487"/>
                    <a:pt x="10190" y="11320"/>
                    <a:pt x="9835" y="11320"/>
                  </a:cubicBezTo>
                  <a:cubicBezTo>
                    <a:pt x="9625" y="11320"/>
                    <a:pt x="9416" y="11341"/>
                    <a:pt x="9228" y="11425"/>
                  </a:cubicBezTo>
                  <a:cubicBezTo>
                    <a:pt x="8914" y="11529"/>
                    <a:pt x="8600" y="11697"/>
                    <a:pt x="8286" y="11843"/>
                  </a:cubicBezTo>
                  <a:cubicBezTo>
                    <a:pt x="7428" y="12282"/>
                    <a:pt x="6508" y="12492"/>
                    <a:pt x="5587" y="12743"/>
                  </a:cubicBezTo>
                  <a:cubicBezTo>
                    <a:pt x="5231" y="12806"/>
                    <a:pt x="4834" y="12868"/>
                    <a:pt x="4457" y="12952"/>
                  </a:cubicBezTo>
                  <a:cubicBezTo>
                    <a:pt x="3767" y="13098"/>
                    <a:pt x="3076" y="12952"/>
                    <a:pt x="2428" y="12659"/>
                  </a:cubicBezTo>
                  <a:cubicBezTo>
                    <a:pt x="2344" y="12638"/>
                    <a:pt x="2302" y="12534"/>
                    <a:pt x="2198" y="12450"/>
                  </a:cubicBezTo>
                  <a:cubicBezTo>
                    <a:pt x="2532" y="11948"/>
                    <a:pt x="2762" y="11425"/>
                    <a:pt x="3286" y="11090"/>
                  </a:cubicBezTo>
                  <a:cubicBezTo>
                    <a:pt x="3411" y="11006"/>
                    <a:pt x="3516" y="10901"/>
                    <a:pt x="3620" y="10797"/>
                  </a:cubicBezTo>
                  <a:cubicBezTo>
                    <a:pt x="3913" y="10462"/>
                    <a:pt x="4290" y="10295"/>
                    <a:pt x="4729" y="10274"/>
                  </a:cubicBezTo>
                  <a:cubicBezTo>
                    <a:pt x="4918" y="10253"/>
                    <a:pt x="5064" y="10232"/>
                    <a:pt x="5190" y="10085"/>
                  </a:cubicBezTo>
                  <a:cubicBezTo>
                    <a:pt x="5378" y="9939"/>
                    <a:pt x="5462" y="9730"/>
                    <a:pt x="5378" y="9541"/>
                  </a:cubicBezTo>
                  <a:cubicBezTo>
                    <a:pt x="5294" y="9332"/>
                    <a:pt x="5127" y="9290"/>
                    <a:pt x="4918" y="9290"/>
                  </a:cubicBezTo>
                  <a:cubicBezTo>
                    <a:pt x="4604" y="9290"/>
                    <a:pt x="4311" y="9353"/>
                    <a:pt x="4039" y="9521"/>
                  </a:cubicBezTo>
                  <a:cubicBezTo>
                    <a:pt x="3265" y="9939"/>
                    <a:pt x="2470" y="9918"/>
                    <a:pt x="1695" y="9625"/>
                  </a:cubicBezTo>
                  <a:cubicBezTo>
                    <a:pt x="1486" y="9541"/>
                    <a:pt x="1277" y="9437"/>
                    <a:pt x="1110" y="9290"/>
                  </a:cubicBezTo>
                  <a:cubicBezTo>
                    <a:pt x="754" y="8914"/>
                    <a:pt x="419" y="8516"/>
                    <a:pt x="147" y="8098"/>
                  </a:cubicBezTo>
                  <a:cubicBezTo>
                    <a:pt x="42" y="7951"/>
                    <a:pt x="1" y="7784"/>
                    <a:pt x="21" y="7637"/>
                  </a:cubicBezTo>
                  <a:cubicBezTo>
                    <a:pt x="21" y="7428"/>
                    <a:pt x="126" y="7303"/>
                    <a:pt x="356" y="7240"/>
                  </a:cubicBezTo>
                  <a:cubicBezTo>
                    <a:pt x="461" y="7219"/>
                    <a:pt x="545" y="7219"/>
                    <a:pt x="649" y="7219"/>
                  </a:cubicBezTo>
                  <a:cubicBezTo>
                    <a:pt x="1486" y="7219"/>
                    <a:pt x="2323" y="7219"/>
                    <a:pt x="3160" y="7198"/>
                  </a:cubicBezTo>
                  <a:lnTo>
                    <a:pt x="3265" y="7198"/>
                  </a:lnTo>
                  <a:lnTo>
                    <a:pt x="5294" y="7428"/>
                  </a:lnTo>
                  <a:cubicBezTo>
                    <a:pt x="5399" y="7428"/>
                    <a:pt x="5483" y="7470"/>
                    <a:pt x="5587" y="7449"/>
                  </a:cubicBezTo>
                  <a:cubicBezTo>
                    <a:pt x="5922" y="7428"/>
                    <a:pt x="6278" y="7512"/>
                    <a:pt x="6592" y="7616"/>
                  </a:cubicBezTo>
                  <a:cubicBezTo>
                    <a:pt x="6633" y="7637"/>
                    <a:pt x="6696" y="7637"/>
                    <a:pt x="6738" y="7637"/>
                  </a:cubicBezTo>
                  <a:cubicBezTo>
                    <a:pt x="6822" y="7637"/>
                    <a:pt x="6947" y="7533"/>
                    <a:pt x="6926" y="7449"/>
                  </a:cubicBezTo>
                  <a:cubicBezTo>
                    <a:pt x="6801" y="7198"/>
                    <a:pt x="6759" y="6884"/>
                    <a:pt x="6508" y="6675"/>
                  </a:cubicBezTo>
                  <a:cubicBezTo>
                    <a:pt x="6278" y="6466"/>
                    <a:pt x="6068" y="6194"/>
                    <a:pt x="5964" y="5880"/>
                  </a:cubicBezTo>
                  <a:cubicBezTo>
                    <a:pt x="5901" y="5733"/>
                    <a:pt x="5755" y="5566"/>
                    <a:pt x="5608" y="5440"/>
                  </a:cubicBezTo>
                  <a:cubicBezTo>
                    <a:pt x="5148" y="5022"/>
                    <a:pt x="4876" y="4478"/>
                    <a:pt x="4708" y="3892"/>
                  </a:cubicBezTo>
                  <a:cubicBezTo>
                    <a:pt x="4520" y="3348"/>
                    <a:pt x="4604" y="2762"/>
                    <a:pt x="4729" y="2218"/>
                  </a:cubicBezTo>
                  <a:cubicBezTo>
                    <a:pt x="4750" y="2134"/>
                    <a:pt x="4771" y="2093"/>
                    <a:pt x="4834" y="2030"/>
                  </a:cubicBezTo>
                  <a:cubicBezTo>
                    <a:pt x="5231" y="1695"/>
                    <a:pt x="5650" y="1465"/>
                    <a:pt x="6173" y="1611"/>
                  </a:cubicBezTo>
                  <a:cubicBezTo>
                    <a:pt x="6320" y="1674"/>
                    <a:pt x="6508" y="1695"/>
                    <a:pt x="6654" y="1758"/>
                  </a:cubicBezTo>
                  <a:cubicBezTo>
                    <a:pt x="7261" y="2030"/>
                    <a:pt x="7868" y="2323"/>
                    <a:pt x="8433" y="2637"/>
                  </a:cubicBezTo>
                  <a:cubicBezTo>
                    <a:pt x="8747" y="2825"/>
                    <a:pt x="8998" y="3076"/>
                    <a:pt x="9207" y="3390"/>
                  </a:cubicBezTo>
                  <a:cubicBezTo>
                    <a:pt x="9312" y="3557"/>
                    <a:pt x="9416" y="3704"/>
                    <a:pt x="9563" y="3850"/>
                  </a:cubicBezTo>
                  <a:cubicBezTo>
                    <a:pt x="9751" y="3997"/>
                    <a:pt x="9877" y="3976"/>
                    <a:pt x="10169" y="3767"/>
                  </a:cubicBezTo>
                  <a:cubicBezTo>
                    <a:pt x="10044" y="3432"/>
                    <a:pt x="10002" y="3034"/>
                    <a:pt x="10044" y="2658"/>
                  </a:cubicBezTo>
                  <a:cubicBezTo>
                    <a:pt x="10065" y="2406"/>
                    <a:pt x="10044" y="2134"/>
                    <a:pt x="9939" y="1883"/>
                  </a:cubicBezTo>
                  <a:cubicBezTo>
                    <a:pt x="9772" y="1402"/>
                    <a:pt x="9856" y="942"/>
                    <a:pt x="10169" y="544"/>
                  </a:cubicBezTo>
                  <a:cubicBezTo>
                    <a:pt x="10274" y="398"/>
                    <a:pt x="10421" y="314"/>
                    <a:pt x="10609" y="398"/>
                  </a:cubicBezTo>
                  <a:cubicBezTo>
                    <a:pt x="11006" y="523"/>
                    <a:pt x="11404" y="649"/>
                    <a:pt x="11676" y="984"/>
                  </a:cubicBezTo>
                  <a:cubicBezTo>
                    <a:pt x="11885" y="1256"/>
                    <a:pt x="12157" y="1486"/>
                    <a:pt x="12387" y="1716"/>
                  </a:cubicBezTo>
                  <a:cubicBezTo>
                    <a:pt x="12471" y="1800"/>
                    <a:pt x="12555" y="1883"/>
                    <a:pt x="12659" y="1967"/>
                  </a:cubicBezTo>
                  <a:cubicBezTo>
                    <a:pt x="12910" y="2134"/>
                    <a:pt x="13245" y="2009"/>
                    <a:pt x="13287" y="1695"/>
                  </a:cubicBezTo>
                  <a:cubicBezTo>
                    <a:pt x="13308" y="1486"/>
                    <a:pt x="13245" y="1277"/>
                    <a:pt x="13224" y="1067"/>
                  </a:cubicBezTo>
                  <a:cubicBezTo>
                    <a:pt x="13203" y="921"/>
                    <a:pt x="13141" y="774"/>
                    <a:pt x="13120" y="628"/>
                  </a:cubicBezTo>
                  <a:cubicBezTo>
                    <a:pt x="13099" y="502"/>
                    <a:pt x="13078" y="356"/>
                    <a:pt x="13015" y="230"/>
                  </a:cubicBezTo>
                  <a:cubicBezTo>
                    <a:pt x="13308" y="21"/>
                    <a:pt x="13601" y="0"/>
                    <a:pt x="13873" y="105"/>
                  </a:cubicBezTo>
                  <a:cubicBezTo>
                    <a:pt x="14270" y="230"/>
                    <a:pt x="14668" y="398"/>
                    <a:pt x="15024" y="544"/>
                  </a:cubicBezTo>
                  <a:cubicBezTo>
                    <a:pt x="15400" y="712"/>
                    <a:pt x="15735" y="942"/>
                    <a:pt x="15923" y="1298"/>
                  </a:cubicBezTo>
                  <a:cubicBezTo>
                    <a:pt x="16007" y="1444"/>
                    <a:pt x="16112" y="1549"/>
                    <a:pt x="16216" y="1653"/>
                  </a:cubicBezTo>
                  <a:cubicBezTo>
                    <a:pt x="16467" y="1862"/>
                    <a:pt x="16530" y="2134"/>
                    <a:pt x="16635" y="2427"/>
                  </a:cubicBezTo>
                  <a:cubicBezTo>
                    <a:pt x="16656" y="2511"/>
                    <a:pt x="16635" y="2616"/>
                    <a:pt x="16635" y="2720"/>
                  </a:cubicBezTo>
                  <a:cubicBezTo>
                    <a:pt x="16593" y="2867"/>
                    <a:pt x="16551" y="3013"/>
                    <a:pt x="16488" y="3160"/>
                  </a:cubicBezTo>
                  <a:cubicBezTo>
                    <a:pt x="16677" y="3369"/>
                    <a:pt x="16865" y="3557"/>
                    <a:pt x="17053" y="3767"/>
                  </a:cubicBezTo>
                  <a:cubicBezTo>
                    <a:pt x="17179" y="3683"/>
                    <a:pt x="17283" y="3599"/>
                    <a:pt x="17409" y="3557"/>
                  </a:cubicBezTo>
                  <a:cubicBezTo>
                    <a:pt x="17639" y="3474"/>
                    <a:pt x="17723" y="3285"/>
                    <a:pt x="17723" y="3055"/>
                  </a:cubicBezTo>
                  <a:cubicBezTo>
                    <a:pt x="17723" y="2951"/>
                    <a:pt x="17702" y="2867"/>
                    <a:pt x="17702" y="2762"/>
                  </a:cubicBezTo>
                  <a:cubicBezTo>
                    <a:pt x="17681" y="2490"/>
                    <a:pt x="17786" y="2239"/>
                    <a:pt x="18037" y="2114"/>
                  </a:cubicBezTo>
                  <a:cubicBezTo>
                    <a:pt x="18246" y="2009"/>
                    <a:pt x="18434" y="1904"/>
                    <a:pt x="18644" y="1821"/>
                  </a:cubicBezTo>
                  <a:cubicBezTo>
                    <a:pt x="18769" y="1779"/>
                    <a:pt x="18895" y="1758"/>
                    <a:pt x="18999" y="1716"/>
                  </a:cubicBezTo>
                  <a:lnTo>
                    <a:pt x="19983" y="1716"/>
                  </a:lnTo>
                  <a:cubicBezTo>
                    <a:pt x="20317" y="1716"/>
                    <a:pt x="20610" y="1883"/>
                    <a:pt x="20882" y="1988"/>
                  </a:cubicBezTo>
                  <a:cubicBezTo>
                    <a:pt x="20945" y="2009"/>
                    <a:pt x="20987" y="2030"/>
                    <a:pt x="21029" y="2093"/>
                  </a:cubicBezTo>
                  <a:cubicBezTo>
                    <a:pt x="21238" y="2427"/>
                    <a:pt x="21510" y="2720"/>
                    <a:pt x="21468" y="3160"/>
                  </a:cubicBezTo>
                  <a:cubicBezTo>
                    <a:pt x="21447" y="3327"/>
                    <a:pt x="21468" y="3495"/>
                    <a:pt x="21468" y="3683"/>
                  </a:cubicBezTo>
                  <a:cubicBezTo>
                    <a:pt x="21489" y="3997"/>
                    <a:pt x="21698" y="4164"/>
                    <a:pt x="22012" y="4164"/>
                  </a:cubicBezTo>
                  <a:cubicBezTo>
                    <a:pt x="22117" y="4164"/>
                    <a:pt x="22201" y="4122"/>
                    <a:pt x="22305" y="4101"/>
                  </a:cubicBezTo>
                  <a:cubicBezTo>
                    <a:pt x="22912" y="3892"/>
                    <a:pt x="23498" y="3997"/>
                    <a:pt x="24105" y="3997"/>
                  </a:cubicBezTo>
                  <a:cubicBezTo>
                    <a:pt x="24272" y="3997"/>
                    <a:pt x="24398" y="4101"/>
                    <a:pt x="24481" y="4227"/>
                  </a:cubicBezTo>
                  <a:cubicBezTo>
                    <a:pt x="24628" y="4520"/>
                    <a:pt x="24753" y="4813"/>
                    <a:pt x="24900" y="5064"/>
                  </a:cubicBezTo>
                  <a:cubicBezTo>
                    <a:pt x="24753" y="5461"/>
                    <a:pt x="24607" y="5754"/>
                    <a:pt x="24272" y="5964"/>
                  </a:cubicBezTo>
                  <a:cubicBezTo>
                    <a:pt x="23958" y="6152"/>
                    <a:pt x="24021" y="6528"/>
                    <a:pt x="24377" y="6675"/>
                  </a:cubicBezTo>
                  <a:cubicBezTo>
                    <a:pt x="24586" y="6738"/>
                    <a:pt x="24816" y="6821"/>
                    <a:pt x="25025" y="6842"/>
                  </a:cubicBezTo>
                  <a:cubicBezTo>
                    <a:pt x="25339" y="6884"/>
                    <a:pt x="25632" y="6947"/>
                    <a:pt x="25904" y="7031"/>
                  </a:cubicBezTo>
                  <a:cubicBezTo>
                    <a:pt x="26427" y="7198"/>
                    <a:pt x="26929" y="7449"/>
                    <a:pt x="27411" y="7679"/>
                  </a:cubicBezTo>
                  <a:cubicBezTo>
                    <a:pt x="27724" y="7847"/>
                    <a:pt x="27996" y="8035"/>
                    <a:pt x="28206" y="8265"/>
                  </a:cubicBezTo>
                  <a:cubicBezTo>
                    <a:pt x="28268" y="8307"/>
                    <a:pt x="28310" y="8370"/>
                    <a:pt x="28373" y="8453"/>
                  </a:cubicBezTo>
                  <a:cubicBezTo>
                    <a:pt x="28729" y="8997"/>
                    <a:pt x="28624" y="9395"/>
                    <a:pt x="28059" y="9667"/>
                  </a:cubicBezTo>
                  <a:cubicBezTo>
                    <a:pt x="27975" y="9709"/>
                    <a:pt x="27892" y="9730"/>
                    <a:pt x="27850" y="9751"/>
                  </a:cubicBezTo>
                  <a:cubicBezTo>
                    <a:pt x="27515" y="9918"/>
                    <a:pt x="27411" y="10065"/>
                    <a:pt x="27431" y="10399"/>
                  </a:cubicBezTo>
                  <a:cubicBezTo>
                    <a:pt x="27452" y="10797"/>
                    <a:pt x="27620" y="11111"/>
                    <a:pt x="27934" y="11320"/>
                  </a:cubicBezTo>
                  <a:cubicBezTo>
                    <a:pt x="28582" y="11822"/>
                    <a:pt x="29147" y="12387"/>
                    <a:pt x="29733" y="12994"/>
                  </a:cubicBezTo>
                  <a:cubicBezTo>
                    <a:pt x="29879" y="13161"/>
                    <a:pt x="30026" y="13329"/>
                    <a:pt x="30172" y="13517"/>
                  </a:cubicBezTo>
                  <a:cubicBezTo>
                    <a:pt x="30549" y="13726"/>
                    <a:pt x="30570" y="13998"/>
                    <a:pt x="30444" y="1433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68"/>
            <p:cNvSpPr/>
            <p:nvPr/>
          </p:nvSpPr>
          <p:spPr>
            <a:xfrm flipH="1">
              <a:off x="1275925" y="3214450"/>
              <a:ext cx="430000" cy="482325"/>
            </a:xfrm>
            <a:custGeom>
              <a:avLst/>
              <a:gdLst/>
              <a:ahLst/>
              <a:cxnLst/>
              <a:rect l="l" t="t" r="r" b="b"/>
              <a:pathLst>
                <a:path w="17200" h="19293" extrusionOk="0">
                  <a:moveTo>
                    <a:pt x="9416" y="1298"/>
                  </a:moveTo>
                  <a:cubicBezTo>
                    <a:pt x="10462" y="859"/>
                    <a:pt x="11425" y="419"/>
                    <a:pt x="12387" y="1"/>
                  </a:cubicBezTo>
                  <a:cubicBezTo>
                    <a:pt x="12450" y="22"/>
                    <a:pt x="12492" y="85"/>
                    <a:pt x="12513" y="106"/>
                  </a:cubicBezTo>
                  <a:cubicBezTo>
                    <a:pt x="12931" y="419"/>
                    <a:pt x="13224" y="796"/>
                    <a:pt x="13329" y="1361"/>
                  </a:cubicBezTo>
                  <a:cubicBezTo>
                    <a:pt x="13349" y="1528"/>
                    <a:pt x="13517" y="1696"/>
                    <a:pt x="13601" y="1842"/>
                  </a:cubicBezTo>
                  <a:cubicBezTo>
                    <a:pt x="13810" y="2240"/>
                    <a:pt x="14019" y="2616"/>
                    <a:pt x="14082" y="3056"/>
                  </a:cubicBezTo>
                  <a:cubicBezTo>
                    <a:pt x="14124" y="3265"/>
                    <a:pt x="14228" y="3495"/>
                    <a:pt x="14291" y="3704"/>
                  </a:cubicBezTo>
                  <a:cubicBezTo>
                    <a:pt x="14689" y="4813"/>
                    <a:pt x="15107" y="5943"/>
                    <a:pt x="15400" y="7052"/>
                  </a:cubicBezTo>
                  <a:cubicBezTo>
                    <a:pt x="15421" y="7157"/>
                    <a:pt x="15484" y="7261"/>
                    <a:pt x="15484" y="7408"/>
                  </a:cubicBezTo>
                  <a:cubicBezTo>
                    <a:pt x="15588" y="8140"/>
                    <a:pt x="15798" y="8831"/>
                    <a:pt x="15965" y="9563"/>
                  </a:cubicBezTo>
                  <a:cubicBezTo>
                    <a:pt x="16153" y="10274"/>
                    <a:pt x="16237" y="11028"/>
                    <a:pt x="16383" y="11739"/>
                  </a:cubicBezTo>
                  <a:cubicBezTo>
                    <a:pt x="16488" y="12241"/>
                    <a:pt x="16634" y="12743"/>
                    <a:pt x="16760" y="13225"/>
                  </a:cubicBezTo>
                  <a:cubicBezTo>
                    <a:pt x="16781" y="13392"/>
                    <a:pt x="16844" y="13518"/>
                    <a:pt x="16844" y="13685"/>
                  </a:cubicBezTo>
                  <a:cubicBezTo>
                    <a:pt x="16865" y="14250"/>
                    <a:pt x="16969" y="14794"/>
                    <a:pt x="17116" y="15359"/>
                  </a:cubicBezTo>
                  <a:lnTo>
                    <a:pt x="17199" y="15735"/>
                  </a:lnTo>
                  <a:lnTo>
                    <a:pt x="17199" y="17577"/>
                  </a:lnTo>
                  <a:cubicBezTo>
                    <a:pt x="17199" y="17619"/>
                    <a:pt x="17178" y="17681"/>
                    <a:pt x="17158" y="17786"/>
                  </a:cubicBezTo>
                  <a:cubicBezTo>
                    <a:pt x="15923" y="17995"/>
                    <a:pt x="14689" y="18204"/>
                    <a:pt x="13454" y="18435"/>
                  </a:cubicBezTo>
                  <a:cubicBezTo>
                    <a:pt x="13182" y="18497"/>
                    <a:pt x="12868" y="18539"/>
                    <a:pt x="12575" y="18623"/>
                  </a:cubicBezTo>
                  <a:cubicBezTo>
                    <a:pt x="12073" y="18769"/>
                    <a:pt x="11571" y="18853"/>
                    <a:pt x="11048" y="18916"/>
                  </a:cubicBezTo>
                  <a:cubicBezTo>
                    <a:pt x="10629" y="18958"/>
                    <a:pt x="10253" y="19062"/>
                    <a:pt x="9834" y="19167"/>
                  </a:cubicBezTo>
                  <a:cubicBezTo>
                    <a:pt x="9479" y="19272"/>
                    <a:pt x="9165" y="19292"/>
                    <a:pt x="8809" y="19292"/>
                  </a:cubicBezTo>
                  <a:lnTo>
                    <a:pt x="2992" y="19292"/>
                  </a:lnTo>
                  <a:lnTo>
                    <a:pt x="2762" y="19292"/>
                  </a:lnTo>
                  <a:cubicBezTo>
                    <a:pt x="2009" y="19188"/>
                    <a:pt x="1277" y="19125"/>
                    <a:pt x="523" y="19020"/>
                  </a:cubicBezTo>
                  <a:cubicBezTo>
                    <a:pt x="335" y="18979"/>
                    <a:pt x="147" y="18916"/>
                    <a:pt x="0" y="18748"/>
                  </a:cubicBezTo>
                  <a:cubicBezTo>
                    <a:pt x="126" y="18414"/>
                    <a:pt x="21" y="17995"/>
                    <a:pt x="209" y="17619"/>
                  </a:cubicBezTo>
                  <a:cubicBezTo>
                    <a:pt x="272" y="17472"/>
                    <a:pt x="251" y="17263"/>
                    <a:pt x="251" y="17075"/>
                  </a:cubicBezTo>
                  <a:cubicBezTo>
                    <a:pt x="272" y="16677"/>
                    <a:pt x="230" y="16279"/>
                    <a:pt x="377" y="15903"/>
                  </a:cubicBezTo>
                  <a:cubicBezTo>
                    <a:pt x="461" y="15715"/>
                    <a:pt x="419" y="15484"/>
                    <a:pt x="419" y="15275"/>
                  </a:cubicBezTo>
                  <a:cubicBezTo>
                    <a:pt x="419" y="14857"/>
                    <a:pt x="419" y="14438"/>
                    <a:pt x="544" y="14041"/>
                  </a:cubicBezTo>
                  <a:cubicBezTo>
                    <a:pt x="565" y="13957"/>
                    <a:pt x="586" y="13852"/>
                    <a:pt x="586" y="13748"/>
                  </a:cubicBezTo>
                  <a:cubicBezTo>
                    <a:pt x="544" y="13183"/>
                    <a:pt x="691" y="12618"/>
                    <a:pt x="858" y="12074"/>
                  </a:cubicBezTo>
                  <a:cubicBezTo>
                    <a:pt x="900" y="11927"/>
                    <a:pt x="942" y="11739"/>
                    <a:pt x="942" y="11593"/>
                  </a:cubicBezTo>
                  <a:cubicBezTo>
                    <a:pt x="942" y="11007"/>
                    <a:pt x="984" y="10463"/>
                    <a:pt x="1109" y="9877"/>
                  </a:cubicBezTo>
                  <a:cubicBezTo>
                    <a:pt x="1172" y="9668"/>
                    <a:pt x="1193" y="9458"/>
                    <a:pt x="1214" y="9291"/>
                  </a:cubicBezTo>
                  <a:cubicBezTo>
                    <a:pt x="1214" y="9228"/>
                    <a:pt x="1256" y="9186"/>
                    <a:pt x="1256" y="9124"/>
                  </a:cubicBezTo>
                  <a:cubicBezTo>
                    <a:pt x="1214" y="8517"/>
                    <a:pt x="1381" y="7973"/>
                    <a:pt x="1423" y="7366"/>
                  </a:cubicBezTo>
                  <a:cubicBezTo>
                    <a:pt x="1465" y="7220"/>
                    <a:pt x="1486" y="7031"/>
                    <a:pt x="1507" y="6885"/>
                  </a:cubicBezTo>
                  <a:cubicBezTo>
                    <a:pt x="1528" y="6696"/>
                    <a:pt x="1569" y="6508"/>
                    <a:pt x="1590" y="6299"/>
                  </a:cubicBezTo>
                  <a:lnTo>
                    <a:pt x="1674" y="5671"/>
                  </a:lnTo>
                  <a:cubicBezTo>
                    <a:pt x="1674" y="5588"/>
                    <a:pt x="1695" y="5525"/>
                    <a:pt x="1716" y="5441"/>
                  </a:cubicBezTo>
                  <a:cubicBezTo>
                    <a:pt x="1779" y="4792"/>
                    <a:pt x="1841" y="4123"/>
                    <a:pt x="1904" y="3453"/>
                  </a:cubicBezTo>
                  <a:cubicBezTo>
                    <a:pt x="1946" y="2930"/>
                    <a:pt x="1988" y="2407"/>
                    <a:pt x="2030" y="1821"/>
                  </a:cubicBezTo>
                  <a:cubicBezTo>
                    <a:pt x="2134" y="1821"/>
                    <a:pt x="2239" y="1800"/>
                    <a:pt x="2344" y="1821"/>
                  </a:cubicBezTo>
                  <a:cubicBezTo>
                    <a:pt x="2469" y="1821"/>
                    <a:pt x="2616" y="1884"/>
                    <a:pt x="2741" y="1905"/>
                  </a:cubicBezTo>
                  <a:cubicBezTo>
                    <a:pt x="3494" y="2030"/>
                    <a:pt x="4290" y="2135"/>
                    <a:pt x="5064" y="2010"/>
                  </a:cubicBezTo>
                  <a:cubicBezTo>
                    <a:pt x="5126" y="2010"/>
                    <a:pt x="5168" y="2010"/>
                    <a:pt x="5252" y="2030"/>
                  </a:cubicBezTo>
                  <a:cubicBezTo>
                    <a:pt x="5440" y="2658"/>
                    <a:pt x="5859" y="3119"/>
                    <a:pt x="6319" y="3537"/>
                  </a:cubicBezTo>
                  <a:cubicBezTo>
                    <a:pt x="6717" y="3872"/>
                    <a:pt x="7156" y="4123"/>
                    <a:pt x="7700" y="4081"/>
                  </a:cubicBezTo>
                  <a:cubicBezTo>
                    <a:pt x="8098" y="4060"/>
                    <a:pt x="8391" y="3914"/>
                    <a:pt x="8600" y="3579"/>
                  </a:cubicBezTo>
                  <a:cubicBezTo>
                    <a:pt x="8788" y="3265"/>
                    <a:pt x="9060" y="2972"/>
                    <a:pt x="9102" y="2554"/>
                  </a:cubicBezTo>
                  <a:cubicBezTo>
                    <a:pt x="9102" y="2533"/>
                    <a:pt x="9123" y="2491"/>
                    <a:pt x="9144" y="2449"/>
                  </a:cubicBezTo>
                  <a:cubicBezTo>
                    <a:pt x="9374" y="2093"/>
                    <a:pt x="9479" y="1717"/>
                    <a:pt x="9416" y="129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68"/>
            <p:cNvSpPr/>
            <p:nvPr/>
          </p:nvSpPr>
          <p:spPr>
            <a:xfrm flipH="1">
              <a:off x="1196425" y="2744725"/>
              <a:ext cx="719275" cy="498525"/>
            </a:xfrm>
            <a:custGeom>
              <a:avLst/>
              <a:gdLst/>
              <a:ahLst/>
              <a:cxnLst/>
              <a:rect l="l" t="t" r="r" b="b"/>
              <a:pathLst>
                <a:path w="28771" h="19941" extrusionOk="0">
                  <a:moveTo>
                    <a:pt x="3537" y="168"/>
                  </a:moveTo>
                  <a:lnTo>
                    <a:pt x="3390" y="398"/>
                  </a:lnTo>
                  <a:cubicBezTo>
                    <a:pt x="3014" y="984"/>
                    <a:pt x="3202" y="1653"/>
                    <a:pt x="3809" y="1946"/>
                  </a:cubicBezTo>
                  <a:cubicBezTo>
                    <a:pt x="4562" y="2302"/>
                    <a:pt x="5357" y="2490"/>
                    <a:pt x="6194" y="2365"/>
                  </a:cubicBezTo>
                  <a:cubicBezTo>
                    <a:pt x="6947" y="2239"/>
                    <a:pt x="7680" y="2135"/>
                    <a:pt x="8412" y="1925"/>
                  </a:cubicBezTo>
                  <a:cubicBezTo>
                    <a:pt x="9270" y="1674"/>
                    <a:pt x="10107" y="1361"/>
                    <a:pt x="10902" y="921"/>
                  </a:cubicBezTo>
                  <a:cubicBezTo>
                    <a:pt x="11028" y="837"/>
                    <a:pt x="11174" y="712"/>
                    <a:pt x="11383" y="775"/>
                  </a:cubicBezTo>
                  <a:cubicBezTo>
                    <a:pt x="11467" y="942"/>
                    <a:pt x="11341" y="1109"/>
                    <a:pt x="11279" y="1235"/>
                  </a:cubicBezTo>
                  <a:cubicBezTo>
                    <a:pt x="11028" y="1821"/>
                    <a:pt x="11111" y="2449"/>
                    <a:pt x="11111" y="3034"/>
                  </a:cubicBezTo>
                  <a:cubicBezTo>
                    <a:pt x="11111" y="3097"/>
                    <a:pt x="11132" y="3139"/>
                    <a:pt x="11153" y="3202"/>
                  </a:cubicBezTo>
                  <a:cubicBezTo>
                    <a:pt x="11572" y="4039"/>
                    <a:pt x="12429" y="4813"/>
                    <a:pt x="13580" y="4562"/>
                  </a:cubicBezTo>
                  <a:cubicBezTo>
                    <a:pt x="14166" y="4436"/>
                    <a:pt x="14710" y="4227"/>
                    <a:pt x="15233" y="3955"/>
                  </a:cubicBezTo>
                  <a:cubicBezTo>
                    <a:pt x="15966" y="3599"/>
                    <a:pt x="16656" y="3181"/>
                    <a:pt x="17305" y="2679"/>
                  </a:cubicBezTo>
                  <a:cubicBezTo>
                    <a:pt x="17493" y="2553"/>
                    <a:pt x="17660" y="2407"/>
                    <a:pt x="17870" y="2260"/>
                  </a:cubicBezTo>
                  <a:cubicBezTo>
                    <a:pt x="17974" y="2365"/>
                    <a:pt x="18058" y="2428"/>
                    <a:pt x="18142" y="2553"/>
                  </a:cubicBezTo>
                  <a:cubicBezTo>
                    <a:pt x="18372" y="2930"/>
                    <a:pt x="18707" y="3244"/>
                    <a:pt x="19062" y="3558"/>
                  </a:cubicBezTo>
                  <a:cubicBezTo>
                    <a:pt x="19439" y="3913"/>
                    <a:pt x="19899" y="3997"/>
                    <a:pt x="20380" y="3830"/>
                  </a:cubicBezTo>
                  <a:cubicBezTo>
                    <a:pt x="20673" y="3725"/>
                    <a:pt x="20966" y="3537"/>
                    <a:pt x="21155" y="3244"/>
                  </a:cubicBezTo>
                  <a:cubicBezTo>
                    <a:pt x="21364" y="2972"/>
                    <a:pt x="21531" y="2658"/>
                    <a:pt x="21740" y="2344"/>
                  </a:cubicBezTo>
                  <a:cubicBezTo>
                    <a:pt x="21908" y="2072"/>
                    <a:pt x="22033" y="1821"/>
                    <a:pt x="22201" y="1549"/>
                  </a:cubicBezTo>
                  <a:cubicBezTo>
                    <a:pt x="22410" y="1549"/>
                    <a:pt x="22410" y="1716"/>
                    <a:pt x="22452" y="1842"/>
                  </a:cubicBezTo>
                  <a:cubicBezTo>
                    <a:pt x="22870" y="2783"/>
                    <a:pt x="23498" y="3537"/>
                    <a:pt x="24126" y="4353"/>
                  </a:cubicBezTo>
                  <a:cubicBezTo>
                    <a:pt x="24544" y="4897"/>
                    <a:pt x="25151" y="5190"/>
                    <a:pt x="25883" y="5127"/>
                  </a:cubicBezTo>
                  <a:cubicBezTo>
                    <a:pt x="26323" y="5106"/>
                    <a:pt x="26678" y="4959"/>
                    <a:pt x="26888" y="4520"/>
                  </a:cubicBezTo>
                  <a:cubicBezTo>
                    <a:pt x="26992" y="4311"/>
                    <a:pt x="27139" y="4122"/>
                    <a:pt x="27306" y="3892"/>
                  </a:cubicBezTo>
                  <a:cubicBezTo>
                    <a:pt x="27474" y="4060"/>
                    <a:pt x="27557" y="4248"/>
                    <a:pt x="27599" y="4394"/>
                  </a:cubicBezTo>
                  <a:cubicBezTo>
                    <a:pt x="27725" y="4980"/>
                    <a:pt x="28038" y="5441"/>
                    <a:pt x="28499" y="5817"/>
                  </a:cubicBezTo>
                  <a:cubicBezTo>
                    <a:pt x="28562" y="5859"/>
                    <a:pt x="28624" y="5943"/>
                    <a:pt x="28708" y="6027"/>
                  </a:cubicBezTo>
                  <a:cubicBezTo>
                    <a:pt x="28666" y="6466"/>
                    <a:pt x="28771" y="6905"/>
                    <a:pt x="28541" y="7366"/>
                  </a:cubicBezTo>
                  <a:cubicBezTo>
                    <a:pt x="28499" y="7428"/>
                    <a:pt x="28499" y="7596"/>
                    <a:pt x="28541" y="7700"/>
                  </a:cubicBezTo>
                  <a:cubicBezTo>
                    <a:pt x="28624" y="7951"/>
                    <a:pt x="28541" y="8223"/>
                    <a:pt x="28499" y="8475"/>
                  </a:cubicBezTo>
                  <a:cubicBezTo>
                    <a:pt x="28352" y="9228"/>
                    <a:pt x="28122" y="9939"/>
                    <a:pt x="27829" y="10651"/>
                  </a:cubicBezTo>
                  <a:cubicBezTo>
                    <a:pt x="27557" y="11362"/>
                    <a:pt x="27181" y="12011"/>
                    <a:pt x="26678" y="12617"/>
                  </a:cubicBezTo>
                  <a:cubicBezTo>
                    <a:pt x="26093" y="13371"/>
                    <a:pt x="25465" y="14103"/>
                    <a:pt x="24837" y="14835"/>
                  </a:cubicBezTo>
                  <a:cubicBezTo>
                    <a:pt x="24649" y="15045"/>
                    <a:pt x="24461" y="15233"/>
                    <a:pt x="24251" y="15379"/>
                  </a:cubicBezTo>
                  <a:cubicBezTo>
                    <a:pt x="23393" y="16091"/>
                    <a:pt x="22536" y="16739"/>
                    <a:pt x="21615" y="17346"/>
                  </a:cubicBezTo>
                  <a:cubicBezTo>
                    <a:pt x="21343" y="17514"/>
                    <a:pt x="21092" y="17660"/>
                    <a:pt x="20820" y="17786"/>
                  </a:cubicBezTo>
                  <a:cubicBezTo>
                    <a:pt x="19732" y="18288"/>
                    <a:pt x="18602" y="18790"/>
                    <a:pt x="17514" y="19250"/>
                  </a:cubicBezTo>
                  <a:cubicBezTo>
                    <a:pt x="17242" y="19355"/>
                    <a:pt x="16949" y="19459"/>
                    <a:pt x="16698" y="19501"/>
                  </a:cubicBezTo>
                  <a:cubicBezTo>
                    <a:pt x="15380" y="19648"/>
                    <a:pt x="14103" y="19773"/>
                    <a:pt x="12806" y="19920"/>
                  </a:cubicBezTo>
                  <a:cubicBezTo>
                    <a:pt x="12660" y="19941"/>
                    <a:pt x="12534" y="19920"/>
                    <a:pt x="12409" y="19878"/>
                  </a:cubicBezTo>
                  <a:cubicBezTo>
                    <a:pt x="11132" y="19711"/>
                    <a:pt x="9814" y="19501"/>
                    <a:pt x="8538" y="19292"/>
                  </a:cubicBezTo>
                  <a:cubicBezTo>
                    <a:pt x="8412" y="19250"/>
                    <a:pt x="8266" y="19229"/>
                    <a:pt x="8140" y="19187"/>
                  </a:cubicBezTo>
                  <a:cubicBezTo>
                    <a:pt x="7324" y="18832"/>
                    <a:pt x="6487" y="18497"/>
                    <a:pt x="5713" y="18099"/>
                  </a:cubicBezTo>
                  <a:cubicBezTo>
                    <a:pt x="4750" y="17639"/>
                    <a:pt x="3934" y="16990"/>
                    <a:pt x="3139" y="16216"/>
                  </a:cubicBezTo>
                  <a:cubicBezTo>
                    <a:pt x="2972" y="16070"/>
                    <a:pt x="2805" y="15861"/>
                    <a:pt x="2658" y="15672"/>
                  </a:cubicBezTo>
                  <a:cubicBezTo>
                    <a:pt x="2574" y="15568"/>
                    <a:pt x="2491" y="15463"/>
                    <a:pt x="2386" y="15358"/>
                  </a:cubicBezTo>
                  <a:cubicBezTo>
                    <a:pt x="1737" y="14689"/>
                    <a:pt x="1361" y="13873"/>
                    <a:pt x="984" y="13036"/>
                  </a:cubicBezTo>
                  <a:cubicBezTo>
                    <a:pt x="901" y="12869"/>
                    <a:pt x="838" y="12722"/>
                    <a:pt x="817" y="12555"/>
                  </a:cubicBezTo>
                  <a:cubicBezTo>
                    <a:pt x="587" y="11550"/>
                    <a:pt x="377" y="10525"/>
                    <a:pt x="147" y="9500"/>
                  </a:cubicBezTo>
                  <a:cubicBezTo>
                    <a:pt x="64" y="9144"/>
                    <a:pt x="43" y="8788"/>
                    <a:pt x="43" y="8433"/>
                  </a:cubicBezTo>
                  <a:cubicBezTo>
                    <a:pt x="1" y="7700"/>
                    <a:pt x="64" y="6968"/>
                    <a:pt x="252" y="6236"/>
                  </a:cubicBezTo>
                  <a:cubicBezTo>
                    <a:pt x="377" y="5713"/>
                    <a:pt x="482" y="5190"/>
                    <a:pt x="608" y="4687"/>
                  </a:cubicBezTo>
                  <a:cubicBezTo>
                    <a:pt x="629" y="4541"/>
                    <a:pt x="712" y="4353"/>
                    <a:pt x="775" y="4185"/>
                  </a:cubicBezTo>
                  <a:cubicBezTo>
                    <a:pt x="1026" y="3620"/>
                    <a:pt x="1256" y="3034"/>
                    <a:pt x="1549" y="2490"/>
                  </a:cubicBezTo>
                  <a:cubicBezTo>
                    <a:pt x="1758" y="2093"/>
                    <a:pt x="2030" y="1716"/>
                    <a:pt x="2302" y="1361"/>
                  </a:cubicBezTo>
                  <a:cubicBezTo>
                    <a:pt x="2658" y="942"/>
                    <a:pt x="3035" y="565"/>
                    <a:pt x="3411" y="147"/>
                  </a:cubicBezTo>
                  <a:cubicBezTo>
                    <a:pt x="3453" y="84"/>
                    <a:pt x="3516" y="63"/>
                    <a:pt x="3600" y="1"/>
                  </a:cubicBezTo>
                  <a:cubicBezTo>
                    <a:pt x="3516" y="105"/>
                    <a:pt x="3537" y="147"/>
                    <a:pt x="3537" y="168"/>
                  </a:cubicBezTo>
                  <a:close/>
                  <a:moveTo>
                    <a:pt x="13036" y="9709"/>
                  </a:moveTo>
                  <a:cubicBezTo>
                    <a:pt x="13329" y="9793"/>
                    <a:pt x="13517" y="10023"/>
                    <a:pt x="13664" y="10316"/>
                  </a:cubicBezTo>
                  <a:lnTo>
                    <a:pt x="13831" y="10546"/>
                  </a:lnTo>
                  <a:cubicBezTo>
                    <a:pt x="14082" y="11048"/>
                    <a:pt x="14522" y="11299"/>
                    <a:pt x="15003" y="11571"/>
                  </a:cubicBezTo>
                  <a:cubicBezTo>
                    <a:pt x="15296" y="11718"/>
                    <a:pt x="15631" y="11843"/>
                    <a:pt x="15924" y="11990"/>
                  </a:cubicBezTo>
                  <a:cubicBezTo>
                    <a:pt x="16740" y="12408"/>
                    <a:pt x="17619" y="12722"/>
                    <a:pt x="18581" y="12617"/>
                  </a:cubicBezTo>
                  <a:cubicBezTo>
                    <a:pt x="18707" y="12576"/>
                    <a:pt x="18832" y="12617"/>
                    <a:pt x="18979" y="12617"/>
                  </a:cubicBezTo>
                  <a:cubicBezTo>
                    <a:pt x="19523" y="12638"/>
                    <a:pt x="20025" y="12534"/>
                    <a:pt x="20506" y="12345"/>
                  </a:cubicBezTo>
                  <a:cubicBezTo>
                    <a:pt x="20611" y="12304"/>
                    <a:pt x="20757" y="12304"/>
                    <a:pt x="20820" y="12241"/>
                  </a:cubicBezTo>
                  <a:cubicBezTo>
                    <a:pt x="21008" y="12073"/>
                    <a:pt x="21238" y="12011"/>
                    <a:pt x="21489" y="11927"/>
                  </a:cubicBezTo>
                  <a:cubicBezTo>
                    <a:pt x="21636" y="11843"/>
                    <a:pt x="21845" y="11801"/>
                    <a:pt x="21950" y="11613"/>
                  </a:cubicBezTo>
                  <a:cubicBezTo>
                    <a:pt x="22117" y="11236"/>
                    <a:pt x="22284" y="10860"/>
                    <a:pt x="22598" y="10567"/>
                  </a:cubicBezTo>
                  <a:cubicBezTo>
                    <a:pt x="22661" y="10546"/>
                    <a:pt x="22661" y="10462"/>
                    <a:pt x="22682" y="10420"/>
                  </a:cubicBezTo>
                  <a:cubicBezTo>
                    <a:pt x="22787" y="10211"/>
                    <a:pt x="22891" y="9981"/>
                    <a:pt x="22996" y="9751"/>
                  </a:cubicBezTo>
                  <a:cubicBezTo>
                    <a:pt x="23101" y="9584"/>
                    <a:pt x="23121" y="9395"/>
                    <a:pt x="23121" y="9207"/>
                  </a:cubicBezTo>
                  <a:cubicBezTo>
                    <a:pt x="23121" y="8767"/>
                    <a:pt x="23101" y="8286"/>
                    <a:pt x="23121" y="7847"/>
                  </a:cubicBezTo>
                  <a:cubicBezTo>
                    <a:pt x="23163" y="7366"/>
                    <a:pt x="22975" y="6968"/>
                    <a:pt x="22640" y="6612"/>
                  </a:cubicBezTo>
                  <a:cubicBezTo>
                    <a:pt x="22473" y="6466"/>
                    <a:pt x="22284" y="6319"/>
                    <a:pt x="22222" y="6089"/>
                  </a:cubicBezTo>
                  <a:cubicBezTo>
                    <a:pt x="22180" y="6047"/>
                    <a:pt x="22117" y="5964"/>
                    <a:pt x="22054" y="5943"/>
                  </a:cubicBezTo>
                  <a:cubicBezTo>
                    <a:pt x="21720" y="5734"/>
                    <a:pt x="21385" y="5462"/>
                    <a:pt x="20966" y="5357"/>
                  </a:cubicBezTo>
                  <a:cubicBezTo>
                    <a:pt x="20694" y="5294"/>
                    <a:pt x="20401" y="5190"/>
                    <a:pt x="20171" y="5043"/>
                  </a:cubicBezTo>
                  <a:cubicBezTo>
                    <a:pt x="19941" y="4918"/>
                    <a:pt x="19732" y="4897"/>
                    <a:pt x="19460" y="4897"/>
                  </a:cubicBezTo>
                  <a:cubicBezTo>
                    <a:pt x="18497" y="4918"/>
                    <a:pt x="17535" y="5022"/>
                    <a:pt x="16572" y="5106"/>
                  </a:cubicBezTo>
                  <a:cubicBezTo>
                    <a:pt x="15882" y="5169"/>
                    <a:pt x="15338" y="5420"/>
                    <a:pt x="14836" y="5901"/>
                  </a:cubicBezTo>
                  <a:cubicBezTo>
                    <a:pt x="14710" y="6027"/>
                    <a:pt x="14543" y="6152"/>
                    <a:pt x="14396" y="6257"/>
                  </a:cubicBezTo>
                  <a:cubicBezTo>
                    <a:pt x="14166" y="6424"/>
                    <a:pt x="13999" y="6591"/>
                    <a:pt x="13852" y="6801"/>
                  </a:cubicBezTo>
                  <a:cubicBezTo>
                    <a:pt x="13245" y="7638"/>
                    <a:pt x="13245" y="7638"/>
                    <a:pt x="12932" y="8558"/>
                  </a:cubicBezTo>
                  <a:cubicBezTo>
                    <a:pt x="12911" y="8558"/>
                    <a:pt x="12848" y="8579"/>
                    <a:pt x="12827" y="8558"/>
                  </a:cubicBezTo>
                  <a:cubicBezTo>
                    <a:pt x="12157" y="8412"/>
                    <a:pt x="11467" y="8244"/>
                    <a:pt x="10776" y="8035"/>
                  </a:cubicBezTo>
                  <a:cubicBezTo>
                    <a:pt x="10546" y="7951"/>
                    <a:pt x="10316" y="7931"/>
                    <a:pt x="10044" y="7931"/>
                  </a:cubicBezTo>
                  <a:cubicBezTo>
                    <a:pt x="9981" y="7931"/>
                    <a:pt x="9919" y="7910"/>
                    <a:pt x="9814" y="7889"/>
                  </a:cubicBezTo>
                  <a:cubicBezTo>
                    <a:pt x="9814" y="7617"/>
                    <a:pt x="9793" y="7366"/>
                    <a:pt x="9793" y="7115"/>
                  </a:cubicBezTo>
                  <a:cubicBezTo>
                    <a:pt x="9793" y="6466"/>
                    <a:pt x="9668" y="5838"/>
                    <a:pt x="9312" y="5273"/>
                  </a:cubicBezTo>
                  <a:cubicBezTo>
                    <a:pt x="9186" y="5064"/>
                    <a:pt x="9082" y="4813"/>
                    <a:pt x="8977" y="4604"/>
                  </a:cubicBezTo>
                  <a:cubicBezTo>
                    <a:pt x="8872" y="4374"/>
                    <a:pt x="8726" y="4185"/>
                    <a:pt x="8517" y="4060"/>
                  </a:cubicBezTo>
                  <a:cubicBezTo>
                    <a:pt x="7910" y="3662"/>
                    <a:pt x="7324" y="3306"/>
                    <a:pt x="6738" y="2909"/>
                  </a:cubicBezTo>
                  <a:cubicBezTo>
                    <a:pt x="6634" y="2867"/>
                    <a:pt x="6529" y="2825"/>
                    <a:pt x="6424" y="2783"/>
                  </a:cubicBezTo>
                  <a:cubicBezTo>
                    <a:pt x="5587" y="2511"/>
                    <a:pt x="4771" y="2679"/>
                    <a:pt x="3955" y="2909"/>
                  </a:cubicBezTo>
                  <a:cubicBezTo>
                    <a:pt x="3830" y="2972"/>
                    <a:pt x="3662" y="3034"/>
                    <a:pt x="3558" y="3139"/>
                  </a:cubicBezTo>
                  <a:cubicBezTo>
                    <a:pt x="3411" y="3306"/>
                    <a:pt x="3223" y="3390"/>
                    <a:pt x="3014" y="3411"/>
                  </a:cubicBezTo>
                  <a:cubicBezTo>
                    <a:pt x="2805" y="3453"/>
                    <a:pt x="2574" y="3537"/>
                    <a:pt x="2365" y="3599"/>
                  </a:cubicBezTo>
                  <a:cubicBezTo>
                    <a:pt x="2093" y="3641"/>
                    <a:pt x="1863" y="3767"/>
                    <a:pt x="1675" y="3976"/>
                  </a:cubicBezTo>
                  <a:cubicBezTo>
                    <a:pt x="1403" y="4290"/>
                    <a:pt x="1131" y="4604"/>
                    <a:pt x="880" y="4918"/>
                  </a:cubicBezTo>
                  <a:cubicBezTo>
                    <a:pt x="838" y="4980"/>
                    <a:pt x="796" y="5022"/>
                    <a:pt x="796" y="5085"/>
                  </a:cubicBezTo>
                  <a:cubicBezTo>
                    <a:pt x="691" y="5545"/>
                    <a:pt x="524" y="6006"/>
                    <a:pt x="587" y="6466"/>
                  </a:cubicBezTo>
                  <a:cubicBezTo>
                    <a:pt x="670" y="7094"/>
                    <a:pt x="712" y="7721"/>
                    <a:pt x="1152" y="8223"/>
                  </a:cubicBezTo>
                  <a:cubicBezTo>
                    <a:pt x="1193" y="8244"/>
                    <a:pt x="1214" y="8265"/>
                    <a:pt x="1214" y="8328"/>
                  </a:cubicBezTo>
                  <a:cubicBezTo>
                    <a:pt x="1361" y="8767"/>
                    <a:pt x="1675" y="9102"/>
                    <a:pt x="2030" y="9416"/>
                  </a:cubicBezTo>
                  <a:lnTo>
                    <a:pt x="2344" y="9730"/>
                  </a:lnTo>
                  <a:cubicBezTo>
                    <a:pt x="3181" y="10609"/>
                    <a:pt x="4227" y="11069"/>
                    <a:pt x="5399" y="11257"/>
                  </a:cubicBezTo>
                  <a:cubicBezTo>
                    <a:pt x="5859" y="11341"/>
                    <a:pt x="6341" y="11341"/>
                    <a:pt x="6780" y="11132"/>
                  </a:cubicBezTo>
                  <a:cubicBezTo>
                    <a:pt x="7157" y="10964"/>
                    <a:pt x="7512" y="10818"/>
                    <a:pt x="7889" y="10630"/>
                  </a:cubicBezTo>
                  <a:cubicBezTo>
                    <a:pt x="8433" y="10316"/>
                    <a:pt x="8935" y="9939"/>
                    <a:pt x="9249" y="9374"/>
                  </a:cubicBezTo>
                  <a:cubicBezTo>
                    <a:pt x="9375" y="9102"/>
                    <a:pt x="9521" y="8851"/>
                    <a:pt x="9772" y="8621"/>
                  </a:cubicBezTo>
                  <a:cubicBezTo>
                    <a:pt x="9981" y="8642"/>
                    <a:pt x="10191" y="8642"/>
                    <a:pt x="10358" y="8684"/>
                  </a:cubicBezTo>
                  <a:cubicBezTo>
                    <a:pt x="11341" y="8956"/>
                    <a:pt x="11802" y="9102"/>
                    <a:pt x="12848" y="9165"/>
                  </a:cubicBezTo>
                  <a:cubicBezTo>
                    <a:pt x="12869" y="9165"/>
                    <a:pt x="12869" y="9186"/>
                    <a:pt x="12932" y="9207"/>
                  </a:cubicBezTo>
                  <a:cubicBezTo>
                    <a:pt x="12994" y="9353"/>
                    <a:pt x="13015" y="9500"/>
                    <a:pt x="13036" y="9709"/>
                  </a:cubicBezTo>
                  <a:close/>
                  <a:moveTo>
                    <a:pt x="10693" y="18099"/>
                  </a:moveTo>
                  <a:cubicBezTo>
                    <a:pt x="11174" y="18183"/>
                    <a:pt x="11697" y="18058"/>
                    <a:pt x="12178" y="17744"/>
                  </a:cubicBezTo>
                  <a:cubicBezTo>
                    <a:pt x="12283" y="17660"/>
                    <a:pt x="12409" y="17618"/>
                    <a:pt x="12534" y="17555"/>
                  </a:cubicBezTo>
                  <a:cubicBezTo>
                    <a:pt x="13141" y="17242"/>
                    <a:pt x="13643" y="16823"/>
                    <a:pt x="13873" y="16174"/>
                  </a:cubicBezTo>
                  <a:cubicBezTo>
                    <a:pt x="13894" y="16091"/>
                    <a:pt x="13957" y="16049"/>
                    <a:pt x="13978" y="15986"/>
                  </a:cubicBezTo>
                  <a:cubicBezTo>
                    <a:pt x="14459" y="15442"/>
                    <a:pt x="14626" y="14752"/>
                    <a:pt x="14773" y="14082"/>
                  </a:cubicBezTo>
                  <a:cubicBezTo>
                    <a:pt x="14794" y="13915"/>
                    <a:pt x="14794" y="13747"/>
                    <a:pt x="14794" y="13580"/>
                  </a:cubicBezTo>
                  <a:cubicBezTo>
                    <a:pt x="14773" y="13141"/>
                    <a:pt x="14501" y="12869"/>
                    <a:pt x="14082" y="12910"/>
                  </a:cubicBezTo>
                  <a:cubicBezTo>
                    <a:pt x="13936" y="12910"/>
                    <a:pt x="13748" y="12952"/>
                    <a:pt x="13580" y="12973"/>
                  </a:cubicBezTo>
                  <a:cubicBezTo>
                    <a:pt x="13350" y="13015"/>
                    <a:pt x="13078" y="13057"/>
                    <a:pt x="12848" y="13078"/>
                  </a:cubicBezTo>
                  <a:cubicBezTo>
                    <a:pt x="11634" y="13078"/>
                    <a:pt x="10400" y="13078"/>
                    <a:pt x="9165" y="13120"/>
                  </a:cubicBezTo>
                  <a:cubicBezTo>
                    <a:pt x="8852" y="13120"/>
                    <a:pt x="8559" y="13078"/>
                    <a:pt x="8266" y="12973"/>
                  </a:cubicBezTo>
                  <a:cubicBezTo>
                    <a:pt x="7910" y="12827"/>
                    <a:pt x="7512" y="12764"/>
                    <a:pt x="7115" y="12743"/>
                  </a:cubicBezTo>
                  <a:cubicBezTo>
                    <a:pt x="6675" y="12722"/>
                    <a:pt x="6383" y="12973"/>
                    <a:pt x="6529" y="13392"/>
                  </a:cubicBezTo>
                  <a:cubicBezTo>
                    <a:pt x="6655" y="13810"/>
                    <a:pt x="6634" y="14208"/>
                    <a:pt x="6655" y="14626"/>
                  </a:cubicBezTo>
                  <a:cubicBezTo>
                    <a:pt x="6738" y="15317"/>
                    <a:pt x="6759" y="15840"/>
                    <a:pt x="7157" y="16321"/>
                  </a:cubicBezTo>
                  <a:cubicBezTo>
                    <a:pt x="7512" y="16802"/>
                    <a:pt x="7910" y="17262"/>
                    <a:pt x="8517" y="17472"/>
                  </a:cubicBezTo>
                  <a:cubicBezTo>
                    <a:pt x="8726" y="17534"/>
                    <a:pt x="8872" y="17639"/>
                    <a:pt x="9040" y="17786"/>
                  </a:cubicBezTo>
                  <a:cubicBezTo>
                    <a:pt x="9291" y="18058"/>
                    <a:pt x="9668" y="18141"/>
                    <a:pt x="10023" y="18183"/>
                  </a:cubicBezTo>
                  <a:cubicBezTo>
                    <a:pt x="10212" y="18099"/>
                    <a:pt x="10400" y="18099"/>
                    <a:pt x="10693" y="180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68"/>
            <p:cNvSpPr/>
            <p:nvPr/>
          </p:nvSpPr>
          <p:spPr>
            <a:xfrm flipH="1">
              <a:off x="1225175" y="3677925"/>
              <a:ext cx="474475" cy="176300"/>
            </a:xfrm>
            <a:custGeom>
              <a:avLst/>
              <a:gdLst/>
              <a:ahLst/>
              <a:cxnLst/>
              <a:rect l="l" t="t" r="r" b="b"/>
              <a:pathLst>
                <a:path w="18979" h="7052" extrusionOk="0">
                  <a:moveTo>
                    <a:pt x="1130" y="1549"/>
                  </a:moveTo>
                  <a:cubicBezTo>
                    <a:pt x="1360" y="1444"/>
                    <a:pt x="1528" y="1486"/>
                    <a:pt x="1674" y="1528"/>
                  </a:cubicBezTo>
                  <a:cubicBezTo>
                    <a:pt x="1967" y="1569"/>
                    <a:pt x="2218" y="1611"/>
                    <a:pt x="2511" y="1611"/>
                  </a:cubicBezTo>
                  <a:lnTo>
                    <a:pt x="8767" y="1611"/>
                  </a:lnTo>
                  <a:cubicBezTo>
                    <a:pt x="9081" y="1611"/>
                    <a:pt x="9416" y="1590"/>
                    <a:pt x="9709" y="1486"/>
                  </a:cubicBezTo>
                  <a:cubicBezTo>
                    <a:pt x="10274" y="1277"/>
                    <a:pt x="10881" y="1235"/>
                    <a:pt x="11487" y="1151"/>
                  </a:cubicBezTo>
                  <a:cubicBezTo>
                    <a:pt x="11634" y="1130"/>
                    <a:pt x="11822" y="1088"/>
                    <a:pt x="11969" y="1046"/>
                  </a:cubicBezTo>
                  <a:cubicBezTo>
                    <a:pt x="12680" y="837"/>
                    <a:pt x="13412" y="691"/>
                    <a:pt x="14145" y="607"/>
                  </a:cubicBezTo>
                  <a:cubicBezTo>
                    <a:pt x="14835" y="523"/>
                    <a:pt x="15484" y="377"/>
                    <a:pt x="16153" y="189"/>
                  </a:cubicBezTo>
                  <a:cubicBezTo>
                    <a:pt x="16467" y="105"/>
                    <a:pt x="16781" y="42"/>
                    <a:pt x="17137" y="0"/>
                  </a:cubicBezTo>
                  <a:cubicBezTo>
                    <a:pt x="17179" y="105"/>
                    <a:pt x="17241" y="189"/>
                    <a:pt x="17262" y="251"/>
                  </a:cubicBezTo>
                  <a:cubicBezTo>
                    <a:pt x="17388" y="753"/>
                    <a:pt x="17576" y="1235"/>
                    <a:pt x="17827" y="1674"/>
                  </a:cubicBezTo>
                  <a:cubicBezTo>
                    <a:pt x="17911" y="1800"/>
                    <a:pt x="17995" y="1988"/>
                    <a:pt x="18078" y="2114"/>
                  </a:cubicBezTo>
                  <a:cubicBezTo>
                    <a:pt x="18120" y="2239"/>
                    <a:pt x="18141" y="2386"/>
                    <a:pt x="18225" y="2490"/>
                  </a:cubicBezTo>
                  <a:cubicBezTo>
                    <a:pt x="18434" y="2762"/>
                    <a:pt x="18539" y="3139"/>
                    <a:pt x="18706" y="3453"/>
                  </a:cubicBezTo>
                  <a:cubicBezTo>
                    <a:pt x="18915" y="3871"/>
                    <a:pt x="18978" y="4310"/>
                    <a:pt x="18957" y="4792"/>
                  </a:cubicBezTo>
                  <a:cubicBezTo>
                    <a:pt x="18936" y="5064"/>
                    <a:pt x="18957" y="5357"/>
                    <a:pt x="18957" y="5629"/>
                  </a:cubicBezTo>
                  <a:cubicBezTo>
                    <a:pt x="18308" y="5880"/>
                    <a:pt x="17681" y="6047"/>
                    <a:pt x="17032" y="6194"/>
                  </a:cubicBezTo>
                  <a:cubicBezTo>
                    <a:pt x="16886" y="6215"/>
                    <a:pt x="16718" y="6215"/>
                    <a:pt x="16572" y="6215"/>
                  </a:cubicBezTo>
                  <a:lnTo>
                    <a:pt x="16028" y="6298"/>
                  </a:lnTo>
                  <a:cubicBezTo>
                    <a:pt x="15881" y="6319"/>
                    <a:pt x="15693" y="6361"/>
                    <a:pt x="15526" y="6361"/>
                  </a:cubicBezTo>
                  <a:cubicBezTo>
                    <a:pt x="15379" y="6382"/>
                    <a:pt x="15191" y="6361"/>
                    <a:pt x="15044" y="6382"/>
                  </a:cubicBezTo>
                  <a:cubicBezTo>
                    <a:pt x="14354" y="6570"/>
                    <a:pt x="13684" y="6528"/>
                    <a:pt x="12994" y="6528"/>
                  </a:cubicBezTo>
                  <a:lnTo>
                    <a:pt x="11383" y="6528"/>
                  </a:lnTo>
                  <a:cubicBezTo>
                    <a:pt x="11194" y="6445"/>
                    <a:pt x="11153" y="6298"/>
                    <a:pt x="11111" y="6152"/>
                  </a:cubicBezTo>
                  <a:cubicBezTo>
                    <a:pt x="11090" y="6047"/>
                    <a:pt x="11069" y="5922"/>
                    <a:pt x="11006" y="5838"/>
                  </a:cubicBezTo>
                  <a:cubicBezTo>
                    <a:pt x="10881" y="5650"/>
                    <a:pt x="10839" y="5440"/>
                    <a:pt x="10776" y="5210"/>
                  </a:cubicBezTo>
                  <a:cubicBezTo>
                    <a:pt x="10692" y="4896"/>
                    <a:pt x="10525" y="4603"/>
                    <a:pt x="10378" y="4352"/>
                  </a:cubicBezTo>
                  <a:cubicBezTo>
                    <a:pt x="10274" y="4143"/>
                    <a:pt x="10169" y="3892"/>
                    <a:pt x="9960" y="3746"/>
                  </a:cubicBezTo>
                  <a:cubicBezTo>
                    <a:pt x="9751" y="3578"/>
                    <a:pt x="9583" y="3474"/>
                    <a:pt x="9311" y="3474"/>
                  </a:cubicBezTo>
                  <a:cubicBezTo>
                    <a:pt x="8788" y="3515"/>
                    <a:pt x="8244" y="3515"/>
                    <a:pt x="7721" y="3474"/>
                  </a:cubicBezTo>
                  <a:cubicBezTo>
                    <a:pt x="7344" y="3453"/>
                    <a:pt x="7114" y="3620"/>
                    <a:pt x="6989" y="3892"/>
                  </a:cubicBezTo>
                  <a:cubicBezTo>
                    <a:pt x="6800" y="4248"/>
                    <a:pt x="6591" y="4562"/>
                    <a:pt x="6549" y="4938"/>
                  </a:cubicBezTo>
                  <a:cubicBezTo>
                    <a:pt x="6466" y="5315"/>
                    <a:pt x="6236" y="5650"/>
                    <a:pt x="6194" y="6026"/>
                  </a:cubicBezTo>
                  <a:cubicBezTo>
                    <a:pt x="6194" y="6047"/>
                    <a:pt x="6173" y="6089"/>
                    <a:pt x="6152" y="6131"/>
                  </a:cubicBezTo>
                  <a:cubicBezTo>
                    <a:pt x="5943" y="6361"/>
                    <a:pt x="5838" y="6654"/>
                    <a:pt x="5880" y="6968"/>
                  </a:cubicBezTo>
                  <a:cubicBezTo>
                    <a:pt x="5650" y="7051"/>
                    <a:pt x="5440" y="7031"/>
                    <a:pt x="5231" y="6989"/>
                  </a:cubicBezTo>
                  <a:cubicBezTo>
                    <a:pt x="4938" y="6905"/>
                    <a:pt x="4666" y="6821"/>
                    <a:pt x="4352" y="6779"/>
                  </a:cubicBezTo>
                  <a:cubicBezTo>
                    <a:pt x="3662" y="6654"/>
                    <a:pt x="3013" y="6445"/>
                    <a:pt x="2365" y="6298"/>
                  </a:cubicBezTo>
                  <a:cubicBezTo>
                    <a:pt x="1800" y="6194"/>
                    <a:pt x="1277" y="6068"/>
                    <a:pt x="754" y="5880"/>
                  </a:cubicBezTo>
                  <a:cubicBezTo>
                    <a:pt x="607" y="5838"/>
                    <a:pt x="419" y="5838"/>
                    <a:pt x="272" y="5775"/>
                  </a:cubicBezTo>
                  <a:cubicBezTo>
                    <a:pt x="84" y="5733"/>
                    <a:pt x="0" y="5566"/>
                    <a:pt x="84" y="5399"/>
                  </a:cubicBezTo>
                  <a:cubicBezTo>
                    <a:pt x="105" y="5315"/>
                    <a:pt x="168" y="5231"/>
                    <a:pt x="210" y="5127"/>
                  </a:cubicBezTo>
                  <a:cubicBezTo>
                    <a:pt x="272" y="5022"/>
                    <a:pt x="314" y="4917"/>
                    <a:pt x="335" y="4813"/>
                  </a:cubicBezTo>
                  <a:cubicBezTo>
                    <a:pt x="482" y="4373"/>
                    <a:pt x="586" y="3955"/>
                    <a:pt x="712" y="3515"/>
                  </a:cubicBezTo>
                  <a:cubicBezTo>
                    <a:pt x="795" y="3202"/>
                    <a:pt x="858" y="2888"/>
                    <a:pt x="900" y="2574"/>
                  </a:cubicBezTo>
                  <a:cubicBezTo>
                    <a:pt x="921" y="2218"/>
                    <a:pt x="1026" y="1883"/>
                    <a:pt x="1130" y="1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68"/>
            <p:cNvSpPr/>
            <p:nvPr/>
          </p:nvSpPr>
          <p:spPr>
            <a:xfrm flipH="1">
              <a:off x="1967450" y="2695025"/>
              <a:ext cx="379275" cy="137600"/>
            </a:xfrm>
            <a:custGeom>
              <a:avLst/>
              <a:gdLst/>
              <a:ahLst/>
              <a:cxnLst/>
              <a:rect l="l" t="t" r="r" b="b"/>
              <a:pathLst>
                <a:path w="15171" h="5504" extrusionOk="0">
                  <a:moveTo>
                    <a:pt x="15170" y="1"/>
                  </a:moveTo>
                  <a:cubicBezTo>
                    <a:pt x="15003" y="524"/>
                    <a:pt x="13225" y="4688"/>
                    <a:pt x="12827" y="5441"/>
                  </a:cubicBezTo>
                  <a:cubicBezTo>
                    <a:pt x="12618" y="5504"/>
                    <a:pt x="12367" y="5483"/>
                    <a:pt x="12136" y="5441"/>
                  </a:cubicBezTo>
                  <a:cubicBezTo>
                    <a:pt x="11885" y="5420"/>
                    <a:pt x="11676" y="5378"/>
                    <a:pt x="11446" y="5378"/>
                  </a:cubicBezTo>
                  <a:cubicBezTo>
                    <a:pt x="10672" y="5378"/>
                    <a:pt x="9898" y="5211"/>
                    <a:pt x="9144" y="5002"/>
                  </a:cubicBezTo>
                  <a:cubicBezTo>
                    <a:pt x="7952" y="4688"/>
                    <a:pt x="6717" y="4395"/>
                    <a:pt x="5504" y="4081"/>
                  </a:cubicBezTo>
                  <a:cubicBezTo>
                    <a:pt x="5232" y="4018"/>
                    <a:pt x="4960" y="3934"/>
                    <a:pt x="4709" y="3851"/>
                  </a:cubicBezTo>
                  <a:cubicBezTo>
                    <a:pt x="4290" y="3746"/>
                    <a:pt x="3872" y="3641"/>
                    <a:pt x="3411" y="3662"/>
                  </a:cubicBezTo>
                  <a:cubicBezTo>
                    <a:pt x="3181" y="3662"/>
                    <a:pt x="2972" y="3600"/>
                    <a:pt x="2763" y="3516"/>
                  </a:cubicBezTo>
                  <a:cubicBezTo>
                    <a:pt x="2553" y="3432"/>
                    <a:pt x="2344" y="3349"/>
                    <a:pt x="2114" y="3307"/>
                  </a:cubicBezTo>
                  <a:cubicBezTo>
                    <a:pt x="1800" y="3223"/>
                    <a:pt x="1486" y="3139"/>
                    <a:pt x="1173" y="3097"/>
                  </a:cubicBezTo>
                  <a:cubicBezTo>
                    <a:pt x="775" y="2993"/>
                    <a:pt x="419" y="2909"/>
                    <a:pt x="1" y="2805"/>
                  </a:cubicBezTo>
                  <a:cubicBezTo>
                    <a:pt x="210" y="2763"/>
                    <a:pt x="377" y="2721"/>
                    <a:pt x="566" y="2700"/>
                  </a:cubicBezTo>
                  <a:cubicBezTo>
                    <a:pt x="1277" y="2595"/>
                    <a:pt x="1989" y="2512"/>
                    <a:pt x="2721" y="2449"/>
                  </a:cubicBezTo>
                  <a:cubicBezTo>
                    <a:pt x="2993" y="2407"/>
                    <a:pt x="3265" y="2386"/>
                    <a:pt x="3558" y="2261"/>
                  </a:cubicBezTo>
                  <a:cubicBezTo>
                    <a:pt x="3725" y="2177"/>
                    <a:pt x="3934" y="2135"/>
                    <a:pt x="4144" y="2072"/>
                  </a:cubicBezTo>
                  <a:cubicBezTo>
                    <a:pt x="4771" y="1947"/>
                    <a:pt x="5399" y="1758"/>
                    <a:pt x="6006" y="1549"/>
                  </a:cubicBezTo>
                  <a:cubicBezTo>
                    <a:pt x="6717" y="1298"/>
                    <a:pt x="7450" y="1214"/>
                    <a:pt x="8182" y="1089"/>
                  </a:cubicBezTo>
                  <a:cubicBezTo>
                    <a:pt x="9354" y="880"/>
                    <a:pt x="10525" y="691"/>
                    <a:pt x="11718" y="482"/>
                  </a:cubicBezTo>
                  <a:cubicBezTo>
                    <a:pt x="11948" y="461"/>
                    <a:pt x="12157" y="377"/>
                    <a:pt x="12367" y="315"/>
                  </a:cubicBezTo>
                  <a:cubicBezTo>
                    <a:pt x="13245" y="1"/>
                    <a:pt x="14187" y="84"/>
                    <a:pt x="151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68"/>
            <p:cNvSpPr/>
            <p:nvPr/>
          </p:nvSpPr>
          <p:spPr>
            <a:xfrm flipH="1">
              <a:off x="2020800" y="2778200"/>
              <a:ext cx="319650" cy="206125"/>
            </a:xfrm>
            <a:custGeom>
              <a:avLst/>
              <a:gdLst/>
              <a:ahLst/>
              <a:cxnLst/>
              <a:rect l="l" t="t" r="r" b="b"/>
              <a:pathLst>
                <a:path w="12786" h="8245" extrusionOk="0">
                  <a:moveTo>
                    <a:pt x="12785" y="5022"/>
                  </a:moveTo>
                  <a:cubicBezTo>
                    <a:pt x="12639" y="5566"/>
                    <a:pt x="12555" y="6089"/>
                    <a:pt x="12409" y="6612"/>
                  </a:cubicBezTo>
                  <a:cubicBezTo>
                    <a:pt x="12241" y="7136"/>
                    <a:pt x="12157" y="7701"/>
                    <a:pt x="12053" y="8245"/>
                  </a:cubicBezTo>
                  <a:cubicBezTo>
                    <a:pt x="11948" y="8203"/>
                    <a:pt x="11885" y="8203"/>
                    <a:pt x="11823" y="8182"/>
                  </a:cubicBezTo>
                  <a:cubicBezTo>
                    <a:pt x="11634" y="8077"/>
                    <a:pt x="11446" y="7973"/>
                    <a:pt x="11300" y="7847"/>
                  </a:cubicBezTo>
                  <a:cubicBezTo>
                    <a:pt x="11049" y="7596"/>
                    <a:pt x="10756" y="7408"/>
                    <a:pt x="10442" y="7219"/>
                  </a:cubicBezTo>
                  <a:cubicBezTo>
                    <a:pt x="10065" y="7010"/>
                    <a:pt x="9709" y="6801"/>
                    <a:pt x="9500" y="6445"/>
                  </a:cubicBezTo>
                  <a:cubicBezTo>
                    <a:pt x="9437" y="6361"/>
                    <a:pt x="9354" y="6299"/>
                    <a:pt x="9291" y="6257"/>
                  </a:cubicBezTo>
                  <a:cubicBezTo>
                    <a:pt x="8308" y="5629"/>
                    <a:pt x="7324" y="5022"/>
                    <a:pt x="6362" y="4415"/>
                  </a:cubicBezTo>
                  <a:lnTo>
                    <a:pt x="5818" y="4039"/>
                  </a:lnTo>
                  <a:cubicBezTo>
                    <a:pt x="5671" y="3955"/>
                    <a:pt x="5567" y="3830"/>
                    <a:pt x="5420" y="3788"/>
                  </a:cubicBezTo>
                  <a:cubicBezTo>
                    <a:pt x="5211" y="3746"/>
                    <a:pt x="5043" y="3620"/>
                    <a:pt x="4897" y="3474"/>
                  </a:cubicBezTo>
                  <a:cubicBezTo>
                    <a:pt x="4604" y="3223"/>
                    <a:pt x="4269" y="3014"/>
                    <a:pt x="3935" y="2804"/>
                  </a:cubicBezTo>
                  <a:lnTo>
                    <a:pt x="2198" y="1695"/>
                  </a:lnTo>
                  <a:cubicBezTo>
                    <a:pt x="1696" y="1382"/>
                    <a:pt x="1214" y="1068"/>
                    <a:pt x="754" y="691"/>
                  </a:cubicBezTo>
                  <a:cubicBezTo>
                    <a:pt x="524" y="482"/>
                    <a:pt x="315" y="294"/>
                    <a:pt x="1" y="1"/>
                  </a:cubicBezTo>
                  <a:cubicBezTo>
                    <a:pt x="440" y="22"/>
                    <a:pt x="754" y="63"/>
                    <a:pt x="1068" y="189"/>
                  </a:cubicBezTo>
                  <a:cubicBezTo>
                    <a:pt x="1340" y="294"/>
                    <a:pt x="1591" y="398"/>
                    <a:pt x="1863" y="524"/>
                  </a:cubicBezTo>
                  <a:cubicBezTo>
                    <a:pt x="2219" y="691"/>
                    <a:pt x="2595" y="817"/>
                    <a:pt x="2993" y="900"/>
                  </a:cubicBezTo>
                  <a:cubicBezTo>
                    <a:pt x="3118" y="921"/>
                    <a:pt x="3244" y="942"/>
                    <a:pt x="3370" y="1005"/>
                  </a:cubicBezTo>
                  <a:cubicBezTo>
                    <a:pt x="3976" y="1277"/>
                    <a:pt x="4625" y="1382"/>
                    <a:pt x="5295" y="1528"/>
                  </a:cubicBezTo>
                  <a:cubicBezTo>
                    <a:pt x="5629" y="1591"/>
                    <a:pt x="5985" y="1695"/>
                    <a:pt x="6299" y="1842"/>
                  </a:cubicBezTo>
                  <a:cubicBezTo>
                    <a:pt x="7952" y="2532"/>
                    <a:pt x="9626" y="3244"/>
                    <a:pt x="11279" y="3955"/>
                  </a:cubicBezTo>
                  <a:cubicBezTo>
                    <a:pt x="11509" y="4060"/>
                    <a:pt x="11718" y="4164"/>
                    <a:pt x="11906" y="4353"/>
                  </a:cubicBezTo>
                  <a:cubicBezTo>
                    <a:pt x="12157" y="4583"/>
                    <a:pt x="12471" y="4792"/>
                    <a:pt x="12785" y="50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68"/>
            <p:cNvSpPr/>
            <p:nvPr/>
          </p:nvSpPr>
          <p:spPr>
            <a:xfrm flipH="1">
              <a:off x="1919325" y="2808550"/>
              <a:ext cx="86850" cy="102550"/>
            </a:xfrm>
            <a:custGeom>
              <a:avLst/>
              <a:gdLst/>
              <a:ahLst/>
              <a:cxnLst/>
              <a:rect l="l" t="t" r="r" b="b"/>
              <a:pathLst>
                <a:path w="3474" h="4102" extrusionOk="0">
                  <a:moveTo>
                    <a:pt x="2846" y="3976"/>
                  </a:moveTo>
                  <a:cubicBezTo>
                    <a:pt x="2092" y="4101"/>
                    <a:pt x="1402" y="3871"/>
                    <a:pt x="774" y="3515"/>
                  </a:cubicBezTo>
                  <a:cubicBezTo>
                    <a:pt x="314" y="3264"/>
                    <a:pt x="0" y="2867"/>
                    <a:pt x="84" y="2260"/>
                  </a:cubicBezTo>
                  <a:cubicBezTo>
                    <a:pt x="126" y="1988"/>
                    <a:pt x="126" y="1695"/>
                    <a:pt x="188" y="1423"/>
                  </a:cubicBezTo>
                  <a:cubicBezTo>
                    <a:pt x="251" y="984"/>
                    <a:pt x="460" y="628"/>
                    <a:pt x="711" y="251"/>
                  </a:cubicBezTo>
                  <a:cubicBezTo>
                    <a:pt x="816" y="105"/>
                    <a:pt x="983" y="0"/>
                    <a:pt x="1193" y="21"/>
                  </a:cubicBezTo>
                  <a:lnTo>
                    <a:pt x="1779" y="21"/>
                  </a:lnTo>
                  <a:cubicBezTo>
                    <a:pt x="2406" y="42"/>
                    <a:pt x="2846" y="335"/>
                    <a:pt x="3118" y="900"/>
                  </a:cubicBezTo>
                  <a:cubicBezTo>
                    <a:pt x="3180" y="1088"/>
                    <a:pt x="3264" y="1297"/>
                    <a:pt x="3369" y="1486"/>
                  </a:cubicBezTo>
                  <a:cubicBezTo>
                    <a:pt x="3452" y="1632"/>
                    <a:pt x="3473" y="1800"/>
                    <a:pt x="3432" y="1988"/>
                  </a:cubicBezTo>
                  <a:cubicBezTo>
                    <a:pt x="3264" y="2616"/>
                    <a:pt x="3118" y="3243"/>
                    <a:pt x="2929" y="3829"/>
                  </a:cubicBezTo>
                  <a:cubicBezTo>
                    <a:pt x="2908" y="3892"/>
                    <a:pt x="2867" y="3934"/>
                    <a:pt x="2846" y="39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68"/>
            <p:cNvSpPr/>
            <p:nvPr/>
          </p:nvSpPr>
          <p:spPr>
            <a:xfrm flipH="1">
              <a:off x="1671900" y="4018450"/>
              <a:ext cx="143350" cy="49725"/>
            </a:xfrm>
            <a:custGeom>
              <a:avLst/>
              <a:gdLst/>
              <a:ahLst/>
              <a:cxnLst/>
              <a:rect l="l" t="t" r="r" b="b"/>
              <a:pathLst>
                <a:path w="5734" h="1989" extrusionOk="0">
                  <a:moveTo>
                    <a:pt x="5733" y="879"/>
                  </a:moveTo>
                  <a:cubicBezTo>
                    <a:pt x="5566" y="1256"/>
                    <a:pt x="5357" y="1653"/>
                    <a:pt x="4917" y="1863"/>
                  </a:cubicBezTo>
                  <a:cubicBezTo>
                    <a:pt x="4729" y="1946"/>
                    <a:pt x="4541" y="1988"/>
                    <a:pt x="4373" y="1988"/>
                  </a:cubicBezTo>
                  <a:lnTo>
                    <a:pt x="1130" y="1988"/>
                  </a:lnTo>
                  <a:cubicBezTo>
                    <a:pt x="837" y="1988"/>
                    <a:pt x="565" y="1884"/>
                    <a:pt x="314" y="1821"/>
                  </a:cubicBezTo>
                  <a:cubicBezTo>
                    <a:pt x="42" y="1737"/>
                    <a:pt x="0" y="1340"/>
                    <a:pt x="126" y="1214"/>
                  </a:cubicBezTo>
                  <a:cubicBezTo>
                    <a:pt x="440" y="879"/>
                    <a:pt x="732" y="524"/>
                    <a:pt x="1172" y="377"/>
                  </a:cubicBezTo>
                  <a:cubicBezTo>
                    <a:pt x="2072" y="42"/>
                    <a:pt x="2971" y="1"/>
                    <a:pt x="3892" y="210"/>
                  </a:cubicBezTo>
                  <a:cubicBezTo>
                    <a:pt x="3955" y="210"/>
                    <a:pt x="3997" y="252"/>
                    <a:pt x="4059" y="252"/>
                  </a:cubicBezTo>
                  <a:cubicBezTo>
                    <a:pt x="4687" y="210"/>
                    <a:pt x="5147" y="565"/>
                    <a:pt x="5670" y="817"/>
                  </a:cubicBezTo>
                  <a:cubicBezTo>
                    <a:pt x="5691" y="796"/>
                    <a:pt x="5691" y="817"/>
                    <a:pt x="5733" y="8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68"/>
            <p:cNvSpPr/>
            <p:nvPr/>
          </p:nvSpPr>
          <p:spPr>
            <a:xfrm flipH="1">
              <a:off x="1124750" y="2922575"/>
              <a:ext cx="74825" cy="87375"/>
            </a:xfrm>
            <a:custGeom>
              <a:avLst/>
              <a:gdLst/>
              <a:ahLst/>
              <a:cxnLst/>
              <a:rect l="l" t="t" r="r" b="b"/>
              <a:pathLst>
                <a:path w="2993" h="3495" extrusionOk="0">
                  <a:moveTo>
                    <a:pt x="607" y="356"/>
                  </a:moveTo>
                  <a:cubicBezTo>
                    <a:pt x="1172" y="168"/>
                    <a:pt x="1758" y="1"/>
                    <a:pt x="2344" y="314"/>
                  </a:cubicBezTo>
                  <a:cubicBezTo>
                    <a:pt x="2720" y="524"/>
                    <a:pt x="2971" y="837"/>
                    <a:pt x="2930" y="1319"/>
                  </a:cubicBezTo>
                  <a:cubicBezTo>
                    <a:pt x="2930" y="1423"/>
                    <a:pt x="2909" y="1507"/>
                    <a:pt x="2930" y="1612"/>
                  </a:cubicBezTo>
                  <a:cubicBezTo>
                    <a:pt x="2992" y="2030"/>
                    <a:pt x="2804" y="2344"/>
                    <a:pt x="2490" y="2595"/>
                  </a:cubicBezTo>
                  <a:cubicBezTo>
                    <a:pt x="1988" y="3014"/>
                    <a:pt x="1507" y="3432"/>
                    <a:pt x="795" y="3453"/>
                  </a:cubicBezTo>
                  <a:cubicBezTo>
                    <a:pt x="691" y="3453"/>
                    <a:pt x="607" y="3495"/>
                    <a:pt x="502" y="3453"/>
                  </a:cubicBezTo>
                  <a:cubicBezTo>
                    <a:pt x="189" y="3411"/>
                    <a:pt x="0" y="3139"/>
                    <a:pt x="105" y="2825"/>
                  </a:cubicBezTo>
                  <a:cubicBezTo>
                    <a:pt x="377" y="2051"/>
                    <a:pt x="482" y="1214"/>
                    <a:pt x="607" y="3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68"/>
            <p:cNvSpPr/>
            <p:nvPr/>
          </p:nvSpPr>
          <p:spPr>
            <a:xfrm flipH="1">
              <a:off x="1112200" y="4055075"/>
              <a:ext cx="135500" cy="43425"/>
            </a:xfrm>
            <a:custGeom>
              <a:avLst/>
              <a:gdLst/>
              <a:ahLst/>
              <a:cxnLst/>
              <a:rect l="l" t="t" r="r" b="b"/>
              <a:pathLst>
                <a:path w="5420" h="1737" extrusionOk="0">
                  <a:moveTo>
                    <a:pt x="0" y="670"/>
                  </a:moveTo>
                  <a:cubicBezTo>
                    <a:pt x="523" y="481"/>
                    <a:pt x="1046" y="356"/>
                    <a:pt x="1528" y="209"/>
                  </a:cubicBezTo>
                  <a:cubicBezTo>
                    <a:pt x="2490" y="0"/>
                    <a:pt x="3411" y="147"/>
                    <a:pt x="4373" y="105"/>
                  </a:cubicBezTo>
                  <a:cubicBezTo>
                    <a:pt x="4624" y="105"/>
                    <a:pt x="4896" y="209"/>
                    <a:pt x="5127" y="356"/>
                  </a:cubicBezTo>
                  <a:cubicBezTo>
                    <a:pt x="5378" y="502"/>
                    <a:pt x="5420" y="712"/>
                    <a:pt x="5252" y="984"/>
                  </a:cubicBezTo>
                  <a:cubicBezTo>
                    <a:pt x="5085" y="1214"/>
                    <a:pt x="4896" y="1360"/>
                    <a:pt x="4624" y="1444"/>
                  </a:cubicBezTo>
                  <a:cubicBezTo>
                    <a:pt x="4185" y="1611"/>
                    <a:pt x="3746" y="1737"/>
                    <a:pt x="3243" y="1737"/>
                  </a:cubicBezTo>
                  <a:cubicBezTo>
                    <a:pt x="2679" y="1737"/>
                    <a:pt x="2135" y="1674"/>
                    <a:pt x="1590" y="1632"/>
                  </a:cubicBezTo>
                  <a:cubicBezTo>
                    <a:pt x="1046" y="1569"/>
                    <a:pt x="419" y="1214"/>
                    <a:pt x="0" y="6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68"/>
            <p:cNvSpPr/>
            <p:nvPr/>
          </p:nvSpPr>
          <p:spPr>
            <a:xfrm flipH="1">
              <a:off x="2066850" y="2896950"/>
              <a:ext cx="140725" cy="111950"/>
            </a:xfrm>
            <a:custGeom>
              <a:avLst/>
              <a:gdLst/>
              <a:ahLst/>
              <a:cxnLst/>
              <a:rect l="l" t="t" r="r" b="b"/>
              <a:pathLst>
                <a:path w="5629" h="4478" extrusionOk="0">
                  <a:moveTo>
                    <a:pt x="42" y="0"/>
                  </a:moveTo>
                  <a:cubicBezTo>
                    <a:pt x="293" y="105"/>
                    <a:pt x="544" y="230"/>
                    <a:pt x="775" y="314"/>
                  </a:cubicBezTo>
                  <a:cubicBezTo>
                    <a:pt x="816" y="314"/>
                    <a:pt x="816" y="314"/>
                    <a:pt x="837" y="356"/>
                  </a:cubicBezTo>
                  <a:cubicBezTo>
                    <a:pt x="1235" y="649"/>
                    <a:pt x="1653" y="900"/>
                    <a:pt x="2009" y="1214"/>
                  </a:cubicBezTo>
                  <a:cubicBezTo>
                    <a:pt x="2281" y="1444"/>
                    <a:pt x="2553" y="1611"/>
                    <a:pt x="2867" y="1758"/>
                  </a:cubicBezTo>
                  <a:cubicBezTo>
                    <a:pt x="3223" y="1946"/>
                    <a:pt x="3599" y="2072"/>
                    <a:pt x="3809" y="2469"/>
                  </a:cubicBezTo>
                  <a:cubicBezTo>
                    <a:pt x="4185" y="2741"/>
                    <a:pt x="4520" y="2992"/>
                    <a:pt x="4897" y="3202"/>
                  </a:cubicBezTo>
                  <a:cubicBezTo>
                    <a:pt x="5169" y="3369"/>
                    <a:pt x="5441" y="3536"/>
                    <a:pt x="5629" y="3829"/>
                  </a:cubicBezTo>
                  <a:cubicBezTo>
                    <a:pt x="5462" y="4039"/>
                    <a:pt x="5315" y="4248"/>
                    <a:pt x="5127" y="4478"/>
                  </a:cubicBezTo>
                  <a:cubicBezTo>
                    <a:pt x="4959" y="4373"/>
                    <a:pt x="4813" y="4269"/>
                    <a:pt x="4687" y="4164"/>
                  </a:cubicBezTo>
                  <a:cubicBezTo>
                    <a:pt x="4520" y="4059"/>
                    <a:pt x="4373" y="3955"/>
                    <a:pt x="4227" y="3829"/>
                  </a:cubicBezTo>
                  <a:cubicBezTo>
                    <a:pt x="3955" y="3578"/>
                    <a:pt x="3662" y="3306"/>
                    <a:pt x="3348" y="3013"/>
                  </a:cubicBezTo>
                  <a:cubicBezTo>
                    <a:pt x="3265" y="2971"/>
                    <a:pt x="3181" y="2888"/>
                    <a:pt x="3160" y="2804"/>
                  </a:cubicBezTo>
                  <a:cubicBezTo>
                    <a:pt x="3076" y="2553"/>
                    <a:pt x="2951" y="2406"/>
                    <a:pt x="2658" y="2448"/>
                  </a:cubicBezTo>
                  <a:cubicBezTo>
                    <a:pt x="2595" y="2448"/>
                    <a:pt x="2511" y="2365"/>
                    <a:pt x="2428" y="2281"/>
                  </a:cubicBezTo>
                  <a:cubicBezTo>
                    <a:pt x="2239" y="2134"/>
                    <a:pt x="2093" y="1967"/>
                    <a:pt x="1925" y="1821"/>
                  </a:cubicBezTo>
                  <a:cubicBezTo>
                    <a:pt x="1444" y="1339"/>
                    <a:pt x="942" y="900"/>
                    <a:pt x="419" y="419"/>
                  </a:cubicBezTo>
                  <a:cubicBezTo>
                    <a:pt x="293" y="293"/>
                    <a:pt x="126" y="168"/>
                    <a:pt x="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68"/>
            <p:cNvSpPr/>
            <p:nvPr/>
          </p:nvSpPr>
          <p:spPr>
            <a:xfrm flipH="1">
              <a:off x="1487775" y="3253700"/>
              <a:ext cx="68550" cy="42900"/>
            </a:xfrm>
            <a:custGeom>
              <a:avLst/>
              <a:gdLst/>
              <a:ahLst/>
              <a:cxnLst/>
              <a:rect l="l" t="t" r="r" b="b"/>
              <a:pathLst>
                <a:path w="2742" h="1716" extrusionOk="0">
                  <a:moveTo>
                    <a:pt x="2741" y="0"/>
                  </a:moveTo>
                  <a:cubicBezTo>
                    <a:pt x="2658" y="168"/>
                    <a:pt x="2637" y="293"/>
                    <a:pt x="2595" y="335"/>
                  </a:cubicBezTo>
                  <a:cubicBezTo>
                    <a:pt x="2490" y="502"/>
                    <a:pt x="2386" y="649"/>
                    <a:pt x="2386" y="858"/>
                  </a:cubicBezTo>
                  <a:cubicBezTo>
                    <a:pt x="2344" y="1172"/>
                    <a:pt x="2093" y="1381"/>
                    <a:pt x="1925" y="1653"/>
                  </a:cubicBezTo>
                  <a:cubicBezTo>
                    <a:pt x="1904" y="1695"/>
                    <a:pt x="1800" y="1716"/>
                    <a:pt x="1716" y="1716"/>
                  </a:cubicBezTo>
                  <a:cubicBezTo>
                    <a:pt x="1570" y="1716"/>
                    <a:pt x="1402" y="1716"/>
                    <a:pt x="1277" y="1653"/>
                  </a:cubicBezTo>
                  <a:cubicBezTo>
                    <a:pt x="712" y="1381"/>
                    <a:pt x="314" y="942"/>
                    <a:pt x="0" y="356"/>
                  </a:cubicBezTo>
                  <a:cubicBezTo>
                    <a:pt x="440" y="105"/>
                    <a:pt x="921" y="209"/>
                    <a:pt x="1339" y="126"/>
                  </a:cubicBezTo>
                  <a:cubicBezTo>
                    <a:pt x="1779" y="42"/>
                    <a:pt x="2218" y="42"/>
                    <a:pt x="27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68"/>
            <p:cNvSpPr/>
            <p:nvPr/>
          </p:nvSpPr>
          <p:spPr>
            <a:xfrm flipH="1">
              <a:off x="2021325" y="2846200"/>
              <a:ext cx="65950" cy="26175"/>
            </a:xfrm>
            <a:custGeom>
              <a:avLst/>
              <a:gdLst/>
              <a:ahLst/>
              <a:cxnLst/>
              <a:rect l="l" t="t" r="r" b="b"/>
              <a:pathLst>
                <a:path w="2638" h="1047" extrusionOk="0">
                  <a:moveTo>
                    <a:pt x="1" y="63"/>
                  </a:moveTo>
                  <a:cubicBezTo>
                    <a:pt x="754" y="1"/>
                    <a:pt x="1507" y="105"/>
                    <a:pt x="2240" y="210"/>
                  </a:cubicBezTo>
                  <a:cubicBezTo>
                    <a:pt x="2512" y="231"/>
                    <a:pt x="2637" y="524"/>
                    <a:pt x="2533" y="754"/>
                  </a:cubicBezTo>
                  <a:cubicBezTo>
                    <a:pt x="2491" y="859"/>
                    <a:pt x="2428" y="942"/>
                    <a:pt x="2386" y="1047"/>
                  </a:cubicBezTo>
                  <a:cubicBezTo>
                    <a:pt x="1926" y="963"/>
                    <a:pt x="712" y="482"/>
                    <a:pt x="1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68"/>
            <p:cNvSpPr/>
            <p:nvPr/>
          </p:nvSpPr>
          <p:spPr>
            <a:xfrm flipH="1">
              <a:off x="1355425" y="2887525"/>
              <a:ext cx="215550" cy="152775"/>
            </a:xfrm>
            <a:custGeom>
              <a:avLst/>
              <a:gdLst/>
              <a:ahLst/>
              <a:cxnLst/>
              <a:rect l="l" t="t" r="r" b="b"/>
              <a:pathLst>
                <a:path w="8622" h="6111" extrusionOk="0">
                  <a:moveTo>
                    <a:pt x="7491" y="5462"/>
                  </a:moveTo>
                  <a:cubicBezTo>
                    <a:pt x="7261" y="5587"/>
                    <a:pt x="7094" y="5692"/>
                    <a:pt x="6926" y="5796"/>
                  </a:cubicBezTo>
                  <a:cubicBezTo>
                    <a:pt x="6654" y="5964"/>
                    <a:pt x="6361" y="6089"/>
                    <a:pt x="6047" y="6089"/>
                  </a:cubicBezTo>
                  <a:cubicBezTo>
                    <a:pt x="5399" y="6110"/>
                    <a:pt x="4771" y="6089"/>
                    <a:pt x="4122" y="6089"/>
                  </a:cubicBezTo>
                  <a:cubicBezTo>
                    <a:pt x="3976" y="6089"/>
                    <a:pt x="3850" y="6068"/>
                    <a:pt x="3725" y="6048"/>
                  </a:cubicBezTo>
                  <a:cubicBezTo>
                    <a:pt x="3306" y="5880"/>
                    <a:pt x="2888" y="5734"/>
                    <a:pt x="2469" y="5545"/>
                  </a:cubicBezTo>
                  <a:cubicBezTo>
                    <a:pt x="2072" y="5378"/>
                    <a:pt x="1695" y="5169"/>
                    <a:pt x="1340" y="5022"/>
                  </a:cubicBezTo>
                  <a:cubicBezTo>
                    <a:pt x="858" y="4813"/>
                    <a:pt x="607" y="4416"/>
                    <a:pt x="419" y="3976"/>
                  </a:cubicBezTo>
                  <a:cubicBezTo>
                    <a:pt x="314" y="3704"/>
                    <a:pt x="231" y="3453"/>
                    <a:pt x="126" y="3160"/>
                  </a:cubicBezTo>
                  <a:cubicBezTo>
                    <a:pt x="1" y="2825"/>
                    <a:pt x="63" y="2511"/>
                    <a:pt x="273" y="2198"/>
                  </a:cubicBezTo>
                  <a:cubicBezTo>
                    <a:pt x="419" y="1988"/>
                    <a:pt x="586" y="1758"/>
                    <a:pt x="733" y="1549"/>
                  </a:cubicBezTo>
                  <a:cubicBezTo>
                    <a:pt x="817" y="1444"/>
                    <a:pt x="921" y="1340"/>
                    <a:pt x="1005" y="1256"/>
                  </a:cubicBezTo>
                  <a:cubicBezTo>
                    <a:pt x="1235" y="1047"/>
                    <a:pt x="1465" y="838"/>
                    <a:pt x="1737" y="649"/>
                  </a:cubicBezTo>
                  <a:cubicBezTo>
                    <a:pt x="2030" y="440"/>
                    <a:pt x="2344" y="252"/>
                    <a:pt x="2658" y="84"/>
                  </a:cubicBezTo>
                  <a:cubicBezTo>
                    <a:pt x="2700" y="42"/>
                    <a:pt x="2762" y="42"/>
                    <a:pt x="2804" y="42"/>
                  </a:cubicBezTo>
                  <a:cubicBezTo>
                    <a:pt x="3223" y="42"/>
                    <a:pt x="3641" y="1"/>
                    <a:pt x="4060" y="84"/>
                  </a:cubicBezTo>
                  <a:cubicBezTo>
                    <a:pt x="4562" y="147"/>
                    <a:pt x="5064" y="126"/>
                    <a:pt x="5524" y="147"/>
                  </a:cubicBezTo>
                  <a:lnTo>
                    <a:pt x="6215" y="147"/>
                  </a:lnTo>
                  <a:cubicBezTo>
                    <a:pt x="6487" y="147"/>
                    <a:pt x="6780" y="189"/>
                    <a:pt x="6989" y="398"/>
                  </a:cubicBezTo>
                  <a:cubicBezTo>
                    <a:pt x="7010" y="419"/>
                    <a:pt x="7052" y="440"/>
                    <a:pt x="7094" y="440"/>
                  </a:cubicBezTo>
                  <a:cubicBezTo>
                    <a:pt x="7659" y="545"/>
                    <a:pt x="7931" y="1068"/>
                    <a:pt x="8307" y="1403"/>
                  </a:cubicBezTo>
                  <a:cubicBezTo>
                    <a:pt x="8475" y="1591"/>
                    <a:pt x="8579" y="1863"/>
                    <a:pt x="8558" y="2135"/>
                  </a:cubicBezTo>
                  <a:cubicBezTo>
                    <a:pt x="8537" y="2386"/>
                    <a:pt x="8537" y="2637"/>
                    <a:pt x="8558" y="2867"/>
                  </a:cubicBezTo>
                  <a:cubicBezTo>
                    <a:pt x="8621" y="3558"/>
                    <a:pt x="8370" y="4123"/>
                    <a:pt x="7889" y="4604"/>
                  </a:cubicBezTo>
                  <a:cubicBezTo>
                    <a:pt x="7742" y="4729"/>
                    <a:pt x="7638" y="4897"/>
                    <a:pt x="7596" y="5106"/>
                  </a:cubicBezTo>
                  <a:cubicBezTo>
                    <a:pt x="7617" y="5252"/>
                    <a:pt x="7533" y="5357"/>
                    <a:pt x="7491" y="5462"/>
                  </a:cubicBezTo>
                  <a:close/>
                  <a:moveTo>
                    <a:pt x="1737" y="2930"/>
                  </a:moveTo>
                  <a:cubicBezTo>
                    <a:pt x="1737" y="3348"/>
                    <a:pt x="1884" y="3495"/>
                    <a:pt x="2302" y="3495"/>
                  </a:cubicBezTo>
                  <a:lnTo>
                    <a:pt x="2365" y="3495"/>
                  </a:lnTo>
                  <a:cubicBezTo>
                    <a:pt x="2888" y="3474"/>
                    <a:pt x="3202" y="2867"/>
                    <a:pt x="2930" y="2428"/>
                  </a:cubicBezTo>
                  <a:cubicBezTo>
                    <a:pt x="2888" y="2344"/>
                    <a:pt x="2804" y="2260"/>
                    <a:pt x="2721" y="2239"/>
                  </a:cubicBezTo>
                  <a:cubicBezTo>
                    <a:pt x="2135" y="2072"/>
                    <a:pt x="1716" y="2449"/>
                    <a:pt x="1737" y="29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68"/>
            <p:cNvSpPr/>
            <p:nvPr/>
          </p:nvSpPr>
          <p:spPr>
            <a:xfrm flipH="1">
              <a:off x="1686550" y="2826850"/>
              <a:ext cx="192000" cy="178925"/>
            </a:xfrm>
            <a:custGeom>
              <a:avLst/>
              <a:gdLst/>
              <a:ahLst/>
              <a:cxnLst/>
              <a:rect l="l" t="t" r="r" b="b"/>
              <a:pathLst>
                <a:path w="7680" h="7157" extrusionOk="0">
                  <a:moveTo>
                    <a:pt x="7533" y="4122"/>
                  </a:moveTo>
                  <a:cubicBezTo>
                    <a:pt x="7638" y="4646"/>
                    <a:pt x="7428" y="5064"/>
                    <a:pt x="7135" y="5503"/>
                  </a:cubicBezTo>
                  <a:cubicBezTo>
                    <a:pt x="6801" y="6068"/>
                    <a:pt x="6340" y="6424"/>
                    <a:pt x="5796" y="6696"/>
                  </a:cubicBezTo>
                  <a:cubicBezTo>
                    <a:pt x="5566" y="6780"/>
                    <a:pt x="5357" y="6863"/>
                    <a:pt x="5127" y="6968"/>
                  </a:cubicBezTo>
                  <a:cubicBezTo>
                    <a:pt x="4750" y="7156"/>
                    <a:pt x="4332" y="7156"/>
                    <a:pt x="3934" y="7052"/>
                  </a:cubicBezTo>
                  <a:cubicBezTo>
                    <a:pt x="2972" y="6822"/>
                    <a:pt x="2135" y="6403"/>
                    <a:pt x="1423" y="5692"/>
                  </a:cubicBezTo>
                  <a:cubicBezTo>
                    <a:pt x="900" y="5190"/>
                    <a:pt x="544" y="4625"/>
                    <a:pt x="231" y="3997"/>
                  </a:cubicBezTo>
                  <a:cubicBezTo>
                    <a:pt x="42" y="3599"/>
                    <a:pt x="0" y="3139"/>
                    <a:pt x="42" y="2658"/>
                  </a:cubicBezTo>
                  <a:cubicBezTo>
                    <a:pt x="105" y="2344"/>
                    <a:pt x="147" y="2030"/>
                    <a:pt x="419" y="1800"/>
                  </a:cubicBezTo>
                  <a:cubicBezTo>
                    <a:pt x="524" y="1695"/>
                    <a:pt x="565" y="1528"/>
                    <a:pt x="670" y="1423"/>
                  </a:cubicBezTo>
                  <a:cubicBezTo>
                    <a:pt x="796" y="1193"/>
                    <a:pt x="984" y="1005"/>
                    <a:pt x="1256" y="879"/>
                  </a:cubicBezTo>
                  <a:cubicBezTo>
                    <a:pt x="1381" y="837"/>
                    <a:pt x="1486" y="691"/>
                    <a:pt x="1612" y="628"/>
                  </a:cubicBezTo>
                  <a:cubicBezTo>
                    <a:pt x="1695" y="565"/>
                    <a:pt x="1779" y="524"/>
                    <a:pt x="1842" y="524"/>
                  </a:cubicBezTo>
                  <a:cubicBezTo>
                    <a:pt x="2030" y="545"/>
                    <a:pt x="2197" y="461"/>
                    <a:pt x="2323" y="356"/>
                  </a:cubicBezTo>
                  <a:cubicBezTo>
                    <a:pt x="2511" y="168"/>
                    <a:pt x="2741" y="126"/>
                    <a:pt x="2992" y="105"/>
                  </a:cubicBezTo>
                  <a:cubicBezTo>
                    <a:pt x="3181" y="63"/>
                    <a:pt x="3369" y="63"/>
                    <a:pt x="3578" y="42"/>
                  </a:cubicBezTo>
                  <a:cubicBezTo>
                    <a:pt x="4248" y="1"/>
                    <a:pt x="4876" y="105"/>
                    <a:pt x="5461" y="524"/>
                  </a:cubicBezTo>
                  <a:cubicBezTo>
                    <a:pt x="5817" y="796"/>
                    <a:pt x="6215" y="1005"/>
                    <a:pt x="6591" y="1298"/>
                  </a:cubicBezTo>
                  <a:cubicBezTo>
                    <a:pt x="6696" y="1381"/>
                    <a:pt x="6801" y="1486"/>
                    <a:pt x="6842" y="1591"/>
                  </a:cubicBezTo>
                  <a:cubicBezTo>
                    <a:pt x="7261" y="2407"/>
                    <a:pt x="7679" y="3202"/>
                    <a:pt x="7533" y="4122"/>
                  </a:cubicBezTo>
                  <a:close/>
                  <a:moveTo>
                    <a:pt x="3076" y="2930"/>
                  </a:moveTo>
                  <a:cubicBezTo>
                    <a:pt x="3076" y="2888"/>
                    <a:pt x="3076" y="2783"/>
                    <a:pt x="3055" y="2679"/>
                  </a:cubicBezTo>
                  <a:cubicBezTo>
                    <a:pt x="2992" y="2302"/>
                    <a:pt x="2658" y="2114"/>
                    <a:pt x="2323" y="2260"/>
                  </a:cubicBezTo>
                  <a:cubicBezTo>
                    <a:pt x="2197" y="2323"/>
                    <a:pt x="2093" y="2449"/>
                    <a:pt x="2009" y="2574"/>
                  </a:cubicBezTo>
                  <a:cubicBezTo>
                    <a:pt x="1884" y="2825"/>
                    <a:pt x="1842" y="3076"/>
                    <a:pt x="1925" y="3348"/>
                  </a:cubicBezTo>
                  <a:cubicBezTo>
                    <a:pt x="1946" y="3495"/>
                    <a:pt x="2051" y="3599"/>
                    <a:pt x="2218" y="3683"/>
                  </a:cubicBezTo>
                  <a:cubicBezTo>
                    <a:pt x="2658" y="3871"/>
                    <a:pt x="3055" y="3620"/>
                    <a:pt x="3097" y="3160"/>
                  </a:cubicBezTo>
                  <a:cubicBezTo>
                    <a:pt x="3076" y="3076"/>
                    <a:pt x="3076" y="3034"/>
                    <a:pt x="3076" y="29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68"/>
            <p:cNvSpPr/>
            <p:nvPr/>
          </p:nvSpPr>
          <p:spPr>
            <a:xfrm flipH="1">
              <a:off x="1566250" y="3081600"/>
              <a:ext cx="163225" cy="95225"/>
            </a:xfrm>
            <a:custGeom>
              <a:avLst/>
              <a:gdLst/>
              <a:ahLst/>
              <a:cxnLst/>
              <a:rect l="l" t="t" r="r" b="b"/>
              <a:pathLst>
                <a:path w="6529" h="3809" extrusionOk="0">
                  <a:moveTo>
                    <a:pt x="42" y="84"/>
                  </a:moveTo>
                  <a:cubicBezTo>
                    <a:pt x="273" y="0"/>
                    <a:pt x="440" y="126"/>
                    <a:pt x="628" y="189"/>
                  </a:cubicBezTo>
                  <a:cubicBezTo>
                    <a:pt x="963" y="293"/>
                    <a:pt x="1277" y="335"/>
                    <a:pt x="1612" y="335"/>
                  </a:cubicBezTo>
                  <a:lnTo>
                    <a:pt x="5148" y="335"/>
                  </a:lnTo>
                  <a:cubicBezTo>
                    <a:pt x="5587" y="335"/>
                    <a:pt x="6006" y="377"/>
                    <a:pt x="6487" y="168"/>
                  </a:cubicBezTo>
                  <a:cubicBezTo>
                    <a:pt x="6487" y="314"/>
                    <a:pt x="6529" y="419"/>
                    <a:pt x="6508" y="523"/>
                  </a:cubicBezTo>
                  <a:cubicBezTo>
                    <a:pt x="6382" y="1046"/>
                    <a:pt x="6215" y="1591"/>
                    <a:pt x="5817" y="2009"/>
                  </a:cubicBezTo>
                  <a:cubicBezTo>
                    <a:pt x="5776" y="2093"/>
                    <a:pt x="5713" y="2176"/>
                    <a:pt x="5692" y="2239"/>
                  </a:cubicBezTo>
                  <a:cubicBezTo>
                    <a:pt x="5504" y="2762"/>
                    <a:pt x="5127" y="3118"/>
                    <a:pt x="4625" y="3348"/>
                  </a:cubicBezTo>
                  <a:cubicBezTo>
                    <a:pt x="4604" y="3369"/>
                    <a:pt x="4541" y="3369"/>
                    <a:pt x="4520" y="3390"/>
                  </a:cubicBezTo>
                  <a:cubicBezTo>
                    <a:pt x="3704" y="3787"/>
                    <a:pt x="3662" y="3808"/>
                    <a:pt x="2763" y="3767"/>
                  </a:cubicBezTo>
                  <a:cubicBezTo>
                    <a:pt x="2511" y="3746"/>
                    <a:pt x="2260" y="3683"/>
                    <a:pt x="2093" y="3495"/>
                  </a:cubicBezTo>
                  <a:cubicBezTo>
                    <a:pt x="1926" y="3348"/>
                    <a:pt x="1716" y="3243"/>
                    <a:pt x="1507" y="3160"/>
                  </a:cubicBezTo>
                  <a:cubicBezTo>
                    <a:pt x="754" y="2867"/>
                    <a:pt x="335" y="2344"/>
                    <a:pt x="126" y="1570"/>
                  </a:cubicBezTo>
                  <a:cubicBezTo>
                    <a:pt x="1" y="1067"/>
                    <a:pt x="22" y="586"/>
                    <a:pt x="42" y="8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68"/>
            <p:cNvSpPr/>
            <p:nvPr/>
          </p:nvSpPr>
          <p:spPr>
            <a:xfrm flipH="1">
              <a:off x="1297900" y="3017775"/>
              <a:ext cx="173175" cy="158525"/>
            </a:xfrm>
            <a:custGeom>
              <a:avLst/>
              <a:gdLst/>
              <a:ahLst/>
              <a:cxnLst/>
              <a:rect l="l" t="t" r="r" b="b"/>
              <a:pathLst>
                <a:path w="6927" h="6341" extrusionOk="0">
                  <a:moveTo>
                    <a:pt x="6466" y="2616"/>
                  </a:moveTo>
                  <a:cubicBezTo>
                    <a:pt x="6299" y="1988"/>
                    <a:pt x="5839" y="1507"/>
                    <a:pt x="5274" y="1256"/>
                  </a:cubicBezTo>
                  <a:lnTo>
                    <a:pt x="5232" y="1214"/>
                  </a:lnTo>
                  <a:cubicBezTo>
                    <a:pt x="3851" y="1"/>
                    <a:pt x="984" y="1382"/>
                    <a:pt x="566" y="2993"/>
                  </a:cubicBezTo>
                  <a:cubicBezTo>
                    <a:pt x="1" y="5064"/>
                    <a:pt x="2700" y="6340"/>
                    <a:pt x="4416" y="5985"/>
                  </a:cubicBezTo>
                  <a:cubicBezTo>
                    <a:pt x="6111" y="5587"/>
                    <a:pt x="6927" y="4332"/>
                    <a:pt x="6466" y="261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68"/>
            <p:cNvSpPr/>
            <p:nvPr/>
          </p:nvSpPr>
          <p:spPr>
            <a:xfrm flipH="1">
              <a:off x="1778625" y="2949775"/>
              <a:ext cx="145425" cy="151725"/>
            </a:xfrm>
            <a:custGeom>
              <a:avLst/>
              <a:gdLst/>
              <a:ahLst/>
              <a:cxnLst/>
              <a:rect l="l" t="t" r="r" b="b"/>
              <a:pathLst>
                <a:path w="5817" h="6069" extrusionOk="0">
                  <a:moveTo>
                    <a:pt x="5398" y="1988"/>
                  </a:moveTo>
                  <a:cubicBezTo>
                    <a:pt x="5126" y="1319"/>
                    <a:pt x="4666" y="838"/>
                    <a:pt x="4080" y="628"/>
                  </a:cubicBezTo>
                  <a:cubicBezTo>
                    <a:pt x="3913" y="461"/>
                    <a:pt x="3704" y="335"/>
                    <a:pt x="3452" y="231"/>
                  </a:cubicBezTo>
                  <a:cubicBezTo>
                    <a:pt x="2846" y="1"/>
                    <a:pt x="1988" y="314"/>
                    <a:pt x="1465" y="628"/>
                  </a:cubicBezTo>
                  <a:cubicBezTo>
                    <a:pt x="900" y="963"/>
                    <a:pt x="502" y="1591"/>
                    <a:pt x="335" y="2239"/>
                  </a:cubicBezTo>
                  <a:cubicBezTo>
                    <a:pt x="0" y="3578"/>
                    <a:pt x="795" y="4918"/>
                    <a:pt x="1967" y="5545"/>
                  </a:cubicBezTo>
                  <a:cubicBezTo>
                    <a:pt x="2929" y="6068"/>
                    <a:pt x="4206" y="5985"/>
                    <a:pt x="4980" y="5148"/>
                  </a:cubicBezTo>
                  <a:cubicBezTo>
                    <a:pt x="5733" y="4311"/>
                    <a:pt x="5817" y="2993"/>
                    <a:pt x="5398" y="198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68"/>
            <p:cNvSpPr/>
            <p:nvPr/>
          </p:nvSpPr>
          <p:spPr>
            <a:xfrm flipH="1">
              <a:off x="1262850" y="3583750"/>
              <a:ext cx="446750" cy="77450"/>
            </a:xfrm>
            <a:custGeom>
              <a:avLst/>
              <a:gdLst/>
              <a:ahLst/>
              <a:cxnLst/>
              <a:rect l="l" t="t" r="r" b="b"/>
              <a:pathLst>
                <a:path w="17870" h="3098" extrusionOk="0">
                  <a:moveTo>
                    <a:pt x="16698" y="22"/>
                  </a:moveTo>
                  <a:lnTo>
                    <a:pt x="16614" y="22"/>
                  </a:lnTo>
                  <a:cubicBezTo>
                    <a:pt x="16489" y="22"/>
                    <a:pt x="16342" y="64"/>
                    <a:pt x="16258" y="106"/>
                  </a:cubicBezTo>
                  <a:cubicBezTo>
                    <a:pt x="15882" y="168"/>
                    <a:pt x="15463" y="106"/>
                    <a:pt x="15129" y="168"/>
                  </a:cubicBezTo>
                  <a:cubicBezTo>
                    <a:pt x="14522" y="231"/>
                    <a:pt x="13957" y="315"/>
                    <a:pt x="13350" y="294"/>
                  </a:cubicBezTo>
                  <a:cubicBezTo>
                    <a:pt x="12011" y="210"/>
                    <a:pt x="10651" y="608"/>
                    <a:pt x="9375" y="859"/>
                  </a:cubicBezTo>
                  <a:cubicBezTo>
                    <a:pt x="7826" y="1173"/>
                    <a:pt x="6278" y="1445"/>
                    <a:pt x="4709" y="1528"/>
                  </a:cubicBezTo>
                  <a:cubicBezTo>
                    <a:pt x="3390" y="1591"/>
                    <a:pt x="2198" y="1319"/>
                    <a:pt x="921" y="1173"/>
                  </a:cubicBezTo>
                  <a:cubicBezTo>
                    <a:pt x="126" y="1110"/>
                    <a:pt x="1" y="2365"/>
                    <a:pt x="733" y="2533"/>
                  </a:cubicBezTo>
                  <a:cubicBezTo>
                    <a:pt x="1947" y="2847"/>
                    <a:pt x="2972" y="3098"/>
                    <a:pt x="4248" y="3098"/>
                  </a:cubicBezTo>
                  <a:cubicBezTo>
                    <a:pt x="5943" y="3098"/>
                    <a:pt x="7638" y="2805"/>
                    <a:pt x="9312" y="2491"/>
                  </a:cubicBezTo>
                  <a:cubicBezTo>
                    <a:pt x="10776" y="2219"/>
                    <a:pt x="12241" y="1842"/>
                    <a:pt x="13727" y="1905"/>
                  </a:cubicBezTo>
                  <a:cubicBezTo>
                    <a:pt x="14333" y="1947"/>
                    <a:pt x="14919" y="1779"/>
                    <a:pt x="15484" y="1738"/>
                  </a:cubicBezTo>
                  <a:cubicBezTo>
                    <a:pt x="16091" y="1675"/>
                    <a:pt x="16530" y="1759"/>
                    <a:pt x="17116" y="1528"/>
                  </a:cubicBezTo>
                  <a:cubicBezTo>
                    <a:pt x="17870" y="1235"/>
                    <a:pt x="17451" y="1"/>
                    <a:pt x="16698" y="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68"/>
            <p:cNvSpPr/>
            <p:nvPr/>
          </p:nvSpPr>
          <p:spPr>
            <a:xfrm flipH="1">
              <a:off x="1268075" y="3500600"/>
              <a:ext cx="446750" cy="74825"/>
            </a:xfrm>
            <a:custGeom>
              <a:avLst/>
              <a:gdLst/>
              <a:ahLst/>
              <a:cxnLst/>
              <a:rect l="l" t="t" r="r" b="b"/>
              <a:pathLst>
                <a:path w="17870" h="2993" extrusionOk="0">
                  <a:moveTo>
                    <a:pt x="16718" y="42"/>
                  </a:moveTo>
                  <a:lnTo>
                    <a:pt x="16635" y="42"/>
                  </a:lnTo>
                  <a:cubicBezTo>
                    <a:pt x="16405" y="42"/>
                    <a:pt x="16258" y="105"/>
                    <a:pt x="16112" y="251"/>
                  </a:cubicBezTo>
                  <a:cubicBezTo>
                    <a:pt x="15861" y="314"/>
                    <a:pt x="15547" y="314"/>
                    <a:pt x="15296" y="356"/>
                  </a:cubicBezTo>
                  <a:cubicBezTo>
                    <a:pt x="14542" y="419"/>
                    <a:pt x="13789" y="502"/>
                    <a:pt x="12994" y="607"/>
                  </a:cubicBezTo>
                  <a:cubicBezTo>
                    <a:pt x="11634" y="795"/>
                    <a:pt x="10232" y="712"/>
                    <a:pt x="8851" y="879"/>
                  </a:cubicBezTo>
                  <a:cubicBezTo>
                    <a:pt x="7387" y="1025"/>
                    <a:pt x="5880" y="1109"/>
                    <a:pt x="4415" y="1046"/>
                  </a:cubicBezTo>
                  <a:cubicBezTo>
                    <a:pt x="3160" y="1004"/>
                    <a:pt x="1674" y="586"/>
                    <a:pt x="440" y="984"/>
                  </a:cubicBezTo>
                  <a:cubicBezTo>
                    <a:pt x="1" y="1109"/>
                    <a:pt x="63" y="1653"/>
                    <a:pt x="440" y="1820"/>
                  </a:cubicBezTo>
                  <a:cubicBezTo>
                    <a:pt x="3327" y="2992"/>
                    <a:pt x="6780" y="2762"/>
                    <a:pt x="9814" y="2385"/>
                  </a:cubicBezTo>
                  <a:cubicBezTo>
                    <a:pt x="11320" y="2197"/>
                    <a:pt x="12848" y="2260"/>
                    <a:pt x="14354" y="2092"/>
                  </a:cubicBezTo>
                  <a:cubicBezTo>
                    <a:pt x="15296" y="1988"/>
                    <a:pt x="16509" y="2113"/>
                    <a:pt x="17283" y="1465"/>
                  </a:cubicBezTo>
                  <a:cubicBezTo>
                    <a:pt x="17869" y="1004"/>
                    <a:pt x="17430" y="0"/>
                    <a:pt x="16718" y="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68"/>
            <p:cNvSpPr/>
            <p:nvPr/>
          </p:nvSpPr>
          <p:spPr>
            <a:xfrm flipH="1">
              <a:off x="905575" y="2441325"/>
              <a:ext cx="1489275" cy="1677050"/>
            </a:xfrm>
            <a:custGeom>
              <a:avLst/>
              <a:gdLst/>
              <a:ahLst/>
              <a:cxnLst/>
              <a:rect l="l" t="t" r="r" b="b"/>
              <a:pathLst>
                <a:path w="59571" h="67082" extrusionOk="0">
                  <a:moveTo>
                    <a:pt x="44087" y="56662"/>
                  </a:moveTo>
                  <a:cubicBezTo>
                    <a:pt x="44108" y="56808"/>
                    <a:pt x="44129" y="56997"/>
                    <a:pt x="44150" y="57164"/>
                  </a:cubicBezTo>
                  <a:cubicBezTo>
                    <a:pt x="44191" y="57290"/>
                    <a:pt x="44212" y="57415"/>
                    <a:pt x="44296" y="57520"/>
                  </a:cubicBezTo>
                  <a:cubicBezTo>
                    <a:pt x="44463" y="57792"/>
                    <a:pt x="44547" y="58064"/>
                    <a:pt x="44610" y="58357"/>
                  </a:cubicBezTo>
                  <a:cubicBezTo>
                    <a:pt x="44840" y="59508"/>
                    <a:pt x="45049" y="60658"/>
                    <a:pt x="45280" y="61809"/>
                  </a:cubicBezTo>
                  <a:cubicBezTo>
                    <a:pt x="45342" y="62123"/>
                    <a:pt x="45447" y="62437"/>
                    <a:pt x="45489" y="62751"/>
                  </a:cubicBezTo>
                  <a:cubicBezTo>
                    <a:pt x="45572" y="63169"/>
                    <a:pt x="45719" y="63588"/>
                    <a:pt x="45761" y="64027"/>
                  </a:cubicBezTo>
                  <a:cubicBezTo>
                    <a:pt x="45761" y="64215"/>
                    <a:pt x="45865" y="64404"/>
                    <a:pt x="45907" y="64613"/>
                  </a:cubicBezTo>
                  <a:cubicBezTo>
                    <a:pt x="46179" y="64508"/>
                    <a:pt x="46430" y="64404"/>
                    <a:pt x="46660" y="64299"/>
                  </a:cubicBezTo>
                  <a:cubicBezTo>
                    <a:pt x="46849" y="64194"/>
                    <a:pt x="47037" y="64111"/>
                    <a:pt x="47267" y="64111"/>
                  </a:cubicBezTo>
                  <a:lnTo>
                    <a:pt x="47372" y="64111"/>
                  </a:lnTo>
                  <a:cubicBezTo>
                    <a:pt x="48334" y="63797"/>
                    <a:pt x="49339" y="63922"/>
                    <a:pt x="50301" y="63922"/>
                  </a:cubicBezTo>
                  <a:cubicBezTo>
                    <a:pt x="50824" y="63922"/>
                    <a:pt x="51306" y="64132"/>
                    <a:pt x="51682" y="64487"/>
                  </a:cubicBezTo>
                  <a:cubicBezTo>
                    <a:pt x="52059" y="64822"/>
                    <a:pt x="52142" y="65345"/>
                    <a:pt x="51891" y="65764"/>
                  </a:cubicBezTo>
                  <a:cubicBezTo>
                    <a:pt x="51661" y="66224"/>
                    <a:pt x="51306" y="66538"/>
                    <a:pt x="50824" y="66726"/>
                  </a:cubicBezTo>
                  <a:cubicBezTo>
                    <a:pt x="50259" y="66935"/>
                    <a:pt x="49673" y="67082"/>
                    <a:pt x="49046" y="67082"/>
                  </a:cubicBezTo>
                  <a:cubicBezTo>
                    <a:pt x="48376" y="67082"/>
                    <a:pt x="47707" y="67040"/>
                    <a:pt x="47058" y="66935"/>
                  </a:cubicBezTo>
                  <a:cubicBezTo>
                    <a:pt x="46932" y="66915"/>
                    <a:pt x="46807" y="66915"/>
                    <a:pt x="46660" y="66831"/>
                  </a:cubicBezTo>
                  <a:cubicBezTo>
                    <a:pt x="46326" y="66622"/>
                    <a:pt x="45991" y="66433"/>
                    <a:pt x="45656" y="66203"/>
                  </a:cubicBezTo>
                  <a:cubicBezTo>
                    <a:pt x="45300" y="65931"/>
                    <a:pt x="45070" y="65596"/>
                    <a:pt x="44966" y="65178"/>
                  </a:cubicBezTo>
                  <a:cubicBezTo>
                    <a:pt x="44861" y="64801"/>
                    <a:pt x="44735" y="64425"/>
                    <a:pt x="44882" y="64027"/>
                  </a:cubicBezTo>
                  <a:cubicBezTo>
                    <a:pt x="44945" y="63922"/>
                    <a:pt x="44882" y="63776"/>
                    <a:pt x="44861" y="63650"/>
                  </a:cubicBezTo>
                  <a:cubicBezTo>
                    <a:pt x="44422" y="62039"/>
                    <a:pt x="44233" y="60407"/>
                    <a:pt x="43899" y="58775"/>
                  </a:cubicBezTo>
                  <a:cubicBezTo>
                    <a:pt x="43815" y="58420"/>
                    <a:pt x="43752" y="58043"/>
                    <a:pt x="43522" y="57708"/>
                  </a:cubicBezTo>
                  <a:cubicBezTo>
                    <a:pt x="43459" y="57604"/>
                    <a:pt x="43459" y="57478"/>
                    <a:pt x="43417" y="57332"/>
                  </a:cubicBezTo>
                  <a:cubicBezTo>
                    <a:pt x="43375" y="57122"/>
                    <a:pt x="43355" y="56955"/>
                    <a:pt x="43313" y="56746"/>
                  </a:cubicBezTo>
                  <a:cubicBezTo>
                    <a:pt x="43041" y="56599"/>
                    <a:pt x="42790" y="56683"/>
                    <a:pt x="42559" y="56704"/>
                  </a:cubicBezTo>
                  <a:cubicBezTo>
                    <a:pt x="42308" y="56746"/>
                    <a:pt x="42036" y="56787"/>
                    <a:pt x="41785" y="56787"/>
                  </a:cubicBezTo>
                  <a:cubicBezTo>
                    <a:pt x="40906" y="56787"/>
                    <a:pt x="40028" y="56767"/>
                    <a:pt x="39170" y="56787"/>
                  </a:cubicBezTo>
                  <a:cubicBezTo>
                    <a:pt x="38668" y="56808"/>
                    <a:pt x="38354" y="56599"/>
                    <a:pt x="38186" y="56160"/>
                  </a:cubicBezTo>
                  <a:cubicBezTo>
                    <a:pt x="38061" y="55699"/>
                    <a:pt x="37747" y="55302"/>
                    <a:pt x="37705" y="54779"/>
                  </a:cubicBezTo>
                  <a:cubicBezTo>
                    <a:pt x="37663" y="54423"/>
                    <a:pt x="37412" y="54151"/>
                    <a:pt x="37203" y="53879"/>
                  </a:cubicBezTo>
                  <a:cubicBezTo>
                    <a:pt x="37098" y="53754"/>
                    <a:pt x="36973" y="53712"/>
                    <a:pt x="36805" y="53712"/>
                  </a:cubicBezTo>
                  <a:lnTo>
                    <a:pt x="35634" y="53712"/>
                  </a:lnTo>
                  <a:cubicBezTo>
                    <a:pt x="35090" y="54235"/>
                    <a:pt x="35027" y="54883"/>
                    <a:pt x="34797" y="55490"/>
                  </a:cubicBezTo>
                  <a:cubicBezTo>
                    <a:pt x="34734" y="55637"/>
                    <a:pt x="34692" y="55825"/>
                    <a:pt x="34608" y="55951"/>
                  </a:cubicBezTo>
                  <a:cubicBezTo>
                    <a:pt x="34525" y="56118"/>
                    <a:pt x="34462" y="56285"/>
                    <a:pt x="34420" y="56474"/>
                  </a:cubicBezTo>
                  <a:cubicBezTo>
                    <a:pt x="34378" y="56913"/>
                    <a:pt x="33981" y="57269"/>
                    <a:pt x="33541" y="57290"/>
                  </a:cubicBezTo>
                  <a:cubicBezTo>
                    <a:pt x="33228" y="57311"/>
                    <a:pt x="32935" y="57290"/>
                    <a:pt x="32642" y="57164"/>
                  </a:cubicBezTo>
                  <a:cubicBezTo>
                    <a:pt x="32495" y="57080"/>
                    <a:pt x="32328" y="57018"/>
                    <a:pt x="32160" y="56997"/>
                  </a:cubicBezTo>
                  <a:cubicBezTo>
                    <a:pt x="31700" y="56913"/>
                    <a:pt x="31261" y="56892"/>
                    <a:pt x="30821" y="56704"/>
                  </a:cubicBezTo>
                  <a:cubicBezTo>
                    <a:pt x="30759" y="56683"/>
                    <a:pt x="30717" y="56704"/>
                    <a:pt x="30633" y="56746"/>
                  </a:cubicBezTo>
                  <a:cubicBezTo>
                    <a:pt x="30445" y="57269"/>
                    <a:pt x="30424" y="57813"/>
                    <a:pt x="30319" y="58357"/>
                  </a:cubicBezTo>
                  <a:cubicBezTo>
                    <a:pt x="30089" y="59675"/>
                    <a:pt x="30005" y="60993"/>
                    <a:pt x="29859" y="62311"/>
                  </a:cubicBezTo>
                  <a:cubicBezTo>
                    <a:pt x="29817" y="62458"/>
                    <a:pt x="29796" y="62604"/>
                    <a:pt x="29775" y="62751"/>
                  </a:cubicBezTo>
                  <a:cubicBezTo>
                    <a:pt x="29712" y="63023"/>
                    <a:pt x="29691" y="63274"/>
                    <a:pt x="29775" y="63546"/>
                  </a:cubicBezTo>
                  <a:cubicBezTo>
                    <a:pt x="29817" y="63671"/>
                    <a:pt x="29817" y="63860"/>
                    <a:pt x="29754" y="63985"/>
                  </a:cubicBezTo>
                  <a:cubicBezTo>
                    <a:pt x="29440" y="64697"/>
                    <a:pt x="29064" y="65345"/>
                    <a:pt x="28290" y="65659"/>
                  </a:cubicBezTo>
                  <a:cubicBezTo>
                    <a:pt x="28038" y="65764"/>
                    <a:pt x="27829" y="65847"/>
                    <a:pt x="27578" y="65847"/>
                  </a:cubicBezTo>
                  <a:lnTo>
                    <a:pt x="24147" y="65847"/>
                  </a:lnTo>
                  <a:cubicBezTo>
                    <a:pt x="23644" y="65847"/>
                    <a:pt x="23184" y="65638"/>
                    <a:pt x="22745" y="65450"/>
                  </a:cubicBezTo>
                  <a:cubicBezTo>
                    <a:pt x="22598" y="65387"/>
                    <a:pt x="22536" y="65241"/>
                    <a:pt x="22452" y="65115"/>
                  </a:cubicBezTo>
                  <a:cubicBezTo>
                    <a:pt x="22284" y="64759"/>
                    <a:pt x="22243" y="64404"/>
                    <a:pt x="22326" y="64069"/>
                  </a:cubicBezTo>
                  <a:cubicBezTo>
                    <a:pt x="22347" y="63922"/>
                    <a:pt x="22431" y="63776"/>
                    <a:pt x="22536" y="63671"/>
                  </a:cubicBezTo>
                  <a:cubicBezTo>
                    <a:pt x="22745" y="63441"/>
                    <a:pt x="22975" y="63190"/>
                    <a:pt x="23205" y="62981"/>
                  </a:cubicBezTo>
                  <a:cubicBezTo>
                    <a:pt x="23289" y="62939"/>
                    <a:pt x="23331" y="62855"/>
                    <a:pt x="23435" y="62834"/>
                  </a:cubicBezTo>
                  <a:cubicBezTo>
                    <a:pt x="24063" y="62541"/>
                    <a:pt x="24691" y="62269"/>
                    <a:pt x="25402" y="62311"/>
                  </a:cubicBezTo>
                  <a:cubicBezTo>
                    <a:pt x="25737" y="62332"/>
                    <a:pt x="26093" y="62311"/>
                    <a:pt x="26427" y="62332"/>
                  </a:cubicBezTo>
                  <a:cubicBezTo>
                    <a:pt x="26616" y="62332"/>
                    <a:pt x="26783" y="62374"/>
                    <a:pt x="26971" y="62416"/>
                  </a:cubicBezTo>
                  <a:cubicBezTo>
                    <a:pt x="27034" y="62416"/>
                    <a:pt x="27076" y="62458"/>
                    <a:pt x="27139" y="62458"/>
                  </a:cubicBezTo>
                  <a:cubicBezTo>
                    <a:pt x="27704" y="62416"/>
                    <a:pt x="28185" y="62730"/>
                    <a:pt x="28666" y="62981"/>
                  </a:cubicBezTo>
                  <a:cubicBezTo>
                    <a:pt x="28708" y="63023"/>
                    <a:pt x="28750" y="63023"/>
                    <a:pt x="28771" y="63023"/>
                  </a:cubicBezTo>
                  <a:cubicBezTo>
                    <a:pt x="28917" y="62876"/>
                    <a:pt x="28917" y="62709"/>
                    <a:pt x="28938" y="62541"/>
                  </a:cubicBezTo>
                  <a:cubicBezTo>
                    <a:pt x="29043" y="61705"/>
                    <a:pt x="29147" y="60847"/>
                    <a:pt x="29252" y="60010"/>
                  </a:cubicBezTo>
                  <a:cubicBezTo>
                    <a:pt x="29294" y="59612"/>
                    <a:pt x="29378" y="59215"/>
                    <a:pt x="29440" y="58838"/>
                  </a:cubicBezTo>
                  <a:cubicBezTo>
                    <a:pt x="29482" y="58545"/>
                    <a:pt x="29545" y="58273"/>
                    <a:pt x="29587" y="58001"/>
                  </a:cubicBezTo>
                  <a:cubicBezTo>
                    <a:pt x="29650" y="57604"/>
                    <a:pt x="29712" y="57227"/>
                    <a:pt x="29859" y="56892"/>
                  </a:cubicBezTo>
                  <a:cubicBezTo>
                    <a:pt x="29880" y="56808"/>
                    <a:pt x="29880" y="56746"/>
                    <a:pt x="29901" y="56683"/>
                  </a:cubicBezTo>
                  <a:cubicBezTo>
                    <a:pt x="29817" y="56495"/>
                    <a:pt x="29670" y="56474"/>
                    <a:pt x="29503" y="56474"/>
                  </a:cubicBezTo>
                  <a:cubicBezTo>
                    <a:pt x="29231" y="56495"/>
                    <a:pt x="28959" y="56390"/>
                    <a:pt x="28708" y="56285"/>
                  </a:cubicBezTo>
                  <a:cubicBezTo>
                    <a:pt x="28520" y="56223"/>
                    <a:pt x="28310" y="56181"/>
                    <a:pt x="28101" y="56139"/>
                  </a:cubicBezTo>
                  <a:cubicBezTo>
                    <a:pt x="27829" y="56055"/>
                    <a:pt x="27578" y="55992"/>
                    <a:pt x="27348" y="55909"/>
                  </a:cubicBezTo>
                  <a:cubicBezTo>
                    <a:pt x="27139" y="55825"/>
                    <a:pt x="26971" y="55658"/>
                    <a:pt x="26950" y="55448"/>
                  </a:cubicBezTo>
                  <a:cubicBezTo>
                    <a:pt x="26867" y="55093"/>
                    <a:pt x="26846" y="54695"/>
                    <a:pt x="27055" y="54360"/>
                  </a:cubicBezTo>
                  <a:cubicBezTo>
                    <a:pt x="27369" y="53774"/>
                    <a:pt x="27725" y="52519"/>
                    <a:pt x="27787" y="51870"/>
                  </a:cubicBezTo>
                  <a:cubicBezTo>
                    <a:pt x="27808" y="51682"/>
                    <a:pt x="27871" y="51515"/>
                    <a:pt x="27913" y="51326"/>
                  </a:cubicBezTo>
                  <a:cubicBezTo>
                    <a:pt x="27976" y="51159"/>
                    <a:pt x="28080" y="51013"/>
                    <a:pt x="27976" y="50803"/>
                  </a:cubicBezTo>
                  <a:cubicBezTo>
                    <a:pt x="27662" y="50761"/>
                    <a:pt x="27369" y="50573"/>
                    <a:pt x="26992" y="50636"/>
                  </a:cubicBezTo>
                  <a:cubicBezTo>
                    <a:pt x="26783" y="50699"/>
                    <a:pt x="26574" y="50510"/>
                    <a:pt x="26553" y="50280"/>
                  </a:cubicBezTo>
                  <a:cubicBezTo>
                    <a:pt x="26532" y="49966"/>
                    <a:pt x="26511" y="49632"/>
                    <a:pt x="26574" y="49318"/>
                  </a:cubicBezTo>
                  <a:cubicBezTo>
                    <a:pt x="26762" y="48627"/>
                    <a:pt x="26888" y="47958"/>
                    <a:pt x="26867" y="47246"/>
                  </a:cubicBezTo>
                  <a:cubicBezTo>
                    <a:pt x="26867" y="47079"/>
                    <a:pt x="26846" y="46870"/>
                    <a:pt x="26929" y="46744"/>
                  </a:cubicBezTo>
                  <a:cubicBezTo>
                    <a:pt x="27076" y="46430"/>
                    <a:pt x="27055" y="46116"/>
                    <a:pt x="27055" y="45803"/>
                  </a:cubicBezTo>
                  <a:cubicBezTo>
                    <a:pt x="27055" y="45468"/>
                    <a:pt x="27076" y="45133"/>
                    <a:pt x="27160" y="44777"/>
                  </a:cubicBezTo>
                  <a:cubicBezTo>
                    <a:pt x="27202" y="44526"/>
                    <a:pt x="27202" y="44254"/>
                    <a:pt x="27202" y="44003"/>
                  </a:cubicBezTo>
                  <a:cubicBezTo>
                    <a:pt x="27202" y="43731"/>
                    <a:pt x="27243" y="43480"/>
                    <a:pt x="27348" y="43208"/>
                  </a:cubicBezTo>
                  <a:cubicBezTo>
                    <a:pt x="27474" y="42873"/>
                    <a:pt x="27557" y="42539"/>
                    <a:pt x="27557" y="42162"/>
                  </a:cubicBezTo>
                  <a:lnTo>
                    <a:pt x="27557" y="41890"/>
                  </a:lnTo>
                  <a:cubicBezTo>
                    <a:pt x="27599" y="41471"/>
                    <a:pt x="27704" y="41011"/>
                    <a:pt x="27704" y="40593"/>
                  </a:cubicBezTo>
                  <a:cubicBezTo>
                    <a:pt x="27704" y="40174"/>
                    <a:pt x="27766" y="39798"/>
                    <a:pt x="27829" y="39379"/>
                  </a:cubicBezTo>
                  <a:cubicBezTo>
                    <a:pt x="27997" y="38500"/>
                    <a:pt x="28080" y="37642"/>
                    <a:pt x="28310" y="36805"/>
                  </a:cubicBezTo>
                  <a:cubicBezTo>
                    <a:pt x="28499" y="36136"/>
                    <a:pt x="28394" y="35445"/>
                    <a:pt x="28541" y="34776"/>
                  </a:cubicBezTo>
                  <a:cubicBezTo>
                    <a:pt x="28603" y="34588"/>
                    <a:pt x="28499" y="34378"/>
                    <a:pt x="28457" y="34148"/>
                  </a:cubicBezTo>
                  <a:cubicBezTo>
                    <a:pt x="28352" y="34148"/>
                    <a:pt x="28248" y="34148"/>
                    <a:pt x="28143" y="34169"/>
                  </a:cubicBezTo>
                  <a:cubicBezTo>
                    <a:pt x="28080" y="34190"/>
                    <a:pt x="27976" y="34274"/>
                    <a:pt x="27892" y="34274"/>
                  </a:cubicBezTo>
                  <a:cubicBezTo>
                    <a:pt x="27243" y="34253"/>
                    <a:pt x="26637" y="34504"/>
                    <a:pt x="25988" y="34504"/>
                  </a:cubicBezTo>
                  <a:cubicBezTo>
                    <a:pt x="25737" y="34504"/>
                    <a:pt x="25528" y="34504"/>
                    <a:pt x="25297" y="34588"/>
                  </a:cubicBezTo>
                  <a:cubicBezTo>
                    <a:pt x="25109" y="34671"/>
                    <a:pt x="24942" y="34671"/>
                    <a:pt x="24753" y="34671"/>
                  </a:cubicBezTo>
                  <a:lnTo>
                    <a:pt x="23435" y="34671"/>
                  </a:lnTo>
                  <a:cubicBezTo>
                    <a:pt x="23080" y="34671"/>
                    <a:pt x="22703" y="34671"/>
                    <a:pt x="22368" y="34525"/>
                  </a:cubicBezTo>
                  <a:cubicBezTo>
                    <a:pt x="22264" y="34483"/>
                    <a:pt x="22138" y="34483"/>
                    <a:pt x="22033" y="34504"/>
                  </a:cubicBezTo>
                  <a:cubicBezTo>
                    <a:pt x="21594" y="34525"/>
                    <a:pt x="21176" y="34399"/>
                    <a:pt x="20778" y="34190"/>
                  </a:cubicBezTo>
                  <a:cubicBezTo>
                    <a:pt x="20464" y="34044"/>
                    <a:pt x="20150" y="33897"/>
                    <a:pt x="19815" y="33855"/>
                  </a:cubicBezTo>
                  <a:cubicBezTo>
                    <a:pt x="19523" y="33792"/>
                    <a:pt x="19251" y="33688"/>
                    <a:pt x="19041" y="33520"/>
                  </a:cubicBezTo>
                  <a:cubicBezTo>
                    <a:pt x="18895" y="33374"/>
                    <a:pt x="18769" y="33269"/>
                    <a:pt x="18581" y="33165"/>
                  </a:cubicBezTo>
                  <a:cubicBezTo>
                    <a:pt x="17451" y="32516"/>
                    <a:pt x="16530" y="31575"/>
                    <a:pt x="15652" y="30654"/>
                  </a:cubicBezTo>
                  <a:cubicBezTo>
                    <a:pt x="15463" y="30487"/>
                    <a:pt x="15317" y="30298"/>
                    <a:pt x="15150" y="30110"/>
                  </a:cubicBezTo>
                  <a:cubicBezTo>
                    <a:pt x="14605" y="29524"/>
                    <a:pt x="14124" y="28938"/>
                    <a:pt x="13810" y="28227"/>
                  </a:cubicBezTo>
                  <a:cubicBezTo>
                    <a:pt x="13580" y="27704"/>
                    <a:pt x="13245" y="27264"/>
                    <a:pt x="12953" y="26762"/>
                  </a:cubicBezTo>
                  <a:cubicBezTo>
                    <a:pt x="12869" y="26657"/>
                    <a:pt x="12827" y="26532"/>
                    <a:pt x="12806" y="26385"/>
                  </a:cubicBezTo>
                  <a:cubicBezTo>
                    <a:pt x="12722" y="26051"/>
                    <a:pt x="12555" y="25821"/>
                    <a:pt x="12220" y="25695"/>
                  </a:cubicBezTo>
                  <a:cubicBezTo>
                    <a:pt x="12137" y="25653"/>
                    <a:pt x="12095" y="25611"/>
                    <a:pt x="12032" y="25549"/>
                  </a:cubicBezTo>
                  <a:cubicBezTo>
                    <a:pt x="11404" y="25297"/>
                    <a:pt x="11028" y="24795"/>
                    <a:pt x="10756" y="24168"/>
                  </a:cubicBezTo>
                  <a:cubicBezTo>
                    <a:pt x="10714" y="24021"/>
                    <a:pt x="10630" y="23854"/>
                    <a:pt x="10525" y="23728"/>
                  </a:cubicBezTo>
                  <a:cubicBezTo>
                    <a:pt x="10253" y="23372"/>
                    <a:pt x="10128" y="22975"/>
                    <a:pt x="10002" y="22556"/>
                  </a:cubicBezTo>
                  <a:cubicBezTo>
                    <a:pt x="9919" y="22284"/>
                    <a:pt x="9877" y="22033"/>
                    <a:pt x="9898" y="21761"/>
                  </a:cubicBezTo>
                  <a:lnTo>
                    <a:pt x="9898" y="21343"/>
                  </a:lnTo>
                  <a:cubicBezTo>
                    <a:pt x="9814" y="21301"/>
                    <a:pt x="9730" y="21217"/>
                    <a:pt x="9668" y="21134"/>
                  </a:cubicBezTo>
                  <a:cubicBezTo>
                    <a:pt x="8935" y="20569"/>
                    <a:pt x="8224" y="19983"/>
                    <a:pt x="7596" y="19334"/>
                  </a:cubicBezTo>
                  <a:cubicBezTo>
                    <a:pt x="7178" y="18916"/>
                    <a:pt x="6738" y="18518"/>
                    <a:pt x="6320" y="18121"/>
                  </a:cubicBezTo>
                  <a:lnTo>
                    <a:pt x="6236" y="18058"/>
                  </a:lnTo>
                  <a:cubicBezTo>
                    <a:pt x="5315" y="17577"/>
                    <a:pt x="4667" y="16802"/>
                    <a:pt x="3955" y="16091"/>
                  </a:cubicBezTo>
                  <a:cubicBezTo>
                    <a:pt x="3516" y="15610"/>
                    <a:pt x="3014" y="15233"/>
                    <a:pt x="2491" y="14857"/>
                  </a:cubicBezTo>
                  <a:cubicBezTo>
                    <a:pt x="2281" y="14731"/>
                    <a:pt x="2135" y="14543"/>
                    <a:pt x="1947" y="14396"/>
                  </a:cubicBezTo>
                  <a:cubicBezTo>
                    <a:pt x="1528" y="14041"/>
                    <a:pt x="1131" y="13664"/>
                    <a:pt x="670" y="13371"/>
                  </a:cubicBezTo>
                  <a:cubicBezTo>
                    <a:pt x="315" y="13162"/>
                    <a:pt x="210" y="12827"/>
                    <a:pt x="64" y="12513"/>
                  </a:cubicBezTo>
                  <a:cubicBezTo>
                    <a:pt x="1" y="12409"/>
                    <a:pt x="147" y="12220"/>
                    <a:pt x="273" y="12220"/>
                  </a:cubicBezTo>
                  <a:cubicBezTo>
                    <a:pt x="419" y="12199"/>
                    <a:pt x="566" y="12199"/>
                    <a:pt x="712" y="12199"/>
                  </a:cubicBezTo>
                  <a:cubicBezTo>
                    <a:pt x="1298" y="12199"/>
                    <a:pt x="1884" y="12095"/>
                    <a:pt x="2470" y="12032"/>
                  </a:cubicBezTo>
                  <a:cubicBezTo>
                    <a:pt x="3642" y="11927"/>
                    <a:pt x="4771" y="11592"/>
                    <a:pt x="5922" y="11383"/>
                  </a:cubicBezTo>
                  <a:cubicBezTo>
                    <a:pt x="6341" y="11300"/>
                    <a:pt x="6738" y="11174"/>
                    <a:pt x="7115" y="11048"/>
                  </a:cubicBezTo>
                  <a:cubicBezTo>
                    <a:pt x="7826" y="10776"/>
                    <a:pt x="8538" y="10630"/>
                    <a:pt x="9270" y="10525"/>
                  </a:cubicBezTo>
                  <a:cubicBezTo>
                    <a:pt x="10567" y="10316"/>
                    <a:pt x="11885" y="10107"/>
                    <a:pt x="13183" y="9835"/>
                  </a:cubicBezTo>
                  <a:cubicBezTo>
                    <a:pt x="14187" y="9626"/>
                    <a:pt x="15212" y="9437"/>
                    <a:pt x="16217" y="9437"/>
                  </a:cubicBezTo>
                  <a:cubicBezTo>
                    <a:pt x="16698" y="9437"/>
                    <a:pt x="17158" y="9333"/>
                    <a:pt x="17618" y="9207"/>
                  </a:cubicBezTo>
                  <a:cubicBezTo>
                    <a:pt x="17849" y="9165"/>
                    <a:pt x="18058" y="9186"/>
                    <a:pt x="18267" y="9291"/>
                  </a:cubicBezTo>
                  <a:cubicBezTo>
                    <a:pt x="18581" y="9479"/>
                    <a:pt x="18623" y="9730"/>
                    <a:pt x="18393" y="10002"/>
                  </a:cubicBezTo>
                  <a:cubicBezTo>
                    <a:pt x="18183" y="10212"/>
                    <a:pt x="18079" y="10463"/>
                    <a:pt x="17953" y="10735"/>
                  </a:cubicBezTo>
                  <a:cubicBezTo>
                    <a:pt x="17577" y="11592"/>
                    <a:pt x="17200" y="12471"/>
                    <a:pt x="16823" y="13350"/>
                  </a:cubicBezTo>
                  <a:cubicBezTo>
                    <a:pt x="16782" y="13497"/>
                    <a:pt x="16698" y="13664"/>
                    <a:pt x="16635" y="13810"/>
                  </a:cubicBezTo>
                  <a:cubicBezTo>
                    <a:pt x="16823" y="13936"/>
                    <a:pt x="17033" y="13894"/>
                    <a:pt x="17221" y="13915"/>
                  </a:cubicBezTo>
                  <a:cubicBezTo>
                    <a:pt x="18183" y="13936"/>
                    <a:pt x="18832" y="14438"/>
                    <a:pt x="19230" y="15338"/>
                  </a:cubicBezTo>
                  <a:cubicBezTo>
                    <a:pt x="19251" y="15380"/>
                    <a:pt x="19292" y="15401"/>
                    <a:pt x="19334" y="15505"/>
                  </a:cubicBezTo>
                  <a:cubicBezTo>
                    <a:pt x="19439" y="15338"/>
                    <a:pt x="19523" y="15191"/>
                    <a:pt x="19606" y="15045"/>
                  </a:cubicBezTo>
                  <a:cubicBezTo>
                    <a:pt x="19920" y="14187"/>
                    <a:pt x="20506" y="13517"/>
                    <a:pt x="21176" y="12932"/>
                  </a:cubicBezTo>
                  <a:cubicBezTo>
                    <a:pt x="21238" y="12848"/>
                    <a:pt x="21343" y="12764"/>
                    <a:pt x="21427" y="12681"/>
                  </a:cubicBezTo>
                  <a:cubicBezTo>
                    <a:pt x="21929" y="12220"/>
                    <a:pt x="22452" y="11781"/>
                    <a:pt x="23100" y="11572"/>
                  </a:cubicBezTo>
                  <a:cubicBezTo>
                    <a:pt x="23184" y="11530"/>
                    <a:pt x="23226" y="11488"/>
                    <a:pt x="23289" y="11467"/>
                  </a:cubicBezTo>
                  <a:cubicBezTo>
                    <a:pt x="23226" y="11320"/>
                    <a:pt x="23121" y="11383"/>
                    <a:pt x="23059" y="11362"/>
                  </a:cubicBezTo>
                  <a:cubicBezTo>
                    <a:pt x="22954" y="11320"/>
                    <a:pt x="22849" y="11300"/>
                    <a:pt x="22703" y="11279"/>
                  </a:cubicBezTo>
                  <a:cubicBezTo>
                    <a:pt x="22640" y="11258"/>
                    <a:pt x="22536" y="11216"/>
                    <a:pt x="22452" y="11195"/>
                  </a:cubicBezTo>
                  <a:cubicBezTo>
                    <a:pt x="22368" y="11174"/>
                    <a:pt x="22264" y="11153"/>
                    <a:pt x="22180" y="11111"/>
                  </a:cubicBezTo>
                  <a:cubicBezTo>
                    <a:pt x="21929" y="11048"/>
                    <a:pt x="21720" y="10881"/>
                    <a:pt x="21510" y="10693"/>
                  </a:cubicBezTo>
                  <a:cubicBezTo>
                    <a:pt x="21029" y="10253"/>
                    <a:pt x="20652" y="9751"/>
                    <a:pt x="20276" y="9207"/>
                  </a:cubicBezTo>
                  <a:cubicBezTo>
                    <a:pt x="20129" y="8977"/>
                    <a:pt x="20046" y="8747"/>
                    <a:pt x="20046" y="8454"/>
                  </a:cubicBezTo>
                  <a:lnTo>
                    <a:pt x="20046" y="7763"/>
                  </a:lnTo>
                  <a:cubicBezTo>
                    <a:pt x="20046" y="7596"/>
                    <a:pt x="20129" y="7429"/>
                    <a:pt x="20297" y="7387"/>
                  </a:cubicBezTo>
                  <a:cubicBezTo>
                    <a:pt x="20611" y="7282"/>
                    <a:pt x="20903" y="7136"/>
                    <a:pt x="21238" y="7136"/>
                  </a:cubicBezTo>
                  <a:cubicBezTo>
                    <a:pt x="22243" y="7178"/>
                    <a:pt x="23205" y="7178"/>
                    <a:pt x="24209" y="7178"/>
                  </a:cubicBezTo>
                  <a:cubicBezTo>
                    <a:pt x="24314" y="7178"/>
                    <a:pt x="24440" y="7178"/>
                    <a:pt x="24544" y="7199"/>
                  </a:cubicBezTo>
                  <a:cubicBezTo>
                    <a:pt x="25088" y="7282"/>
                    <a:pt x="25611" y="7387"/>
                    <a:pt x="26155" y="7450"/>
                  </a:cubicBezTo>
                  <a:cubicBezTo>
                    <a:pt x="26155" y="7115"/>
                    <a:pt x="26134" y="7010"/>
                    <a:pt x="26030" y="6864"/>
                  </a:cubicBezTo>
                  <a:lnTo>
                    <a:pt x="25883" y="6696"/>
                  </a:lnTo>
                  <a:cubicBezTo>
                    <a:pt x="25507" y="6403"/>
                    <a:pt x="25318" y="5985"/>
                    <a:pt x="25088" y="5608"/>
                  </a:cubicBezTo>
                  <a:cubicBezTo>
                    <a:pt x="24544" y="4625"/>
                    <a:pt x="24586" y="3642"/>
                    <a:pt x="24837" y="2616"/>
                  </a:cubicBezTo>
                  <a:cubicBezTo>
                    <a:pt x="24858" y="2491"/>
                    <a:pt x="24942" y="2365"/>
                    <a:pt x="25005" y="2281"/>
                  </a:cubicBezTo>
                  <a:cubicBezTo>
                    <a:pt x="25674" y="1675"/>
                    <a:pt x="26365" y="1319"/>
                    <a:pt x="27285" y="1591"/>
                  </a:cubicBezTo>
                  <a:cubicBezTo>
                    <a:pt x="27578" y="1675"/>
                    <a:pt x="27871" y="1779"/>
                    <a:pt x="28143" y="1905"/>
                  </a:cubicBezTo>
                  <a:cubicBezTo>
                    <a:pt x="28666" y="2156"/>
                    <a:pt x="29168" y="2407"/>
                    <a:pt x="29691" y="2679"/>
                  </a:cubicBezTo>
                  <a:cubicBezTo>
                    <a:pt x="29775" y="2721"/>
                    <a:pt x="29859" y="2742"/>
                    <a:pt x="29963" y="2784"/>
                  </a:cubicBezTo>
                  <a:cubicBezTo>
                    <a:pt x="30089" y="2637"/>
                    <a:pt x="30005" y="2512"/>
                    <a:pt x="30005" y="2386"/>
                  </a:cubicBezTo>
                  <a:lnTo>
                    <a:pt x="30005" y="1989"/>
                  </a:lnTo>
                  <a:cubicBezTo>
                    <a:pt x="29963" y="1340"/>
                    <a:pt x="30340" y="901"/>
                    <a:pt x="30800" y="503"/>
                  </a:cubicBezTo>
                  <a:cubicBezTo>
                    <a:pt x="31051" y="273"/>
                    <a:pt x="31428" y="294"/>
                    <a:pt x="31700" y="419"/>
                  </a:cubicBezTo>
                  <a:cubicBezTo>
                    <a:pt x="32119" y="587"/>
                    <a:pt x="32600" y="691"/>
                    <a:pt x="32914" y="1026"/>
                  </a:cubicBezTo>
                  <a:cubicBezTo>
                    <a:pt x="33060" y="963"/>
                    <a:pt x="33039" y="859"/>
                    <a:pt x="33039" y="796"/>
                  </a:cubicBezTo>
                  <a:cubicBezTo>
                    <a:pt x="33039" y="398"/>
                    <a:pt x="33228" y="189"/>
                    <a:pt x="33625" y="168"/>
                  </a:cubicBezTo>
                  <a:cubicBezTo>
                    <a:pt x="33772" y="168"/>
                    <a:pt x="33897" y="84"/>
                    <a:pt x="34064" y="64"/>
                  </a:cubicBezTo>
                  <a:cubicBezTo>
                    <a:pt x="34316" y="22"/>
                    <a:pt x="34608" y="1"/>
                    <a:pt x="34839" y="64"/>
                  </a:cubicBezTo>
                  <a:cubicBezTo>
                    <a:pt x="35571" y="231"/>
                    <a:pt x="36282" y="524"/>
                    <a:pt x="36910" y="963"/>
                  </a:cubicBezTo>
                  <a:cubicBezTo>
                    <a:pt x="37036" y="1047"/>
                    <a:pt x="37140" y="1152"/>
                    <a:pt x="37245" y="1277"/>
                  </a:cubicBezTo>
                  <a:cubicBezTo>
                    <a:pt x="37559" y="1654"/>
                    <a:pt x="37873" y="2051"/>
                    <a:pt x="38186" y="2428"/>
                  </a:cubicBezTo>
                  <a:cubicBezTo>
                    <a:pt x="38605" y="2219"/>
                    <a:pt x="38982" y="2009"/>
                    <a:pt x="39379" y="1842"/>
                  </a:cubicBezTo>
                  <a:cubicBezTo>
                    <a:pt x="39484" y="1779"/>
                    <a:pt x="39630" y="1758"/>
                    <a:pt x="39756" y="1758"/>
                  </a:cubicBezTo>
                  <a:cubicBezTo>
                    <a:pt x="40174" y="1758"/>
                    <a:pt x="40593" y="1737"/>
                    <a:pt x="41011" y="1758"/>
                  </a:cubicBezTo>
                  <a:cubicBezTo>
                    <a:pt x="41492" y="1779"/>
                    <a:pt x="41932" y="1989"/>
                    <a:pt x="42371" y="2156"/>
                  </a:cubicBezTo>
                  <a:cubicBezTo>
                    <a:pt x="42455" y="2177"/>
                    <a:pt x="42518" y="2219"/>
                    <a:pt x="42559" y="2281"/>
                  </a:cubicBezTo>
                  <a:cubicBezTo>
                    <a:pt x="42894" y="2721"/>
                    <a:pt x="43292" y="3160"/>
                    <a:pt x="43292" y="3767"/>
                  </a:cubicBezTo>
                  <a:cubicBezTo>
                    <a:pt x="43292" y="3788"/>
                    <a:pt x="43313" y="3830"/>
                    <a:pt x="43355" y="3893"/>
                  </a:cubicBezTo>
                  <a:lnTo>
                    <a:pt x="44003" y="3893"/>
                  </a:lnTo>
                  <a:lnTo>
                    <a:pt x="45196" y="3893"/>
                  </a:lnTo>
                  <a:cubicBezTo>
                    <a:pt x="45489" y="3893"/>
                    <a:pt x="45719" y="3997"/>
                    <a:pt x="45907" y="4206"/>
                  </a:cubicBezTo>
                  <a:cubicBezTo>
                    <a:pt x="46012" y="4353"/>
                    <a:pt x="46137" y="4478"/>
                    <a:pt x="46221" y="4625"/>
                  </a:cubicBezTo>
                  <a:cubicBezTo>
                    <a:pt x="46347" y="4876"/>
                    <a:pt x="46451" y="5106"/>
                    <a:pt x="46598" y="5336"/>
                  </a:cubicBezTo>
                  <a:cubicBezTo>
                    <a:pt x="46765" y="5671"/>
                    <a:pt x="46765" y="6027"/>
                    <a:pt x="46619" y="6383"/>
                  </a:cubicBezTo>
                  <a:cubicBezTo>
                    <a:pt x="46556" y="6508"/>
                    <a:pt x="46514" y="6655"/>
                    <a:pt x="46430" y="6822"/>
                  </a:cubicBezTo>
                  <a:cubicBezTo>
                    <a:pt x="46912" y="6989"/>
                    <a:pt x="47330" y="7094"/>
                    <a:pt x="47769" y="7240"/>
                  </a:cubicBezTo>
                  <a:cubicBezTo>
                    <a:pt x="48000" y="7324"/>
                    <a:pt x="48230" y="7450"/>
                    <a:pt x="48502" y="7596"/>
                  </a:cubicBezTo>
                  <a:cubicBezTo>
                    <a:pt x="48606" y="7638"/>
                    <a:pt x="48690" y="7722"/>
                    <a:pt x="48795" y="7743"/>
                  </a:cubicBezTo>
                  <a:cubicBezTo>
                    <a:pt x="49569" y="8015"/>
                    <a:pt x="50008" y="8579"/>
                    <a:pt x="50364" y="9291"/>
                  </a:cubicBezTo>
                  <a:cubicBezTo>
                    <a:pt x="50510" y="9584"/>
                    <a:pt x="50510" y="9898"/>
                    <a:pt x="50469" y="10170"/>
                  </a:cubicBezTo>
                  <a:cubicBezTo>
                    <a:pt x="50427" y="10316"/>
                    <a:pt x="50364" y="10463"/>
                    <a:pt x="50259" y="10567"/>
                  </a:cubicBezTo>
                  <a:cubicBezTo>
                    <a:pt x="49987" y="10860"/>
                    <a:pt x="49673" y="11111"/>
                    <a:pt x="49381" y="11383"/>
                  </a:cubicBezTo>
                  <a:cubicBezTo>
                    <a:pt x="49422" y="11425"/>
                    <a:pt x="49443" y="11488"/>
                    <a:pt x="49485" y="11509"/>
                  </a:cubicBezTo>
                  <a:cubicBezTo>
                    <a:pt x="50176" y="12011"/>
                    <a:pt x="50741" y="12618"/>
                    <a:pt x="51326" y="13204"/>
                  </a:cubicBezTo>
                  <a:cubicBezTo>
                    <a:pt x="51578" y="13476"/>
                    <a:pt x="51787" y="13769"/>
                    <a:pt x="51996" y="14041"/>
                  </a:cubicBezTo>
                  <a:cubicBezTo>
                    <a:pt x="52142" y="14208"/>
                    <a:pt x="52184" y="14396"/>
                    <a:pt x="52184" y="14564"/>
                  </a:cubicBezTo>
                  <a:lnTo>
                    <a:pt x="52184" y="14961"/>
                  </a:lnTo>
                  <a:cubicBezTo>
                    <a:pt x="52184" y="15610"/>
                    <a:pt x="51870" y="15986"/>
                    <a:pt x="51222" y="16091"/>
                  </a:cubicBezTo>
                  <a:cubicBezTo>
                    <a:pt x="50803" y="16175"/>
                    <a:pt x="50364" y="16196"/>
                    <a:pt x="49904" y="16279"/>
                  </a:cubicBezTo>
                  <a:cubicBezTo>
                    <a:pt x="49757" y="16510"/>
                    <a:pt x="49757" y="16802"/>
                    <a:pt x="49778" y="17074"/>
                  </a:cubicBezTo>
                  <a:cubicBezTo>
                    <a:pt x="49778" y="17388"/>
                    <a:pt x="49736" y="17681"/>
                    <a:pt x="49632" y="17974"/>
                  </a:cubicBezTo>
                  <a:cubicBezTo>
                    <a:pt x="49464" y="18372"/>
                    <a:pt x="49443" y="18393"/>
                    <a:pt x="49004" y="18414"/>
                  </a:cubicBezTo>
                  <a:cubicBezTo>
                    <a:pt x="48753" y="18414"/>
                    <a:pt x="48544" y="18393"/>
                    <a:pt x="48313" y="18435"/>
                  </a:cubicBezTo>
                  <a:cubicBezTo>
                    <a:pt x="48230" y="18644"/>
                    <a:pt x="48272" y="18832"/>
                    <a:pt x="48376" y="19020"/>
                  </a:cubicBezTo>
                  <a:cubicBezTo>
                    <a:pt x="48502" y="18999"/>
                    <a:pt x="48627" y="18999"/>
                    <a:pt x="48753" y="18937"/>
                  </a:cubicBezTo>
                  <a:cubicBezTo>
                    <a:pt x="49109" y="18811"/>
                    <a:pt x="49464" y="18832"/>
                    <a:pt x="49841" y="18853"/>
                  </a:cubicBezTo>
                  <a:cubicBezTo>
                    <a:pt x="50280" y="18916"/>
                    <a:pt x="50678" y="19125"/>
                    <a:pt x="50992" y="19439"/>
                  </a:cubicBezTo>
                  <a:lnTo>
                    <a:pt x="51306" y="19836"/>
                  </a:lnTo>
                  <a:cubicBezTo>
                    <a:pt x="51431" y="19983"/>
                    <a:pt x="51515" y="20192"/>
                    <a:pt x="51515" y="20401"/>
                  </a:cubicBezTo>
                  <a:cubicBezTo>
                    <a:pt x="51515" y="20611"/>
                    <a:pt x="51515" y="20820"/>
                    <a:pt x="51536" y="21029"/>
                  </a:cubicBezTo>
                  <a:cubicBezTo>
                    <a:pt x="51619" y="21615"/>
                    <a:pt x="51368" y="22075"/>
                    <a:pt x="50992" y="22473"/>
                  </a:cubicBezTo>
                  <a:cubicBezTo>
                    <a:pt x="50280" y="23142"/>
                    <a:pt x="49653" y="23603"/>
                    <a:pt x="48690" y="23707"/>
                  </a:cubicBezTo>
                  <a:cubicBezTo>
                    <a:pt x="48397" y="23728"/>
                    <a:pt x="48104" y="23728"/>
                    <a:pt x="47853" y="23561"/>
                  </a:cubicBezTo>
                  <a:cubicBezTo>
                    <a:pt x="47769" y="23519"/>
                    <a:pt x="47686" y="23498"/>
                    <a:pt x="47581" y="23435"/>
                  </a:cubicBezTo>
                  <a:cubicBezTo>
                    <a:pt x="47393" y="23644"/>
                    <a:pt x="47288" y="23854"/>
                    <a:pt x="47184" y="24084"/>
                  </a:cubicBezTo>
                  <a:cubicBezTo>
                    <a:pt x="46870" y="24753"/>
                    <a:pt x="46493" y="25339"/>
                    <a:pt x="45991" y="25904"/>
                  </a:cubicBezTo>
                  <a:cubicBezTo>
                    <a:pt x="45782" y="26134"/>
                    <a:pt x="45593" y="26365"/>
                    <a:pt x="45405" y="26595"/>
                  </a:cubicBezTo>
                  <a:cubicBezTo>
                    <a:pt x="44443" y="27955"/>
                    <a:pt x="43187" y="28980"/>
                    <a:pt x="41848" y="29922"/>
                  </a:cubicBezTo>
                  <a:cubicBezTo>
                    <a:pt x="41513" y="30152"/>
                    <a:pt x="41178" y="30403"/>
                    <a:pt x="40865" y="30633"/>
                  </a:cubicBezTo>
                  <a:cubicBezTo>
                    <a:pt x="40823" y="30821"/>
                    <a:pt x="40927" y="30842"/>
                    <a:pt x="41011" y="30842"/>
                  </a:cubicBezTo>
                  <a:cubicBezTo>
                    <a:pt x="41367" y="30947"/>
                    <a:pt x="41702" y="31051"/>
                    <a:pt x="42057" y="31135"/>
                  </a:cubicBezTo>
                  <a:cubicBezTo>
                    <a:pt x="42350" y="31198"/>
                    <a:pt x="42643" y="31282"/>
                    <a:pt x="42936" y="31386"/>
                  </a:cubicBezTo>
                  <a:cubicBezTo>
                    <a:pt x="43480" y="31595"/>
                    <a:pt x="44024" y="31700"/>
                    <a:pt x="44589" y="31700"/>
                  </a:cubicBezTo>
                  <a:lnTo>
                    <a:pt x="47204" y="31700"/>
                  </a:lnTo>
                  <a:cubicBezTo>
                    <a:pt x="47581" y="31700"/>
                    <a:pt x="47979" y="31616"/>
                    <a:pt x="48334" y="31575"/>
                  </a:cubicBezTo>
                  <a:cubicBezTo>
                    <a:pt x="49464" y="31470"/>
                    <a:pt x="50531" y="31156"/>
                    <a:pt x="51536" y="30633"/>
                  </a:cubicBezTo>
                  <a:cubicBezTo>
                    <a:pt x="51975" y="30403"/>
                    <a:pt x="52414" y="30131"/>
                    <a:pt x="52812" y="29796"/>
                  </a:cubicBezTo>
                  <a:cubicBezTo>
                    <a:pt x="53544" y="29168"/>
                    <a:pt x="54256" y="28478"/>
                    <a:pt x="54946" y="27829"/>
                  </a:cubicBezTo>
                  <a:cubicBezTo>
                    <a:pt x="55051" y="27725"/>
                    <a:pt x="55155" y="27620"/>
                    <a:pt x="55260" y="27494"/>
                  </a:cubicBezTo>
                  <a:cubicBezTo>
                    <a:pt x="55574" y="27013"/>
                    <a:pt x="55888" y="26553"/>
                    <a:pt x="56243" y="26030"/>
                  </a:cubicBezTo>
                  <a:cubicBezTo>
                    <a:pt x="56139" y="25841"/>
                    <a:pt x="56034" y="25632"/>
                    <a:pt x="56160" y="25381"/>
                  </a:cubicBezTo>
                  <a:cubicBezTo>
                    <a:pt x="56202" y="25277"/>
                    <a:pt x="56181" y="25109"/>
                    <a:pt x="56181" y="24984"/>
                  </a:cubicBezTo>
                  <a:lnTo>
                    <a:pt x="56181" y="23665"/>
                  </a:lnTo>
                  <a:cubicBezTo>
                    <a:pt x="56181" y="23435"/>
                    <a:pt x="56202" y="23184"/>
                    <a:pt x="56076" y="22933"/>
                  </a:cubicBezTo>
                  <a:cubicBezTo>
                    <a:pt x="55971" y="22703"/>
                    <a:pt x="56034" y="22494"/>
                    <a:pt x="56139" y="22284"/>
                  </a:cubicBezTo>
                  <a:cubicBezTo>
                    <a:pt x="56181" y="22201"/>
                    <a:pt x="56285" y="22138"/>
                    <a:pt x="56390" y="22096"/>
                  </a:cubicBezTo>
                  <a:cubicBezTo>
                    <a:pt x="56515" y="22075"/>
                    <a:pt x="56620" y="22159"/>
                    <a:pt x="56662" y="22264"/>
                  </a:cubicBezTo>
                  <a:cubicBezTo>
                    <a:pt x="56788" y="22619"/>
                    <a:pt x="56997" y="22975"/>
                    <a:pt x="56976" y="23393"/>
                  </a:cubicBezTo>
                  <a:cubicBezTo>
                    <a:pt x="56934" y="23770"/>
                    <a:pt x="56976" y="24168"/>
                    <a:pt x="56976" y="24586"/>
                  </a:cubicBezTo>
                  <a:cubicBezTo>
                    <a:pt x="56976" y="24691"/>
                    <a:pt x="56997" y="24795"/>
                    <a:pt x="56997" y="24963"/>
                  </a:cubicBezTo>
                  <a:cubicBezTo>
                    <a:pt x="57248" y="24879"/>
                    <a:pt x="57352" y="24712"/>
                    <a:pt x="57457" y="24544"/>
                  </a:cubicBezTo>
                  <a:cubicBezTo>
                    <a:pt x="57604" y="24335"/>
                    <a:pt x="57687" y="24084"/>
                    <a:pt x="57813" y="23875"/>
                  </a:cubicBezTo>
                  <a:cubicBezTo>
                    <a:pt x="57917" y="23707"/>
                    <a:pt x="58064" y="23540"/>
                    <a:pt x="58231" y="23414"/>
                  </a:cubicBezTo>
                  <a:cubicBezTo>
                    <a:pt x="58336" y="23331"/>
                    <a:pt x="58461" y="23310"/>
                    <a:pt x="58587" y="23289"/>
                  </a:cubicBezTo>
                  <a:cubicBezTo>
                    <a:pt x="58775" y="23247"/>
                    <a:pt x="58943" y="23435"/>
                    <a:pt x="58880" y="23624"/>
                  </a:cubicBezTo>
                  <a:cubicBezTo>
                    <a:pt x="58838" y="23749"/>
                    <a:pt x="58754" y="23875"/>
                    <a:pt x="58692" y="24042"/>
                  </a:cubicBezTo>
                  <a:cubicBezTo>
                    <a:pt x="58566" y="24293"/>
                    <a:pt x="58440" y="24544"/>
                    <a:pt x="58315" y="24774"/>
                  </a:cubicBezTo>
                  <a:cubicBezTo>
                    <a:pt x="58420" y="24921"/>
                    <a:pt x="58482" y="24816"/>
                    <a:pt x="58566" y="24795"/>
                  </a:cubicBezTo>
                  <a:cubicBezTo>
                    <a:pt x="58671" y="24753"/>
                    <a:pt x="58796" y="24670"/>
                    <a:pt x="58901" y="24586"/>
                  </a:cubicBezTo>
                  <a:cubicBezTo>
                    <a:pt x="59110" y="24481"/>
                    <a:pt x="59319" y="24544"/>
                    <a:pt x="59424" y="24670"/>
                  </a:cubicBezTo>
                  <a:cubicBezTo>
                    <a:pt x="59570" y="24816"/>
                    <a:pt x="59528" y="25067"/>
                    <a:pt x="59361" y="25235"/>
                  </a:cubicBezTo>
                  <a:cubicBezTo>
                    <a:pt x="59068" y="25507"/>
                    <a:pt x="58754" y="25695"/>
                    <a:pt x="58357" y="25800"/>
                  </a:cubicBezTo>
                  <a:cubicBezTo>
                    <a:pt x="57959" y="25904"/>
                    <a:pt x="57541" y="25967"/>
                    <a:pt x="57143" y="26051"/>
                  </a:cubicBezTo>
                  <a:cubicBezTo>
                    <a:pt x="56767" y="26699"/>
                    <a:pt x="56369" y="27327"/>
                    <a:pt x="55951" y="27934"/>
                  </a:cubicBezTo>
                  <a:cubicBezTo>
                    <a:pt x="55846" y="28101"/>
                    <a:pt x="55720" y="28248"/>
                    <a:pt x="55574" y="28373"/>
                  </a:cubicBezTo>
                  <a:cubicBezTo>
                    <a:pt x="54842" y="29064"/>
                    <a:pt x="54109" y="29775"/>
                    <a:pt x="53356" y="30424"/>
                  </a:cubicBezTo>
                  <a:cubicBezTo>
                    <a:pt x="52603" y="31093"/>
                    <a:pt x="51682" y="31512"/>
                    <a:pt x="50741" y="31867"/>
                  </a:cubicBezTo>
                  <a:cubicBezTo>
                    <a:pt x="49966" y="32139"/>
                    <a:pt x="49171" y="32244"/>
                    <a:pt x="48355" y="32391"/>
                  </a:cubicBezTo>
                  <a:cubicBezTo>
                    <a:pt x="47728" y="32495"/>
                    <a:pt x="47100" y="32516"/>
                    <a:pt x="46514" y="32516"/>
                  </a:cubicBezTo>
                  <a:lnTo>
                    <a:pt x="44798" y="32516"/>
                  </a:lnTo>
                  <a:cubicBezTo>
                    <a:pt x="44024" y="32516"/>
                    <a:pt x="43271" y="32411"/>
                    <a:pt x="42539" y="32077"/>
                  </a:cubicBezTo>
                  <a:cubicBezTo>
                    <a:pt x="42287" y="31972"/>
                    <a:pt x="42036" y="31909"/>
                    <a:pt x="41764" y="31826"/>
                  </a:cubicBezTo>
                  <a:cubicBezTo>
                    <a:pt x="41702" y="31805"/>
                    <a:pt x="41597" y="31826"/>
                    <a:pt x="41450" y="31805"/>
                  </a:cubicBezTo>
                  <a:cubicBezTo>
                    <a:pt x="41534" y="31972"/>
                    <a:pt x="41555" y="32098"/>
                    <a:pt x="41618" y="32202"/>
                  </a:cubicBezTo>
                  <a:cubicBezTo>
                    <a:pt x="41974" y="32725"/>
                    <a:pt x="42267" y="33290"/>
                    <a:pt x="42434" y="33960"/>
                  </a:cubicBezTo>
                  <a:cubicBezTo>
                    <a:pt x="42559" y="34399"/>
                    <a:pt x="42769" y="34839"/>
                    <a:pt x="42894" y="35278"/>
                  </a:cubicBezTo>
                  <a:cubicBezTo>
                    <a:pt x="43187" y="36094"/>
                    <a:pt x="43480" y="36910"/>
                    <a:pt x="43710" y="37726"/>
                  </a:cubicBezTo>
                  <a:cubicBezTo>
                    <a:pt x="44003" y="38730"/>
                    <a:pt x="44212" y="39777"/>
                    <a:pt x="44443" y="40802"/>
                  </a:cubicBezTo>
                  <a:lnTo>
                    <a:pt x="44924" y="43166"/>
                  </a:lnTo>
                  <a:cubicBezTo>
                    <a:pt x="44945" y="43313"/>
                    <a:pt x="44966" y="43438"/>
                    <a:pt x="45028" y="43606"/>
                  </a:cubicBezTo>
                  <a:cubicBezTo>
                    <a:pt x="45154" y="44045"/>
                    <a:pt x="45259" y="44463"/>
                    <a:pt x="45259" y="44945"/>
                  </a:cubicBezTo>
                  <a:cubicBezTo>
                    <a:pt x="45280" y="45300"/>
                    <a:pt x="45363" y="45635"/>
                    <a:pt x="45468" y="45991"/>
                  </a:cubicBezTo>
                  <a:cubicBezTo>
                    <a:pt x="45552" y="46263"/>
                    <a:pt x="45572" y="46535"/>
                    <a:pt x="45572" y="46828"/>
                  </a:cubicBezTo>
                  <a:lnTo>
                    <a:pt x="45572" y="48418"/>
                  </a:lnTo>
                  <a:cubicBezTo>
                    <a:pt x="45572" y="48565"/>
                    <a:pt x="45552" y="48753"/>
                    <a:pt x="45614" y="48857"/>
                  </a:cubicBezTo>
                  <a:cubicBezTo>
                    <a:pt x="45803" y="49192"/>
                    <a:pt x="45886" y="49569"/>
                    <a:pt x="45991" y="49925"/>
                  </a:cubicBezTo>
                  <a:cubicBezTo>
                    <a:pt x="46012" y="50092"/>
                    <a:pt x="46096" y="50217"/>
                    <a:pt x="46158" y="50343"/>
                  </a:cubicBezTo>
                  <a:cubicBezTo>
                    <a:pt x="46430" y="50845"/>
                    <a:pt x="46723" y="51347"/>
                    <a:pt x="46953" y="51870"/>
                  </a:cubicBezTo>
                  <a:cubicBezTo>
                    <a:pt x="47184" y="52373"/>
                    <a:pt x="47372" y="52896"/>
                    <a:pt x="47560" y="53377"/>
                  </a:cubicBezTo>
                  <a:cubicBezTo>
                    <a:pt x="47581" y="53461"/>
                    <a:pt x="47602" y="53565"/>
                    <a:pt x="47602" y="53670"/>
                  </a:cubicBezTo>
                  <a:lnTo>
                    <a:pt x="47602" y="55093"/>
                  </a:lnTo>
                  <a:cubicBezTo>
                    <a:pt x="47602" y="55511"/>
                    <a:pt x="47372" y="55762"/>
                    <a:pt x="47037" y="55951"/>
                  </a:cubicBezTo>
                  <a:cubicBezTo>
                    <a:pt x="46828" y="56055"/>
                    <a:pt x="46556" y="56139"/>
                    <a:pt x="46326" y="56181"/>
                  </a:cubicBezTo>
                  <a:cubicBezTo>
                    <a:pt x="46075" y="56264"/>
                    <a:pt x="45803" y="56285"/>
                    <a:pt x="45572" y="56369"/>
                  </a:cubicBezTo>
                  <a:cubicBezTo>
                    <a:pt x="45196" y="56474"/>
                    <a:pt x="44840" y="56578"/>
                    <a:pt x="44443" y="56557"/>
                  </a:cubicBezTo>
                  <a:cubicBezTo>
                    <a:pt x="44317" y="56495"/>
                    <a:pt x="44191" y="56536"/>
                    <a:pt x="44087" y="56662"/>
                  </a:cubicBezTo>
                  <a:close/>
                  <a:moveTo>
                    <a:pt x="51326" y="15024"/>
                  </a:moveTo>
                  <a:cubicBezTo>
                    <a:pt x="51431" y="14710"/>
                    <a:pt x="51431" y="14438"/>
                    <a:pt x="51222" y="14187"/>
                  </a:cubicBezTo>
                  <a:cubicBezTo>
                    <a:pt x="51054" y="13999"/>
                    <a:pt x="50929" y="13810"/>
                    <a:pt x="50782" y="13664"/>
                  </a:cubicBezTo>
                  <a:cubicBezTo>
                    <a:pt x="50197" y="13078"/>
                    <a:pt x="49653" y="12492"/>
                    <a:pt x="48962" y="11990"/>
                  </a:cubicBezTo>
                  <a:cubicBezTo>
                    <a:pt x="48648" y="11760"/>
                    <a:pt x="48502" y="11446"/>
                    <a:pt x="48481" y="11069"/>
                  </a:cubicBezTo>
                  <a:cubicBezTo>
                    <a:pt x="48439" y="10714"/>
                    <a:pt x="48544" y="10546"/>
                    <a:pt x="48899" y="10421"/>
                  </a:cubicBezTo>
                  <a:cubicBezTo>
                    <a:pt x="48962" y="10400"/>
                    <a:pt x="49046" y="10358"/>
                    <a:pt x="49109" y="10337"/>
                  </a:cubicBezTo>
                  <a:cubicBezTo>
                    <a:pt x="49673" y="10023"/>
                    <a:pt x="49778" y="9626"/>
                    <a:pt x="49422" y="9103"/>
                  </a:cubicBezTo>
                  <a:cubicBezTo>
                    <a:pt x="49360" y="9061"/>
                    <a:pt x="49318" y="8998"/>
                    <a:pt x="49255" y="8935"/>
                  </a:cubicBezTo>
                  <a:cubicBezTo>
                    <a:pt x="49025" y="8663"/>
                    <a:pt x="48753" y="8517"/>
                    <a:pt x="48439" y="8349"/>
                  </a:cubicBezTo>
                  <a:cubicBezTo>
                    <a:pt x="47958" y="8098"/>
                    <a:pt x="47476" y="7847"/>
                    <a:pt x="46953" y="7701"/>
                  </a:cubicBezTo>
                  <a:cubicBezTo>
                    <a:pt x="46660" y="7596"/>
                    <a:pt x="46388" y="7512"/>
                    <a:pt x="46075" y="7512"/>
                  </a:cubicBezTo>
                  <a:cubicBezTo>
                    <a:pt x="45865" y="7512"/>
                    <a:pt x="45614" y="7429"/>
                    <a:pt x="45405" y="7324"/>
                  </a:cubicBezTo>
                  <a:cubicBezTo>
                    <a:pt x="45070" y="7178"/>
                    <a:pt x="45028" y="6801"/>
                    <a:pt x="45300" y="6634"/>
                  </a:cubicBezTo>
                  <a:cubicBezTo>
                    <a:pt x="45656" y="6424"/>
                    <a:pt x="45803" y="6110"/>
                    <a:pt x="45928" y="5734"/>
                  </a:cubicBezTo>
                  <a:cubicBezTo>
                    <a:pt x="45803" y="5483"/>
                    <a:pt x="45677" y="5190"/>
                    <a:pt x="45510" y="4897"/>
                  </a:cubicBezTo>
                  <a:cubicBezTo>
                    <a:pt x="45447" y="4771"/>
                    <a:pt x="45342" y="4667"/>
                    <a:pt x="45154" y="4667"/>
                  </a:cubicBezTo>
                  <a:cubicBezTo>
                    <a:pt x="44547" y="4688"/>
                    <a:pt x="43940" y="4562"/>
                    <a:pt x="43355" y="4771"/>
                  </a:cubicBezTo>
                  <a:cubicBezTo>
                    <a:pt x="43271" y="4792"/>
                    <a:pt x="43166" y="4813"/>
                    <a:pt x="43062" y="4813"/>
                  </a:cubicBezTo>
                  <a:cubicBezTo>
                    <a:pt x="42748" y="4855"/>
                    <a:pt x="42539" y="4667"/>
                    <a:pt x="42518" y="4353"/>
                  </a:cubicBezTo>
                  <a:cubicBezTo>
                    <a:pt x="42476" y="4186"/>
                    <a:pt x="42476" y="4018"/>
                    <a:pt x="42518" y="3830"/>
                  </a:cubicBezTo>
                  <a:cubicBezTo>
                    <a:pt x="42559" y="3390"/>
                    <a:pt x="42267" y="3097"/>
                    <a:pt x="42057" y="2763"/>
                  </a:cubicBezTo>
                  <a:cubicBezTo>
                    <a:pt x="42036" y="2700"/>
                    <a:pt x="41995" y="2679"/>
                    <a:pt x="41932" y="2658"/>
                  </a:cubicBezTo>
                  <a:cubicBezTo>
                    <a:pt x="41618" y="2553"/>
                    <a:pt x="41325" y="2386"/>
                    <a:pt x="41011" y="2386"/>
                  </a:cubicBezTo>
                  <a:lnTo>
                    <a:pt x="40049" y="2386"/>
                  </a:lnTo>
                  <a:cubicBezTo>
                    <a:pt x="39923" y="2386"/>
                    <a:pt x="39798" y="2449"/>
                    <a:pt x="39693" y="2491"/>
                  </a:cubicBezTo>
                  <a:cubicBezTo>
                    <a:pt x="39484" y="2574"/>
                    <a:pt x="39274" y="2700"/>
                    <a:pt x="39086" y="2784"/>
                  </a:cubicBezTo>
                  <a:cubicBezTo>
                    <a:pt x="38814" y="2909"/>
                    <a:pt x="38709" y="3139"/>
                    <a:pt x="38751" y="3432"/>
                  </a:cubicBezTo>
                  <a:cubicBezTo>
                    <a:pt x="38751" y="3537"/>
                    <a:pt x="38772" y="3621"/>
                    <a:pt x="38772" y="3725"/>
                  </a:cubicBezTo>
                  <a:cubicBezTo>
                    <a:pt x="38772" y="3955"/>
                    <a:pt x="38668" y="4123"/>
                    <a:pt x="38458" y="4227"/>
                  </a:cubicBezTo>
                  <a:cubicBezTo>
                    <a:pt x="38333" y="4269"/>
                    <a:pt x="38228" y="4353"/>
                    <a:pt x="38082" y="4437"/>
                  </a:cubicBezTo>
                  <a:cubicBezTo>
                    <a:pt x="37914" y="4227"/>
                    <a:pt x="37726" y="4039"/>
                    <a:pt x="37538" y="3830"/>
                  </a:cubicBezTo>
                  <a:cubicBezTo>
                    <a:pt x="37601" y="3662"/>
                    <a:pt x="37642" y="3516"/>
                    <a:pt x="37663" y="3390"/>
                  </a:cubicBezTo>
                  <a:cubicBezTo>
                    <a:pt x="37705" y="3307"/>
                    <a:pt x="37705" y="3202"/>
                    <a:pt x="37663" y="3097"/>
                  </a:cubicBezTo>
                  <a:cubicBezTo>
                    <a:pt x="37559" y="2805"/>
                    <a:pt x="37517" y="2512"/>
                    <a:pt x="37245" y="2302"/>
                  </a:cubicBezTo>
                  <a:cubicBezTo>
                    <a:pt x="37140" y="2198"/>
                    <a:pt x="37015" y="2093"/>
                    <a:pt x="36973" y="1968"/>
                  </a:cubicBezTo>
                  <a:cubicBezTo>
                    <a:pt x="36764" y="1612"/>
                    <a:pt x="36450" y="1361"/>
                    <a:pt x="36073" y="1214"/>
                  </a:cubicBezTo>
                  <a:cubicBezTo>
                    <a:pt x="35676" y="1047"/>
                    <a:pt x="35320" y="901"/>
                    <a:pt x="34922" y="775"/>
                  </a:cubicBezTo>
                  <a:cubicBezTo>
                    <a:pt x="34629" y="670"/>
                    <a:pt x="34316" y="691"/>
                    <a:pt x="34064" y="901"/>
                  </a:cubicBezTo>
                  <a:cubicBezTo>
                    <a:pt x="34085" y="1026"/>
                    <a:pt x="34106" y="1152"/>
                    <a:pt x="34169" y="1298"/>
                  </a:cubicBezTo>
                  <a:cubicBezTo>
                    <a:pt x="34190" y="1445"/>
                    <a:pt x="34274" y="1570"/>
                    <a:pt x="34274" y="1737"/>
                  </a:cubicBezTo>
                  <a:cubicBezTo>
                    <a:pt x="34295" y="1947"/>
                    <a:pt x="34357" y="2156"/>
                    <a:pt x="34316" y="2365"/>
                  </a:cubicBezTo>
                  <a:cubicBezTo>
                    <a:pt x="34295" y="2700"/>
                    <a:pt x="33960" y="2825"/>
                    <a:pt x="33688" y="2616"/>
                  </a:cubicBezTo>
                  <a:cubicBezTo>
                    <a:pt x="33583" y="2574"/>
                    <a:pt x="33541" y="2470"/>
                    <a:pt x="33437" y="2386"/>
                  </a:cubicBezTo>
                  <a:cubicBezTo>
                    <a:pt x="33207" y="2156"/>
                    <a:pt x="32935" y="1926"/>
                    <a:pt x="32725" y="1654"/>
                  </a:cubicBezTo>
                  <a:cubicBezTo>
                    <a:pt x="32432" y="1319"/>
                    <a:pt x="32056" y="1193"/>
                    <a:pt x="31658" y="1047"/>
                  </a:cubicBezTo>
                  <a:cubicBezTo>
                    <a:pt x="31470" y="1005"/>
                    <a:pt x="31323" y="1047"/>
                    <a:pt x="31219" y="1214"/>
                  </a:cubicBezTo>
                  <a:cubicBezTo>
                    <a:pt x="30905" y="1633"/>
                    <a:pt x="30821" y="2072"/>
                    <a:pt x="30968" y="2553"/>
                  </a:cubicBezTo>
                  <a:cubicBezTo>
                    <a:pt x="31051" y="2805"/>
                    <a:pt x="31114" y="3077"/>
                    <a:pt x="31072" y="3328"/>
                  </a:cubicBezTo>
                  <a:cubicBezTo>
                    <a:pt x="31051" y="3704"/>
                    <a:pt x="31114" y="4081"/>
                    <a:pt x="31219" y="4437"/>
                  </a:cubicBezTo>
                  <a:cubicBezTo>
                    <a:pt x="30926" y="4646"/>
                    <a:pt x="30800" y="4667"/>
                    <a:pt x="30612" y="4499"/>
                  </a:cubicBezTo>
                  <a:cubicBezTo>
                    <a:pt x="30487" y="4374"/>
                    <a:pt x="30382" y="4227"/>
                    <a:pt x="30235" y="4060"/>
                  </a:cubicBezTo>
                  <a:cubicBezTo>
                    <a:pt x="30026" y="3767"/>
                    <a:pt x="29796" y="3495"/>
                    <a:pt x="29482" y="3307"/>
                  </a:cubicBezTo>
                  <a:cubicBezTo>
                    <a:pt x="28917" y="2993"/>
                    <a:pt x="28310" y="2700"/>
                    <a:pt x="27704" y="2407"/>
                  </a:cubicBezTo>
                  <a:cubicBezTo>
                    <a:pt x="27557" y="2344"/>
                    <a:pt x="27390" y="2302"/>
                    <a:pt x="27202" y="2281"/>
                  </a:cubicBezTo>
                  <a:cubicBezTo>
                    <a:pt x="26657" y="2135"/>
                    <a:pt x="26239" y="2344"/>
                    <a:pt x="25883" y="2700"/>
                  </a:cubicBezTo>
                  <a:cubicBezTo>
                    <a:pt x="25821" y="2763"/>
                    <a:pt x="25779" y="2825"/>
                    <a:pt x="25779" y="2888"/>
                  </a:cubicBezTo>
                  <a:cubicBezTo>
                    <a:pt x="25632" y="3432"/>
                    <a:pt x="25569" y="4018"/>
                    <a:pt x="25737" y="4562"/>
                  </a:cubicBezTo>
                  <a:cubicBezTo>
                    <a:pt x="25925" y="5127"/>
                    <a:pt x="26197" y="5692"/>
                    <a:pt x="26657" y="6110"/>
                  </a:cubicBezTo>
                  <a:cubicBezTo>
                    <a:pt x="26783" y="6236"/>
                    <a:pt x="26950" y="6383"/>
                    <a:pt x="26992" y="6550"/>
                  </a:cubicBezTo>
                  <a:cubicBezTo>
                    <a:pt x="27097" y="6864"/>
                    <a:pt x="27285" y="7115"/>
                    <a:pt x="27557" y="7324"/>
                  </a:cubicBezTo>
                  <a:cubicBezTo>
                    <a:pt x="27787" y="7533"/>
                    <a:pt x="27829" y="7847"/>
                    <a:pt x="27976" y="8119"/>
                  </a:cubicBezTo>
                  <a:cubicBezTo>
                    <a:pt x="27997" y="8203"/>
                    <a:pt x="27892" y="8287"/>
                    <a:pt x="27787" y="8287"/>
                  </a:cubicBezTo>
                  <a:cubicBezTo>
                    <a:pt x="27725" y="8287"/>
                    <a:pt x="27683" y="8266"/>
                    <a:pt x="27620" y="8266"/>
                  </a:cubicBezTo>
                  <a:cubicBezTo>
                    <a:pt x="27285" y="8161"/>
                    <a:pt x="26971" y="8098"/>
                    <a:pt x="26637" y="8119"/>
                  </a:cubicBezTo>
                  <a:cubicBezTo>
                    <a:pt x="26532" y="8119"/>
                    <a:pt x="26448" y="8098"/>
                    <a:pt x="26344" y="8098"/>
                  </a:cubicBezTo>
                  <a:lnTo>
                    <a:pt x="24314" y="7847"/>
                  </a:lnTo>
                  <a:lnTo>
                    <a:pt x="24209" y="7847"/>
                  </a:lnTo>
                  <a:cubicBezTo>
                    <a:pt x="23372" y="7847"/>
                    <a:pt x="22536" y="7847"/>
                    <a:pt x="21699" y="7889"/>
                  </a:cubicBezTo>
                  <a:cubicBezTo>
                    <a:pt x="21594" y="7889"/>
                    <a:pt x="21510" y="7889"/>
                    <a:pt x="21406" y="7910"/>
                  </a:cubicBezTo>
                  <a:cubicBezTo>
                    <a:pt x="21196" y="7931"/>
                    <a:pt x="21092" y="8056"/>
                    <a:pt x="21071" y="8287"/>
                  </a:cubicBezTo>
                  <a:cubicBezTo>
                    <a:pt x="21071" y="8475"/>
                    <a:pt x="21113" y="8642"/>
                    <a:pt x="21196" y="8768"/>
                  </a:cubicBezTo>
                  <a:cubicBezTo>
                    <a:pt x="21448" y="9207"/>
                    <a:pt x="21803" y="9605"/>
                    <a:pt x="22159" y="9940"/>
                  </a:cubicBezTo>
                  <a:cubicBezTo>
                    <a:pt x="22347" y="10107"/>
                    <a:pt x="22536" y="10212"/>
                    <a:pt x="22745" y="10295"/>
                  </a:cubicBezTo>
                  <a:cubicBezTo>
                    <a:pt x="23540" y="10546"/>
                    <a:pt x="24335" y="10567"/>
                    <a:pt x="25088" y="10191"/>
                  </a:cubicBezTo>
                  <a:cubicBezTo>
                    <a:pt x="25360" y="10044"/>
                    <a:pt x="25632" y="9940"/>
                    <a:pt x="25946" y="9940"/>
                  </a:cubicBezTo>
                  <a:cubicBezTo>
                    <a:pt x="26155" y="9940"/>
                    <a:pt x="26323" y="10002"/>
                    <a:pt x="26427" y="10212"/>
                  </a:cubicBezTo>
                  <a:cubicBezTo>
                    <a:pt x="26511" y="10379"/>
                    <a:pt x="26427" y="10609"/>
                    <a:pt x="26239" y="10756"/>
                  </a:cubicBezTo>
                  <a:cubicBezTo>
                    <a:pt x="26113" y="10860"/>
                    <a:pt x="25946" y="10902"/>
                    <a:pt x="25779" y="10944"/>
                  </a:cubicBezTo>
                  <a:cubicBezTo>
                    <a:pt x="25318" y="10965"/>
                    <a:pt x="24963" y="11111"/>
                    <a:pt x="24670" y="11467"/>
                  </a:cubicBezTo>
                  <a:cubicBezTo>
                    <a:pt x="24565" y="11572"/>
                    <a:pt x="24461" y="11676"/>
                    <a:pt x="24335" y="11739"/>
                  </a:cubicBezTo>
                  <a:cubicBezTo>
                    <a:pt x="23812" y="12095"/>
                    <a:pt x="23582" y="12618"/>
                    <a:pt x="23226" y="13099"/>
                  </a:cubicBezTo>
                  <a:cubicBezTo>
                    <a:pt x="23331" y="13183"/>
                    <a:pt x="23393" y="13287"/>
                    <a:pt x="23477" y="13308"/>
                  </a:cubicBezTo>
                  <a:cubicBezTo>
                    <a:pt x="24126" y="13601"/>
                    <a:pt x="24795" y="13769"/>
                    <a:pt x="25507" y="13601"/>
                  </a:cubicBezTo>
                  <a:cubicBezTo>
                    <a:pt x="25883" y="13517"/>
                    <a:pt x="26260" y="13476"/>
                    <a:pt x="26637" y="13392"/>
                  </a:cubicBezTo>
                  <a:cubicBezTo>
                    <a:pt x="27557" y="13183"/>
                    <a:pt x="28457" y="12953"/>
                    <a:pt x="29336" y="12513"/>
                  </a:cubicBezTo>
                  <a:cubicBezTo>
                    <a:pt x="29650" y="12346"/>
                    <a:pt x="29963" y="12220"/>
                    <a:pt x="30277" y="12095"/>
                  </a:cubicBezTo>
                  <a:cubicBezTo>
                    <a:pt x="30445" y="12011"/>
                    <a:pt x="30696" y="11990"/>
                    <a:pt x="30863" y="11990"/>
                  </a:cubicBezTo>
                  <a:cubicBezTo>
                    <a:pt x="31261" y="11990"/>
                    <a:pt x="31365" y="12116"/>
                    <a:pt x="31386" y="12513"/>
                  </a:cubicBezTo>
                  <a:cubicBezTo>
                    <a:pt x="31428" y="12785"/>
                    <a:pt x="31365" y="13078"/>
                    <a:pt x="31261" y="13350"/>
                  </a:cubicBezTo>
                  <a:cubicBezTo>
                    <a:pt x="31135" y="13706"/>
                    <a:pt x="31114" y="14103"/>
                    <a:pt x="31072" y="14522"/>
                  </a:cubicBezTo>
                  <a:cubicBezTo>
                    <a:pt x="31072" y="14919"/>
                    <a:pt x="31219" y="15191"/>
                    <a:pt x="31470" y="15463"/>
                  </a:cubicBezTo>
                  <a:cubicBezTo>
                    <a:pt x="31847" y="15819"/>
                    <a:pt x="32223" y="15924"/>
                    <a:pt x="32704" y="15798"/>
                  </a:cubicBezTo>
                  <a:cubicBezTo>
                    <a:pt x="33165" y="15694"/>
                    <a:pt x="33646" y="15505"/>
                    <a:pt x="34085" y="15296"/>
                  </a:cubicBezTo>
                  <a:cubicBezTo>
                    <a:pt x="34839" y="14940"/>
                    <a:pt x="35571" y="14501"/>
                    <a:pt x="36282" y="13999"/>
                  </a:cubicBezTo>
                  <a:cubicBezTo>
                    <a:pt x="36513" y="13831"/>
                    <a:pt x="36764" y="13685"/>
                    <a:pt x="37015" y="13559"/>
                  </a:cubicBezTo>
                  <a:cubicBezTo>
                    <a:pt x="37287" y="13413"/>
                    <a:pt x="37517" y="13497"/>
                    <a:pt x="37663" y="13727"/>
                  </a:cubicBezTo>
                  <a:cubicBezTo>
                    <a:pt x="37726" y="13789"/>
                    <a:pt x="37747" y="13873"/>
                    <a:pt x="37810" y="13915"/>
                  </a:cubicBezTo>
                  <a:cubicBezTo>
                    <a:pt x="38019" y="14313"/>
                    <a:pt x="38291" y="14626"/>
                    <a:pt x="38605" y="14940"/>
                  </a:cubicBezTo>
                  <a:cubicBezTo>
                    <a:pt x="38982" y="15275"/>
                    <a:pt x="39233" y="15275"/>
                    <a:pt x="39609" y="14961"/>
                  </a:cubicBezTo>
                  <a:lnTo>
                    <a:pt x="39756" y="14815"/>
                  </a:lnTo>
                  <a:cubicBezTo>
                    <a:pt x="40174" y="14313"/>
                    <a:pt x="40593" y="13810"/>
                    <a:pt x="41011" y="13350"/>
                  </a:cubicBezTo>
                  <a:cubicBezTo>
                    <a:pt x="41178" y="13183"/>
                    <a:pt x="41220" y="12994"/>
                    <a:pt x="41262" y="12785"/>
                  </a:cubicBezTo>
                  <a:cubicBezTo>
                    <a:pt x="41283" y="12534"/>
                    <a:pt x="41325" y="12262"/>
                    <a:pt x="41388" y="12011"/>
                  </a:cubicBezTo>
                  <a:cubicBezTo>
                    <a:pt x="41409" y="11885"/>
                    <a:pt x="41513" y="11823"/>
                    <a:pt x="41639" y="11823"/>
                  </a:cubicBezTo>
                  <a:cubicBezTo>
                    <a:pt x="41785" y="11823"/>
                    <a:pt x="41890" y="11906"/>
                    <a:pt x="41911" y="12011"/>
                  </a:cubicBezTo>
                  <a:cubicBezTo>
                    <a:pt x="41953" y="12220"/>
                    <a:pt x="42015" y="12429"/>
                    <a:pt x="42015" y="12618"/>
                  </a:cubicBezTo>
                  <a:cubicBezTo>
                    <a:pt x="42015" y="12869"/>
                    <a:pt x="42120" y="13078"/>
                    <a:pt x="42225" y="13308"/>
                  </a:cubicBezTo>
                  <a:cubicBezTo>
                    <a:pt x="42643" y="14250"/>
                    <a:pt x="43355" y="15045"/>
                    <a:pt x="43940" y="15861"/>
                  </a:cubicBezTo>
                  <a:cubicBezTo>
                    <a:pt x="44087" y="16028"/>
                    <a:pt x="44317" y="16175"/>
                    <a:pt x="44547" y="16279"/>
                  </a:cubicBezTo>
                  <a:cubicBezTo>
                    <a:pt x="44924" y="16447"/>
                    <a:pt x="45259" y="16405"/>
                    <a:pt x="45468" y="16007"/>
                  </a:cubicBezTo>
                  <a:cubicBezTo>
                    <a:pt x="45656" y="15652"/>
                    <a:pt x="45865" y="15338"/>
                    <a:pt x="45865" y="14919"/>
                  </a:cubicBezTo>
                  <a:cubicBezTo>
                    <a:pt x="45865" y="14438"/>
                    <a:pt x="46033" y="14333"/>
                    <a:pt x="46598" y="14396"/>
                  </a:cubicBezTo>
                  <a:cubicBezTo>
                    <a:pt x="46660" y="14543"/>
                    <a:pt x="46765" y="14710"/>
                    <a:pt x="46870" y="14857"/>
                  </a:cubicBezTo>
                  <a:cubicBezTo>
                    <a:pt x="46932" y="14961"/>
                    <a:pt x="46974" y="15087"/>
                    <a:pt x="47037" y="15233"/>
                  </a:cubicBezTo>
                  <a:cubicBezTo>
                    <a:pt x="47246" y="15714"/>
                    <a:pt x="47435" y="16238"/>
                    <a:pt x="47707" y="16719"/>
                  </a:cubicBezTo>
                  <a:cubicBezTo>
                    <a:pt x="48104" y="17367"/>
                    <a:pt x="48313" y="17535"/>
                    <a:pt x="49004" y="17388"/>
                  </a:cubicBezTo>
                  <a:cubicBezTo>
                    <a:pt x="49025" y="17388"/>
                    <a:pt x="49025" y="17367"/>
                    <a:pt x="49046" y="17367"/>
                  </a:cubicBezTo>
                  <a:cubicBezTo>
                    <a:pt x="49171" y="17242"/>
                    <a:pt x="49171" y="17054"/>
                    <a:pt x="49171" y="16907"/>
                  </a:cubicBezTo>
                  <a:cubicBezTo>
                    <a:pt x="49171" y="16447"/>
                    <a:pt x="49276" y="16028"/>
                    <a:pt x="49443" y="15610"/>
                  </a:cubicBezTo>
                  <a:cubicBezTo>
                    <a:pt x="49590" y="15191"/>
                    <a:pt x="49694" y="14815"/>
                    <a:pt x="49778" y="14354"/>
                  </a:cubicBezTo>
                  <a:cubicBezTo>
                    <a:pt x="49904" y="14333"/>
                    <a:pt x="50050" y="14333"/>
                    <a:pt x="50155" y="14313"/>
                  </a:cubicBezTo>
                  <a:cubicBezTo>
                    <a:pt x="50322" y="14438"/>
                    <a:pt x="50364" y="14605"/>
                    <a:pt x="50364" y="14773"/>
                  </a:cubicBezTo>
                  <a:cubicBezTo>
                    <a:pt x="50385" y="14919"/>
                    <a:pt x="50385" y="15024"/>
                    <a:pt x="50406" y="15170"/>
                  </a:cubicBezTo>
                  <a:cubicBezTo>
                    <a:pt x="50636" y="15170"/>
                    <a:pt x="50992" y="15150"/>
                    <a:pt x="51326" y="15024"/>
                  </a:cubicBezTo>
                  <a:close/>
                  <a:moveTo>
                    <a:pt x="36973" y="32223"/>
                  </a:moveTo>
                  <a:cubicBezTo>
                    <a:pt x="37036" y="32663"/>
                    <a:pt x="36931" y="33018"/>
                    <a:pt x="36701" y="33353"/>
                  </a:cubicBezTo>
                  <a:cubicBezTo>
                    <a:pt x="36680" y="33374"/>
                    <a:pt x="36659" y="33437"/>
                    <a:pt x="36659" y="33458"/>
                  </a:cubicBezTo>
                  <a:cubicBezTo>
                    <a:pt x="36617" y="33876"/>
                    <a:pt x="36366" y="34148"/>
                    <a:pt x="36157" y="34483"/>
                  </a:cubicBezTo>
                  <a:cubicBezTo>
                    <a:pt x="35948" y="34818"/>
                    <a:pt x="35634" y="34943"/>
                    <a:pt x="35257" y="34964"/>
                  </a:cubicBezTo>
                  <a:cubicBezTo>
                    <a:pt x="34713" y="35006"/>
                    <a:pt x="34274" y="34755"/>
                    <a:pt x="33876" y="34420"/>
                  </a:cubicBezTo>
                  <a:cubicBezTo>
                    <a:pt x="33416" y="34002"/>
                    <a:pt x="32997" y="33562"/>
                    <a:pt x="32809" y="32935"/>
                  </a:cubicBezTo>
                  <a:cubicBezTo>
                    <a:pt x="32725" y="32935"/>
                    <a:pt x="32683" y="32914"/>
                    <a:pt x="32621" y="32914"/>
                  </a:cubicBezTo>
                  <a:cubicBezTo>
                    <a:pt x="31847" y="33039"/>
                    <a:pt x="31072" y="32935"/>
                    <a:pt x="30298" y="32809"/>
                  </a:cubicBezTo>
                  <a:lnTo>
                    <a:pt x="29901" y="32725"/>
                  </a:lnTo>
                  <a:lnTo>
                    <a:pt x="29587" y="32725"/>
                  </a:lnTo>
                  <a:cubicBezTo>
                    <a:pt x="29545" y="33290"/>
                    <a:pt x="29482" y="33813"/>
                    <a:pt x="29461" y="34336"/>
                  </a:cubicBezTo>
                  <a:cubicBezTo>
                    <a:pt x="29398" y="35006"/>
                    <a:pt x="29357" y="35655"/>
                    <a:pt x="29273" y="36324"/>
                  </a:cubicBezTo>
                  <a:cubicBezTo>
                    <a:pt x="29273" y="36408"/>
                    <a:pt x="29252" y="36492"/>
                    <a:pt x="29231" y="36575"/>
                  </a:cubicBezTo>
                  <a:lnTo>
                    <a:pt x="29147" y="37203"/>
                  </a:lnTo>
                  <a:cubicBezTo>
                    <a:pt x="29126" y="37370"/>
                    <a:pt x="29085" y="37559"/>
                    <a:pt x="29064" y="37768"/>
                  </a:cubicBezTo>
                  <a:cubicBezTo>
                    <a:pt x="29043" y="37935"/>
                    <a:pt x="29022" y="38103"/>
                    <a:pt x="28980" y="38270"/>
                  </a:cubicBezTo>
                  <a:cubicBezTo>
                    <a:pt x="28938" y="38835"/>
                    <a:pt x="28771" y="39421"/>
                    <a:pt x="28813" y="40028"/>
                  </a:cubicBezTo>
                  <a:cubicBezTo>
                    <a:pt x="28813" y="40070"/>
                    <a:pt x="28771" y="40132"/>
                    <a:pt x="28771" y="40174"/>
                  </a:cubicBezTo>
                  <a:cubicBezTo>
                    <a:pt x="28750" y="40383"/>
                    <a:pt x="28708" y="40593"/>
                    <a:pt x="28666" y="40781"/>
                  </a:cubicBezTo>
                  <a:cubicBezTo>
                    <a:pt x="28541" y="41325"/>
                    <a:pt x="28520" y="41911"/>
                    <a:pt x="28499" y="42476"/>
                  </a:cubicBezTo>
                  <a:cubicBezTo>
                    <a:pt x="28499" y="42643"/>
                    <a:pt x="28457" y="42811"/>
                    <a:pt x="28415" y="42978"/>
                  </a:cubicBezTo>
                  <a:cubicBezTo>
                    <a:pt x="28290" y="43522"/>
                    <a:pt x="28122" y="44066"/>
                    <a:pt x="28143" y="44652"/>
                  </a:cubicBezTo>
                  <a:cubicBezTo>
                    <a:pt x="28143" y="44735"/>
                    <a:pt x="28122" y="44840"/>
                    <a:pt x="28101" y="44945"/>
                  </a:cubicBezTo>
                  <a:cubicBezTo>
                    <a:pt x="27976" y="45363"/>
                    <a:pt x="27976" y="45740"/>
                    <a:pt x="27976" y="46158"/>
                  </a:cubicBezTo>
                  <a:cubicBezTo>
                    <a:pt x="27976" y="46368"/>
                    <a:pt x="28018" y="46619"/>
                    <a:pt x="27934" y="46786"/>
                  </a:cubicBezTo>
                  <a:cubicBezTo>
                    <a:pt x="27787" y="47184"/>
                    <a:pt x="27829" y="47581"/>
                    <a:pt x="27808" y="47979"/>
                  </a:cubicBezTo>
                  <a:cubicBezTo>
                    <a:pt x="27808" y="48146"/>
                    <a:pt x="27829" y="48355"/>
                    <a:pt x="27766" y="48523"/>
                  </a:cubicBezTo>
                  <a:cubicBezTo>
                    <a:pt x="27578" y="48878"/>
                    <a:pt x="27662" y="49297"/>
                    <a:pt x="27557" y="49653"/>
                  </a:cubicBezTo>
                  <a:cubicBezTo>
                    <a:pt x="27704" y="49820"/>
                    <a:pt x="27892" y="49904"/>
                    <a:pt x="28080" y="49904"/>
                  </a:cubicBezTo>
                  <a:cubicBezTo>
                    <a:pt x="28834" y="50008"/>
                    <a:pt x="29566" y="50092"/>
                    <a:pt x="30319" y="50197"/>
                  </a:cubicBezTo>
                  <a:lnTo>
                    <a:pt x="30549" y="50197"/>
                  </a:lnTo>
                  <a:lnTo>
                    <a:pt x="36366" y="50197"/>
                  </a:lnTo>
                  <a:cubicBezTo>
                    <a:pt x="36701" y="50197"/>
                    <a:pt x="37036" y="50134"/>
                    <a:pt x="37391" y="50071"/>
                  </a:cubicBezTo>
                  <a:cubicBezTo>
                    <a:pt x="37768" y="49966"/>
                    <a:pt x="38186" y="49862"/>
                    <a:pt x="38605" y="49799"/>
                  </a:cubicBezTo>
                  <a:cubicBezTo>
                    <a:pt x="39107" y="49715"/>
                    <a:pt x="39630" y="49653"/>
                    <a:pt x="40132" y="49506"/>
                  </a:cubicBezTo>
                  <a:cubicBezTo>
                    <a:pt x="40425" y="49443"/>
                    <a:pt x="40739" y="49381"/>
                    <a:pt x="41011" y="49339"/>
                  </a:cubicBezTo>
                  <a:cubicBezTo>
                    <a:pt x="42246" y="49129"/>
                    <a:pt x="43480" y="48878"/>
                    <a:pt x="44715" y="48669"/>
                  </a:cubicBezTo>
                  <a:cubicBezTo>
                    <a:pt x="44735" y="48606"/>
                    <a:pt x="44756" y="48544"/>
                    <a:pt x="44756" y="48460"/>
                  </a:cubicBezTo>
                  <a:lnTo>
                    <a:pt x="44756" y="46640"/>
                  </a:lnTo>
                  <a:cubicBezTo>
                    <a:pt x="44756" y="46514"/>
                    <a:pt x="44735" y="46368"/>
                    <a:pt x="44673" y="46242"/>
                  </a:cubicBezTo>
                  <a:cubicBezTo>
                    <a:pt x="44526" y="45698"/>
                    <a:pt x="44422" y="45154"/>
                    <a:pt x="44380" y="44568"/>
                  </a:cubicBezTo>
                  <a:cubicBezTo>
                    <a:pt x="44380" y="44422"/>
                    <a:pt x="44338" y="44275"/>
                    <a:pt x="44317" y="44129"/>
                  </a:cubicBezTo>
                  <a:cubicBezTo>
                    <a:pt x="44212" y="43627"/>
                    <a:pt x="44045" y="43124"/>
                    <a:pt x="43940" y="42643"/>
                  </a:cubicBezTo>
                  <a:cubicBezTo>
                    <a:pt x="43794" y="41911"/>
                    <a:pt x="43710" y="41178"/>
                    <a:pt x="43522" y="40467"/>
                  </a:cubicBezTo>
                  <a:cubicBezTo>
                    <a:pt x="43334" y="39756"/>
                    <a:pt x="43124" y="39023"/>
                    <a:pt x="43020" y="38291"/>
                  </a:cubicBezTo>
                  <a:cubicBezTo>
                    <a:pt x="42999" y="38186"/>
                    <a:pt x="42978" y="38082"/>
                    <a:pt x="42957" y="37956"/>
                  </a:cubicBezTo>
                  <a:cubicBezTo>
                    <a:pt x="42664" y="36805"/>
                    <a:pt x="42246" y="35696"/>
                    <a:pt x="41848" y="34608"/>
                  </a:cubicBezTo>
                  <a:cubicBezTo>
                    <a:pt x="41764" y="34399"/>
                    <a:pt x="41702" y="34190"/>
                    <a:pt x="41639" y="33960"/>
                  </a:cubicBezTo>
                  <a:cubicBezTo>
                    <a:pt x="41555" y="33500"/>
                    <a:pt x="41388" y="33123"/>
                    <a:pt x="41137" y="32746"/>
                  </a:cubicBezTo>
                  <a:cubicBezTo>
                    <a:pt x="41053" y="32600"/>
                    <a:pt x="40906" y="32432"/>
                    <a:pt x="40886" y="32244"/>
                  </a:cubicBezTo>
                  <a:cubicBezTo>
                    <a:pt x="40781" y="31721"/>
                    <a:pt x="40488" y="31303"/>
                    <a:pt x="40070" y="30989"/>
                  </a:cubicBezTo>
                  <a:cubicBezTo>
                    <a:pt x="40028" y="30968"/>
                    <a:pt x="39986" y="30947"/>
                    <a:pt x="39944" y="30884"/>
                  </a:cubicBezTo>
                  <a:cubicBezTo>
                    <a:pt x="38982" y="31344"/>
                    <a:pt x="38019" y="31763"/>
                    <a:pt x="36973" y="32223"/>
                  </a:cubicBezTo>
                  <a:close/>
                  <a:moveTo>
                    <a:pt x="22703" y="12304"/>
                  </a:moveTo>
                  <a:cubicBezTo>
                    <a:pt x="22682" y="12283"/>
                    <a:pt x="22661" y="12241"/>
                    <a:pt x="22661" y="12220"/>
                  </a:cubicBezTo>
                  <a:cubicBezTo>
                    <a:pt x="22598" y="12262"/>
                    <a:pt x="22536" y="12304"/>
                    <a:pt x="22473" y="12346"/>
                  </a:cubicBezTo>
                  <a:cubicBezTo>
                    <a:pt x="22117" y="12743"/>
                    <a:pt x="21720" y="13162"/>
                    <a:pt x="21385" y="13580"/>
                  </a:cubicBezTo>
                  <a:cubicBezTo>
                    <a:pt x="21092" y="13915"/>
                    <a:pt x="20820" y="14313"/>
                    <a:pt x="20611" y="14710"/>
                  </a:cubicBezTo>
                  <a:cubicBezTo>
                    <a:pt x="20339" y="15254"/>
                    <a:pt x="20087" y="15840"/>
                    <a:pt x="19836" y="16405"/>
                  </a:cubicBezTo>
                  <a:cubicBezTo>
                    <a:pt x="19753" y="16551"/>
                    <a:pt x="19711" y="16719"/>
                    <a:pt x="19669" y="16907"/>
                  </a:cubicBezTo>
                  <a:cubicBezTo>
                    <a:pt x="19543" y="17430"/>
                    <a:pt x="19460" y="17953"/>
                    <a:pt x="19313" y="18455"/>
                  </a:cubicBezTo>
                  <a:cubicBezTo>
                    <a:pt x="19125" y="19188"/>
                    <a:pt x="19083" y="19920"/>
                    <a:pt x="19104" y="20631"/>
                  </a:cubicBezTo>
                  <a:cubicBezTo>
                    <a:pt x="19104" y="21008"/>
                    <a:pt x="19125" y="21343"/>
                    <a:pt x="19209" y="21720"/>
                  </a:cubicBezTo>
                  <a:cubicBezTo>
                    <a:pt x="19439" y="22724"/>
                    <a:pt x="19648" y="23749"/>
                    <a:pt x="19878" y="24774"/>
                  </a:cubicBezTo>
                  <a:cubicBezTo>
                    <a:pt x="19920" y="24942"/>
                    <a:pt x="19962" y="25109"/>
                    <a:pt x="20046" y="25256"/>
                  </a:cubicBezTo>
                  <a:cubicBezTo>
                    <a:pt x="20443" y="26051"/>
                    <a:pt x="20820" y="26888"/>
                    <a:pt x="21448" y="27578"/>
                  </a:cubicBezTo>
                  <a:cubicBezTo>
                    <a:pt x="21552" y="27683"/>
                    <a:pt x="21615" y="27787"/>
                    <a:pt x="21720" y="27892"/>
                  </a:cubicBezTo>
                  <a:cubicBezTo>
                    <a:pt x="21866" y="28059"/>
                    <a:pt x="22033" y="28269"/>
                    <a:pt x="22222" y="28436"/>
                  </a:cubicBezTo>
                  <a:cubicBezTo>
                    <a:pt x="22975" y="29168"/>
                    <a:pt x="23812" y="29817"/>
                    <a:pt x="24774" y="30319"/>
                  </a:cubicBezTo>
                  <a:cubicBezTo>
                    <a:pt x="25590" y="30717"/>
                    <a:pt x="26406" y="31051"/>
                    <a:pt x="27202" y="31386"/>
                  </a:cubicBezTo>
                  <a:cubicBezTo>
                    <a:pt x="27348" y="31449"/>
                    <a:pt x="27474" y="31470"/>
                    <a:pt x="27599" y="31491"/>
                  </a:cubicBezTo>
                  <a:cubicBezTo>
                    <a:pt x="28875" y="31700"/>
                    <a:pt x="30194" y="31888"/>
                    <a:pt x="31470" y="32098"/>
                  </a:cubicBezTo>
                  <a:cubicBezTo>
                    <a:pt x="31595" y="32119"/>
                    <a:pt x="31742" y="32119"/>
                    <a:pt x="31867" y="32119"/>
                  </a:cubicBezTo>
                  <a:cubicBezTo>
                    <a:pt x="33165" y="31993"/>
                    <a:pt x="34462" y="31867"/>
                    <a:pt x="35759" y="31700"/>
                  </a:cubicBezTo>
                  <a:cubicBezTo>
                    <a:pt x="36052" y="31679"/>
                    <a:pt x="36303" y="31575"/>
                    <a:pt x="36575" y="31470"/>
                  </a:cubicBezTo>
                  <a:cubicBezTo>
                    <a:pt x="37705" y="31010"/>
                    <a:pt x="38793" y="30507"/>
                    <a:pt x="39902" y="30005"/>
                  </a:cubicBezTo>
                  <a:cubicBezTo>
                    <a:pt x="40153" y="29880"/>
                    <a:pt x="40446" y="29712"/>
                    <a:pt x="40676" y="29566"/>
                  </a:cubicBezTo>
                  <a:cubicBezTo>
                    <a:pt x="41597" y="28959"/>
                    <a:pt x="42476" y="28290"/>
                    <a:pt x="43313" y="27599"/>
                  </a:cubicBezTo>
                  <a:cubicBezTo>
                    <a:pt x="43522" y="27432"/>
                    <a:pt x="43710" y="27243"/>
                    <a:pt x="43899" y="27055"/>
                  </a:cubicBezTo>
                  <a:cubicBezTo>
                    <a:pt x="44526" y="26323"/>
                    <a:pt x="45154" y="25590"/>
                    <a:pt x="45761" y="24816"/>
                  </a:cubicBezTo>
                  <a:cubicBezTo>
                    <a:pt x="46221" y="24230"/>
                    <a:pt x="46619" y="23561"/>
                    <a:pt x="46912" y="22870"/>
                  </a:cubicBezTo>
                  <a:cubicBezTo>
                    <a:pt x="47184" y="22159"/>
                    <a:pt x="47435" y="21448"/>
                    <a:pt x="47560" y="20694"/>
                  </a:cubicBezTo>
                  <a:cubicBezTo>
                    <a:pt x="47602" y="20422"/>
                    <a:pt x="47665" y="20171"/>
                    <a:pt x="47602" y="19899"/>
                  </a:cubicBezTo>
                  <a:cubicBezTo>
                    <a:pt x="47581" y="19795"/>
                    <a:pt x="47581" y="19669"/>
                    <a:pt x="47602" y="19564"/>
                  </a:cubicBezTo>
                  <a:cubicBezTo>
                    <a:pt x="47853" y="19146"/>
                    <a:pt x="47748" y="18686"/>
                    <a:pt x="47769" y="18225"/>
                  </a:cubicBezTo>
                  <a:cubicBezTo>
                    <a:pt x="47686" y="18163"/>
                    <a:pt x="47644" y="18079"/>
                    <a:pt x="47560" y="18016"/>
                  </a:cubicBezTo>
                  <a:cubicBezTo>
                    <a:pt x="47121" y="17639"/>
                    <a:pt x="46807" y="17179"/>
                    <a:pt x="46660" y="16614"/>
                  </a:cubicBezTo>
                  <a:cubicBezTo>
                    <a:pt x="46619" y="16426"/>
                    <a:pt x="46535" y="16279"/>
                    <a:pt x="46388" y="16112"/>
                  </a:cubicBezTo>
                  <a:cubicBezTo>
                    <a:pt x="46200" y="16321"/>
                    <a:pt x="46075" y="16530"/>
                    <a:pt x="45970" y="16740"/>
                  </a:cubicBezTo>
                  <a:cubicBezTo>
                    <a:pt x="45719" y="17158"/>
                    <a:pt x="45384" y="17326"/>
                    <a:pt x="44945" y="17346"/>
                  </a:cubicBezTo>
                  <a:cubicBezTo>
                    <a:pt x="44212" y="17388"/>
                    <a:pt x="43606" y="17074"/>
                    <a:pt x="43187" y="16551"/>
                  </a:cubicBezTo>
                  <a:cubicBezTo>
                    <a:pt x="42580" y="15777"/>
                    <a:pt x="41932" y="14982"/>
                    <a:pt x="41513" y="14041"/>
                  </a:cubicBezTo>
                  <a:cubicBezTo>
                    <a:pt x="41471" y="13936"/>
                    <a:pt x="41471" y="13789"/>
                    <a:pt x="41262" y="13769"/>
                  </a:cubicBezTo>
                  <a:cubicBezTo>
                    <a:pt x="41116" y="14020"/>
                    <a:pt x="40969" y="14292"/>
                    <a:pt x="40802" y="14543"/>
                  </a:cubicBezTo>
                  <a:cubicBezTo>
                    <a:pt x="40634" y="14857"/>
                    <a:pt x="40425" y="15150"/>
                    <a:pt x="40216" y="15463"/>
                  </a:cubicBezTo>
                  <a:cubicBezTo>
                    <a:pt x="40028" y="15756"/>
                    <a:pt x="39735" y="15924"/>
                    <a:pt x="39442" y="16028"/>
                  </a:cubicBezTo>
                  <a:cubicBezTo>
                    <a:pt x="38982" y="16217"/>
                    <a:pt x="38500" y="16112"/>
                    <a:pt x="38124" y="15777"/>
                  </a:cubicBezTo>
                  <a:cubicBezTo>
                    <a:pt x="37768" y="15463"/>
                    <a:pt x="37454" y="15150"/>
                    <a:pt x="37203" y="14752"/>
                  </a:cubicBezTo>
                  <a:cubicBezTo>
                    <a:pt x="37140" y="14647"/>
                    <a:pt x="37036" y="14564"/>
                    <a:pt x="36931" y="14459"/>
                  </a:cubicBezTo>
                  <a:cubicBezTo>
                    <a:pt x="36722" y="14626"/>
                    <a:pt x="36554" y="14752"/>
                    <a:pt x="36366" y="14877"/>
                  </a:cubicBezTo>
                  <a:cubicBezTo>
                    <a:pt x="35717" y="15380"/>
                    <a:pt x="35027" y="15798"/>
                    <a:pt x="34295" y="16175"/>
                  </a:cubicBezTo>
                  <a:cubicBezTo>
                    <a:pt x="33772" y="16426"/>
                    <a:pt x="33228" y="16614"/>
                    <a:pt x="32642" y="16761"/>
                  </a:cubicBezTo>
                  <a:cubicBezTo>
                    <a:pt x="31491" y="17033"/>
                    <a:pt x="30654" y="16238"/>
                    <a:pt x="30215" y="15401"/>
                  </a:cubicBezTo>
                  <a:cubicBezTo>
                    <a:pt x="30194" y="15359"/>
                    <a:pt x="30173" y="15296"/>
                    <a:pt x="30173" y="15254"/>
                  </a:cubicBezTo>
                  <a:cubicBezTo>
                    <a:pt x="30173" y="14647"/>
                    <a:pt x="30068" y="14041"/>
                    <a:pt x="30340" y="13455"/>
                  </a:cubicBezTo>
                  <a:cubicBezTo>
                    <a:pt x="30403" y="13308"/>
                    <a:pt x="30528" y="13162"/>
                    <a:pt x="30445" y="12973"/>
                  </a:cubicBezTo>
                  <a:cubicBezTo>
                    <a:pt x="30235" y="12932"/>
                    <a:pt x="30110" y="13057"/>
                    <a:pt x="29963" y="13141"/>
                  </a:cubicBezTo>
                  <a:cubicBezTo>
                    <a:pt x="29168" y="13580"/>
                    <a:pt x="28331" y="13873"/>
                    <a:pt x="27474" y="14124"/>
                  </a:cubicBezTo>
                  <a:cubicBezTo>
                    <a:pt x="26741" y="14333"/>
                    <a:pt x="25988" y="14438"/>
                    <a:pt x="25256" y="14564"/>
                  </a:cubicBezTo>
                  <a:cubicBezTo>
                    <a:pt x="24419" y="14710"/>
                    <a:pt x="23624" y="14522"/>
                    <a:pt x="22870" y="14145"/>
                  </a:cubicBezTo>
                  <a:cubicBezTo>
                    <a:pt x="22264" y="13873"/>
                    <a:pt x="22117" y="13183"/>
                    <a:pt x="22452" y="12618"/>
                  </a:cubicBezTo>
                  <a:cubicBezTo>
                    <a:pt x="22640" y="12450"/>
                    <a:pt x="22682" y="12388"/>
                    <a:pt x="22703" y="12304"/>
                  </a:cubicBezTo>
                  <a:close/>
                  <a:moveTo>
                    <a:pt x="28938" y="51013"/>
                  </a:moveTo>
                  <a:cubicBezTo>
                    <a:pt x="28854" y="51368"/>
                    <a:pt x="28729" y="51724"/>
                    <a:pt x="28708" y="52059"/>
                  </a:cubicBezTo>
                  <a:cubicBezTo>
                    <a:pt x="28666" y="52373"/>
                    <a:pt x="28624" y="52686"/>
                    <a:pt x="28520" y="53000"/>
                  </a:cubicBezTo>
                  <a:cubicBezTo>
                    <a:pt x="28394" y="53440"/>
                    <a:pt x="28290" y="53858"/>
                    <a:pt x="28143" y="54298"/>
                  </a:cubicBezTo>
                  <a:cubicBezTo>
                    <a:pt x="28122" y="54402"/>
                    <a:pt x="28038" y="54507"/>
                    <a:pt x="28018" y="54611"/>
                  </a:cubicBezTo>
                  <a:cubicBezTo>
                    <a:pt x="27976" y="54695"/>
                    <a:pt x="27913" y="54779"/>
                    <a:pt x="27892" y="54883"/>
                  </a:cubicBezTo>
                  <a:cubicBezTo>
                    <a:pt x="27808" y="55072"/>
                    <a:pt x="27892" y="55218"/>
                    <a:pt x="28059" y="55281"/>
                  </a:cubicBezTo>
                  <a:cubicBezTo>
                    <a:pt x="28227" y="55323"/>
                    <a:pt x="28415" y="55323"/>
                    <a:pt x="28562" y="55386"/>
                  </a:cubicBezTo>
                  <a:cubicBezTo>
                    <a:pt x="29085" y="55553"/>
                    <a:pt x="29608" y="55658"/>
                    <a:pt x="30152" y="55804"/>
                  </a:cubicBezTo>
                  <a:cubicBezTo>
                    <a:pt x="30821" y="55930"/>
                    <a:pt x="31470" y="56139"/>
                    <a:pt x="32139" y="56264"/>
                  </a:cubicBezTo>
                  <a:cubicBezTo>
                    <a:pt x="32432" y="56327"/>
                    <a:pt x="32725" y="56390"/>
                    <a:pt x="33039" y="56474"/>
                  </a:cubicBezTo>
                  <a:cubicBezTo>
                    <a:pt x="33248" y="56536"/>
                    <a:pt x="33437" y="56557"/>
                    <a:pt x="33688" y="56453"/>
                  </a:cubicBezTo>
                  <a:cubicBezTo>
                    <a:pt x="33646" y="56139"/>
                    <a:pt x="33772" y="55846"/>
                    <a:pt x="33960" y="55616"/>
                  </a:cubicBezTo>
                  <a:cubicBezTo>
                    <a:pt x="33981" y="55595"/>
                    <a:pt x="34002" y="55532"/>
                    <a:pt x="34002" y="55511"/>
                  </a:cubicBezTo>
                  <a:cubicBezTo>
                    <a:pt x="34023" y="55114"/>
                    <a:pt x="34274" y="54800"/>
                    <a:pt x="34336" y="54444"/>
                  </a:cubicBezTo>
                  <a:cubicBezTo>
                    <a:pt x="34420" y="54047"/>
                    <a:pt x="34629" y="53733"/>
                    <a:pt x="34797" y="53398"/>
                  </a:cubicBezTo>
                  <a:cubicBezTo>
                    <a:pt x="34943" y="53105"/>
                    <a:pt x="35173" y="52938"/>
                    <a:pt x="35529" y="52979"/>
                  </a:cubicBezTo>
                  <a:cubicBezTo>
                    <a:pt x="36052" y="53000"/>
                    <a:pt x="36596" y="53000"/>
                    <a:pt x="37119" y="52979"/>
                  </a:cubicBezTo>
                  <a:cubicBezTo>
                    <a:pt x="37370" y="52979"/>
                    <a:pt x="37601" y="53084"/>
                    <a:pt x="37768" y="53230"/>
                  </a:cubicBezTo>
                  <a:cubicBezTo>
                    <a:pt x="37977" y="53398"/>
                    <a:pt x="38061" y="53628"/>
                    <a:pt x="38186" y="53837"/>
                  </a:cubicBezTo>
                  <a:cubicBezTo>
                    <a:pt x="38354" y="54130"/>
                    <a:pt x="38500" y="54402"/>
                    <a:pt x="38584" y="54695"/>
                  </a:cubicBezTo>
                  <a:cubicBezTo>
                    <a:pt x="38626" y="54925"/>
                    <a:pt x="38689" y="55135"/>
                    <a:pt x="38814" y="55323"/>
                  </a:cubicBezTo>
                  <a:cubicBezTo>
                    <a:pt x="38877" y="55407"/>
                    <a:pt x="38898" y="55532"/>
                    <a:pt x="38919" y="55637"/>
                  </a:cubicBezTo>
                  <a:cubicBezTo>
                    <a:pt x="38982" y="55804"/>
                    <a:pt x="39023" y="55930"/>
                    <a:pt x="39191" y="56034"/>
                  </a:cubicBezTo>
                  <a:lnTo>
                    <a:pt x="40802" y="56034"/>
                  </a:lnTo>
                  <a:cubicBezTo>
                    <a:pt x="41492" y="56034"/>
                    <a:pt x="42162" y="56055"/>
                    <a:pt x="42852" y="55867"/>
                  </a:cubicBezTo>
                  <a:cubicBezTo>
                    <a:pt x="42999" y="55825"/>
                    <a:pt x="43187" y="55846"/>
                    <a:pt x="43334" y="55846"/>
                  </a:cubicBezTo>
                  <a:cubicBezTo>
                    <a:pt x="43501" y="55825"/>
                    <a:pt x="43689" y="55825"/>
                    <a:pt x="43836" y="55783"/>
                  </a:cubicBezTo>
                  <a:lnTo>
                    <a:pt x="44380" y="55720"/>
                  </a:lnTo>
                  <a:cubicBezTo>
                    <a:pt x="44547" y="55679"/>
                    <a:pt x="44694" y="55720"/>
                    <a:pt x="44840" y="55679"/>
                  </a:cubicBezTo>
                  <a:cubicBezTo>
                    <a:pt x="45468" y="55532"/>
                    <a:pt x="46116" y="55365"/>
                    <a:pt x="46765" y="55114"/>
                  </a:cubicBezTo>
                  <a:lnTo>
                    <a:pt x="46765" y="54277"/>
                  </a:lnTo>
                  <a:cubicBezTo>
                    <a:pt x="46786" y="53795"/>
                    <a:pt x="46723" y="53377"/>
                    <a:pt x="46514" y="52938"/>
                  </a:cubicBezTo>
                  <a:cubicBezTo>
                    <a:pt x="46347" y="52624"/>
                    <a:pt x="46242" y="52289"/>
                    <a:pt x="46033" y="51975"/>
                  </a:cubicBezTo>
                  <a:cubicBezTo>
                    <a:pt x="45949" y="51870"/>
                    <a:pt x="45928" y="51745"/>
                    <a:pt x="45886" y="51598"/>
                  </a:cubicBezTo>
                  <a:cubicBezTo>
                    <a:pt x="45803" y="51452"/>
                    <a:pt x="45740" y="51285"/>
                    <a:pt x="45635" y="51159"/>
                  </a:cubicBezTo>
                  <a:cubicBezTo>
                    <a:pt x="45363" y="50720"/>
                    <a:pt x="45175" y="50238"/>
                    <a:pt x="45070" y="49757"/>
                  </a:cubicBezTo>
                  <a:cubicBezTo>
                    <a:pt x="45049" y="49673"/>
                    <a:pt x="44987" y="49590"/>
                    <a:pt x="44945" y="49485"/>
                  </a:cubicBezTo>
                  <a:cubicBezTo>
                    <a:pt x="44589" y="49548"/>
                    <a:pt x="44275" y="49590"/>
                    <a:pt x="43961" y="49673"/>
                  </a:cubicBezTo>
                  <a:cubicBezTo>
                    <a:pt x="43313" y="49862"/>
                    <a:pt x="42643" y="50008"/>
                    <a:pt x="41953" y="50092"/>
                  </a:cubicBezTo>
                  <a:cubicBezTo>
                    <a:pt x="41220" y="50197"/>
                    <a:pt x="40488" y="50322"/>
                    <a:pt x="39777" y="50531"/>
                  </a:cubicBezTo>
                  <a:cubicBezTo>
                    <a:pt x="39630" y="50594"/>
                    <a:pt x="39442" y="50615"/>
                    <a:pt x="39295" y="50636"/>
                  </a:cubicBezTo>
                  <a:cubicBezTo>
                    <a:pt x="38689" y="50720"/>
                    <a:pt x="38082" y="50761"/>
                    <a:pt x="37517" y="50992"/>
                  </a:cubicBezTo>
                  <a:cubicBezTo>
                    <a:pt x="37203" y="51075"/>
                    <a:pt x="36889" y="51117"/>
                    <a:pt x="36575" y="51117"/>
                  </a:cubicBezTo>
                  <a:lnTo>
                    <a:pt x="30319" y="51117"/>
                  </a:lnTo>
                  <a:cubicBezTo>
                    <a:pt x="30026" y="51117"/>
                    <a:pt x="29733" y="51054"/>
                    <a:pt x="29482" y="51013"/>
                  </a:cubicBezTo>
                  <a:cubicBezTo>
                    <a:pt x="29294" y="50950"/>
                    <a:pt x="29147" y="50887"/>
                    <a:pt x="28938" y="51013"/>
                  </a:cubicBezTo>
                  <a:close/>
                  <a:moveTo>
                    <a:pt x="28645" y="32537"/>
                  </a:moveTo>
                  <a:cubicBezTo>
                    <a:pt x="28520" y="32516"/>
                    <a:pt x="28436" y="32495"/>
                    <a:pt x="28331" y="32495"/>
                  </a:cubicBezTo>
                  <a:cubicBezTo>
                    <a:pt x="27557" y="32411"/>
                    <a:pt x="26762" y="32223"/>
                    <a:pt x="26051" y="31867"/>
                  </a:cubicBezTo>
                  <a:cubicBezTo>
                    <a:pt x="25821" y="31742"/>
                    <a:pt x="25569" y="31679"/>
                    <a:pt x="25318" y="31554"/>
                  </a:cubicBezTo>
                  <a:lnTo>
                    <a:pt x="23121" y="30382"/>
                  </a:lnTo>
                  <a:cubicBezTo>
                    <a:pt x="23017" y="30319"/>
                    <a:pt x="22912" y="30215"/>
                    <a:pt x="22808" y="30131"/>
                  </a:cubicBezTo>
                  <a:cubicBezTo>
                    <a:pt x="21950" y="29440"/>
                    <a:pt x="21134" y="28645"/>
                    <a:pt x="20485" y="27725"/>
                  </a:cubicBezTo>
                  <a:cubicBezTo>
                    <a:pt x="20401" y="27599"/>
                    <a:pt x="20297" y="27494"/>
                    <a:pt x="20192" y="27369"/>
                  </a:cubicBezTo>
                  <a:cubicBezTo>
                    <a:pt x="20129" y="27243"/>
                    <a:pt x="20025" y="27139"/>
                    <a:pt x="19941" y="26971"/>
                  </a:cubicBezTo>
                  <a:lnTo>
                    <a:pt x="19230" y="25569"/>
                  </a:lnTo>
                  <a:cubicBezTo>
                    <a:pt x="19146" y="25402"/>
                    <a:pt x="19104" y="25256"/>
                    <a:pt x="19083" y="25067"/>
                  </a:cubicBezTo>
                  <a:cubicBezTo>
                    <a:pt x="18916" y="24335"/>
                    <a:pt x="18769" y="23582"/>
                    <a:pt x="18581" y="22849"/>
                  </a:cubicBezTo>
                  <a:cubicBezTo>
                    <a:pt x="18351" y="21908"/>
                    <a:pt x="18183" y="20966"/>
                    <a:pt x="18267" y="19962"/>
                  </a:cubicBezTo>
                  <a:cubicBezTo>
                    <a:pt x="18267" y="19815"/>
                    <a:pt x="18246" y="19627"/>
                    <a:pt x="18246" y="19460"/>
                  </a:cubicBezTo>
                  <a:cubicBezTo>
                    <a:pt x="18142" y="19460"/>
                    <a:pt x="18058" y="19439"/>
                    <a:pt x="17974" y="19439"/>
                  </a:cubicBezTo>
                  <a:cubicBezTo>
                    <a:pt x="17409" y="19523"/>
                    <a:pt x="16886" y="19397"/>
                    <a:pt x="16384" y="19146"/>
                  </a:cubicBezTo>
                  <a:cubicBezTo>
                    <a:pt x="16217" y="19083"/>
                    <a:pt x="16070" y="19020"/>
                    <a:pt x="15903" y="18979"/>
                  </a:cubicBezTo>
                  <a:cubicBezTo>
                    <a:pt x="15798" y="18937"/>
                    <a:pt x="15694" y="18916"/>
                    <a:pt x="15568" y="18895"/>
                  </a:cubicBezTo>
                  <a:cubicBezTo>
                    <a:pt x="15547" y="19104"/>
                    <a:pt x="15484" y="19251"/>
                    <a:pt x="15463" y="19418"/>
                  </a:cubicBezTo>
                  <a:cubicBezTo>
                    <a:pt x="15422" y="19774"/>
                    <a:pt x="15380" y="20129"/>
                    <a:pt x="15338" y="20485"/>
                  </a:cubicBezTo>
                  <a:cubicBezTo>
                    <a:pt x="15275" y="20862"/>
                    <a:pt x="15212" y="21196"/>
                    <a:pt x="15212" y="21552"/>
                  </a:cubicBezTo>
                  <a:cubicBezTo>
                    <a:pt x="15212" y="21761"/>
                    <a:pt x="15129" y="21971"/>
                    <a:pt x="15108" y="22159"/>
                  </a:cubicBezTo>
                  <a:cubicBezTo>
                    <a:pt x="15045" y="22368"/>
                    <a:pt x="15024" y="22598"/>
                    <a:pt x="15045" y="22849"/>
                  </a:cubicBezTo>
                  <a:cubicBezTo>
                    <a:pt x="15108" y="23163"/>
                    <a:pt x="15024" y="23268"/>
                    <a:pt x="14710" y="23310"/>
                  </a:cubicBezTo>
                  <a:cubicBezTo>
                    <a:pt x="14626" y="23331"/>
                    <a:pt x="14522" y="23310"/>
                    <a:pt x="14438" y="23331"/>
                  </a:cubicBezTo>
                  <a:cubicBezTo>
                    <a:pt x="14271" y="23644"/>
                    <a:pt x="14103" y="23958"/>
                    <a:pt x="13894" y="24251"/>
                  </a:cubicBezTo>
                  <a:cubicBezTo>
                    <a:pt x="13685" y="24523"/>
                    <a:pt x="13434" y="24753"/>
                    <a:pt x="13225" y="24984"/>
                  </a:cubicBezTo>
                  <a:cubicBezTo>
                    <a:pt x="13245" y="25109"/>
                    <a:pt x="13225" y="25277"/>
                    <a:pt x="13266" y="25381"/>
                  </a:cubicBezTo>
                  <a:cubicBezTo>
                    <a:pt x="13392" y="25590"/>
                    <a:pt x="13664" y="25779"/>
                    <a:pt x="13538" y="26093"/>
                  </a:cubicBezTo>
                  <a:cubicBezTo>
                    <a:pt x="13538" y="26113"/>
                    <a:pt x="13580" y="26134"/>
                    <a:pt x="13580" y="26155"/>
                  </a:cubicBezTo>
                  <a:lnTo>
                    <a:pt x="13810" y="26469"/>
                  </a:lnTo>
                  <a:cubicBezTo>
                    <a:pt x="13957" y="26720"/>
                    <a:pt x="14061" y="26950"/>
                    <a:pt x="14208" y="27181"/>
                  </a:cubicBezTo>
                  <a:cubicBezTo>
                    <a:pt x="14375" y="27453"/>
                    <a:pt x="14585" y="27683"/>
                    <a:pt x="14689" y="27934"/>
                  </a:cubicBezTo>
                  <a:cubicBezTo>
                    <a:pt x="14940" y="28541"/>
                    <a:pt x="15338" y="29043"/>
                    <a:pt x="15798" y="29503"/>
                  </a:cubicBezTo>
                  <a:cubicBezTo>
                    <a:pt x="15966" y="29670"/>
                    <a:pt x="16091" y="29817"/>
                    <a:pt x="16217" y="29984"/>
                  </a:cubicBezTo>
                  <a:cubicBezTo>
                    <a:pt x="16844" y="30717"/>
                    <a:pt x="17618" y="31323"/>
                    <a:pt x="18351" y="31972"/>
                  </a:cubicBezTo>
                  <a:cubicBezTo>
                    <a:pt x="18455" y="32077"/>
                    <a:pt x="18581" y="32160"/>
                    <a:pt x="18707" y="32223"/>
                  </a:cubicBezTo>
                  <a:lnTo>
                    <a:pt x="19648" y="32851"/>
                  </a:lnTo>
                  <a:cubicBezTo>
                    <a:pt x="19815" y="32955"/>
                    <a:pt x="19962" y="33060"/>
                    <a:pt x="20171" y="33102"/>
                  </a:cubicBezTo>
                  <a:cubicBezTo>
                    <a:pt x="20569" y="33144"/>
                    <a:pt x="20903" y="33269"/>
                    <a:pt x="21238" y="33458"/>
                  </a:cubicBezTo>
                  <a:cubicBezTo>
                    <a:pt x="21531" y="33625"/>
                    <a:pt x="21845" y="33688"/>
                    <a:pt x="22159" y="33688"/>
                  </a:cubicBezTo>
                  <a:cubicBezTo>
                    <a:pt x="22347" y="33688"/>
                    <a:pt x="22556" y="33730"/>
                    <a:pt x="22703" y="33772"/>
                  </a:cubicBezTo>
                  <a:cubicBezTo>
                    <a:pt x="22996" y="33855"/>
                    <a:pt x="23268" y="33876"/>
                    <a:pt x="23540" y="33876"/>
                  </a:cubicBezTo>
                  <a:lnTo>
                    <a:pt x="24419" y="33876"/>
                  </a:lnTo>
                  <a:cubicBezTo>
                    <a:pt x="24733" y="33876"/>
                    <a:pt x="25067" y="33897"/>
                    <a:pt x="25360" y="33751"/>
                  </a:cubicBezTo>
                  <a:cubicBezTo>
                    <a:pt x="25465" y="33688"/>
                    <a:pt x="25569" y="33688"/>
                    <a:pt x="25695" y="33688"/>
                  </a:cubicBezTo>
                  <a:cubicBezTo>
                    <a:pt x="26113" y="33688"/>
                    <a:pt x="26532" y="33730"/>
                    <a:pt x="26929" y="33562"/>
                  </a:cubicBezTo>
                  <a:cubicBezTo>
                    <a:pt x="27055" y="33520"/>
                    <a:pt x="27181" y="33541"/>
                    <a:pt x="27306" y="33541"/>
                  </a:cubicBezTo>
                  <a:cubicBezTo>
                    <a:pt x="27411" y="33541"/>
                    <a:pt x="27557" y="33541"/>
                    <a:pt x="27662" y="33520"/>
                  </a:cubicBezTo>
                  <a:cubicBezTo>
                    <a:pt x="27808" y="33479"/>
                    <a:pt x="27976" y="33374"/>
                    <a:pt x="28143" y="33374"/>
                  </a:cubicBezTo>
                  <a:cubicBezTo>
                    <a:pt x="28310" y="33353"/>
                    <a:pt x="28457" y="33416"/>
                    <a:pt x="28645" y="33416"/>
                  </a:cubicBezTo>
                  <a:cubicBezTo>
                    <a:pt x="28729" y="33060"/>
                    <a:pt x="28729" y="32830"/>
                    <a:pt x="28645" y="32537"/>
                  </a:cubicBezTo>
                  <a:close/>
                  <a:moveTo>
                    <a:pt x="17095" y="10149"/>
                  </a:moveTo>
                  <a:cubicBezTo>
                    <a:pt x="16112" y="10232"/>
                    <a:pt x="15170" y="10149"/>
                    <a:pt x="14292" y="10442"/>
                  </a:cubicBezTo>
                  <a:cubicBezTo>
                    <a:pt x="14082" y="10525"/>
                    <a:pt x="13852" y="10567"/>
                    <a:pt x="13643" y="10609"/>
                  </a:cubicBezTo>
                  <a:cubicBezTo>
                    <a:pt x="12450" y="10818"/>
                    <a:pt x="11279" y="10986"/>
                    <a:pt x="10107" y="11195"/>
                  </a:cubicBezTo>
                  <a:cubicBezTo>
                    <a:pt x="9375" y="11341"/>
                    <a:pt x="8642" y="11404"/>
                    <a:pt x="7931" y="11676"/>
                  </a:cubicBezTo>
                  <a:cubicBezTo>
                    <a:pt x="7324" y="11906"/>
                    <a:pt x="6696" y="12074"/>
                    <a:pt x="6069" y="12199"/>
                  </a:cubicBezTo>
                  <a:cubicBezTo>
                    <a:pt x="5859" y="12241"/>
                    <a:pt x="5692" y="12304"/>
                    <a:pt x="5483" y="12388"/>
                  </a:cubicBezTo>
                  <a:cubicBezTo>
                    <a:pt x="5211" y="12492"/>
                    <a:pt x="4918" y="12534"/>
                    <a:pt x="4646" y="12555"/>
                  </a:cubicBezTo>
                  <a:cubicBezTo>
                    <a:pt x="3934" y="12639"/>
                    <a:pt x="3202" y="12722"/>
                    <a:pt x="2491" y="12827"/>
                  </a:cubicBezTo>
                  <a:cubicBezTo>
                    <a:pt x="2302" y="12848"/>
                    <a:pt x="2093" y="12911"/>
                    <a:pt x="1926" y="12932"/>
                  </a:cubicBezTo>
                  <a:cubicBezTo>
                    <a:pt x="2323" y="13036"/>
                    <a:pt x="2700" y="13141"/>
                    <a:pt x="3098" y="13225"/>
                  </a:cubicBezTo>
                  <a:cubicBezTo>
                    <a:pt x="3411" y="13287"/>
                    <a:pt x="3725" y="13350"/>
                    <a:pt x="4039" y="13434"/>
                  </a:cubicBezTo>
                  <a:cubicBezTo>
                    <a:pt x="4248" y="13476"/>
                    <a:pt x="4478" y="13538"/>
                    <a:pt x="4688" y="13643"/>
                  </a:cubicBezTo>
                  <a:cubicBezTo>
                    <a:pt x="4897" y="13748"/>
                    <a:pt x="5106" y="13810"/>
                    <a:pt x="5336" y="13789"/>
                  </a:cubicBezTo>
                  <a:cubicBezTo>
                    <a:pt x="5776" y="13789"/>
                    <a:pt x="6215" y="13873"/>
                    <a:pt x="6634" y="13978"/>
                  </a:cubicBezTo>
                  <a:cubicBezTo>
                    <a:pt x="6885" y="14061"/>
                    <a:pt x="7178" y="14124"/>
                    <a:pt x="7429" y="14208"/>
                  </a:cubicBezTo>
                  <a:cubicBezTo>
                    <a:pt x="8642" y="14522"/>
                    <a:pt x="9877" y="14815"/>
                    <a:pt x="11069" y="15129"/>
                  </a:cubicBezTo>
                  <a:cubicBezTo>
                    <a:pt x="11823" y="15338"/>
                    <a:pt x="12597" y="15463"/>
                    <a:pt x="13371" y="15484"/>
                  </a:cubicBezTo>
                  <a:cubicBezTo>
                    <a:pt x="13601" y="15484"/>
                    <a:pt x="13810" y="15547"/>
                    <a:pt x="14061" y="15568"/>
                  </a:cubicBezTo>
                  <a:cubicBezTo>
                    <a:pt x="14292" y="15589"/>
                    <a:pt x="14522" y="15631"/>
                    <a:pt x="14752" y="15568"/>
                  </a:cubicBezTo>
                  <a:cubicBezTo>
                    <a:pt x="15150" y="14815"/>
                    <a:pt x="16949" y="10651"/>
                    <a:pt x="17095" y="10149"/>
                  </a:cubicBezTo>
                  <a:close/>
                  <a:moveTo>
                    <a:pt x="14961" y="18497"/>
                  </a:moveTo>
                  <a:cubicBezTo>
                    <a:pt x="14647" y="18267"/>
                    <a:pt x="14333" y="18058"/>
                    <a:pt x="14082" y="17828"/>
                  </a:cubicBezTo>
                  <a:cubicBezTo>
                    <a:pt x="13894" y="17660"/>
                    <a:pt x="13685" y="17535"/>
                    <a:pt x="13455" y="17430"/>
                  </a:cubicBezTo>
                  <a:cubicBezTo>
                    <a:pt x="11802" y="16719"/>
                    <a:pt x="10128" y="16007"/>
                    <a:pt x="8475" y="15317"/>
                  </a:cubicBezTo>
                  <a:cubicBezTo>
                    <a:pt x="8140" y="15170"/>
                    <a:pt x="7805" y="15045"/>
                    <a:pt x="7471" y="15003"/>
                  </a:cubicBezTo>
                  <a:cubicBezTo>
                    <a:pt x="6801" y="14857"/>
                    <a:pt x="6152" y="14752"/>
                    <a:pt x="5546" y="14480"/>
                  </a:cubicBezTo>
                  <a:cubicBezTo>
                    <a:pt x="5441" y="14417"/>
                    <a:pt x="5294" y="14396"/>
                    <a:pt x="5148" y="14375"/>
                  </a:cubicBezTo>
                  <a:cubicBezTo>
                    <a:pt x="4771" y="14313"/>
                    <a:pt x="4395" y="14187"/>
                    <a:pt x="4039" y="13999"/>
                  </a:cubicBezTo>
                  <a:cubicBezTo>
                    <a:pt x="3767" y="13894"/>
                    <a:pt x="3516" y="13769"/>
                    <a:pt x="3244" y="13664"/>
                  </a:cubicBezTo>
                  <a:cubicBezTo>
                    <a:pt x="2930" y="13517"/>
                    <a:pt x="2616" y="13497"/>
                    <a:pt x="2177" y="13476"/>
                  </a:cubicBezTo>
                  <a:cubicBezTo>
                    <a:pt x="2491" y="13748"/>
                    <a:pt x="2700" y="13957"/>
                    <a:pt x="2930" y="14166"/>
                  </a:cubicBezTo>
                  <a:cubicBezTo>
                    <a:pt x="3390" y="14543"/>
                    <a:pt x="3872" y="14857"/>
                    <a:pt x="4374" y="15170"/>
                  </a:cubicBezTo>
                  <a:cubicBezTo>
                    <a:pt x="4960" y="15547"/>
                    <a:pt x="5525" y="15945"/>
                    <a:pt x="6111" y="16279"/>
                  </a:cubicBezTo>
                  <a:cubicBezTo>
                    <a:pt x="6445" y="16489"/>
                    <a:pt x="6780" y="16698"/>
                    <a:pt x="7073" y="16949"/>
                  </a:cubicBezTo>
                  <a:cubicBezTo>
                    <a:pt x="7219" y="17074"/>
                    <a:pt x="7387" y="17221"/>
                    <a:pt x="7596" y="17263"/>
                  </a:cubicBezTo>
                  <a:cubicBezTo>
                    <a:pt x="7722" y="17284"/>
                    <a:pt x="7847" y="17430"/>
                    <a:pt x="7994" y="17493"/>
                  </a:cubicBezTo>
                  <a:lnTo>
                    <a:pt x="8538" y="17890"/>
                  </a:lnTo>
                  <a:cubicBezTo>
                    <a:pt x="9500" y="18518"/>
                    <a:pt x="10484" y="19125"/>
                    <a:pt x="11467" y="19732"/>
                  </a:cubicBezTo>
                  <a:cubicBezTo>
                    <a:pt x="11530" y="19774"/>
                    <a:pt x="11613" y="19836"/>
                    <a:pt x="11676" y="19899"/>
                  </a:cubicBezTo>
                  <a:cubicBezTo>
                    <a:pt x="11885" y="20297"/>
                    <a:pt x="12283" y="20485"/>
                    <a:pt x="12618" y="20694"/>
                  </a:cubicBezTo>
                  <a:cubicBezTo>
                    <a:pt x="12932" y="20883"/>
                    <a:pt x="13245" y="21050"/>
                    <a:pt x="13476" y="21322"/>
                  </a:cubicBezTo>
                  <a:cubicBezTo>
                    <a:pt x="13601" y="21448"/>
                    <a:pt x="13810" y="21552"/>
                    <a:pt x="13999" y="21657"/>
                  </a:cubicBezTo>
                  <a:cubicBezTo>
                    <a:pt x="14041" y="21678"/>
                    <a:pt x="14124" y="21678"/>
                    <a:pt x="14229" y="21720"/>
                  </a:cubicBezTo>
                  <a:cubicBezTo>
                    <a:pt x="14313" y="21134"/>
                    <a:pt x="14396" y="20611"/>
                    <a:pt x="14585" y="20087"/>
                  </a:cubicBezTo>
                  <a:cubicBezTo>
                    <a:pt x="14731" y="19564"/>
                    <a:pt x="14815" y="19020"/>
                    <a:pt x="14961" y="18497"/>
                  </a:cubicBezTo>
                  <a:close/>
                  <a:moveTo>
                    <a:pt x="18393" y="18665"/>
                  </a:moveTo>
                  <a:cubicBezTo>
                    <a:pt x="18414" y="18602"/>
                    <a:pt x="18455" y="18581"/>
                    <a:pt x="18476" y="18518"/>
                  </a:cubicBezTo>
                  <a:cubicBezTo>
                    <a:pt x="18623" y="17890"/>
                    <a:pt x="18790" y="17263"/>
                    <a:pt x="18979" y="16677"/>
                  </a:cubicBezTo>
                  <a:cubicBezTo>
                    <a:pt x="19020" y="16489"/>
                    <a:pt x="18999" y="16321"/>
                    <a:pt x="18916" y="16175"/>
                  </a:cubicBezTo>
                  <a:cubicBezTo>
                    <a:pt x="18811" y="15986"/>
                    <a:pt x="18727" y="15798"/>
                    <a:pt x="18665" y="15589"/>
                  </a:cubicBezTo>
                  <a:cubicBezTo>
                    <a:pt x="18393" y="15024"/>
                    <a:pt x="17953" y="14731"/>
                    <a:pt x="17326" y="14710"/>
                  </a:cubicBezTo>
                  <a:lnTo>
                    <a:pt x="16740" y="14710"/>
                  </a:lnTo>
                  <a:cubicBezTo>
                    <a:pt x="16530" y="14710"/>
                    <a:pt x="16363" y="14794"/>
                    <a:pt x="16258" y="14940"/>
                  </a:cubicBezTo>
                  <a:cubicBezTo>
                    <a:pt x="16007" y="15317"/>
                    <a:pt x="15777" y="15673"/>
                    <a:pt x="15735" y="16112"/>
                  </a:cubicBezTo>
                  <a:cubicBezTo>
                    <a:pt x="15673" y="16405"/>
                    <a:pt x="15673" y="16698"/>
                    <a:pt x="15631" y="16949"/>
                  </a:cubicBezTo>
                  <a:cubicBezTo>
                    <a:pt x="15526" y="17556"/>
                    <a:pt x="15861" y="17953"/>
                    <a:pt x="16321" y="18204"/>
                  </a:cubicBezTo>
                  <a:cubicBezTo>
                    <a:pt x="16949" y="18581"/>
                    <a:pt x="17639" y="18790"/>
                    <a:pt x="18393" y="18665"/>
                  </a:cubicBezTo>
                  <a:close/>
                  <a:moveTo>
                    <a:pt x="28917" y="63964"/>
                  </a:moveTo>
                  <a:cubicBezTo>
                    <a:pt x="28875" y="63902"/>
                    <a:pt x="28875" y="63881"/>
                    <a:pt x="28854" y="63881"/>
                  </a:cubicBezTo>
                  <a:cubicBezTo>
                    <a:pt x="28331" y="63609"/>
                    <a:pt x="27829" y="63274"/>
                    <a:pt x="27243" y="63295"/>
                  </a:cubicBezTo>
                  <a:cubicBezTo>
                    <a:pt x="27181" y="63295"/>
                    <a:pt x="27139" y="63274"/>
                    <a:pt x="27076" y="63274"/>
                  </a:cubicBezTo>
                  <a:cubicBezTo>
                    <a:pt x="26155" y="63065"/>
                    <a:pt x="25256" y="63086"/>
                    <a:pt x="24356" y="63441"/>
                  </a:cubicBezTo>
                  <a:cubicBezTo>
                    <a:pt x="23916" y="63588"/>
                    <a:pt x="23624" y="63964"/>
                    <a:pt x="23310" y="64278"/>
                  </a:cubicBezTo>
                  <a:cubicBezTo>
                    <a:pt x="23184" y="64404"/>
                    <a:pt x="23268" y="64822"/>
                    <a:pt x="23498" y="64864"/>
                  </a:cubicBezTo>
                  <a:cubicBezTo>
                    <a:pt x="23749" y="64948"/>
                    <a:pt x="24021" y="65052"/>
                    <a:pt x="24314" y="65052"/>
                  </a:cubicBezTo>
                  <a:lnTo>
                    <a:pt x="27557" y="65052"/>
                  </a:lnTo>
                  <a:cubicBezTo>
                    <a:pt x="27725" y="65052"/>
                    <a:pt x="27913" y="65010"/>
                    <a:pt x="28101" y="64927"/>
                  </a:cubicBezTo>
                  <a:cubicBezTo>
                    <a:pt x="28541" y="64738"/>
                    <a:pt x="28750" y="64341"/>
                    <a:pt x="28917" y="63964"/>
                  </a:cubicBezTo>
                  <a:close/>
                  <a:moveTo>
                    <a:pt x="48418" y="19606"/>
                  </a:moveTo>
                  <a:cubicBezTo>
                    <a:pt x="48293" y="20464"/>
                    <a:pt x="48188" y="21301"/>
                    <a:pt x="47937" y="22075"/>
                  </a:cubicBezTo>
                  <a:cubicBezTo>
                    <a:pt x="47853" y="22389"/>
                    <a:pt x="48021" y="22661"/>
                    <a:pt x="48334" y="22703"/>
                  </a:cubicBezTo>
                  <a:cubicBezTo>
                    <a:pt x="48439" y="22745"/>
                    <a:pt x="48523" y="22703"/>
                    <a:pt x="48627" y="22703"/>
                  </a:cubicBezTo>
                  <a:cubicBezTo>
                    <a:pt x="49339" y="22682"/>
                    <a:pt x="49841" y="22264"/>
                    <a:pt x="50322" y="21845"/>
                  </a:cubicBezTo>
                  <a:cubicBezTo>
                    <a:pt x="50636" y="21594"/>
                    <a:pt x="50824" y="21280"/>
                    <a:pt x="50782" y="20841"/>
                  </a:cubicBezTo>
                  <a:cubicBezTo>
                    <a:pt x="50741" y="20757"/>
                    <a:pt x="50782" y="20673"/>
                    <a:pt x="50782" y="20569"/>
                  </a:cubicBezTo>
                  <a:cubicBezTo>
                    <a:pt x="50803" y="20087"/>
                    <a:pt x="50552" y="19774"/>
                    <a:pt x="50176" y="19564"/>
                  </a:cubicBezTo>
                  <a:cubicBezTo>
                    <a:pt x="49569" y="19251"/>
                    <a:pt x="48983" y="19418"/>
                    <a:pt x="48418" y="19606"/>
                  </a:cubicBezTo>
                  <a:close/>
                  <a:moveTo>
                    <a:pt x="45886" y="65220"/>
                  </a:moveTo>
                  <a:cubicBezTo>
                    <a:pt x="46305" y="65764"/>
                    <a:pt x="46932" y="66099"/>
                    <a:pt x="47476" y="66182"/>
                  </a:cubicBezTo>
                  <a:cubicBezTo>
                    <a:pt x="48021" y="66224"/>
                    <a:pt x="48585" y="66287"/>
                    <a:pt x="49129" y="66287"/>
                  </a:cubicBezTo>
                  <a:cubicBezTo>
                    <a:pt x="49632" y="66287"/>
                    <a:pt x="50071" y="66161"/>
                    <a:pt x="50510" y="65994"/>
                  </a:cubicBezTo>
                  <a:cubicBezTo>
                    <a:pt x="50782" y="65910"/>
                    <a:pt x="50992" y="65764"/>
                    <a:pt x="51138" y="65513"/>
                  </a:cubicBezTo>
                  <a:cubicBezTo>
                    <a:pt x="51306" y="65262"/>
                    <a:pt x="51264" y="65052"/>
                    <a:pt x="51013" y="64885"/>
                  </a:cubicBezTo>
                  <a:cubicBezTo>
                    <a:pt x="50782" y="64759"/>
                    <a:pt x="50531" y="64634"/>
                    <a:pt x="50259" y="64655"/>
                  </a:cubicBezTo>
                  <a:cubicBezTo>
                    <a:pt x="49318" y="64697"/>
                    <a:pt x="48376" y="64550"/>
                    <a:pt x="47435" y="64759"/>
                  </a:cubicBezTo>
                  <a:cubicBezTo>
                    <a:pt x="46932" y="64906"/>
                    <a:pt x="46430" y="65031"/>
                    <a:pt x="45886" y="65220"/>
                  </a:cubicBezTo>
                  <a:close/>
                  <a:moveTo>
                    <a:pt x="7533" y="18225"/>
                  </a:moveTo>
                  <a:lnTo>
                    <a:pt x="7491" y="18288"/>
                  </a:lnTo>
                  <a:cubicBezTo>
                    <a:pt x="7617" y="18414"/>
                    <a:pt x="7784" y="18539"/>
                    <a:pt x="7910" y="18644"/>
                  </a:cubicBezTo>
                  <a:cubicBezTo>
                    <a:pt x="8412" y="19125"/>
                    <a:pt x="8893" y="19564"/>
                    <a:pt x="9416" y="20046"/>
                  </a:cubicBezTo>
                  <a:cubicBezTo>
                    <a:pt x="9584" y="20192"/>
                    <a:pt x="9772" y="20359"/>
                    <a:pt x="9919" y="20506"/>
                  </a:cubicBezTo>
                  <a:cubicBezTo>
                    <a:pt x="10002" y="20569"/>
                    <a:pt x="10086" y="20673"/>
                    <a:pt x="10149" y="20673"/>
                  </a:cubicBezTo>
                  <a:cubicBezTo>
                    <a:pt x="10442" y="20673"/>
                    <a:pt x="10567" y="20799"/>
                    <a:pt x="10651" y="21029"/>
                  </a:cubicBezTo>
                  <a:cubicBezTo>
                    <a:pt x="10672" y="21113"/>
                    <a:pt x="10756" y="21196"/>
                    <a:pt x="10839" y="21238"/>
                  </a:cubicBezTo>
                  <a:cubicBezTo>
                    <a:pt x="11132" y="21510"/>
                    <a:pt x="11404" y="21803"/>
                    <a:pt x="11718" y="22054"/>
                  </a:cubicBezTo>
                  <a:cubicBezTo>
                    <a:pt x="11864" y="22180"/>
                    <a:pt x="12011" y="22284"/>
                    <a:pt x="12178" y="22389"/>
                  </a:cubicBezTo>
                  <a:cubicBezTo>
                    <a:pt x="12325" y="22494"/>
                    <a:pt x="12450" y="22598"/>
                    <a:pt x="12618" y="22703"/>
                  </a:cubicBezTo>
                  <a:cubicBezTo>
                    <a:pt x="12806" y="22473"/>
                    <a:pt x="12953" y="22264"/>
                    <a:pt x="13120" y="22054"/>
                  </a:cubicBezTo>
                  <a:cubicBezTo>
                    <a:pt x="12932" y="21761"/>
                    <a:pt x="12660" y="21594"/>
                    <a:pt x="12388" y="21427"/>
                  </a:cubicBezTo>
                  <a:cubicBezTo>
                    <a:pt x="12011" y="21217"/>
                    <a:pt x="11676" y="20924"/>
                    <a:pt x="11300" y="20694"/>
                  </a:cubicBezTo>
                  <a:cubicBezTo>
                    <a:pt x="11132" y="20297"/>
                    <a:pt x="10735" y="20171"/>
                    <a:pt x="10358" y="19983"/>
                  </a:cubicBezTo>
                  <a:cubicBezTo>
                    <a:pt x="10044" y="19836"/>
                    <a:pt x="9793" y="19648"/>
                    <a:pt x="9500" y="19439"/>
                  </a:cubicBezTo>
                  <a:cubicBezTo>
                    <a:pt x="9144" y="19125"/>
                    <a:pt x="8726" y="18874"/>
                    <a:pt x="8328" y="18581"/>
                  </a:cubicBezTo>
                  <a:cubicBezTo>
                    <a:pt x="8307" y="18581"/>
                    <a:pt x="8307" y="18539"/>
                    <a:pt x="8266" y="18539"/>
                  </a:cubicBezTo>
                  <a:cubicBezTo>
                    <a:pt x="8035" y="18414"/>
                    <a:pt x="7805" y="18351"/>
                    <a:pt x="7533" y="18225"/>
                  </a:cubicBezTo>
                  <a:close/>
                  <a:moveTo>
                    <a:pt x="36282" y="32495"/>
                  </a:moveTo>
                  <a:cubicBezTo>
                    <a:pt x="35738" y="32537"/>
                    <a:pt x="35320" y="32537"/>
                    <a:pt x="34901" y="32642"/>
                  </a:cubicBezTo>
                  <a:cubicBezTo>
                    <a:pt x="34462" y="32725"/>
                    <a:pt x="33981" y="32642"/>
                    <a:pt x="33562" y="32872"/>
                  </a:cubicBezTo>
                  <a:cubicBezTo>
                    <a:pt x="33876" y="33458"/>
                    <a:pt x="34274" y="33897"/>
                    <a:pt x="34839" y="34169"/>
                  </a:cubicBezTo>
                  <a:cubicBezTo>
                    <a:pt x="34985" y="34211"/>
                    <a:pt x="35132" y="34211"/>
                    <a:pt x="35299" y="34232"/>
                  </a:cubicBezTo>
                  <a:cubicBezTo>
                    <a:pt x="35362" y="34232"/>
                    <a:pt x="35445" y="34211"/>
                    <a:pt x="35508" y="34169"/>
                  </a:cubicBezTo>
                  <a:cubicBezTo>
                    <a:pt x="35655" y="33897"/>
                    <a:pt x="35927" y="33709"/>
                    <a:pt x="35948" y="33374"/>
                  </a:cubicBezTo>
                  <a:cubicBezTo>
                    <a:pt x="35969" y="33165"/>
                    <a:pt x="36052" y="33018"/>
                    <a:pt x="36157" y="32851"/>
                  </a:cubicBezTo>
                  <a:cubicBezTo>
                    <a:pt x="36178" y="32788"/>
                    <a:pt x="36199" y="32683"/>
                    <a:pt x="36282" y="32495"/>
                  </a:cubicBezTo>
                  <a:close/>
                  <a:moveTo>
                    <a:pt x="12346" y="24733"/>
                  </a:moveTo>
                  <a:cubicBezTo>
                    <a:pt x="12346" y="24356"/>
                    <a:pt x="12388" y="24021"/>
                    <a:pt x="12346" y="23686"/>
                  </a:cubicBezTo>
                  <a:cubicBezTo>
                    <a:pt x="12346" y="23456"/>
                    <a:pt x="12241" y="23289"/>
                    <a:pt x="12074" y="23163"/>
                  </a:cubicBezTo>
                  <a:cubicBezTo>
                    <a:pt x="11802" y="22975"/>
                    <a:pt x="11572" y="22724"/>
                    <a:pt x="11341" y="22536"/>
                  </a:cubicBezTo>
                  <a:cubicBezTo>
                    <a:pt x="11132" y="22347"/>
                    <a:pt x="11132" y="22347"/>
                    <a:pt x="10818" y="22264"/>
                  </a:cubicBezTo>
                  <a:cubicBezTo>
                    <a:pt x="10818" y="22326"/>
                    <a:pt x="10818" y="22368"/>
                    <a:pt x="10839" y="22431"/>
                  </a:cubicBezTo>
                  <a:cubicBezTo>
                    <a:pt x="11069" y="23163"/>
                    <a:pt x="11530" y="23749"/>
                    <a:pt x="11885" y="24440"/>
                  </a:cubicBezTo>
                  <a:cubicBezTo>
                    <a:pt x="11927" y="24586"/>
                    <a:pt x="12053" y="24753"/>
                    <a:pt x="12346" y="24733"/>
                  </a:cubicBezTo>
                  <a:close/>
                  <a:moveTo>
                    <a:pt x="12304" y="16258"/>
                  </a:moveTo>
                  <a:cubicBezTo>
                    <a:pt x="12994" y="16677"/>
                    <a:pt x="14229" y="17158"/>
                    <a:pt x="14647" y="17242"/>
                  </a:cubicBezTo>
                  <a:cubicBezTo>
                    <a:pt x="14710" y="17158"/>
                    <a:pt x="14794" y="17054"/>
                    <a:pt x="14815" y="16949"/>
                  </a:cubicBezTo>
                  <a:cubicBezTo>
                    <a:pt x="14919" y="16698"/>
                    <a:pt x="14815" y="16426"/>
                    <a:pt x="14522" y="16405"/>
                  </a:cubicBezTo>
                  <a:cubicBezTo>
                    <a:pt x="13789" y="16279"/>
                    <a:pt x="13057" y="16196"/>
                    <a:pt x="12304" y="16258"/>
                  </a:cubicBezTo>
                  <a:close/>
                  <a:moveTo>
                    <a:pt x="13601" y="22556"/>
                  </a:moveTo>
                  <a:cubicBezTo>
                    <a:pt x="13329" y="22975"/>
                    <a:pt x="13266" y="23435"/>
                    <a:pt x="13078" y="23896"/>
                  </a:cubicBezTo>
                  <a:cubicBezTo>
                    <a:pt x="13057" y="23937"/>
                    <a:pt x="13099" y="23979"/>
                    <a:pt x="13099" y="24063"/>
                  </a:cubicBezTo>
                  <a:cubicBezTo>
                    <a:pt x="13371" y="23896"/>
                    <a:pt x="13455" y="23603"/>
                    <a:pt x="13601" y="23393"/>
                  </a:cubicBezTo>
                  <a:cubicBezTo>
                    <a:pt x="13748" y="23205"/>
                    <a:pt x="13873" y="23017"/>
                    <a:pt x="13873" y="22724"/>
                  </a:cubicBezTo>
                  <a:cubicBezTo>
                    <a:pt x="13810" y="22682"/>
                    <a:pt x="13706" y="22640"/>
                    <a:pt x="13601" y="225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68"/>
            <p:cNvSpPr/>
            <p:nvPr/>
          </p:nvSpPr>
          <p:spPr>
            <a:xfrm flipH="1">
              <a:off x="1335550" y="2807500"/>
              <a:ext cx="565500" cy="255300"/>
            </a:xfrm>
            <a:custGeom>
              <a:avLst/>
              <a:gdLst/>
              <a:ahLst/>
              <a:cxnLst/>
              <a:rect l="l" t="t" r="r" b="b"/>
              <a:pathLst>
                <a:path w="22620" h="10212" extrusionOk="0">
                  <a:moveTo>
                    <a:pt x="12450" y="7198"/>
                  </a:moveTo>
                  <a:cubicBezTo>
                    <a:pt x="12429" y="6989"/>
                    <a:pt x="12408" y="6842"/>
                    <a:pt x="12408" y="6696"/>
                  </a:cubicBezTo>
                  <a:cubicBezTo>
                    <a:pt x="12346" y="6675"/>
                    <a:pt x="12346" y="6654"/>
                    <a:pt x="12325" y="6654"/>
                  </a:cubicBezTo>
                  <a:cubicBezTo>
                    <a:pt x="11258" y="6591"/>
                    <a:pt x="10797" y="6445"/>
                    <a:pt x="9835" y="6173"/>
                  </a:cubicBezTo>
                  <a:cubicBezTo>
                    <a:pt x="9626" y="6131"/>
                    <a:pt x="9416" y="6131"/>
                    <a:pt x="9228" y="6110"/>
                  </a:cubicBezTo>
                  <a:cubicBezTo>
                    <a:pt x="8998" y="6340"/>
                    <a:pt x="8830" y="6591"/>
                    <a:pt x="8705" y="6863"/>
                  </a:cubicBezTo>
                  <a:cubicBezTo>
                    <a:pt x="8433" y="7428"/>
                    <a:pt x="7931" y="7826"/>
                    <a:pt x="7345" y="8119"/>
                  </a:cubicBezTo>
                  <a:cubicBezTo>
                    <a:pt x="7010" y="8286"/>
                    <a:pt x="6613" y="8433"/>
                    <a:pt x="6257" y="8600"/>
                  </a:cubicBezTo>
                  <a:cubicBezTo>
                    <a:pt x="5817" y="8809"/>
                    <a:pt x="5315" y="8809"/>
                    <a:pt x="4876" y="8746"/>
                  </a:cubicBezTo>
                  <a:cubicBezTo>
                    <a:pt x="3725" y="8537"/>
                    <a:pt x="2637" y="8077"/>
                    <a:pt x="1800" y="7219"/>
                  </a:cubicBezTo>
                  <a:lnTo>
                    <a:pt x="1486" y="6905"/>
                  </a:lnTo>
                  <a:cubicBezTo>
                    <a:pt x="1151" y="6591"/>
                    <a:pt x="859" y="6256"/>
                    <a:pt x="691" y="5817"/>
                  </a:cubicBezTo>
                  <a:cubicBezTo>
                    <a:pt x="649" y="5775"/>
                    <a:pt x="649" y="5733"/>
                    <a:pt x="628" y="5712"/>
                  </a:cubicBezTo>
                  <a:cubicBezTo>
                    <a:pt x="189" y="5210"/>
                    <a:pt x="126" y="4583"/>
                    <a:pt x="63" y="3955"/>
                  </a:cubicBezTo>
                  <a:cubicBezTo>
                    <a:pt x="1" y="3495"/>
                    <a:pt x="126" y="3013"/>
                    <a:pt x="273" y="2574"/>
                  </a:cubicBezTo>
                  <a:lnTo>
                    <a:pt x="335" y="2407"/>
                  </a:lnTo>
                  <a:cubicBezTo>
                    <a:pt x="607" y="2093"/>
                    <a:pt x="900" y="1779"/>
                    <a:pt x="1151" y="1465"/>
                  </a:cubicBezTo>
                  <a:cubicBezTo>
                    <a:pt x="1340" y="1256"/>
                    <a:pt x="1570" y="1151"/>
                    <a:pt x="1842" y="1088"/>
                  </a:cubicBezTo>
                  <a:cubicBezTo>
                    <a:pt x="2072" y="1026"/>
                    <a:pt x="2281" y="942"/>
                    <a:pt x="2491" y="900"/>
                  </a:cubicBezTo>
                  <a:cubicBezTo>
                    <a:pt x="2700" y="837"/>
                    <a:pt x="2888" y="795"/>
                    <a:pt x="3035" y="628"/>
                  </a:cubicBezTo>
                  <a:cubicBezTo>
                    <a:pt x="3139" y="523"/>
                    <a:pt x="3265" y="461"/>
                    <a:pt x="3432" y="398"/>
                  </a:cubicBezTo>
                  <a:cubicBezTo>
                    <a:pt x="4248" y="168"/>
                    <a:pt x="5043" y="0"/>
                    <a:pt x="5880" y="272"/>
                  </a:cubicBezTo>
                  <a:cubicBezTo>
                    <a:pt x="5985" y="293"/>
                    <a:pt x="6089" y="314"/>
                    <a:pt x="6194" y="398"/>
                  </a:cubicBezTo>
                  <a:cubicBezTo>
                    <a:pt x="6801" y="775"/>
                    <a:pt x="7387" y="1151"/>
                    <a:pt x="7973" y="1549"/>
                  </a:cubicBezTo>
                  <a:cubicBezTo>
                    <a:pt x="8182" y="1674"/>
                    <a:pt x="8349" y="1863"/>
                    <a:pt x="8454" y="2093"/>
                  </a:cubicBezTo>
                  <a:cubicBezTo>
                    <a:pt x="8558" y="2302"/>
                    <a:pt x="8663" y="2553"/>
                    <a:pt x="8789" y="2762"/>
                  </a:cubicBezTo>
                  <a:cubicBezTo>
                    <a:pt x="9102" y="3327"/>
                    <a:pt x="9228" y="3955"/>
                    <a:pt x="9270" y="4604"/>
                  </a:cubicBezTo>
                  <a:cubicBezTo>
                    <a:pt x="9270" y="4855"/>
                    <a:pt x="9270" y="5106"/>
                    <a:pt x="9291" y="5378"/>
                  </a:cubicBezTo>
                  <a:cubicBezTo>
                    <a:pt x="9395" y="5399"/>
                    <a:pt x="9437" y="5420"/>
                    <a:pt x="9521" y="5420"/>
                  </a:cubicBezTo>
                  <a:cubicBezTo>
                    <a:pt x="9751" y="5420"/>
                    <a:pt x="10002" y="5440"/>
                    <a:pt x="10253" y="5524"/>
                  </a:cubicBezTo>
                  <a:cubicBezTo>
                    <a:pt x="10944" y="5733"/>
                    <a:pt x="11613" y="5859"/>
                    <a:pt x="12304" y="6047"/>
                  </a:cubicBezTo>
                  <a:lnTo>
                    <a:pt x="12408" y="6047"/>
                  </a:lnTo>
                  <a:cubicBezTo>
                    <a:pt x="12722" y="5148"/>
                    <a:pt x="12722" y="5148"/>
                    <a:pt x="13308" y="4290"/>
                  </a:cubicBezTo>
                  <a:cubicBezTo>
                    <a:pt x="13476" y="4080"/>
                    <a:pt x="13664" y="3871"/>
                    <a:pt x="13873" y="3746"/>
                  </a:cubicBezTo>
                  <a:cubicBezTo>
                    <a:pt x="14020" y="3641"/>
                    <a:pt x="14187" y="3516"/>
                    <a:pt x="14312" y="3369"/>
                  </a:cubicBezTo>
                  <a:cubicBezTo>
                    <a:pt x="14773" y="2909"/>
                    <a:pt x="15359" y="2637"/>
                    <a:pt x="16028" y="2595"/>
                  </a:cubicBezTo>
                  <a:cubicBezTo>
                    <a:pt x="17012" y="2511"/>
                    <a:pt x="17974" y="2407"/>
                    <a:pt x="18937" y="2386"/>
                  </a:cubicBezTo>
                  <a:cubicBezTo>
                    <a:pt x="19209" y="2386"/>
                    <a:pt x="19418" y="2407"/>
                    <a:pt x="19648" y="2532"/>
                  </a:cubicBezTo>
                  <a:cubicBezTo>
                    <a:pt x="19878" y="2679"/>
                    <a:pt x="20171" y="2804"/>
                    <a:pt x="20422" y="2846"/>
                  </a:cubicBezTo>
                  <a:cubicBezTo>
                    <a:pt x="20841" y="2951"/>
                    <a:pt x="21154" y="3223"/>
                    <a:pt x="21531" y="3432"/>
                  </a:cubicBezTo>
                  <a:cubicBezTo>
                    <a:pt x="21573" y="3453"/>
                    <a:pt x="21657" y="3536"/>
                    <a:pt x="21678" y="3578"/>
                  </a:cubicBezTo>
                  <a:cubicBezTo>
                    <a:pt x="21761" y="3808"/>
                    <a:pt x="21950" y="3955"/>
                    <a:pt x="22096" y="4101"/>
                  </a:cubicBezTo>
                  <a:cubicBezTo>
                    <a:pt x="22452" y="4457"/>
                    <a:pt x="22619" y="4855"/>
                    <a:pt x="22598" y="5336"/>
                  </a:cubicBezTo>
                  <a:cubicBezTo>
                    <a:pt x="22577" y="5775"/>
                    <a:pt x="22598" y="6256"/>
                    <a:pt x="22598" y="6696"/>
                  </a:cubicBezTo>
                  <a:cubicBezTo>
                    <a:pt x="22598" y="6884"/>
                    <a:pt x="22577" y="7073"/>
                    <a:pt x="22473" y="7240"/>
                  </a:cubicBezTo>
                  <a:cubicBezTo>
                    <a:pt x="22368" y="7470"/>
                    <a:pt x="22263" y="7700"/>
                    <a:pt x="22159" y="7909"/>
                  </a:cubicBezTo>
                  <a:lnTo>
                    <a:pt x="22075" y="8056"/>
                  </a:lnTo>
                  <a:cubicBezTo>
                    <a:pt x="21761" y="8349"/>
                    <a:pt x="21615" y="8725"/>
                    <a:pt x="21426" y="9102"/>
                  </a:cubicBezTo>
                  <a:cubicBezTo>
                    <a:pt x="21343" y="9290"/>
                    <a:pt x="21134" y="9332"/>
                    <a:pt x="20945" y="9416"/>
                  </a:cubicBezTo>
                  <a:cubicBezTo>
                    <a:pt x="20715" y="9521"/>
                    <a:pt x="20485" y="9562"/>
                    <a:pt x="20297" y="9730"/>
                  </a:cubicBezTo>
                  <a:cubicBezTo>
                    <a:pt x="20213" y="9814"/>
                    <a:pt x="20087" y="9814"/>
                    <a:pt x="19983" y="9834"/>
                  </a:cubicBezTo>
                  <a:cubicBezTo>
                    <a:pt x="19481" y="10023"/>
                    <a:pt x="18957" y="10127"/>
                    <a:pt x="18434" y="10106"/>
                  </a:cubicBezTo>
                  <a:lnTo>
                    <a:pt x="18058" y="10106"/>
                  </a:lnTo>
                  <a:cubicBezTo>
                    <a:pt x="17074" y="10211"/>
                    <a:pt x="16217" y="9897"/>
                    <a:pt x="15380" y="9479"/>
                  </a:cubicBezTo>
                  <a:cubicBezTo>
                    <a:pt x="15066" y="9311"/>
                    <a:pt x="14752" y="9207"/>
                    <a:pt x="14459" y="9060"/>
                  </a:cubicBezTo>
                  <a:cubicBezTo>
                    <a:pt x="13999" y="8788"/>
                    <a:pt x="13517" y="8537"/>
                    <a:pt x="13287" y="8035"/>
                  </a:cubicBezTo>
                  <a:lnTo>
                    <a:pt x="13141" y="7805"/>
                  </a:lnTo>
                  <a:cubicBezTo>
                    <a:pt x="12931" y="7512"/>
                    <a:pt x="12743" y="7282"/>
                    <a:pt x="12450" y="7198"/>
                  </a:cubicBezTo>
                  <a:close/>
                  <a:moveTo>
                    <a:pt x="20694" y="8663"/>
                  </a:moveTo>
                  <a:cubicBezTo>
                    <a:pt x="20736" y="8558"/>
                    <a:pt x="20799" y="8453"/>
                    <a:pt x="20820" y="8328"/>
                  </a:cubicBezTo>
                  <a:cubicBezTo>
                    <a:pt x="20862" y="8119"/>
                    <a:pt x="20945" y="7993"/>
                    <a:pt x="21113" y="7826"/>
                  </a:cubicBezTo>
                  <a:cubicBezTo>
                    <a:pt x="21615" y="7365"/>
                    <a:pt x="21845" y="6780"/>
                    <a:pt x="21782" y="6110"/>
                  </a:cubicBezTo>
                  <a:cubicBezTo>
                    <a:pt x="21761" y="5859"/>
                    <a:pt x="21782" y="5608"/>
                    <a:pt x="21782" y="5378"/>
                  </a:cubicBezTo>
                  <a:cubicBezTo>
                    <a:pt x="21824" y="5085"/>
                    <a:pt x="21719" y="4813"/>
                    <a:pt x="21531" y="4624"/>
                  </a:cubicBezTo>
                  <a:cubicBezTo>
                    <a:pt x="21154" y="4269"/>
                    <a:pt x="20903" y="3767"/>
                    <a:pt x="20318" y="3662"/>
                  </a:cubicBezTo>
                  <a:cubicBezTo>
                    <a:pt x="20297" y="3662"/>
                    <a:pt x="20255" y="3641"/>
                    <a:pt x="20213" y="3620"/>
                  </a:cubicBezTo>
                  <a:cubicBezTo>
                    <a:pt x="20004" y="3411"/>
                    <a:pt x="19732" y="3348"/>
                    <a:pt x="19439" y="3390"/>
                  </a:cubicBezTo>
                  <a:lnTo>
                    <a:pt x="18748" y="3390"/>
                  </a:lnTo>
                  <a:cubicBezTo>
                    <a:pt x="18267" y="3348"/>
                    <a:pt x="17786" y="3390"/>
                    <a:pt x="17284" y="3306"/>
                  </a:cubicBezTo>
                  <a:cubicBezTo>
                    <a:pt x="16865" y="3243"/>
                    <a:pt x="16447" y="3285"/>
                    <a:pt x="16028" y="3285"/>
                  </a:cubicBezTo>
                  <a:cubicBezTo>
                    <a:pt x="15986" y="3285"/>
                    <a:pt x="15903" y="3285"/>
                    <a:pt x="15882" y="3306"/>
                  </a:cubicBezTo>
                  <a:cubicBezTo>
                    <a:pt x="15568" y="3495"/>
                    <a:pt x="15254" y="3662"/>
                    <a:pt x="14961" y="3871"/>
                  </a:cubicBezTo>
                  <a:cubicBezTo>
                    <a:pt x="14710" y="4060"/>
                    <a:pt x="14459" y="4269"/>
                    <a:pt x="14229" y="4478"/>
                  </a:cubicBezTo>
                  <a:cubicBezTo>
                    <a:pt x="14124" y="4562"/>
                    <a:pt x="14040" y="4666"/>
                    <a:pt x="13978" y="4771"/>
                  </a:cubicBezTo>
                  <a:cubicBezTo>
                    <a:pt x="13810" y="4980"/>
                    <a:pt x="13664" y="5210"/>
                    <a:pt x="13496" y="5420"/>
                  </a:cubicBezTo>
                  <a:cubicBezTo>
                    <a:pt x="13266" y="5712"/>
                    <a:pt x="13204" y="6026"/>
                    <a:pt x="13371" y="6382"/>
                  </a:cubicBezTo>
                  <a:cubicBezTo>
                    <a:pt x="13476" y="6654"/>
                    <a:pt x="13559" y="6947"/>
                    <a:pt x="13664" y="7198"/>
                  </a:cubicBezTo>
                  <a:cubicBezTo>
                    <a:pt x="13831" y="7637"/>
                    <a:pt x="14103" y="8035"/>
                    <a:pt x="14564" y="8244"/>
                  </a:cubicBezTo>
                  <a:cubicBezTo>
                    <a:pt x="14961" y="8412"/>
                    <a:pt x="15338" y="8621"/>
                    <a:pt x="15693" y="8767"/>
                  </a:cubicBezTo>
                  <a:cubicBezTo>
                    <a:pt x="16112" y="8956"/>
                    <a:pt x="16530" y="9102"/>
                    <a:pt x="16949" y="9269"/>
                  </a:cubicBezTo>
                  <a:cubicBezTo>
                    <a:pt x="17074" y="9311"/>
                    <a:pt x="17221" y="9311"/>
                    <a:pt x="17346" y="9311"/>
                  </a:cubicBezTo>
                  <a:lnTo>
                    <a:pt x="19271" y="9311"/>
                  </a:lnTo>
                  <a:cubicBezTo>
                    <a:pt x="19585" y="9311"/>
                    <a:pt x="19899" y="9186"/>
                    <a:pt x="20171" y="9039"/>
                  </a:cubicBezTo>
                  <a:cubicBezTo>
                    <a:pt x="20297" y="8893"/>
                    <a:pt x="20464" y="8788"/>
                    <a:pt x="20694" y="8663"/>
                  </a:cubicBezTo>
                  <a:close/>
                  <a:moveTo>
                    <a:pt x="8433" y="4896"/>
                  </a:moveTo>
                  <a:cubicBezTo>
                    <a:pt x="8579" y="3955"/>
                    <a:pt x="8161" y="3181"/>
                    <a:pt x="7742" y="2386"/>
                  </a:cubicBezTo>
                  <a:cubicBezTo>
                    <a:pt x="7701" y="2281"/>
                    <a:pt x="7596" y="2176"/>
                    <a:pt x="7491" y="2093"/>
                  </a:cubicBezTo>
                  <a:cubicBezTo>
                    <a:pt x="7115" y="1842"/>
                    <a:pt x="6717" y="1611"/>
                    <a:pt x="6361" y="1319"/>
                  </a:cubicBezTo>
                  <a:cubicBezTo>
                    <a:pt x="5776" y="900"/>
                    <a:pt x="5148" y="775"/>
                    <a:pt x="4478" y="837"/>
                  </a:cubicBezTo>
                  <a:cubicBezTo>
                    <a:pt x="4290" y="858"/>
                    <a:pt x="4102" y="858"/>
                    <a:pt x="3892" y="900"/>
                  </a:cubicBezTo>
                  <a:cubicBezTo>
                    <a:pt x="3662" y="921"/>
                    <a:pt x="3432" y="963"/>
                    <a:pt x="3223" y="1151"/>
                  </a:cubicBezTo>
                  <a:cubicBezTo>
                    <a:pt x="3097" y="1256"/>
                    <a:pt x="2951" y="1339"/>
                    <a:pt x="2742" y="1319"/>
                  </a:cubicBezTo>
                  <a:cubicBezTo>
                    <a:pt x="2679" y="1319"/>
                    <a:pt x="2595" y="1360"/>
                    <a:pt x="2512" y="1423"/>
                  </a:cubicBezTo>
                  <a:cubicBezTo>
                    <a:pt x="2386" y="1486"/>
                    <a:pt x="2281" y="1632"/>
                    <a:pt x="2156" y="1674"/>
                  </a:cubicBezTo>
                  <a:cubicBezTo>
                    <a:pt x="1884" y="1800"/>
                    <a:pt x="1737" y="1988"/>
                    <a:pt x="1570" y="2218"/>
                  </a:cubicBezTo>
                  <a:cubicBezTo>
                    <a:pt x="1486" y="2365"/>
                    <a:pt x="1444" y="2511"/>
                    <a:pt x="1319" y="2595"/>
                  </a:cubicBezTo>
                  <a:cubicBezTo>
                    <a:pt x="1047" y="2825"/>
                    <a:pt x="1005" y="3139"/>
                    <a:pt x="942" y="3453"/>
                  </a:cubicBezTo>
                  <a:cubicBezTo>
                    <a:pt x="859" y="3934"/>
                    <a:pt x="921" y="4394"/>
                    <a:pt x="1131" y="4792"/>
                  </a:cubicBezTo>
                  <a:cubicBezTo>
                    <a:pt x="1424" y="5420"/>
                    <a:pt x="1800" y="6005"/>
                    <a:pt x="2323" y="6487"/>
                  </a:cubicBezTo>
                  <a:cubicBezTo>
                    <a:pt x="3056" y="7198"/>
                    <a:pt x="3892" y="7617"/>
                    <a:pt x="4834" y="7847"/>
                  </a:cubicBezTo>
                  <a:cubicBezTo>
                    <a:pt x="5232" y="7951"/>
                    <a:pt x="5629" y="7930"/>
                    <a:pt x="6027" y="7763"/>
                  </a:cubicBezTo>
                  <a:cubicBezTo>
                    <a:pt x="6257" y="7679"/>
                    <a:pt x="6466" y="7596"/>
                    <a:pt x="6696" y="7491"/>
                  </a:cubicBezTo>
                  <a:cubicBezTo>
                    <a:pt x="7261" y="7219"/>
                    <a:pt x="7701" y="6863"/>
                    <a:pt x="8035" y="6298"/>
                  </a:cubicBezTo>
                  <a:cubicBezTo>
                    <a:pt x="8328" y="5859"/>
                    <a:pt x="8538" y="5440"/>
                    <a:pt x="8433" y="48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68"/>
            <p:cNvSpPr/>
            <p:nvPr/>
          </p:nvSpPr>
          <p:spPr>
            <a:xfrm flipH="1">
              <a:off x="1545850" y="3060675"/>
              <a:ext cx="209775" cy="138650"/>
            </a:xfrm>
            <a:custGeom>
              <a:avLst/>
              <a:gdLst/>
              <a:ahLst/>
              <a:cxnLst/>
              <a:rect l="l" t="t" r="r" b="b"/>
              <a:pathLst>
                <a:path w="8391" h="5546" extrusionOk="0">
                  <a:moveTo>
                    <a:pt x="4290" y="5461"/>
                  </a:moveTo>
                  <a:lnTo>
                    <a:pt x="3620" y="5461"/>
                  </a:lnTo>
                  <a:cubicBezTo>
                    <a:pt x="3265" y="5441"/>
                    <a:pt x="2930" y="5357"/>
                    <a:pt x="2637" y="5085"/>
                  </a:cubicBezTo>
                  <a:cubicBezTo>
                    <a:pt x="2469" y="4917"/>
                    <a:pt x="2281" y="4813"/>
                    <a:pt x="2114" y="4771"/>
                  </a:cubicBezTo>
                  <a:cubicBezTo>
                    <a:pt x="1486" y="4583"/>
                    <a:pt x="1109" y="4101"/>
                    <a:pt x="754" y="3620"/>
                  </a:cubicBezTo>
                  <a:cubicBezTo>
                    <a:pt x="356" y="3097"/>
                    <a:pt x="335" y="2595"/>
                    <a:pt x="252" y="1904"/>
                  </a:cubicBezTo>
                  <a:cubicBezTo>
                    <a:pt x="210" y="1486"/>
                    <a:pt x="252" y="1109"/>
                    <a:pt x="126" y="691"/>
                  </a:cubicBezTo>
                  <a:cubicBezTo>
                    <a:pt x="0" y="272"/>
                    <a:pt x="252" y="0"/>
                    <a:pt x="733" y="21"/>
                  </a:cubicBezTo>
                  <a:cubicBezTo>
                    <a:pt x="1109" y="63"/>
                    <a:pt x="1507" y="105"/>
                    <a:pt x="1884" y="272"/>
                  </a:cubicBezTo>
                  <a:cubicBezTo>
                    <a:pt x="2156" y="377"/>
                    <a:pt x="2449" y="398"/>
                    <a:pt x="2762" y="398"/>
                  </a:cubicBezTo>
                  <a:cubicBezTo>
                    <a:pt x="3997" y="398"/>
                    <a:pt x="5231" y="398"/>
                    <a:pt x="6445" y="377"/>
                  </a:cubicBezTo>
                  <a:cubicBezTo>
                    <a:pt x="6696" y="377"/>
                    <a:pt x="6947" y="314"/>
                    <a:pt x="7177" y="272"/>
                  </a:cubicBezTo>
                  <a:cubicBezTo>
                    <a:pt x="7345" y="231"/>
                    <a:pt x="7533" y="189"/>
                    <a:pt x="7679" y="189"/>
                  </a:cubicBezTo>
                  <a:cubicBezTo>
                    <a:pt x="8119" y="168"/>
                    <a:pt x="8391" y="419"/>
                    <a:pt x="8391" y="858"/>
                  </a:cubicBezTo>
                  <a:cubicBezTo>
                    <a:pt x="8391" y="1026"/>
                    <a:pt x="8391" y="1214"/>
                    <a:pt x="8370" y="1360"/>
                  </a:cubicBezTo>
                  <a:cubicBezTo>
                    <a:pt x="8223" y="2051"/>
                    <a:pt x="8014" y="2720"/>
                    <a:pt x="7575" y="3264"/>
                  </a:cubicBezTo>
                  <a:cubicBezTo>
                    <a:pt x="7533" y="3327"/>
                    <a:pt x="7491" y="3411"/>
                    <a:pt x="7470" y="3453"/>
                  </a:cubicBezTo>
                  <a:cubicBezTo>
                    <a:pt x="7240" y="4101"/>
                    <a:pt x="6738" y="4520"/>
                    <a:pt x="6131" y="4834"/>
                  </a:cubicBezTo>
                  <a:cubicBezTo>
                    <a:pt x="6026" y="4896"/>
                    <a:pt x="5901" y="4938"/>
                    <a:pt x="5775" y="5022"/>
                  </a:cubicBezTo>
                  <a:cubicBezTo>
                    <a:pt x="5273" y="5399"/>
                    <a:pt x="4750" y="5545"/>
                    <a:pt x="4290" y="5461"/>
                  </a:cubicBezTo>
                  <a:close/>
                  <a:moveTo>
                    <a:pt x="1088" y="921"/>
                  </a:moveTo>
                  <a:cubicBezTo>
                    <a:pt x="1068" y="1402"/>
                    <a:pt x="1047" y="1904"/>
                    <a:pt x="1172" y="2407"/>
                  </a:cubicBezTo>
                  <a:cubicBezTo>
                    <a:pt x="1360" y="3181"/>
                    <a:pt x="1800" y="3704"/>
                    <a:pt x="2553" y="3997"/>
                  </a:cubicBezTo>
                  <a:cubicBezTo>
                    <a:pt x="2762" y="4080"/>
                    <a:pt x="2972" y="4185"/>
                    <a:pt x="3139" y="4352"/>
                  </a:cubicBezTo>
                  <a:cubicBezTo>
                    <a:pt x="3306" y="4520"/>
                    <a:pt x="3557" y="4583"/>
                    <a:pt x="3809" y="4604"/>
                  </a:cubicBezTo>
                  <a:cubicBezTo>
                    <a:pt x="4666" y="4666"/>
                    <a:pt x="4750" y="4624"/>
                    <a:pt x="5566" y="4248"/>
                  </a:cubicBezTo>
                  <a:cubicBezTo>
                    <a:pt x="5587" y="4206"/>
                    <a:pt x="5650" y="4206"/>
                    <a:pt x="5671" y="4185"/>
                  </a:cubicBezTo>
                  <a:cubicBezTo>
                    <a:pt x="6173" y="3955"/>
                    <a:pt x="6550" y="3620"/>
                    <a:pt x="6738" y="3097"/>
                  </a:cubicBezTo>
                  <a:cubicBezTo>
                    <a:pt x="6759" y="3013"/>
                    <a:pt x="6822" y="2909"/>
                    <a:pt x="6863" y="2846"/>
                  </a:cubicBezTo>
                  <a:cubicBezTo>
                    <a:pt x="7261" y="2428"/>
                    <a:pt x="7387" y="1904"/>
                    <a:pt x="7554" y="1360"/>
                  </a:cubicBezTo>
                  <a:cubicBezTo>
                    <a:pt x="7575" y="1256"/>
                    <a:pt x="7554" y="1151"/>
                    <a:pt x="7533" y="1005"/>
                  </a:cubicBezTo>
                  <a:cubicBezTo>
                    <a:pt x="7073" y="1214"/>
                    <a:pt x="6633" y="1172"/>
                    <a:pt x="6194" y="1172"/>
                  </a:cubicBezTo>
                  <a:lnTo>
                    <a:pt x="2658" y="1172"/>
                  </a:lnTo>
                  <a:cubicBezTo>
                    <a:pt x="2323" y="1172"/>
                    <a:pt x="1988" y="1130"/>
                    <a:pt x="1674" y="1026"/>
                  </a:cubicBezTo>
                  <a:cubicBezTo>
                    <a:pt x="1486" y="942"/>
                    <a:pt x="1319" y="837"/>
                    <a:pt x="1088" y="9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68"/>
            <p:cNvSpPr/>
            <p:nvPr/>
          </p:nvSpPr>
          <p:spPr>
            <a:xfrm flipH="1">
              <a:off x="1490400" y="2938275"/>
              <a:ext cx="37675" cy="36625"/>
            </a:xfrm>
            <a:custGeom>
              <a:avLst/>
              <a:gdLst/>
              <a:ahLst/>
              <a:cxnLst/>
              <a:rect l="l" t="t" r="r" b="b"/>
              <a:pathLst>
                <a:path w="1507" h="1465" extrusionOk="0">
                  <a:moveTo>
                    <a:pt x="21" y="900"/>
                  </a:moveTo>
                  <a:cubicBezTo>
                    <a:pt x="0" y="419"/>
                    <a:pt x="419" y="0"/>
                    <a:pt x="1046" y="189"/>
                  </a:cubicBezTo>
                  <a:cubicBezTo>
                    <a:pt x="1109" y="209"/>
                    <a:pt x="1193" y="293"/>
                    <a:pt x="1256" y="377"/>
                  </a:cubicBezTo>
                  <a:cubicBezTo>
                    <a:pt x="1507" y="837"/>
                    <a:pt x="1193" y="1423"/>
                    <a:pt x="670" y="1444"/>
                  </a:cubicBezTo>
                  <a:lnTo>
                    <a:pt x="628" y="1444"/>
                  </a:lnTo>
                  <a:cubicBezTo>
                    <a:pt x="168" y="1465"/>
                    <a:pt x="21" y="1318"/>
                    <a:pt x="21" y="9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68"/>
            <p:cNvSpPr/>
            <p:nvPr/>
          </p:nvSpPr>
          <p:spPr>
            <a:xfrm flipH="1">
              <a:off x="1801625" y="2879150"/>
              <a:ext cx="30900" cy="45025"/>
            </a:xfrm>
            <a:custGeom>
              <a:avLst/>
              <a:gdLst/>
              <a:ahLst/>
              <a:cxnLst/>
              <a:rect l="l" t="t" r="r" b="b"/>
              <a:pathLst>
                <a:path w="1236" h="1801" extrusionOk="0">
                  <a:moveTo>
                    <a:pt x="1235" y="838"/>
                  </a:moveTo>
                  <a:lnTo>
                    <a:pt x="1235" y="1068"/>
                  </a:lnTo>
                  <a:cubicBezTo>
                    <a:pt x="1214" y="1549"/>
                    <a:pt x="817" y="1800"/>
                    <a:pt x="356" y="1591"/>
                  </a:cubicBezTo>
                  <a:cubicBezTo>
                    <a:pt x="189" y="1528"/>
                    <a:pt x="105" y="1403"/>
                    <a:pt x="63" y="1235"/>
                  </a:cubicBezTo>
                  <a:cubicBezTo>
                    <a:pt x="1" y="984"/>
                    <a:pt x="1" y="712"/>
                    <a:pt x="147" y="482"/>
                  </a:cubicBezTo>
                  <a:cubicBezTo>
                    <a:pt x="210" y="357"/>
                    <a:pt x="315" y="252"/>
                    <a:pt x="461" y="168"/>
                  </a:cubicBezTo>
                  <a:cubicBezTo>
                    <a:pt x="796" y="1"/>
                    <a:pt x="1131" y="210"/>
                    <a:pt x="1193" y="587"/>
                  </a:cubicBezTo>
                  <a:cubicBezTo>
                    <a:pt x="1235" y="691"/>
                    <a:pt x="1235" y="796"/>
                    <a:pt x="1235" y="8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6" name="Google Shape;1916;p68"/>
          <p:cNvGrpSpPr/>
          <p:nvPr/>
        </p:nvGrpSpPr>
        <p:grpSpPr>
          <a:xfrm>
            <a:off x="840175" y="1642550"/>
            <a:ext cx="643950" cy="195675"/>
            <a:chOff x="806663" y="3241275"/>
            <a:chExt cx="643950" cy="195675"/>
          </a:xfrm>
        </p:grpSpPr>
        <p:sp>
          <p:nvSpPr>
            <p:cNvPr id="1917" name="Google Shape;1917;p6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6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" name="Hộp Văn bản 74">
            <a:extLst>
              <a:ext uri="{FF2B5EF4-FFF2-40B4-BE49-F238E27FC236}">
                <a16:creationId xmlns:a16="http://schemas.microsoft.com/office/drawing/2014/main" id="{A9676B1B-C65B-45D6-B210-3EB19F6924B0}"/>
              </a:ext>
            </a:extLst>
          </p:cNvPr>
          <p:cNvSpPr txBox="1"/>
          <p:nvPr/>
        </p:nvSpPr>
        <p:spPr>
          <a:xfrm>
            <a:off x="3614798" y="758299"/>
            <a:ext cx="2273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Hoạt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endParaRPr lang="vi-VN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6" name="Hộp Văn bản 75">
            <a:extLst>
              <a:ext uri="{FF2B5EF4-FFF2-40B4-BE49-F238E27FC236}">
                <a16:creationId xmlns:a16="http://schemas.microsoft.com/office/drawing/2014/main" id="{6EB03DD3-FFFE-421C-8E89-E1051CD1FF08}"/>
              </a:ext>
            </a:extLst>
          </p:cNvPr>
          <p:cNvSpPr txBox="1"/>
          <p:nvPr/>
        </p:nvSpPr>
        <p:spPr>
          <a:xfrm>
            <a:off x="2371229" y="1547632"/>
            <a:ext cx="4386137" cy="1285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 b="1" spc="50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-087" panose="020B0803050302020204" pitchFamily="34" charset="0"/>
                <a:ea typeface="AvantGarde" panose="00000400000000000000" pitchFamily="2" charset="0"/>
                <a:cs typeface="AvantGarde" panose="00000400000000000000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vi-VN"/>
              <a:t>Trò chơi “</a:t>
            </a:r>
          </a:p>
          <a:p>
            <a:pPr>
              <a:lnSpc>
                <a:spcPct val="150000"/>
              </a:lnSpc>
            </a:pPr>
            <a:r>
              <a:rPr lang="vi-VN"/>
              <a:t>Mảnh ghép ngôi nhà”.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ABB64D65-BB1E-4CA5-828D-9C5DD75E4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448" y="3046138"/>
            <a:ext cx="3610447" cy="18436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" name="Google Shape;454;p40"/>
          <p:cNvGrpSpPr/>
          <p:nvPr/>
        </p:nvGrpSpPr>
        <p:grpSpPr>
          <a:xfrm>
            <a:off x="370000" y="161225"/>
            <a:ext cx="608900" cy="407500"/>
            <a:chOff x="370000" y="161225"/>
            <a:chExt cx="608900" cy="407500"/>
          </a:xfrm>
        </p:grpSpPr>
        <p:sp>
          <p:nvSpPr>
            <p:cNvPr id="455" name="Google Shape;455;p40"/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" name="Google Shape;457;p40"/>
          <p:cNvGrpSpPr/>
          <p:nvPr/>
        </p:nvGrpSpPr>
        <p:grpSpPr>
          <a:xfrm>
            <a:off x="7918200" y="187753"/>
            <a:ext cx="855800" cy="746475"/>
            <a:chOff x="7711700" y="384600"/>
            <a:chExt cx="855800" cy="746475"/>
          </a:xfrm>
        </p:grpSpPr>
        <p:sp>
          <p:nvSpPr>
            <p:cNvPr id="458" name="Google Shape;458;p40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7" name="图片 18">
            <a:extLst>
              <a:ext uri="{FF2B5EF4-FFF2-40B4-BE49-F238E27FC236}">
                <a16:creationId xmlns:a16="http://schemas.microsoft.com/office/drawing/2014/main" id="{39C7BAEB-C17C-4776-8C29-77765C20B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89" y="618803"/>
            <a:ext cx="8283161" cy="3853094"/>
          </a:xfrm>
          <a:prstGeom prst="rect">
            <a:avLst/>
          </a:prstGeom>
        </p:spPr>
      </p:pic>
      <p:sp>
        <p:nvSpPr>
          <p:cNvPr id="59" name="Hộp Văn bản 58">
            <a:extLst>
              <a:ext uri="{FF2B5EF4-FFF2-40B4-BE49-F238E27FC236}">
                <a16:creationId xmlns:a16="http://schemas.microsoft.com/office/drawing/2014/main" id="{5B2ACBAB-4E20-478E-B931-37EAD8646625}"/>
              </a:ext>
            </a:extLst>
          </p:cNvPr>
          <p:cNvSpPr txBox="1"/>
          <p:nvPr/>
        </p:nvSpPr>
        <p:spPr>
          <a:xfrm>
            <a:off x="825689" y="927964"/>
            <a:ext cx="75889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Symbol" panose="05050102010706020507" pitchFamily="18" charset="2"/>
              <a:buChar char=""/>
            </a:pP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Chuẩn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bị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bức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tranh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vẽ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ngôi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tấm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thẻ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dùng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vật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dụng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trong ngôi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  <a:p>
            <a:pPr marL="285750" indent="-285750" algn="just">
              <a:buFont typeface="Symbol" panose="05050102010706020507" pitchFamily="18" charset="2"/>
              <a:buChar char=""/>
            </a:pP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Sắp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xếp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dùng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vận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dụng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vào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vị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trí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phù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hợp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trong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bức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tranh ngôi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  <a:p>
            <a:pPr marL="285750" indent="-285750" algn="just">
              <a:buFont typeface="Symbol" panose="05050102010706020507" pitchFamily="18" charset="2"/>
              <a:buChar char=""/>
            </a:pP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Giới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thiệu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sản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phẩm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nhóm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em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trước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lớp</a:t>
            </a:r>
            <a:endParaRPr lang="vi-VN" sz="24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9951C4A1-4199-48E4-A325-ECB1CD11F479}"/>
              </a:ext>
            </a:extLst>
          </p:cNvPr>
          <p:cNvGrpSpPr/>
          <p:nvPr/>
        </p:nvGrpSpPr>
        <p:grpSpPr>
          <a:xfrm>
            <a:off x="3522858" y="3209870"/>
            <a:ext cx="2730675" cy="1465615"/>
            <a:chOff x="2880985" y="2718078"/>
            <a:chExt cx="2730675" cy="1465615"/>
          </a:xfrm>
        </p:grpSpPr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BA6E8D33-9819-490A-8699-BE00DC1B6227}"/>
                </a:ext>
              </a:extLst>
            </p:cNvPr>
            <p:cNvSpPr/>
            <p:nvPr/>
          </p:nvSpPr>
          <p:spPr>
            <a:xfrm>
              <a:off x="2880986" y="3043825"/>
              <a:ext cx="2730674" cy="113986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Lưu đồ: Thao tác Thủ công 5">
              <a:extLst>
                <a:ext uri="{FF2B5EF4-FFF2-40B4-BE49-F238E27FC236}">
                  <a16:creationId xmlns:a16="http://schemas.microsoft.com/office/drawing/2014/main" id="{908DBE37-2A57-442E-A01A-762FB2592232}"/>
                </a:ext>
              </a:extLst>
            </p:cNvPr>
            <p:cNvSpPr/>
            <p:nvPr/>
          </p:nvSpPr>
          <p:spPr>
            <a:xfrm rot="10800000">
              <a:off x="2880985" y="2718078"/>
              <a:ext cx="2730672" cy="325745"/>
            </a:xfrm>
            <a:prstGeom prst="flowChartManualOperatio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19AAAFEC-9AB5-48E7-9633-B4C681FF51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9" r="16207"/>
          <a:stretch/>
        </p:blipFill>
        <p:spPr bwMode="auto">
          <a:xfrm>
            <a:off x="6540649" y="3144209"/>
            <a:ext cx="583171" cy="900729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3C6DF71-7EEE-4879-BAB7-F7A9A47DC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345" y="3243624"/>
            <a:ext cx="919963" cy="701897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2731FFA-50AF-42D0-A511-0CB9325CC2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5" r="13363"/>
          <a:stretch/>
        </p:blipFill>
        <p:spPr bwMode="auto">
          <a:xfrm>
            <a:off x="1461338" y="3098317"/>
            <a:ext cx="672888" cy="98358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" name="Google Shape;454;p40"/>
          <p:cNvGrpSpPr/>
          <p:nvPr/>
        </p:nvGrpSpPr>
        <p:grpSpPr>
          <a:xfrm>
            <a:off x="370000" y="161225"/>
            <a:ext cx="608900" cy="407500"/>
            <a:chOff x="370000" y="161225"/>
            <a:chExt cx="608900" cy="407500"/>
          </a:xfrm>
        </p:grpSpPr>
        <p:sp>
          <p:nvSpPr>
            <p:cNvPr id="455" name="Google Shape;455;p40"/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" name="Google Shape;457;p40"/>
          <p:cNvGrpSpPr/>
          <p:nvPr/>
        </p:nvGrpSpPr>
        <p:grpSpPr>
          <a:xfrm>
            <a:off x="7918200" y="187753"/>
            <a:ext cx="855800" cy="746475"/>
            <a:chOff x="7711700" y="384600"/>
            <a:chExt cx="855800" cy="746475"/>
          </a:xfrm>
        </p:grpSpPr>
        <p:sp>
          <p:nvSpPr>
            <p:cNvPr id="458" name="Google Shape;458;p40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7" name="图片 18">
            <a:extLst>
              <a:ext uri="{FF2B5EF4-FFF2-40B4-BE49-F238E27FC236}">
                <a16:creationId xmlns:a16="http://schemas.microsoft.com/office/drawing/2014/main" id="{39C7BAEB-C17C-4776-8C29-77765C20B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89" y="618803"/>
            <a:ext cx="8283161" cy="3853094"/>
          </a:xfrm>
          <a:prstGeom prst="rect">
            <a:avLst/>
          </a:prstGeom>
        </p:spPr>
      </p:pic>
      <p:sp>
        <p:nvSpPr>
          <p:cNvPr id="59" name="Hộp Văn bản 58">
            <a:extLst>
              <a:ext uri="{FF2B5EF4-FFF2-40B4-BE49-F238E27FC236}">
                <a16:creationId xmlns:a16="http://schemas.microsoft.com/office/drawing/2014/main" id="{5B2ACBAB-4E20-478E-B931-37EAD8646625}"/>
              </a:ext>
            </a:extLst>
          </p:cNvPr>
          <p:cNvSpPr txBox="1"/>
          <p:nvPr/>
        </p:nvSpPr>
        <p:spPr>
          <a:xfrm>
            <a:off x="809688" y="1022636"/>
            <a:ext cx="75889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Symbol" panose="05050102010706020507" pitchFamily="18" charset="2"/>
              <a:buChar char=""/>
            </a:pP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Chuẩn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bị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bức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tranh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vẽ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ngôi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tấm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thẻ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dùng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vật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dụng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trong ngôi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  <a:p>
            <a:pPr marL="285750" indent="-285750" algn="just">
              <a:buFont typeface="Symbol" panose="05050102010706020507" pitchFamily="18" charset="2"/>
              <a:buChar char=""/>
            </a:pP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Sắp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xếp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dùng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vận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dụng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vào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vị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trí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phù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hợp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trong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bức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tranh ngôi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  <a:p>
            <a:pPr marL="285750" indent="-285750" algn="just">
              <a:buFont typeface="Symbol" panose="05050102010706020507" pitchFamily="18" charset="2"/>
              <a:buChar char=""/>
            </a:pP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Giới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thiệu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sản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phẩm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nhóm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em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trước</a:t>
            </a: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lớp</a:t>
            </a:r>
            <a:endParaRPr lang="vi-VN" sz="24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9951C4A1-4199-48E4-A325-ECB1CD11F479}"/>
              </a:ext>
            </a:extLst>
          </p:cNvPr>
          <p:cNvGrpSpPr/>
          <p:nvPr/>
        </p:nvGrpSpPr>
        <p:grpSpPr>
          <a:xfrm>
            <a:off x="3522858" y="3209870"/>
            <a:ext cx="2730675" cy="1465615"/>
            <a:chOff x="2880985" y="2718078"/>
            <a:chExt cx="2730675" cy="1465615"/>
          </a:xfrm>
        </p:grpSpPr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BA6E8D33-9819-490A-8699-BE00DC1B6227}"/>
                </a:ext>
              </a:extLst>
            </p:cNvPr>
            <p:cNvSpPr/>
            <p:nvPr/>
          </p:nvSpPr>
          <p:spPr>
            <a:xfrm>
              <a:off x="2880986" y="3043825"/>
              <a:ext cx="2730674" cy="113986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Lưu đồ: Thao tác Thủ công 5">
              <a:extLst>
                <a:ext uri="{FF2B5EF4-FFF2-40B4-BE49-F238E27FC236}">
                  <a16:creationId xmlns:a16="http://schemas.microsoft.com/office/drawing/2014/main" id="{908DBE37-2A57-442E-A01A-762FB2592232}"/>
                </a:ext>
              </a:extLst>
            </p:cNvPr>
            <p:cNvSpPr/>
            <p:nvPr/>
          </p:nvSpPr>
          <p:spPr>
            <a:xfrm rot="10800000">
              <a:off x="2880985" y="2718078"/>
              <a:ext cx="2730672" cy="325745"/>
            </a:xfrm>
            <a:prstGeom prst="flowChartManualOperatio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19AAAFEC-9AB5-48E7-9633-B4C681FF51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9" r="16207"/>
          <a:stretch/>
        </p:blipFill>
        <p:spPr bwMode="auto">
          <a:xfrm>
            <a:off x="5392902" y="3758534"/>
            <a:ext cx="583171" cy="900729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3C6DF71-7EEE-4879-BAB7-F7A9A47DC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737" y="3944675"/>
            <a:ext cx="919963" cy="701897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2731FFA-50AF-42D0-A511-0CB9325CC2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5" r="13363"/>
          <a:stretch/>
        </p:blipFill>
        <p:spPr bwMode="auto">
          <a:xfrm>
            <a:off x="3732495" y="3649538"/>
            <a:ext cx="672888" cy="98358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820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8B8694-A967-4B77-913C-F77974269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"/>
            <a:ext cx="9144000" cy="5143016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A5B6D9CC-0194-4EB1-B482-B97530D794FB}"/>
              </a:ext>
            </a:extLst>
          </p:cNvPr>
          <p:cNvSpPr/>
          <p:nvPr/>
        </p:nvSpPr>
        <p:spPr>
          <a:xfrm>
            <a:off x="1873045" y="1028700"/>
            <a:ext cx="5397910" cy="3429000"/>
          </a:xfrm>
          <a:prstGeom prst="roundRect">
            <a:avLst>
              <a:gd name="adj" fmla="val 12394"/>
            </a:avLst>
          </a:prstGeom>
          <a:solidFill>
            <a:schemeClr val="bg1"/>
          </a:solidFill>
          <a:ln w="889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zh-CN" altLang="en-US" sz="1350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A4FB83A-1224-435F-BE86-EBC2879603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770" y="1576694"/>
            <a:ext cx="4412430" cy="2337954"/>
          </a:xfrm>
          <a:prstGeom prst="rect">
            <a:avLst/>
          </a:prstGeom>
        </p:spPr>
      </p:pic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283234CB-4591-471B-968F-14185F1B5B07}"/>
              </a:ext>
            </a:extLst>
          </p:cNvPr>
          <p:cNvSpPr/>
          <p:nvPr/>
        </p:nvSpPr>
        <p:spPr>
          <a:xfrm>
            <a:off x="1976403" y="1879435"/>
            <a:ext cx="5223753" cy="64930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noFill/>
          </a:ln>
          <a:effectLst>
            <a:outerShdw blurRad="203200" dist="101600" dir="2700000" algn="tl" rotWithShape="0">
              <a:srgbClr val="0070C0">
                <a:alpha val="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</a:pPr>
            <a:r>
              <a:rPr lang="vi-VN" altLang="zh-CN" sz="3000" kern="1200">
                <a:solidFill>
                  <a:srgbClr val="0070C0"/>
                </a:solidFill>
                <a:latin typeface="HP-087" panose="020B0803050302020204" pitchFamily="34" charset="0"/>
                <a:ea typeface="汉仪雪君体简" panose="02010604000101010101" pitchFamily="2" charset="-122"/>
              </a:rPr>
              <a:t>Tạm biệt các con </a:t>
            </a:r>
            <a:endParaRPr lang="zh-CN" altLang="en-US" sz="3000" kern="1200" dirty="0">
              <a:solidFill>
                <a:srgbClr val="0070C0"/>
              </a:solidFill>
              <a:latin typeface="HP-087" panose="020B0803050302020204" pitchFamily="34" charset="0"/>
              <a:ea typeface="汉仪雪君体简" panose="02010604000101010101" pitchFamily="2" charset="-122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17950BDB-28E2-49B3-9C6D-513A8049DB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713" y="193291"/>
            <a:ext cx="1899557" cy="189955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AEA0102-0431-4B18-BA05-2A4D179C39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52"/>
          <a:stretch/>
        </p:blipFill>
        <p:spPr>
          <a:xfrm>
            <a:off x="0" y="0"/>
            <a:ext cx="2902428" cy="116682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A35F5F5-E388-43C4-B092-F4E0BF30D9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2" r="-100"/>
          <a:stretch/>
        </p:blipFill>
        <p:spPr>
          <a:xfrm>
            <a:off x="6241574" y="0"/>
            <a:ext cx="2902428" cy="11668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C01D7AA-E3F7-47B6-A824-3B65CBAC6D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52"/>
          <a:stretch/>
        </p:blipFill>
        <p:spPr>
          <a:xfrm>
            <a:off x="-312870" y="-121622"/>
            <a:ext cx="1862055" cy="7485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6701F91-621A-4CC0-BC0D-C57F154890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2" r="-100"/>
          <a:stretch/>
        </p:blipFill>
        <p:spPr>
          <a:xfrm>
            <a:off x="7485660" y="-112283"/>
            <a:ext cx="1862055" cy="748578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65E007-2DDF-408F-BF58-1B663DD1B2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52"/>
          <a:stretch/>
        </p:blipFill>
        <p:spPr>
          <a:xfrm>
            <a:off x="1856027" y="1031982"/>
            <a:ext cx="1862055" cy="74857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2D95B73-534A-44EB-9A8C-320AC000FF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2" r="-100"/>
          <a:stretch/>
        </p:blipFill>
        <p:spPr>
          <a:xfrm>
            <a:off x="5420178" y="1038566"/>
            <a:ext cx="1862055" cy="748578"/>
          </a:xfrm>
          <a:prstGeom prst="rect">
            <a:avLst/>
          </a:prstGeom>
        </p:spPr>
      </p:pic>
      <p:sp>
        <p:nvSpPr>
          <p:cNvPr id="20" name="矩形: 圆角 22">
            <a:extLst>
              <a:ext uri="{FF2B5EF4-FFF2-40B4-BE49-F238E27FC236}">
                <a16:creationId xmlns:a16="http://schemas.microsoft.com/office/drawing/2014/main" id="{5763A328-C616-4390-AD8A-9A03D442EDBC}"/>
              </a:ext>
            </a:extLst>
          </p:cNvPr>
          <p:cNvSpPr/>
          <p:nvPr/>
        </p:nvSpPr>
        <p:spPr>
          <a:xfrm>
            <a:off x="2418662" y="2528743"/>
            <a:ext cx="4363948" cy="519351"/>
          </a:xfrm>
          <a:prstGeom prst="roundRect">
            <a:avLst>
              <a:gd name="adj" fmla="val 50000"/>
            </a:avLst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vi-VN" altLang="zh-CN" sz="1800" b="1" kern="1200" spc="38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</a:t>
            </a:r>
            <a:r>
              <a:rPr lang="vi-VN" altLang="zh-CN" sz="1800" b="1" kern="1200" spc="38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Chúc</a:t>
            </a:r>
            <a:r>
              <a:rPr lang="vi-VN" altLang="zh-CN" sz="1800" b="1" kern="1200" spc="38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altLang="zh-CN" sz="1800" b="1" kern="1200" spc="38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vi-VN" altLang="zh-CN" sz="1800" b="1" kern="1200" spc="38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vi-VN" altLang="zh-CN" sz="1800" b="1" kern="1200" spc="38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vi-VN" altLang="zh-CN" sz="1800" b="1" kern="1200" spc="38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altLang="zh-CN" sz="1800" b="1" kern="1200" spc="38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tập</a:t>
            </a:r>
            <a:r>
              <a:rPr lang="vi-VN" altLang="zh-CN" sz="1800" b="1" kern="1200" spc="38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altLang="zh-CN" sz="1800" b="1" kern="1200" spc="38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thật</a:t>
            </a:r>
            <a:r>
              <a:rPr lang="vi-VN" altLang="zh-CN" sz="1800" b="1" kern="1200" spc="38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altLang="zh-CN" sz="1800" b="1" kern="1200" spc="38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tốt</a:t>
            </a:r>
            <a:r>
              <a:rPr lang="vi-VN" altLang="zh-CN" sz="1800" b="1" kern="1200" spc="38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! </a:t>
            </a:r>
            <a:endParaRPr lang="zh-CN" altLang="en-US" sz="1800" b="1" kern="1200" spc="38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375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000">
        <p15:prstTrans prst="curtains"/>
      </p:transition>
    </mc:Choice>
    <mc:Fallback xmlns="">
      <p:transition spd="slow" advClick="0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89000" y="1684060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" name="Hộp Văn bản 126">
            <a:extLst>
              <a:ext uri="{FF2B5EF4-FFF2-40B4-BE49-F238E27FC236}">
                <a16:creationId xmlns:a16="http://schemas.microsoft.com/office/drawing/2014/main" id="{C0133C3E-8BAD-4298-8C02-FBDF21771DA0}"/>
              </a:ext>
            </a:extLst>
          </p:cNvPr>
          <p:cNvSpPr txBox="1"/>
          <p:nvPr/>
        </p:nvSpPr>
        <p:spPr>
          <a:xfrm>
            <a:off x="1123744" y="1141310"/>
            <a:ext cx="6598773" cy="646331"/>
          </a:xfrm>
          <a:prstGeom prst="rect">
            <a:avLst/>
          </a:prstGeom>
          <a:noFill/>
        </p:spPr>
        <p:txBody>
          <a:bodyPr wrap="none" rtlCol="0">
            <a:prstTxWarp prst="textCircle">
              <a:avLst/>
            </a:prstTxWarp>
            <a:spAutoFit/>
          </a:bodyPr>
          <a:lstStyle/>
          <a:p>
            <a:r>
              <a:rPr lang="en-US" sz="400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gradFill>
                  <a:gsLst>
                    <a:gs pos="100000">
                      <a:srgbClr val="7030A0"/>
                    </a:gs>
                    <a:gs pos="87500">
                      <a:srgbClr val="002060"/>
                    </a:gs>
                    <a:gs pos="71000">
                      <a:srgbClr val="00B0F0"/>
                    </a:gs>
                    <a:gs pos="55000">
                      <a:srgbClr val="00B050"/>
                    </a:gs>
                    <a:gs pos="38000">
                      <a:srgbClr val="92D050"/>
                    </a:gs>
                    <a:gs pos="20000">
                      <a:srgbClr val="FFC000"/>
                    </a:gs>
                    <a:gs pos="0">
                      <a:srgbClr val="C00000"/>
                    </a:gs>
                  </a:gsLst>
                  <a:lin ang="0" scaled="1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P-087" panose="020B0803050302020204" pitchFamily="34" charset="0"/>
              </a:rPr>
              <a:t>  Hoạt động trải nghiệm</a:t>
            </a:r>
            <a:endParaRPr lang="vi-VN" sz="400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gradFill>
                <a:gsLst>
                  <a:gs pos="100000">
                    <a:srgbClr val="7030A0"/>
                  </a:gs>
                  <a:gs pos="87500">
                    <a:srgbClr val="002060"/>
                  </a:gs>
                  <a:gs pos="71000">
                    <a:srgbClr val="00B0F0"/>
                  </a:gs>
                  <a:gs pos="55000">
                    <a:srgbClr val="00B050"/>
                  </a:gs>
                  <a:gs pos="38000">
                    <a:srgbClr val="92D050"/>
                  </a:gs>
                  <a:gs pos="20000">
                    <a:srgbClr val="FFC000"/>
                  </a:gs>
                  <a:gs pos="0">
                    <a:srgbClr val="C00000"/>
                  </a:gs>
                </a:gsLst>
                <a:lin ang="0" scaled="1"/>
              </a:gra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1" name="Hộp Văn bản 130">
            <a:extLst>
              <a:ext uri="{FF2B5EF4-FFF2-40B4-BE49-F238E27FC236}">
                <a16:creationId xmlns:a16="http://schemas.microsoft.com/office/drawing/2014/main" id="{400EDF76-B1D4-450D-B5F1-8592607BD514}"/>
              </a:ext>
            </a:extLst>
          </p:cNvPr>
          <p:cNvSpPr txBox="1"/>
          <p:nvPr/>
        </p:nvSpPr>
        <p:spPr>
          <a:xfrm>
            <a:off x="2113361" y="2048530"/>
            <a:ext cx="5014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pc="5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Lớp 3 – Bộ sách Cánh Diều</a:t>
            </a:r>
            <a:endParaRPr lang="vi-VN" sz="2800" b="1" spc="5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32" name="Hộp Văn bản 131">
            <a:extLst>
              <a:ext uri="{FF2B5EF4-FFF2-40B4-BE49-F238E27FC236}">
                <a16:creationId xmlns:a16="http://schemas.microsoft.com/office/drawing/2014/main" id="{900FFF7C-5915-4088-8511-F5C8F7011ABE}"/>
              </a:ext>
            </a:extLst>
          </p:cNvPr>
          <p:cNvSpPr txBox="1"/>
          <p:nvPr/>
        </p:nvSpPr>
        <p:spPr>
          <a:xfrm>
            <a:off x="2009567" y="2720523"/>
            <a:ext cx="4809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pc="5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Chủ đề: Em yêu lao động</a:t>
            </a:r>
            <a:endParaRPr lang="vi-VN" sz="2800" b="1" spc="50">
              <a:ln w="0"/>
              <a:solidFill>
                <a:srgbClr val="0070C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33" name="Picture 4">
            <a:extLst>
              <a:ext uri="{FF2B5EF4-FFF2-40B4-BE49-F238E27FC236}">
                <a16:creationId xmlns:a16="http://schemas.microsoft.com/office/drawing/2014/main" id="{0BE03445-9FC9-4D2C-9597-57FA9263B5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625" y="3351725"/>
            <a:ext cx="1641197" cy="133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1"/>
      <p:bldP spid="131" grpId="0"/>
      <p:bldP spid="1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5D2FFE27-4FCB-F2E6-90AA-2BF3E4BE6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" y="3262"/>
            <a:ext cx="9128792" cy="5134945"/>
          </a:xfrm>
          <a:prstGeom prst="rect">
            <a:avLst/>
          </a:prstGeom>
        </p:spPr>
      </p:pic>
      <p:pic>
        <p:nvPicPr>
          <p:cNvPr id="5" name="Hình ảnh 4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05E02769-B46F-EB58-BD09-966E225AC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554" y="2570735"/>
            <a:ext cx="3441186" cy="2456461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2183B73-AE32-1B95-742D-93C882542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632" y="3261"/>
            <a:ext cx="4596166" cy="3701446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86464A3-A966-19E0-4569-A4017C4BF5CE}"/>
              </a:ext>
            </a:extLst>
          </p:cNvPr>
          <p:cNvSpPr txBox="1"/>
          <p:nvPr/>
        </p:nvSpPr>
        <p:spPr>
          <a:xfrm>
            <a:off x="3844262" y="1629971"/>
            <a:ext cx="3339036" cy="1129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371" kern="1200">
                <a:ln>
                  <a:solidFill>
                    <a:sysClr val="windowText" lastClr="000000"/>
                  </a:solidFill>
                </a:ln>
                <a:solidFill>
                  <a:srgbClr val="FF7C80"/>
                </a:solidFill>
                <a:latin typeface="SVN-Ziclets" panose="02000603000000000000" pitchFamily="2" charset="0"/>
                <a:ea typeface="+mn-ea"/>
              </a:rPr>
              <a:t>SINH</a:t>
            </a:r>
            <a:r>
              <a:rPr lang="en-US" sz="3371" kern="1200">
                <a:ln>
                  <a:solidFill>
                    <a:sysClr val="windowText" lastClr="000000"/>
                  </a:solidFill>
                </a:ln>
                <a:latin typeface="SVN-Ziclets" panose="02000603000000000000" pitchFamily="2" charset="0"/>
                <a:ea typeface="+mn-ea"/>
              </a:rPr>
              <a:t> </a:t>
            </a:r>
            <a:r>
              <a:rPr lang="en-US" sz="3371" kern="120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SVN-Ziclets" panose="02000603000000000000" pitchFamily="2" charset="0"/>
                <a:ea typeface="+mn-ea"/>
              </a:rPr>
              <a:t>HOẠT</a:t>
            </a:r>
            <a:r>
              <a:rPr lang="en-US" sz="3371" kern="1200">
                <a:ln>
                  <a:solidFill>
                    <a:sysClr val="windowText" lastClr="000000"/>
                  </a:solidFill>
                </a:ln>
                <a:latin typeface="SVN-Ziclets" panose="02000603000000000000" pitchFamily="2" charset="0"/>
                <a:ea typeface="+mn-ea"/>
              </a:rPr>
              <a:t> </a:t>
            </a:r>
            <a:r>
              <a:rPr lang="en-US" sz="3371" kern="120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SVN-Ziclets" panose="02000603000000000000" pitchFamily="2" charset="0"/>
                <a:ea typeface="+mn-ea"/>
              </a:rPr>
              <a:t>LỚP</a:t>
            </a:r>
          </a:p>
        </p:txBody>
      </p:sp>
    </p:spTree>
    <p:extLst>
      <p:ext uri="{BB962C8B-B14F-4D97-AF65-F5344CB8AC3E}">
        <p14:creationId xmlns:p14="http://schemas.microsoft.com/office/powerpoint/2010/main" val="121625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D1A3FF8A-08A4-CD20-222F-BFC8B3E457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28" y="175174"/>
            <a:ext cx="8736346" cy="4793155"/>
          </a:xfrm>
          <a:prstGeom prst="roundRect">
            <a:avLst>
              <a:gd name="adj" fmla="val 7355"/>
            </a:avLst>
          </a:prstGeom>
          <a:ln>
            <a:noFill/>
          </a:ln>
          <a:effectLst>
            <a:softEdge rad="112500"/>
          </a:effectLst>
        </p:spPr>
      </p:pic>
      <p:pic>
        <p:nvPicPr>
          <p:cNvPr id="3" name="Hình ảnh 2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967D71FC-E9AD-EDC8-1D21-2595DA748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266" y="2199485"/>
            <a:ext cx="3459516" cy="2469546"/>
          </a:xfrm>
          <a:prstGeom prst="rect">
            <a:avLst/>
          </a:prstGeom>
        </p:spPr>
      </p:pic>
      <p:pic>
        <p:nvPicPr>
          <p:cNvPr id="4" name="Hình ảnh 3" descr="Ảnh có chứa quảng trường&#10;&#10;Mô tả được tạo tự động">
            <a:extLst>
              <a:ext uri="{FF2B5EF4-FFF2-40B4-BE49-F238E27FC236}">
                <a16:creationId xmlns:a16="http://schemas.microsoft.com/office/drawing/2014/main" id="{3A918941-BEA5-AC3B-B3D7-5DF2D6022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0" b="97743" l="9986" r="89967">
                        <a14:foregroundMark x1="15958" y1="9823" x2="21452" y2="23917"/>
                        <a14:foregroundMark x1="18490" y1="5674" x2="18490" y2="10494"/>
                        <a14:foregroundMark x1="14190" y1="91641" x2="14190" y2="94204"/>
                        <a14:foregroundMark x1="75776" y1="96095" x2="75776" y2="96095"/>
                        <a14:foregroundMark x1="14190" y1="96461" x2="14190" y2="96461"/>
                        <a14:foregroundMark x1="74295" y1="97071" x2="75012" y2="977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841" y="-152977"/>
            <a:ext cx="6627572" cy="5121305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8DCE69F-9093-E61C-2295-F42E9815A0AC}"/>
              </a:ext>
            </a:extLst>
          </p:cNvPr>
          <p:cNvSpPr txBox="1"/>
          <p:nvPr/>
        </p:nvSpPr>
        <p:spPr>
          <a:xfrm>
            <a:off x="3883435" y="1286452"/>
            <a:ext cx="3939075" cy="2859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5993" kern="1200">
                <a:latin typeface="SVN-Anastasia" panose="020B0606040200020203" pitchFamily="34" charset="0"/>
                <a:ea typeface="+mn-ea"/>
              </a:rPr>
              <a:t>Nhận xét </a:t>
            </a:r>
          </a:p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5993" kern="1200">
                <a:latin typeface="SVN-Anastasia" panose="020B0606040200020203" pitchFamily="34" charset="0"/>
                <a:ea typeface="+mn-ea"/>
              </a:rPr>
              <a:t>hoạt động </a:t>
            </a:r>
          </a:p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5993" kern="1200">
                <a:latin typeface="SVN-Anastasia" panose="020B0606040200020203" pitchFamily="34" charset="0"/>
                <a:ea typeface="+mn-ea"/>
              </a:rPr>
              <a:t>Tuần </a:t>
            </a:r>
          </a:p>
        </p:txBody>
      </p:sp>
    </p:spTree>
    <p:extLst>
      <p:ext uri="{BB962C8B-B14F-4D97-AF65-F5344CB8AC3E}">
        <p14:creationId xmlns:p14="http://schemas.microsoft.com/office/powerpoint/2010/main" val="1417326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>
            <a:extLst>
              <a:ext uri="{FF2B5EF4-FFF2-40B4-BE49-F238E27FC236}">
                <a16:creationId xmlns:a16="http://schemas.microsoft.com/office/drawing/2014/main" id="{EA2C6C1C-51E8-4F76-5B79-40B66DC68522}"/>
              </a:ext>
            </a:extLst>
          </p:cNvPr>
          <p:cNvSpPr txBox="1"/>
          <p:nvPr/>
        </p:nvSpPr>
        <p:spPr>
          <a:xfrm>
            <a:off x="668964" y="1942612"/>
            <a:ext cx="3638545" cy="255105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596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596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6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3596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6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trưởng</a:t>
            </a:r>
            <a:r>
              <a:rPr lang="en-US" sz="3596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6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596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6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cáo</a:t>
            </a:r>
            <a:r>
              <a:rPr lang="en-US" sz="3596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6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596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6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596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6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596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6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596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6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596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6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3596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6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596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6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3596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860F8CA4-CECA-5ACA-7793-879F1C276AB1}"/>
              </a:ext>
            </a:extLst>
          </p:cNvPr>
          <p:cNvSpPr txBox="1"/>
          <p:nvPr/>
        </p:nvSpPr>
        <p:spPr>
          <a:xfrm>
            <a:off x="4836493" y="1942614"/>
            <a:ext cx="3638545" cy="255105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596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596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6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trưởng</a:t>
            </a:r>
            <a:r>
              <a:rPr lang="en-US" sz="3596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6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596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6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cáo</a:t>
            </a:r>
            <a:r>
              <a:rPr lang="en-US" sz="3596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6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596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6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596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6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596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6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596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6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596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6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596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6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596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6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3596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8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BF160C7-0E20-5DAD-97C6-0398F42121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" t="20819" r="3832" b="28052"/>
          <a:stretch/>
        </p:blipFill>
        <p:spPr>
          <a:xfrm>
            <a:off x="668964" y="474953"/>
            <a:ext cx="7806074" cy="98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67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58F1F774-CA18-1991-DF94-2FE89E1DECA3}"/>
              </a:ext>
            </a:extLst>
          </p:cNvPr>
          <p:cNvGrpSpPr/>
          <p:nvPr/>
        </p:nvGrpSpPr>
        <p:grpSpPr>
          <a:xfrm>
            <a:off x="2778260" y="435971"/>
            <a:ext cx="4643075" cy="3515543"/>
            <a:chOff x="940336" y="-330200"/>
            <a:chExt cx="3995439" cy="3458739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3F3ACE75-83E3-22EE-1314-D6C5A1C8D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940336" y="-330200"/>
              <a:ext cx="3995439" cy="3458739"/>
            </a:xfrm>
            <a:prstGeom prst="rect">
              <a:avLst/>
            </a:prstGeom>
          </p:spPr>
        </p:pic>
        <p:pic>
          <p:nvPicPr>
            <p:cNvPr id="7" name="Picture 5" descr="Text&#10;&#10;Description automatically generated">
              <a:extLst>
                <a:ext uri="{FF2B5EF4-FFF2-40B4-BE49-F238E27FC236}">
                  <a16:creationId xmlns:a16="http://schemas.microsoft.com/office/drawing/2014/main" id="{B77CF6B2-DB09-145E-5F07-8BE249D8AD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14" t="13251" r="14262" b="15782"/>
            <a:stretch/>
          </p:blipFill>
          <p:spPr>
            <a:xfrm>
              <a:off x="1813226" y="534602"/>
              <a:ext cx="2249658" cy="1621720"/>
            </a:xfrm>
            <a:prstGeom prst="rect">
              <a:avLst/>
            </a:prstGeom>
          </p:spPr>
        </p:pic>
      </p:grpSp>
      <p:pic>
        <p:nvPicPr>
          <p:cNvPr id="11" name="Hình ảnh 10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BAF45983-5EA3-624D-BD19-B500AC2EA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4014" y="2156850"/>
            <a:ext cx="3789315" cy="30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0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E7948095-B245-D220-FEAA-F874EC04B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98" y="206204"/>
            <a:ext cx="8680283" cy="4738229"/>
          </a:xfrm>
          <a:prstGeom prst="roundRect">
            <a:avLst>
              <a:gd name="adj" fmla="val 5389"/>
            </a:avLst>
          </a:prstGeom>
        </p:spPr>
      </p:pic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34A312E8-7345-1F73-0C91-A97D442E4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034" y="841005"/>
            <a:ext cx="4606757" cy="2141829"/>
          </a:xfrm>
          <a:prstGeom prst="rect">
            <a:avLst/>
          </a:prstGeom>
        </p:spPr>
      </p:pic>
      <p:pic>
        <p:nvPicPr>
          <p:cNvPr id="6" name="Hình ảnh 5" descr="Ảnh có chứa người máy&#10;&#10;Mô tả được tạo tự động">
            <a:extLst>
              <a:ext uri="{FF2B5EF4-FFF2-40B4-BE49-F238E27FC236}">
                <a16:creationId xmlns:a16="http://schemas.microsoft.com/office/drawing/2014/main" id="{F10D3305-2858-F0F9-5647-21F9A972D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51" y="1104723"/>
            <a:ext cx="3449723" cy="375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75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B3BA0081-475C-11CD-A9B6-86774C230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300" y="1333493"/>
            <a:ext cx="4145358" cy="3069757"/>
          </a:xfrm>
          <a:prstGeom prst="rect">
            <a:avLst/>
          </a:prstGeom>
        </p:spPr>
      </p:pic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07467964-F259-3642-3581-25659CF69BA3}"/>
              </a:ext>
            </a:extLst>
          </p:cNvPr>
          <p:cNvSpPr/>
          <p:nvPr/>
        </p:nvSpPr>
        <p:spPr>
          <a:xfrm>
            <a:off x="1047722" y="403475"/>
            <a:ext cx="7048556" cy="715971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397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397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397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397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397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397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gắng</a:t>
            </a:r>
            <a:r>
              <a:rPr lang="en-US" sz="2397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2397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397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2397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397" b="1" kern="1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EF19F8D-A029-92B4-4DBB-70165061F3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" t="18922" r="13481" b="19718"/>
          <a:stretch/>
        </p:blipFill>
        <p:spPr>
          <a:xfrm>
            <a:off x="3202828" y="2213142"/>
            <a:ext cx="3230301" cy="164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5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, thiết bị điện tử, màn hình&#10;&#10;Mô tả được tạo tự động">
            <a:extLst>
              <a:ext uri="{FF2B5EF4-FFF2-40B4-BE49-F238E27FC236}">
                <a16:creationId xmlns:a16="http://schemas.microsoft.com/office/drawing/2014/main" id="{A8F453FD-7AA4-E69B-AD48-1BC2150E2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9" y="240761"/>
            <a:ext cx="5085693" cy="46619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C08DE4-54E1-A189-745D-BB1A3BFA65FD}"/>
              </a:ext>
            </a:extLst>
          </p:cNvPr>
          <p:cNvSpPr txBox="1"/>
          <p:nvPr/>
        </p:nvSpPr>
        <p:spPr>
          <a:xfrm>
            <a:off x="1729409" y="1169656"/>
            <a:ext cx="2398656" cy="2121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4395" kern="1200">
                <a:ln>
                  <a:solidFill>
                    <a:srgbClr val="0070C0"/>
                  </a:solidFill>
                </a:ln>
                <a:solidFill>
                  <a:srgbClr val="66FFFF"/>
                </a:solidFill>
                <a:latin typeface="SVN-Poky's" panose="020B0606040200020203" pitchFamily="34" charset="0"/>
                <a:ea typeface="+mn-ea"/>
              </a:rPr>
              <a:t>G</a:t>
            </a:r>
            <a:r>
              <a:rPr lang="en-US" sz="4395" kern="1200">
                <a:ln>
                  <a:solidFill>
                    <a:srgbClr val="0070C0"/>
                  </a:solidFill>
                </a:ln>
                <a:solidFill>
                  <a:srgbClr val="FFFF66"/>
                </a:solidFill>
                <a:latin typeface="SVN-Poky's" panose="020B0606040200020203" pitchFamily="34" charset="0"/>
                <a:ea typeface="+mn-ea"/>
              </a:rPr>
              <a:t>Ó</a:t>
            </a:r>
            <a:r>
              <a:rPr lang="en-US" sz="4395" kern="1200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latin typeface="SVN-Poky's" panose="020B0606040200020203" pitchFamily="34" charset="0"/>
                <a:ea typeface="+mn-ea"/>
              </a:rPr>
              <a:t>C</a:t>
            </a:r>
            <a:r>
              <a:rPr lang="en-US" sz="4395" kern="1200">
                <a:ln>
                  <a:solidFill>
                    <a:srgbClr val="0070C0"/>
                  </a:solidFill>
                </a:ln>
                <a:solidFill>
                  <a:srgbClr val="00B050"/>
                </a:solidFill>
                <a:latin typeface="SVN-Poky's" panose="020B0606040200020203" pitchFamily="34" charset="0"/>
                <a:ea typeface="+mn-ea"/>
              </a:rPr>
              <a:t> </a:t>
            </a:r>
            <a:endParaRPr lang="en-US" sz="4395" kern="1200" dirty="0">
              <a:ln>
                <a:solidFill>
                  <a:srgbClr val="0070C0"/>
                </a:solidFill>
              </a:ln>
              <a:solidFill>
                <a:srgbClr val="00B050"/>
              </a:solidFill>
              <a:latin typeface="SVN-Poky's" panose="020B0606040200020203" pitchFamily="34" charset="0"/>
              <a:ea typeface="+mn-ea"/>
            </a:endParaRPr>
          </a:p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4395" kern="1200">
                <a:ln>
                  <a:solidFill>
                    <a:srgbClr val="0070C0"/>
                  </a:solidFill>
                </a:ln>
                <a:solidFill>
                  <a:srgbClr val="FF99FF"/>
                </a:solidFill>
                <a:latin typeface="SVN-Poky's" panose="020B0606040200020203" pitchFamily="34" charset="0"/>
                <a:ea typeface="+mn-ea"/>
              </a:rPr>
              <a:t>T</a:t>
            </a:r>
            <a:r>
              <a:rPr lang="en-US" sz="4395" kern="1200">
                <a:ln>
                  <a:solidFill>
                    <a:srgbClr val="0070C0"/>
                  </a:solidFill>
                </a:ln>
                <a:solidFill>
                  <a:srgbClr val="FFFF66"/>
                </a:solidFill>
                <a:latin typeface="SVN-Poky's" panose="020B0606040200020203" pitchFamily="34" charset="0"/>
                <a:ea typeface="+mn-ea"/>
              </a:rPr>
              <a:t>U</a:t>
            </a:r>
            <a:r>
              <a:rPr lang="en-US" sz="4395" kern="1200">
                <a:ln>
                  <a:solidFill>
                    <a:srgbClr val="0070C0"/>
                  </a:solidFill>
                </a:ln>
                <a:solidFill>
                  <a:srgbClr val="66FFFF"/>
                </a:solidFill>
                <a:latin typeface="SVN-Poky's" panose="020B0606040200020203" pitchFamily="34" charset="0"/>
                <a:ea typeface="+mn-ea"/>
              </a:rPr>
              <a:t>Y</a:t>
            </a:r>
            <a:r>
              <a:rPr lang="en-US" sz="4395" kern="1200">
                <a:ln>
                  <a:solidFill>
                    <a:srgbClr val="0070C0"/>
                  </a:solidFill>
                </a:ln>
                <a:solidFill>
                  <a:srgbClr val="FF99FF"/>
                </a:solidFill>
                <a:latin typeface="SVN-Poky's" panose="020B0606040200020203" pitchFamily="34" charset="0"/>
                <a:ea typeface="+mn-ea"/>
              </a:rPr>
              <a:t>Ê</a:t>
            </a:r>
            <a:r>
              <a:rPr lang="en-US" sz="4395" kern="1200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latin typeface="SVN-Poky's" panose="020B0606040200020203" pitchFamily="34" charset="0"/>
                <a:ea typeface="+mn-ea"/>
              </a:rPr>
              <a:t>N</a:t>
            </a:r>
            <a:r>
              <a:rPr lang="en-US" sz="4395" kern="1200">
                <a:ln>
                  <a:solidFill>
                    <a:srgbClr val="0070C0"/>
                  </a:solidFill>
                </a:ln>
                <a:solidFill>
                  <a:srgbClr val="00B050"/>
                </a:solidFill>
                <a:latin typeface="SVN-Poky's" panose="020B0606040200020203" pitchFamily="34" charset="0"/>
                <a:ea typeface="+mn-ea"/>
              </a:rPr>
              <a:t> </a:t>
            </a:r>
            <a:endParaRPr lang="en-US" sz="4395" kern="1200" dirty="0">
              <a:ln>
                <a:solidFill>
                  <a:srgbClr val="0070C0"/>
                </a:solidFill>
              </a:ln>
              <a:solidFill>
                <a:srgbClr val="00B050"/>
              </a:solidFill>
              <a:latin typeface="SVN-Poky's" panose="020B0606040200020203" pitchFamily="34" charset="0"/>
              <a:ea typeface="+mn-ea"/>
            </a:endParaRPr>
          </a:p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4395" kern="1200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latin typeface="SVN-Poky's" panose="020B0606040200020203" pitchFamily="34" charset="0"/>
                <a:ea typeface="+mn-ea"/>
              </a:rPr>
              <a:t>D</a:t>
            </a:r>
            <a:r>
              <a:rPr lang="en-US" sz="4395" kern="1200">
                <a:ln>
                  <a:solidFill>
                    <a:srgbClr val="0070C0"/>
                  </a:solidFill>
                </a:ln>
                <a:solidFill>
                  <a:srgbClr val="66FFFF"/>
                </a:solidFill>
                <a:latin typeface="SVN-Poky's" panose="020B0606040200020203" pitchFamily="34" charset="0"/>
                <a:ea typeface="+mn-ea"/>
              </a:rPr>
              <a:t>Ư</a:t>
            </a:r>
            <a:r>
              <a:rPr lang="en-US" sz="4395" kern="1200">
                <a:ln>
                  <a:solidFill>
                    <a:srgbClr val="0070C0"/>
                  </a:solidFill>
                </a:ln>
                <a:solidFill>
                  <a:srgbClr val="FFFF66"/>
                </a:solidFill>
                <a:latin typeface="SVN-Poky's" panose="020B0606040200020203" pitchFamily="34" charset="0"/>
                <a:ea typeface="+mn-ea"/>
              </a:rPr>
              <a:t>Ơ</a:t>
            </a:r>
            <a:r>
              <a:rPr lang="en-US" sz="4395" kern="1200">
                <a:ln>
                  <a:solidFill>
                    <a:srgbClr val="0070C0"/>
                  </a:solidFill>
                </a:ln>
                <a:solidFill>
                  <a:srgbClr val="FF99FF"/>
                </a:solidFill>
                <a:latin typeface="SVN-Poky's" panose="020B0606040200020203" pitchFamily="34" charset="0"/>
                <a:ea typeface="+mn-ea"/>
              </a:rPr>
              <a:t>N</a:t>
            </a:r>
            <a:r>
              <a:rPr lang="en-US" sz="4395" kern="1200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latin typeface="SVN-Poky's" panose="020B0606040200020203" pitchFamily="34" charset="0"/>
                <a:ea typeface="+mn-ea"/>
              </a:rPr>
              <a:t>G</a:t>
            </a:r>
            <a:endParaRPr lang="en-US" sz="4395" kern="1200" dirty="0">
              <a:ln>
                <a:solidFill>
                  <a:srgbClr val="0070C0"/>
                </a:solidFill>
              </a:ln>
              <a:solidFill>
                <a:srgbClr val="CCFF33"/>
              </a:solidFill>
              <a:latin typeface="SVN-Poky's" panose="020B0606040200020203" pitchFamily="34" charset="0"/>
              <a:ea typeface="+mn-ea"/>
            </a:endParaRPr>
          </a:p>
        </p:txBody>
      </p:sp>
      <p:pic>
        <p:nvPicPr>
          <p:cNvPr id="6" name="Hình ảnh 5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CBBACC9A-BFC0-5FD3-8D9C-013F7AE24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229066" y="1730502"/>
            <a:ext cx="4371054" cy="312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4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276</Words>
  <Application>Microsoft Office PowerPoint</Application>
  <PresentationFormat>On-screen Show (16:9)</PresentationFormat>
  <Paragraphs>49</Paragraphs>
  <Slides>19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9" baseType="lpstr">
      <vt:lpstr>HP-087</vt:lpstr>
      <vt:lpstr>Symbol</vt:lpstr>
      <vt:lpstr>SVN-Kitten</vt:lpstr>
      <vt:lpstr>SVN-Poky's</vt:lpstr>
      <vt:lpstr>Patrick Hand</vt:lpstr>
      <vt:lpstr>Times New Roman</vt:lpstr>
      <vt:lpstr>SVN-Ziclets</vt:lpstr>
      <vt:lpstr>Patrick Hand SC</vt:lpstr>
      <vt:lpstr>Arial-Rounded</vt:lpstr>
      <vt:lpstr>等线 Light</vt:lpstr>
      <vt:lpstr>AvantGarde</vt:lpstr>
      <vt:lpstr>UTM Cookies</vt:lpstr>
      <vt:lpstr>HP001 4 hàng</vt:lpstr>
      <vt:lpstr>Arial</vt:lpstr>
      <vt:lpstr>DFPOP1-W9</vt:lpstr>
      <vt:lpstr>SVN-Anastasia</vt:lpstr>
      <vt:lpstr>等线</vt:lpstr>
      <vt:lpstr>English Language Grammar Rules by Slidesgo</vt:lpstr>
      <vt:lpstr>Office 主题​​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Language Grammar Rules</dc:title>
  <dc:creator>Phạm Vân</dc:creator>
  <cp:lastModifiedBy>Hà Nguyễn Thị Thu</cp:lastModifiedBy>
  <cp:revision>14</cp:revision>
  <dcterms:modified xsi:type="dcterms:W3CDTF">2022-11-06T10:13:18Z</dcterms:modified>
</cp:coreProperties>
</file>