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14" r:id="rId2"/>
    <p:sldId id="365" r:id="rId3"/>
    <p:sldId id="334" r:id="rId4"/>
    <p:sldId id="335" r:id="rId5"/>
    <p:sldId id="359" r:id="rId6"/>
    <p:sldId id="361" r:id="rId7"/>
    <p:sldId id="362" r:id="rId8"/>
    <p:sldId id="323" r:id="rId9"/>
    <p:sldId id="366" r:id="rId10"/>
    <p:sldId id="367" r:id="rId11"/>
    <p:sldId id="289" r:id="rId12"/>
    <p:sldId id="292" r:id="rId13"/>
    <p:sldId id="294" r:id="rId14"/>
    <p:sldId id="295" r:id="rId15"/>
    <p:sldId id="368" r:id="rId16"/>
    <p:sldId id="296" r:id="rId17"/>
    <p:sldId id="299" r:id="rId18"/>
    <p:sldId id="364" r:id="rId19"/>
    <p:sldId id="326" r:id="rId20"/>
    <p:sldId id="310" r:id="rId21"/>
    <p:sldId id="307" r:id="rId22"/>
    <p:sldId id="327" r:id="rId23"/>
    <p:sldId id="329" r:id="rId24"/>
    <p:sldId id="31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4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6FF71-EE47-453B-8F82-3A06E119B6D0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D29C9-1E9F-42E5-9138-472EC3019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3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FD29C9-1E9F-42E5-9138-472EC301941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37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3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4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9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1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6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6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8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5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4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8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2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8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1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1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2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1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7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6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21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6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5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3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0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4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27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85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7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3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43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44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45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09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35.emf"/><Relationship Id="rId7" Type="http://schemas.openxmlformats.org/officeDocument/2006/relationships/image" Target="../media/image44.PNG"/><Relationship Id="rId12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5" Type="http://schemas.openxmlformats.org/officeDocument/2006/relationships/image" Target="../media/image43.emf"/><Relationship Id="rId10" Type="http://schemas.openxmlformats.org/officeDocument/2006/relationships/image" Target="../media/image48.PNG"/><Relationship Id="rId4" Type="http://schemas.openxmlformats.org/officeDocument/2006/relationships/image" Target="../media/image41.emf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7.png"/><Relationship Id="rId3" Type="http://schemas.openxmlformats.org/officeDocument/2006/relationships/image" Target="../media/image41.emf"/><Relationship Id="rId7" Type="http://schemas.openxmlformats.org/officeDocument/2006/relationships/image" Target="../media/image50.png"/><Relationship Id="rId12" Type="http://schemas.openxmlformats.org/officeDocument/2006/relationships/image" Target="../media/image5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5.png"/><Relationship Id="rId5" Type="http://schemas.openxmlformats.org/officeDocument/2006/relationships/image" Target="../media/image53.emf"/><Relationship Id="rId15" Type="http://schemas.openxmlformats.org/officeDocument/2006/relationships/image" Target="../media/image59.png"/><Relationship Id="rId10" Type="http://schemas.openxmlformats.org/officeDocument/2006/relationships/image" Target="../media/image49.png"/><Relationship Id="rId4" Type="http://schemas.openxmlformats.org/officeDocument/2006/relationships/image" Target="../media/image43.emf"/><Relationship Id="rId9" Type="http://schemas.openxmlformats.org/officeDocument/2006/relationships/image" Target="../media/image52.png"/><Relationship Id="rId1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67.PNG"/><Relationship Id="rId3" Type="http://schemas.openxmlformats.org/officeDocument/2006/relationships/image" Target="../media/image35.emf"/><Relationship Id="rId7" Type="http://schemas.openxmlformats.org/officeDocument/2006/relationships/image" Target="../media/image62.png"/><Relationship Id="rId12" Type="http://schemas.openxmlformats.org/officeDocument/2006/relationships/image" Target="../media/image6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61.png"/><Relationship Id="rId15" Type="http://schemas.openxmlformats.org/officeDocument/2006/relationships/image" Target="../media/image69.PNG"/><Relationship Id="rId10" Type="http://schemas.openxmlformats.org/officeDocument/2006/relationships/image" Target="../media/image54.png"/><Relationship Id="rId4" Type="http://schemas.openxmlformats.org/officeDocument/2006/relationships/image" Target="../media/image43.emf"/><Relationship Id="rId9" Type="http://schemas.openxmlformats.org/officeDocument/2006/relationships/image" Target="../media/image64.png"/><Relationship Id="rId1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73.PNG"/><Relationship Id="rId3" Type="http://schemas.openxmlformats.org/officeDocument/2006/relationships/image" Target="../media/image35.emf"/><Relationship Id="rId7" Type="http://schemas.openxmlformats.org/officeDocument/2006/relationships/image" Target="../media/image63.png"/><Relationship Id="rId12" Type="http://schemas.openxmlformats.org/officeDocument/2006/relationships/image" Target="../media/image7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70.PNG"/><Relationship Id="rId5" Type="http://schemas.openxmlformats.org/officeDocument/2006/relationships/image" Target="../media/image71.png"/><Relationship Id="rId10" Type="http://schemas.openxmlformats.org/officeDocument/2006/relationships/image" Target="../media/image65.png"/><Relationship Id="rId4" Type="http://schemas.openxmlformats.org/officeDocument/2006/relationships/image" Target="../media/image43.emf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4.jpe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35.emf"/><Relationship Id="rId16" Type="http://schemas.openxmlformats.org/officeDocument/2006/relationships/image" Target="../media/image5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41.emf"/><Relationship Id="rId15" Type="http://schemas.openxmlformats.org/officeDocument/2006/relationships/image" Target="../media/image84.jpeg"/><Relationship Id="rId10" Type="http://schemas.openxmlformats.org/officeDocument/2006/relationships/image" Target="../media/image79.png"/><Relationship Id="rId4" Type="http://schemas.openxmlformats.org/officeDocument/2006/relationships/image" Target="../media/image43.emf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53.emf"/><Relationship Id="rId4" Type="http://schemas.openxmlformats.org/officeDocument/2006/relationships/image" Target="../media/image8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5.jpeg"/><Relationship Id="rId4" Type="http://schemas.openxmlformats.org/officeDocument/2006/relationships/image" Target="../media/image5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90.png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audio" Target="../media/audio1.wav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11" Type="http://schemas.openxmlformats.org/officeDocument/2006/relationships/audio" Target="../media/audio2.wav"/><Relationship Id="rId5" Type="http://schemas.openxmlformats.org/officeDocument/2006/relationships/image" Target="../media/image27.emf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image" Target="../media/image96.png"/><Relationship Id="rId3" Type="http://schemas.openxmlformats.org/officeDocument/2006/relationships/audio" Target="../media/audio1.wav"/><Relationship Id="rId7" Type="http://schemas.openxmlformats.org/officeDocument/2006/relationships/image" Target="../media/image94.png"/><Relationship Id="rId12" Type="http://schemas.openxmlformats.org/officeDocument/2006/relationships/image" Target="../media/image9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11" Type="http://schemas.openxmlformats.org/officeDocument/2006/relationships/image" Target="../media/image93.png"/><Relationship Id="rId5" Type="http://schemas.openxmlformats.org/officeDocument/2006/relationships/image" Target="../media/image27.emf"/><Relationship Id="rId15" Type="http://schemas.openxmlformats.org/officeDocument/2006/relationships/audio" Target="../media/audio2.wav"/><Relationship Id="rId10" Type="http://schemas.openxmlformats.org/officeDocument/2006/relationships/image" Target="../media/image30.png"/><Relationship Id="rId4" Type="http://schemas.openxmlformats.org/officeDocument/2006/relationships/audio" Target="../media/audio2.wav"/><Relationship Id="rId9" Type="http://schemas.openxmlformats.org/officeDocument/2006/relationships/image" Target="../media/image92.png"/><Relationship Id="rId1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28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11" Type="http://schemas.openxmlformats.org/officeDocument/2006/relationships/image" Target="../media/image30.png"/><Relationship Id="rId5" Type="http://schemas.openxmlformats.org/officeDocument/2006/relationships/image" Target="../media/image97.png"/><Relationship Id="rId10" Type="http://schemas.openxmlformats.org/officeDocument/2006/relationships/image" Target="../media/image92.png"/><Relationship Id="rId4" Type="http://schemas.openxmlformats.org/officeDocument/2006/relationships/audio" Target="../media/audio2.wav"/><Relationship Id="rId9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3.wav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98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22.png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11" Type="http://schemas.openxmlformats.org/officeDocument/2006/relationships/audio" Target="../media/audio2.wav"/><Relationship Id="rId5" Type="http://schemas.openxmlformats.org/officeDocument/2006/relationships/image" Target="../media/image27.emf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audio" Target="../media/audio1.wav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11" Type="http://schemas.openxmlformats.org/officeDocument/2006/relationships/audio" Target="../media/audio2.wav"/><Relationship Id="rId5" Type="http://schemas.openxmlformats.org/officeDocument/2006/relationships/image" Target="../media/image27.emf"/><Relationship Id="rId10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33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emf"/><Relationship Id="rId11" Type="http://schemas.openxmlformats.org/officeDocument/2006/relationships/image" Target="../media/image30.png"/><Relationship Id="rId5" Type="http://schemas.openxmlformats.org/officeDocument/2006/relationships/image" Target="../media/image27.emf"/><Relationship Id="rId10" Type="http://schemas.openxmlformats.org/officeDocument/2006/relationships/image" Target="../media/image29.png"/><Relationship Id="rId4" Type="http://schemas.openxmlformats.org/officeDocument/2006/relationships/audio" Target="../media/audio2.wav"/><Relationship Id="rId9" Type="http://schemas.openxmlformats.org/officeDocument/2006/relationships/image" Target="../media/image28.png"/><Relationship Id="rId1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10" Type="http://schemas.openxmlformats.org/officeDocument/2006/relationships/image" Target="../media/image34.png"/><Relationship Id="rId4" Type="http://schemas.openxmlformats.org/officeDocument/2006/relationships/image" Target="../media/image16.emf"/><Relationship Id="rId9" Type="http://schemas.openxmlformats.org/officeDocument/2006/relationships/image" Target="../media/image2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" y="126"/>
            <a:ext cx="12191552" cy="6857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589" y="1274273"/>
            <a:ext cx="8204823" cy="45662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7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15442" y="3937000"/>
            <a:ext cx="8561117" cy="2826354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94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94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816748"/>
            <a:ext cx="1308555" cy="1342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3740" y="4902200"/>
            <a:ext cx="5053522" cy="1106663"/>
          </a:xfrm>
          <a:prstGeom prst="rect">
            <a:avLst/>
          </a:prstGeom>
          <a:noFill/>
        </p:spPr>
        <p:txBody>
          <a:bodyPr wrap="none" lIns="91324" tIns="45663" rIns="91324" bIns="45663">
            <a:spAutoFit/>
          </a:bodyPr>
          <a:lstStyle/>
          <a:p>
            <a:pPr algn="ctr">
              <a:defRPr/>
            </a:pPr>
            <a:r>
              <a:rPr lang="en-US" sz="6592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92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0" y="139147"/>
            <a:ext cx="12009783" cy="6530009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F1268A4-6393-4FA3-94B3-40604D1B3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7885" y="1013998"/>
            <a:ext cx="2219325" cy="206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5D5E65-EF2E-4365-9BFC-93E83FBD60E7}"/>
                  </a:ext>
                </a:extLst>
              </p:cNvPr>
              <p:cNvSpPr txBox="1"/>
              <p:nvPr/>
            </p:nvSpPr>
            <p:spPr>
              <a:xfrm>
                <a:off x="1669774" y="3041374"/>
                <a:ext cx="2991678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</a:t>
                </a:r>
                <a:r>
                  <a:rPr kumimoji="0" lang="en-US" sz="4000" b="1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1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5D5E65-EF2E-4365-9BFC-93E83FBD6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774" y="3041374"/>
                <a:ext cx="2991678" cy="889154"/>
              </a:xfrm>
              <a:prstGeom prst="rect">
                <a:avLst/>
              </a:prstGeom>
              <a:blipFill>
                <a:blip r:embed="rId4"/>
                <a:stretch>
                  <a:fillRect l="-10387" t="-1370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038FF365-3E60-4311-822B-94025154E7D9}"/>
              </a:ext>
            </a:extLst>
          </p:cNvPr>
          <p:cNvSpPr txBox="1"/>
          <p:nvPr/>
        </p:nvSpPr>
        <p:spPr>
          <a:xfrm>
            <a:off x="864703" y="4005470"/>
            <a:ext cx="341906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77C56E-AC18-4EFE-A37A-2E6359EF6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136" y="997640"/>
            <a:ext cx="2221603" cy="20920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14E52B-A6AF-470E-8CA6-41D69FE7952E}"/>
                  </a:ext>
                </a:extLst>
              </p:cNvPr>
              <p:cNvSpPr txBox="1"/>
              <p:nvPr/>
            </p:nvSpPr>
            <p:spPr>
              <a:xfrm>
                <a:off x="5486399" y="3061252"/>
                <a:ext cx="2991678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</a:t>
                </a:r>
                <a:r>
                  <a:rPr kumimoji="0" lang="en-US" sz="4000" b="1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1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14E52B-A6AF-470E-8CA6-41D69FE79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9" y="3061252"/>
                <a:ext cx="2991678" cy="889154"/>
              </a:xfrm>
              <a:prstGeom prst="rect">
                <a:avLst/>
              </a:prstGeom>
              <a:blipFill>
                <a:blip r:embed="rId6"/>
                <a:stretch>
                  <a:fillRect l="-10183" t="-685" b="-19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480C350-13F6-4FF6-A078-2C0D435CDD9B}"/>
              </a:ext>
            </a:extLst>
          </p:cNvPr>
          <p:cNvSpPr txBox="1"/>
          <p:nvPr/>
        </p:nvSpPr>
        <p:spPr>
          <a:xfrm>
            <a:off x="4740963" y="3995531"/>
            <a:ext cx="37669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4B86913-8FA1-4FBF-845A-F80820A5BA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8651" y="979418"/>
            <a:ext cx="2009775" cy="2076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497595-E9AC-427F-9AFF-DA6FBC82457F}"/>
                  </a:ext>
                </a:extLst>
              </p:cNvPr>
              <p:cNvSpPr txBox="1"/>
              <p:nvPr/>
            </p:nvSpPr>
            <p:spPr>
              <a:xfrm>
                <a:off x="9170503" y="3120887"/>
                <a:ext cx="2991678" cy="8891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kumimoji="0" lang="en-US" sz="4000" b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Ta</a:t>
                </a:r>
                <a:r>
                  <a:rPr kumimoji="0" lang="en-US" sz="4000" b="1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4000" b="1" u="none" strike="noStrike" kern="120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có</a:t>
                </a:r>
                <a14:m>
                  <m:oMath xmlns:m="http://schemas.openxmlformats.org/officeDocument/2006/math">
                    <m:r>
                      <a:rPr kumimoji="0" lang="en-US" sz="4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 </m:t>
                    </m:r>
                    <m:f>
                      <m:fPr>
                        <m:ctrlP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497595-E9AC-427F-9AFF-DA6FBC824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0503" y="3120887"/>
                <a:ext cx="2991678" cy="889154"/>
              </a:xfrm>
              <a:prstGeom prst="rect">
                <a:avLst/>
              </a:prstGeom>
              <a:blipFill>
                <a:blip r:embed="rId8"/>
                <a:stretch>
                  <a:fillRect l="-10183" t="-1370" b="-19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6C8737CF-C932-4C0D-918B-C3F0FEEB6E23}"/>
              </a:ext>
            </a:extLst>
          </p:cNvPr>
          <p:cNvSpPr txBox="1"/>
          <p:nvPr/>
        </p:nvSpPr>
        <p:spPr>
          <a:xfrm>
            <a:off x="8315737" y="4005470"/>
            <a:ext cx="376693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endParaRPr lang="en-US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7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9" grpId="0"/>
      <p:bldP spid="20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134259"/>
            <a:ext cx="6415044" cy="37237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676400"/>
            <a:ext cx="4191000" cy="539591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5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sp>
        <p:nvSpPr>
          <p:cNvPr id="19" name="Speech Bubble: Rectangle with Corners Rounded 18"/>
          <p:cNvSpPr/>
          <p:nvPr/>
        </p:nvSpPr>
        <p:spPr>
          <a:xfrm>
            <a:off x="5379720" y="1143000"/>
            <a:ext cx="5669794" cy="2475846"/>
          </a:xfrm>
          <a:prstGeom prst="wedgeRoundRectCallout">
            <a:avLst>
              <a:gd name="adj1" fmla="val -55407"/>
              <a:gd name="adj2" fmla="val 3522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9000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9000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1260475"/>
            <a:ext cx="12192000" cy="559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586" y="4742057"/>
            <a:ext cx="3645223" cy="21159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-22578" y="-290564"/>
            <a:ext cx="12214578" cy="1585964"/>
            <a:chOff x="-22578" y="-490942"/>
            <a:chExt cx="12237156" cy="15859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/>
              <p:cNvSpPr/>
              <p:nvPr/>
            </p:nvSpPr>
            <p:spPr>
              <a:xfrm>
                <a:off x="2057400" y="106045"/>
                <a:ext cx="8609965" cy="85534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4F0E0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Đã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tô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màu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của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những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nào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5" name="Rectangle: Rounded Corners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06045"/>
                <a:ext cx="8609965" cy="855345"/>
              </a:xfrm>
              <a:prstGeom prst="roundRect">
                <a:avLst>
                  <a:gd name="adj" fmla="val 50000"/>
                </a:avLst>
              </a:prstGeom>
              <a:blipFill>
                <a:blip r:embed="rId6"/>
                <a:stretch>
                  <a:fillRect b="-13014"/>
                </a:stretch>
              </a:blipFill>
              <a:ln w="28575">
                <a:solidFill>
                  <a:srgbClr val="4F0E0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73"/>
          <p:cNvGrpSpPr/>
          <p:nvPr/>
        </p:nvGrpSpPr>
        <p:grpSpPr>
          <a:xfrm>
            <a:off x="33020" y="1550670"/>
            <a:ext cx="12192635" cy="3115945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8" name="Text Box 37"/>
          <p:cNvSpPr txBox="1"/>
          <p:nvPr/>
        </p:nvSpPr>
        <p:spPr>
          <a:xfrm>
            <a:off x="4369904" y="3854643"/>
            <a:ext cx="180848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HÌNH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2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1315720" y="3846829"/>
            <a:ext cx="180848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HÌNH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1</a:t>
            </a:r>
          </a:p>
        </p:txBody>
      </p:sp>
      <p:sp>
        <p:nvSpPr>
          <p:cNvPr id="42" name="Text Box 41"/>
          <p:cNvSpPr txBox="1"/>
          <p:nvPr/>
        </p:nvSpPr>
        <p:spPr>
          <a:xfrm>
            <a:off x="6928457" y="3759504"/>
            <a:ext cx="180848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HÌNH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3</a:t>
            </a:r>
          </a:p>
        </p:txBody>
      </p:sp>
      <p:sp>
        <p:nvSpPr>
          <p:cNvPr id="83" name="Oval 82"/>
          <p:cNvSpPr/>
          <p:nvPr/>
        </p:nvSpPr>
        <p:spPr>
          <a:xfrm>
            <a:off x="2057682" y="76200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390170" y="135375"/>
            <a:ext cx="25006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6ED13B-1058-4509-9B4D-9D7F31529C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8550" y="2297107"/>
            <a:ext cx="1503755" cy="14722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E97FF7-4C8E-4FB1-8E93-EFD49420E3C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0399" y="2297103"/>
            <a:ext cx="1517195" cy="15493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E8CBE8-80CF-4C58-8FEC-9892A259E9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4263" y="2202293"/>
            <a:ext cx="1665365" cy="15646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7B0276-E2F8-4AEC-8CC4-EAE83154D5D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87968" y="1984210"/>
            <a:ext cx="1605927" cy="16690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CFC821-330E-44A7-9C76-D8013B06490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640" y="1341888"/>
            <a:ext cx="832152" cy="88792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1DC208-319A-456D-B960-1AB84185E7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453" y="1169504"/>
            <a:ext cx="758240" cy="8475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F5B644E-CD21-4AA7-8EFE-4869EA5A087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9443" y="1335024"/>
            <a:ext cx="919094" cy="84686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44FD717-8747-492A-841E-D3A17DAC014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23" y="1457609"/>
            <a:ext cx="827368" cy="846861"/>
          </a:xfrm>
          <a:prstGeom prst="rect">
            <a:avLst/>
          </a:prstGeom>
        </p:spPr>
      </p:pic>
      <p:sp>
        <p:nvSpPr>
          <p:cNvPr id="29" name="Text Box 41">
            <a:extLst>
              <a:ext uri="{FF2B5EF4-FFF2-40B4-BE49-F238E27FC236}">
                <a16:creationId xmlns:a16="http://schemas.microsoft.com/office/drawing/2014/main" id="{3523CA39-57EF-4CC3-8F4A-92432564E8CF}"/>
              </a:ext>
            </a:extLst>
          </p:cNvPr>
          <p:cNvSpPr txBox="1"/>
          <p:nvPr/>
        </p:nvSpPr>
        <p:spPr>
          <a:xfrm>
            <a:off x="9284030" y="3729687"/>
            <a:ext cx="180848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HÌNH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3276 0.51041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80" y="255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134259"/>
            <a:ext cx="6415044" cy="372374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42486" y="1905000"/>
            <a:ext cx="4447862" cy="5050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241" y="5791200"/>
            <a:ext cx="820916" cy="9710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337" y="3362859"/>
            <a:ext cx="758240" cy="8475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617" y="3363558"/>
            <a:ext cx="919094" cy="84686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507" y="3403581"/>
            <a:ext cx="827368" cy="8468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768" y="4612444"/>
            <a:ext cx="832152" cy="8879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824" y="4450756"/>
            <a:ext cx="834196" cy="10896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703" y="4623912"/>
            <a:ext cx="845294" cy="85193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716788" y="5659630"/>
            <a:ext cx="3951212" cy="1028086"/>
            <a:chOff x="6566365" y="5574699"/>
            <a:chExt cx="4277625" cy="111301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6365" y="5795685"/>
              <a:ext cx="800112" cy="89203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1728" y="5850852"/>
              <a:ext cx="904387" cy="7957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0962" y="5574699"/>
              <a:ext cx="783028" cy="1089697"/>
            </a:xfrm>
            <a:prstGeom prst="rect">
              <a:avLst/>
            </a:prstGeom>
          </p:spPr>
        </p:pic>
      </p:grpSp>
      <p:sp>
        <p:nvSpPr>
          <p:cNvPr id="19" name="Speech Bubble: Rectangle with Corners Rounded 18"/>
          <p:cNvSpPr/>
          <p:nvPr/>
        </p:nvSpPr>
        <p:spPr>
          <a:xfrm>
            <a:off x="5334000" y="609600"/>
            <a:ext cx="5669794" cy="2475846"/>
          </a:xfrm>
          <a:prstGeom prst="wedgeRoundRectCallout">
            <a:avLst>
              <a:gd name="adj1" fmla="val -55407"/>
              <a:gd name="adj2" fmla="val 3522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E25A74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gói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9822" y="-244209"/>
            <a:ext cx="12214578" cy="1585964"/>
            <a:chOff x="-22578" y="-490942"/>
            <a:chExt cx="12237156" cy="15859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76200" y="2424430"/>
            <a:ext cx="12192635" cy="3434715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/>
              <p:cNvSpPr/>
              <p:nvPr/>
            </p:nvSpPr>
            <p:spPr>
              <a:xfrm>
                <a:off x="2057400" y="106045"/>
                <a:ext cx="10072370" cy="85534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4F0E0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a)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tô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màu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những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kumimoji="0" lang="en-US" sz="3600" b="1" i="0" u="none" strike="noStrike" kern="1200" cap="none" spc="0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nào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5" name="Rectangle: Rounded Corners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06045"/>
                <a:ext cx="10072370" cy="855345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 b="-12245"/>
                </a:stretch>
              </a:blipFill>
              <a:ln w="28575">
                <a:solidFill>
                  <a:srgbClr val="4F0E0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613182" y="91440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5632" y="209670"/>
            <a:ext cx="29014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1295400" y="4419600"/>
            <a:ext cx="180848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3954198" y="4396522"/>
            <a:ext cx="180848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2" name="Text Box 41"/>
          <p:cNvSpPr txBox="1"/>
          <p:nvPr/>
        </p:nvSpPr>
        <p:spPr>
          <a:xfrm>
            <a:off x="6610454" y="4489279"/>
            <a:ext cx="180848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sp>
        <p:nvSpPr>
          <p:cNvPr id="44" name="Text Box 43"/>
          <p:cNvSpPr txBox="1"/>
          <p:nvPr/>
        </p:nvSpPr>
        <p:spPr>
          <a:xfrm>
            <a:off x="9461043" y="4526882"/>
            <a:ext cx="180848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61" y="2272416"/>
            <a:ext cx="508174" cy="61800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266" y="2322612"/>
            <a:ext cx="508174" cy="553997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07" y="2223009"/>
            <a:ext cx="508174" cy="553999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126" y="2367898"/>
            <a:ext cx="618675" cy="528812"/>
          </a:xfrm>
          <a:prstGeom prst="rect">
            <a:avLst/>
          </a:prstGeom>
        </p:spPr>
      </p:pic>
      <p:pic>
        <p:nvPicPr>
          <p:cNvPr id="185" name="Picture 18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2008" y="5057815"/>
            <a:ext cx="1263411" cy="1511950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742" y="5047366"/>
            <a:ext cx="1263411" cy="151195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5047366"/>
            <a:ext cx="1263411" cy="1511950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4485" y="5844266"/>
            <a:ext cx="772177" cy="781228"/>
          </a:xfrm>
          <a:prstGeom prst="rect">
            <a:avLst/>
          </a:prstGeom>
        </p:spPr>
      </p:pic>
      <p:pic>
        <p:nvPicPr>
          <p:cNvPr id="183" name="Picture 1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3427" y="5825851"/>
            <a:ext cx="772177" cy="781228"/>
          </a:xfrm>
          <a:prstGeom prst="rect">
            <a:avLst/>
          </a:prstGeom>
        </p:spPr>
      </p:pic>
      <p:pic>
        <p:nvPicPr>
          <p:cNvPr id="186" name="Picture 18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029293" y="5854715"/>
            <a:ext cx="772177" cy="781228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1260" y="5052142"/>
            <a:ext cx="1263411" cy="1511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DAEBC-7627-4E5B-88B9-70611BEFE9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6219" y="2946604"/>
            <a:ext cx="1656067" cy="15232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BCEFCB-951B-45A1-AB5E-B36FBFE3AC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6509" y="2932044"/>
            <a:ext cx="1460926" cy="14436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6CF65-0F50-47D5-BB91-1913208EF6E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8901" y="2882348"/>
            <a:ext cx="1550882" cy="162607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00FE7F0-FE05-4CA3-91CB-00240A1E07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7744" y="2941983"/>
            <a:ext cx="1561249" cy="1488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23 L -0.02383 0.41458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00625 0.48194 " pathEditMode="relative" rAng="0" ptsTypes="AA">
                                      <p:cBhvr>
                                        <p:cTn id="28" dur="7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29822" y="-244209"/>
            <a:ext cx="12214578" cy="1585964"/>
            <a:chOff x="-22578" y="-490942"/>
            <a:chExt cx="12237156" cy="158596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76200" y="2424430"/>
            <a:ext cx="12192635" cy="3434715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/>
              <p:cNvSpPr/>
              <p:nvPr/>
            </p:nvSpPr>
            <p:spPr>
              <a:xfrm>
                <a:off x="2057400" y="106045"/>
                <a:ext cx="10072370" cy="85534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4F0E0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   B)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Đã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tô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màu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những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hình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nào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85" name="Rectangle: Rounded Corners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06045"/>
                <a:ext cx="10072370" cy="855345"/>
              </a:xfrm>
              <a:prstGeom prst="roundRect">
                <a:avLst>
                  <a:gd name="adj" fmla="val 50000"/>
                </a:avLst>
              </a:prstGeom>
              <a:blipFill>
                <a:blip r:embed="rId5"/>
                <a:stretch>
                  <a:fillRect b="-12245"/>
                </a:stretch>
              </a:blipFill>
              <a:ln w="28575">
                <a:solidFill>
                  <a:srgbClr val="4F0E0E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613182" y="91440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4F0E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5632" y="209670"/>
            <a:ext cx="29014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8" name="Text Box 37"/>
          <p:cNvSpPr txBox="1"/>
          <p:nvPr/>
        </p:nvSpPr>
        <p:spPr>
          <a:xfrm>
            <a:off x="2895600" y="4528931"/>
            <a:ext cx="180848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0" name="Text Box 39"/>
          <p:cNvSpPr txBox="1"/>
          <p:nvPr/>
        </p:nvSpPr>
        <p:spPr>
          <a:xfrm>
            <a:off x="5554398" y="4505853"/>
            <a:ext cx="180848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2" name="Text Box 41"/>
          <p:cNvSpPr txBox="1"/>
          <p:nvPr/>
        </p:nvSpPr>
        <p:spPr>
          <a:xfrm>
            <a:off x="8210654" y="4598610"/>
            <a:ext cx="1808480" cy="4921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561" y="2381747"/>
            <a:ext cx="508174" cy="61800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559" y="2431731"/>
            <a:ext cx="508174" cy="553999"/>
          </a:xfrm>
          <a:prstGeom prst="rect">
            <a:avLst/>
          </a:prstGeom>
        </p:spPr>
      </p:pic>
      <p:pic>
        <p:nvPicPr>
          <p:cNvPr id="135" name="Picture 1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326" y="2477229"/>
            <a:ext cx="618675" cy="528812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02907" y="5146758"/>
            <a:ext cx="1263411" cy="1511950"/>
          </a:xfrm>
          <a:prstGeom prst="rect">
            <a:avLst/>
          </a:prstGeom>
        </p:spPr>
      </p:pic>
      <p:pic>
        <p:nvPicPr>
          <p:cNvPr id="164" name="Picture 16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4600" y="5246150"/>
            <a:ext cx="1263411" cy="1511950"/>
          </a:xfrm>
          <a:prstGeom prst="rect">
            <a:avLst/>
          </a:prstGeom>
        </p:spPr>
      </p:pic>
      <p:pic>
        <p:nvPicPr>
          <p:cNvPr id="172" name="Picture 1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1763" y="5884023"/>
            <a:ext cx="772177" cy="781228"/>
          </a:xfrm>
          <a:prstGeom prst="rect">
            <a:avLst/>
          </a:prstGeom>
        </p:spPr>
      </p:pic>
      <p:pic>
        <p:nvPicPr>
          <p:cNvPr id="188" name="Picture 18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41460" y="5161473"/>
            <a:ext cx="1263411" cy="1511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DAEBC-7627-4E5B-88B9-70611BEFE9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6419" y="3107312"/>
            <a:ext cx="1656067" cy="14204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BCEFCB-951B-45A1-AB5E-B36FBFE3ACA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56709" y="3158936"/>
            <a:ext cx="1460926" cy="12085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C6CF65-0F50-47D5-BB91-1913208EF6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9101" y="3103975"/>
            <a:ext cx="1550882" cy="1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1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00023 L -0.02383 0.41458 " pathEditMode="relative" rAng="0" ptsTypes="AA">
                                      <p:cBhvr>
                                        <p:cTn id="12" dur="7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ThanhDung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6042457" y="4017016"/>
            <a:ext cx="2045263" cy="262678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22578" y="-683711"/>
            <a:ext cx="12214578" cy="1585964"/>
            <a:chOff x="-22578" y="-490942"/>
            <a:chExt cx="12237156" cy="158596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2578" y="-490942"/>
              <a:ext cx="8861778" cy="158596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7484" r="53911"/>
            <a:stretch>
              <a:fillRect/>
            </a:stretch>
          </p:blipFill>
          <p:spPr>
            <a:xfrm>
              <a:off x="8793480" y="-490942"/>
              <a:ext cx="3421098" cy="1585964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-49586" y="3581400"/>
            <a:ext cx="5644736" cy="3276600"/>
            <a:chOff x="5486400" y="3134259"/>
            <a:chExt cx="6415044" cy="372374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6400" y="3134259"/>
              <a:ext cx="6415044" cy="372374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9337" y="3362859"/>
              <a:ext cx="758240" cy="84756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617" y="3363558"/>
              <a:ext cx="919094" cy="84686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7507" y="3403581"/>
              <a:ext cx="827368" cy="846861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8768" y="4612444"/>
              <a:ext cx="832152" cy="887926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6824" y="4450756"/>
              <a:ext cx="834196" cy="108969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7703" y="4623912"/>
              <a:ext cx="845294" cy="851932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6716788" y="5659630"/>
              <a:ext cx="3951212" cy="1028086"/>
              <a:chOff x="6566365" y="5574699"/>
              <a:chExt cx="4277625" cy="111301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6365" y="5795685"/>
                <a:ext cx="800112" cy="89203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41728" y="5850852"/>
                <a:ext cx="904387" cy="795771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060962" y="5574699"/>
                <a:ext cx="783028" cy="1089697"/>
              </a:xfrm>
              <a:prstGeom prst="rect">
                <a:avLst/>
              </a:prstGeom>
            </p:spPr>
          </p:pic>
        </p:grpSp>
      </p:grpSp>
      <p:sp>
        <p:nvSpPr>
          <p:cNvPr id="19" name="Speech Bubble: Rectangle with Corners Rounded 18"/>
          <p:cNvSpPr/>
          <p:nvPr/>
        </p:nvSpPr>
        <p:spPr>
          <a:xfrm flipH="1">
            <a:off x="2255889" y="615953"/>
            <a:ext cx="5669794" cy="2475846"/>
          </a:xfrm>
          <a:prstGeom prst="wedgeRoundRectCallout">
            <a:avLst>
              <a:gd name="adj1" fmla="val -55407"/>
              <a:gd name="adj2" fmla="val 35227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thêm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5471928" y="4533827"/>
            <a:ext cx="1909822" cy="245283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6959079" y="4017016"/>
            <a:ext cx="2045263" cy="262678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6388550" y="4533827"/>
            <a:ext cx="1909822" cy="2452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65229" y="1936489"/>
            <a:ext cx="4447862" cy="5050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31706" y="304801"/>
            <a:ext cx="10528588" cy="2438399"/>
            <a:chOff x="289671" y="3246336"/>
            <a:chExt cx="10591800" cy="198120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89671" y="3246336"/>
              <a:ext cx="10591800" cy="1981200"/>
            </a:xfrm>
            <a:prstGeom prst="roundRect">
              <a:avLst>
                <a:gd name="adj" fmla="val 173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507631" y="3351511"/>
              <a:ext cx="10183192" cy="1729402"/>
            </a:xfrm>
            <a:prstGeom prst="roundRect">
              <a:avLst>
                <a:gd name="adj" fmla="val 201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91165" y="152400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BF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3615" y="211575"/>
            <a:ext cx="290144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Ciel Cadena" panose="02000503000000020004" pitchFamily="50" charset="0"/>
                <a:ea typeface="+mn-ea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05585" y="434340"/>
                <a:ext cx="3676015" cy="1384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>
                  <a:lnSpc>
                    <a:spcPct val="115000"/>
                  </a:lnSpc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556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Thực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ED556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hành</a:t>
                </a:r>
                <a:r>
                  <a:rPr lang="en-US" sz="32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: </a:t>
                </a:r>
                <a:r>
                  <a:rPr lang="en-US" sz="32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Gấp</a:t>
                </a:r>
                <a:r>
                  <a:rPr lang="en-US" sz="32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2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hình</a:t>
                </a:r>
                <a:r>
                  <a:rPr lang="en-US" sz="32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2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để</a:t>
                </a:r>
                <a:r>
                  <a:rPr lang="en-US" sz="32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2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tạo</a:t>
                </a:r>
                <a:r>
                  <a:rPr lang="en-US" sz="32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2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thành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556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ED556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ED5565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kumimoji="0" lang="en-US" sz="32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ED556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ED5565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ED556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ED5565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ED5565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ED556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ED5565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585" y="434340"/>
                <a:ext cx="3676015" cy="1384353"/>
              </a:xfrm>
              <a:prstGeom prst="rect">
                <a:avLst/>
              </a:prstGeom>
              <a:blipFill>
                <a:blip r:embed="rId3"/>
                <a:stretch>
                  <a:fillRect l="-4643" t="-5727" r="-4643" b="-10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5181600" y="602171"/>
            <a:ext cx="1429720" cy="18362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 flipH="1">
            <a:off x="6610942" y="420965"/>
            <a:ext cx="1429720" cy="18362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8040284" y="602171"/>
            <a:ext cx="1429720" cy="18362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 flipH="1">
            <a:off x="9469627" y="420965"/>
            <a:ext cx="1429720" cy="183622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67800" y="3352800"/>
            <a:ext cx="2890520" cy="32823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84EA69-017E-4512-B5B7-D941AFF79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859" y="3098502"/>
            <a:ext cx="8236641" cy="3132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C 0.00859 -0.00741 0.08411 -0.1044 0.00143 0.02407 C -0.08099 0.15278 -0.45703 0.51551 -0.4125 0.64306 C -0.36797 0.77014 0.09544 0.66065 0.22461 0.66088 C 0.35364 0.66111 0.35364 0.64398 0.23307 0.64421 C 0.1125 0.64444 -0.25677 0.65926 -0.37852 0.66227 C -0.50026 0.66528 -0.3737 0.66157 -0.37552 0.65926 C -0.37709 0.65694 -0.38307 0.65185 -0.38711 0.65023 C -0.39102 0.64884 -0.39414 0.65139 -0.39557 0.65185 " pathEditMode="relative" rAng="0" ptsTypes="AAAA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6" y="3310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42 0.02083 C 0.18841 0.01366 0.21576 -0.08218 0.18594 0.04467 C 0.15625 0.17176 0.02083 0.53032 0.03685 0.65625 C 0.053 0.78217 0.21953 0.67384 0.26628 0.67407 C 0.31276 0.6743 0.31276 0.65741 0.2694 0.65764 C 0.22578 0.65787 0.0931 0.67245 0.04909 0.67546 C 0.00521 0.67847 0.05091 0.675 0.05013 0.67245 C 0.04961 0.67014 0.04766 0.66505 0.0461 0.66366 C 0.04453 0.66204 0.04349 0.66481 0.04297 0.66528 " pathEditMode="relative" rAng="0" ptsTypes="AAAAAAA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6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818515" y="267970"/>
            <a:ext cx="10528300" cy="1948815"/>
            <a:chOff x="289671" y="3246336"/>
            <a:chExt cx="10591800" cy="1981200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289671" y="3246336"/>
              <a:ext cx="10591800" cy="1981200"/>
            </a:xfrm>
            <a:prstGeom prst="roundRect">
              <a:avLst>
                <a:gd name="adj" fmla="val 173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Rectangle: Rounded Corners 12"/>
            <p:cNvSpPr/>
            <p:nvPr/>
          </p:nvSpPr>
          <p:spPr>
            <a:xfrm>
              <a:off x="507631" y="3351511"/>
              <a:ext cx="10183192" cy="1729402"/>
            </a:xfrm>
            <a:prstGeom prst="roundRect">
              <a:avLst>
                <a:gd name="adj" fmla="val 20159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591165" y="152400"/>
            <a:ext cx="914400" cy="914400"/>
          </a:xfrm>
          <a:prstGeom prst="ellipse">
            <a:avLst/>
          </a:prstGeom>
          <a:solidFill>
            <a:schemeClr val="accent6"/>
          </a:solidFill>
          <a:ln w="19050">
            <a:solidFill>
              <a:srgbClr val="BF46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Ciel Cadena" panose="02000503000000020004" pitchFamily="50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06019" y="211575"/>
            <a:ext cx="28533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71073" y="352176"/>
                <a:ext cx="8458117" cy="17063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lvl="0" algn="ctr"/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Tuấn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đã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ăn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ED5565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ED556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ED5565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chiếc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bánh,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Khang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đã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ăn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ED5565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ED556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ED5565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chiếc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bánh, Minh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đã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ăn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ED5565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ED5565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ED5565"/>
                            </a:solidFill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chiếc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bánh. Theo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em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mỗi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bạn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đó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đã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ăn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phần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bánh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của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chiếc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bánh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nào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sau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</a:t>
                </a:r>
                <a:r>
                  <a:rPr lang="en-US" sz="3000" b="1" dirty="0" err="1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đây</a:t>
                </a:r>
                <a:r>
                  <a:rPr lang="en-US" sz="3000" b="1" dirty="0">
                    <a:solidFill>
                      <a:srgbClr val="ED556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?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073" y="352176"/>
                <a:ext cx="8458117" cy="1706365"/>
              </a:xfrm>
              <a:prstGeom prst="rect">
                <a:avLst/>
              </a:prstGeom>
              <a:blipFill>
                <a:blip r:embed="rId3"/>
                <a:stretch>
                  <a:fillRect l="-1585" t="-2857" r="-1513" b="-1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: Rounded Corners 24"/>
          <p:cNvSpPr/>
          <p:nvPr/>
        </p:nvSpPr>
        <p:spPr>
          <a:xfrm>
            <a:off x="381000" y="2405379"/>
            <a:ext cx="10361930" cy="429359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7065" y="3239135"/>
            <a:ext cx="1366520" cy="22377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6383" r="75936" b="12000"/>
          <a:stretch>
            <a:fillRect/>
          </a:stretch>
        </p:blipFill>
        <p:spPr>
          <a:xfrm>
            <a:off x="9945670" y="142652"/>
            <a:ext cx="1429720" cy="18362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9C96EB-0965-4BF8-8C93-9EF737AED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857" y="2661202"/>
            <a:ext cx="9801225" cy="21717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8BABE3D-577B-42F7-9D40-876380186071}"/>
              </a:ext>
            </a:extLst>
          </p:cNvPr>
          <p:cNvSpPr/>
          <p:nvPr/>
        </p:nvSpPr>
        <p:spPr>
          <a:xfrm>
            <a:off x="337931" y="5085523"/>
            <a:ext cx="3220278" cy="815008"/>
          </a:xfrm>
          <a:prstGeom prst="roundRect">
            <a:avLst>
              <a:gd name="adj" fmla="val 5000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Tuấn đã ăn 1/3 chiếc bánh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7D059E1-D815-4D40-B2AD-101786EE60DF}"/>
              </a:ext>
            </a:extLst>
          </p:cNvPr>
          <p:cNvSpPr/>
          <p:nvPr/>
        </p:nvSpPr>
        <p:spPr>
          <a:xfrm>
            <a:off x="3664226" y="5065645"/>
            <a:ext cx="3203713" cy="815008"/>
          </a:xfrm>
          <a:prstGeom prst="roundRect">
            <a:avLst>
              <a:gd name="adj" fmla="val 5000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Khang đã ăn 1/5 chiếc bánh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4CE06D-0F1D-4809-9E3B-F3EA86D1436C}"/>
              </a:ext>
            </a:extLst>
          </p:cNvPr>
          <p:cNvSpPr/>
          <p:nvPr/>
        </p:nvSpPr>
        <p:spPr>
          <a:xfrm>
            <a:off x="7123043" y="4966254"/>
            <a:ext cx="3233531" cy="1086676"/>
          </a:xfrm>
          <a:prstGeom prst="roundRect">
            <a:avLst>
              <a:gd name="adj" fmla="val 5000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Minh đã ăn 1/6 chiếc bánh Hình C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198 0.24722 C 0.24297 0.19653 0.20378 -0.05625 0.15234 0.0787 C 0.10078 0.20509 0.03476 0.77801 0.00443 0.9044 C -0.02591 1.03889 -0.00156 0.78588 0.00065 0.73588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46" y="2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947846-68A1-4F68-AD72-5E76C440256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76093" y="2414037"/>
            <a:ext cx="6139204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-76200" y="7620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655" y="943610"/>
            <a:ext cx="9685655" cy="5914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6355" y="3581400"/>
            <a:ext cx="2179320" cy="3204845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58400" y="3723640"/>
            <a:ext cx="2219325" cy="292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FDD589-D0B6-4DF6-8A46-23309F6A30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6340" y="1858835"/>
            <a:ext cx="1859441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C78DAA-A001-42DA-8479-F204A11454B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59634" y="2837467"/>
            <a:ext cx="8352244" cy="201795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421257"/>
            <a:ext cx="3276600" cy="430763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909954" y="963220"/>
            <a:ext cx="7988108" cy="4119786"/>
            <a:chOff x="3909954" y="963220"/>
            <a:chExt cx="7988108" cy="41197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3909954" y="963220"/>
              <a:ext cx="7988108" cy="411978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208308" y="1752600"/>
              <a:ext cx="7391400" cy="24166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Tiệm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bánh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chúng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tớ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đang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duyệt</a:t>
              </a:r>
              <a:b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được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tiệm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bánh 3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sau</a:t>
              </a:r>
              <a:b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để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tiệm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bánh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đạt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chuẩn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3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sao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514600" y="739775"/>
            <a:ext cx="8985885" cy="1538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đoạn</a:t>
            </a: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DapAnA - 9Slide.vn"/>
          <p:cNvGrpSpPr/>
          <p:nvPr/>
        </p:nvGrpSpPr>
        <p:grpSpPr>
          <a:xfrm>
            <a:off x="370205" y="2971593"/>
            <a:ext cx="5899361" cy="1422180"/>
            <a:chOff x="609600" y="3061123"/>
            <a:chExt cx="5044509" cy="1421875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509" cy="1421875"/>
              <a:chOff x="289671" y="3263477"/>
              <a:chExt cx="10592178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659429" y="3486499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33632" y="3134284"/>
              <a:ext cx="1338628" cy="1229921"/>
              <a:chOff x="803054" y="3134284"/>
              <a:chExt cx="1338628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3054" y="3200477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485890" y="3060988"/>
            <a:ext cx="5645150" cy="1422180"/>
            <a:chOff x="6835816" y="3061123"/>
            <a:chExt cx="5044329" cy="1421875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971507" y="3134284"/>
              <a:ext cx="1338628" cy="1229921"/>
              <a:chOff x="7029270" y="3134284"/>
              <a:chExt cx="1338628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29270" y="3200477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3058160" y="5105193"/>
            <a:ext cx="6764020" cy="1422180"/>
            <a:chOff x="4062080" y="5105400"/>
            <a:chExt cx="5044329" cy="1421875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206162" y="5208081"/>
              <a:ext cx="1338628" cy="1200401"/>
              <a:chOff x="4255534" y="5208081"/>
              <a:chExt cx="1338628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5534" y="5244754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14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981" y="182794"/>
            <a:ext cx="2652889" cy="2636480"/>
          </a:xfrm>
          <a:prstGeom prst="rect">
            <a:avLst/>
          </a:prstGeom>
        </p:spPr>
      </p:pic>
      <p:grpSp>
        <p:nvGrpSpPr>
          <p:cNvPr id="33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3454809" y="4831451"/>
              <a:ext cx="2176045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12060" y="3509010"/>
            <a:ext cx="3210560" cy="609600"/>
            <a:chOff x="3960" y="5520"/>
            <a:chExt cx="5056" cy="960"/>
          </a:xfrm>
        </p:grpSpPr>
        <p:sp>
          <p:nvSpPr>
            <p:cNvPr id="4" name="Rectangles 3"/>
            <p:cNvSpPr/>
            <p:nvPr/>
          </p:nvSpPr>
          <p:spPr>
            <a:xfrm>
              <a:off x="3960" y="5520"/>
              <a:ext cx="856" cy="96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tangles 18"/>
            <p:cNvSpPr/>
            <p:nvPr/>
          </p:nvSpPr>
          <p:spPr>
            <a:xfrm>
              <a:off x="4800" y="5520"/>
              <a:ext cx="856" cy="96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angles 19"/>
            <p:cNvSpPr/>
            <p:nvPr/>
          </p:nvSpPr>
          <p:spPr>
            <a:xfrm>
              <a:off x="5640" y="5520"/>
              <a:ext cx="856" cy="96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s 20"/>
            <p:cNvSpPr/>
            <p:nvPr/>
          </p:nvSpPr>
          <p:spPr>
            <a:xfrm>
              <a:off x="6480" y="5520"/>
              <a:ext cx="856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s 21"/>
            <p:cNvSpPr/>
            <p:nvPr/>
          </p:nvSpPr>
          <p:spPr>
            <a:xfrm>
              <a:off x="7320" y="5520"/>
              <a:ext cx="856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tangles 26"/>
            <p:cNvSpPr/>
            <p:nvPr/>
          </p:nvSpPr>
          <p:spPr>
            <a:xfrm>
              <a:off x="8160" y="5520"/>
              <a:ext cx="856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517255" y="3418840"/>
            <a:ext cx="3210560" cy="609600"/>
            <a:chOff x="3960" y="5520"/>
            <a:chExt cx="5056" cy="960"/>
          </a:xfrm>
        </p:grpSpPr>
        <p:sp>
          <p:nvSpPr>
            <p:cNvPr id="44" name="Rectangles 43"/>
            <p:cNvSpPr/>
            <p:nvPr/>
          </p:nvSpPr>
          <p:spPr>
            <a:xfrm>
              <a:off x="3960" y="5520"/>
              <a:ext cx="856" cy="96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Rectangles 44"/>
            <p:cNvSpPr/>
            <p:nvPr/>
          </p:nvSpPr>
          <p:spPr>
            <a:xfrm>
              <a:off x="4800" y="5520"/>
              <a:ext cx="856" cy="96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Rectangles 45"/>
            <p:cNvSpPr/>
            <p:nvPr/>
          </p:nvSpPr>
          <p:spPr>
            <a:xfrm>
              <a:off x="5640" y="5520"/>
              <a:ext cx="856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7" name="Rectangles 46"/>
            <p:cNvSpPr/>
            <p:nvPr/>
          </p:nvSpPr>
          <p:spPr>
            <a:xfrm>
              <a:off x="6480" y="5520"/>
              <a:ext cx="856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Rectangles 47"/>
            <p:cNvSpPr/>
            <p:nvPr/>
          </p:nvSpPr>
          <p:spPr>
            <a:xfrm>
              <a:off x="7320" y="5520"/>
              <a:ext cx="856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Rectangles 48"/>
            <p:cNvSpPr/>
            <p:nvPr/>
          </p:nvSpPr>
          <p:spPr>
            <a:xfrm>
              <a:off x="8160" y="5520"/>
              <a:ext cx="856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5562600" y="5521325"/>
            <a:ext cx="3210560" cy="609600"/>
            <a:chOff x="3960" y="5520"/>
            <a:chExt cx="5056" cy="960"/>
          </a:xfrm>
        </p:grpSpPr>
        <p:sp>
          <p:nvSpPr>
            <p:cNvPr id="58" name="Rectangles 57"/>
            <p:cNvSpPr/>
            <p:nvPr/>
          </p:nvSpPr>
          <p:spPr>
            <a:xfrm>
              <a:off x="3960" y="5520"/>
              <a:ext cx="856" cy="96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tangles 58"/>
            <p:cNvSpPr/>
            <p:nvPr/>
          </p:nvSpPr>
          <p:spPr>
            <a:xfrm>
              <a:off x="4800" y="5520"/>
              <a:ext cx="856" cy="96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tangles 59"/>
            <p:cNvSpPr/>
            <p:nvPr/>
          </p:nvSpPr>
          <p:spPr>
            <a:xfrm>
              <a:off x="5640" y="5520"/>
              <a:ext cx="856" cy="96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" name="Rectangles 60"/>
            <p:cNvSpPr/>
            <p:nvPr/>
          </p:nvSpPr>
          <p:spPr>
            <a:xfrm>
              <a:off x="6480" y="5520"/>
              <a:ext cx="856" cy="96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" name="Rectangles 61"/>
            <p:cNvSpPr/>
            <p:nvPr/>
          </p:nvSpPr>
          <p:spPr>
            <a:xfrm>
              <a:off x="7320" y="5520"/>
              <a:ext cx="856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Rectangles 62"/>
            <p:cNvSpPr/>
            <p:nvPr/>
          </p:nvSpPr>
          <p:spPr>
            <a:xfrm>
              <a:off x="8160" y="5520"/>
              <a:ext cx="856" cy="9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C000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2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72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77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3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4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5" fill="hold">
                          <p:stCondLst>
                            <p:cond delay="0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2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8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9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0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62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63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6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72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73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4" fill="hold">
                          <p:stCondLst>
                            <p:cond delay="0"/>
                          </p:stCondLst>
                          <p:childTnLst>
                            <p:par>
                              <p:cTn id="7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77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11856" y="219498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76529" y="806185"/>
                <a:ext cx="7227570" cy="14935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ED556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ED556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ED5565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ED5565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ED556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của những hình nào?</a:t>
                </a:r>
                <a:endPara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ED5565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529" y="806185"/>
                <a:ext cx="7227570" cy="1493520"/>
              </a:xfrm>
              <a:prstGeom prst="rect">
                <a:avLst/>
              </a:prstGeom>
              <a:blipFill>
                <a:blip r:embed="rId7"/>
                <a:stretch>
                  <a:fillRect l="-3204" t="-408" r="-3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861482" y="3033396"/>
              <a:ext cx="65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33632" y="3134284"/>
              <a:ext cx="1338628" cy="1229921"/>
              <a:chOff x="803054" y="3134284"/>
              <a:chExt cx="1338628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3054" y="3200477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61123"/>
            <a:ext cx="5044329" cy="1421875"/>
            <a:chOff x="6835816" y="3061123"/>
            <a:chExt cx="5044329" cy="1421875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971507" y="3134284"/>
              <a:ext cx="1338628" cy="1229921"/>
              <a:chOff x="7029270" y="3134284"/>
              <a:chExt cx="1338628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29270" y="3200477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105400"/>
            <a:ext cx="5044329" cy="1421875"/>
            <a:chOff x="4062080" y="5105400"/>
            <a:chExt cx="5044329" cy="1421875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206162" y="5208081"/>
              <a:ext cx="1338628" cy="1200401"/>
              <a:chOff x="4255534" y="5208081"/>
              <a:chExt cx="1338628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5534" y="5244754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2981" y="182794"/>
            <a:ext cx="2652889" cy="2636480"/>
          </a:xfrm>
          <a:prstGeom prst="rect">
            <a:avLst/>
          </a:prstGeom>
        </p:spPr>
      </p:pic>
      <p:grpSp>
        <p:nvGrpSpPr>
          <p:cNvPr id="33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3454809" y="4831451"/>
              <a:ext cx="2176045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  <p:pic>
        <p:nvPicPr>
          <p:cNvPr id="43" name="Picture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2705" y="5236845"/>
            <a:ext cx="1156335" cy="111379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98255" y="3170555"/>
            <a:ext cx="1827530" cy="115189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62200" y="3293110"/>
            <a:ext cx="2172970" cy="1066800"/>
          </a:xfrm>
          <a:prstGeom prst="round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9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64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7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9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9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64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5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352800" y="610870"/>
                <a:ext cx="7859395" cy="171767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ED556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Đã khoanh vào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ED5565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ED5565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𝟏</m:t>
                        </m:r>
                      </m:num>
                      <m:den>
                        <m:r>
                          <a:rPr kumimoji="0" lang="en-US" sz="40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ED5565"/>
                            </a:solidFill>
                            <a:effectLst/>
                            <a:uLnTx/>
                            <a:uFillTx/>
                            <a:latin typeface="Cambria Math" panose="02040503050406030204" charset="0"/>
                            <a:cs typeface="Cambria Math" panose="0204050305040603020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4000" b="1" i="0" u="none" strike="noStrike" kern="1200" cap="none" spc="0" normalizeH="0" baseline="0" noProof="0">
                    <a:ln>
                      <a:noFill/>
                    </a:ln>
                    <a:solidFill>
                      <a:srgbClr val="ED5565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+mn-ea"/>
                  </a:rPr>
                  <a:t> số con vật ở hình nào?</a:t>
                </a:r>
                <a:endPara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0" y="610870"/>
                <a:ext cx="7859395" cy="1717675"/>
              </a:xfrm>
              <a:prstGeom prst="rect">
                <a:avLst/>
              </a:prstGeom>
              <a:blipFill>
                <a:blip r:embed="rId8"/>
                <a:stretch>
                  <a:fillRect l="-465" r="-2017" b="-15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DapAnA - 9Slide.vn"/>
          <p:cNvGrpSpPr/>
          <p:nvPr/>
        </p:nvGrpSpPr>
        <p:grpSpPr>
          <a:xfrm>
            <a:off x="609600" y="3061123"/>
            <a:ext cx="5044329" cy="1421875"/>
            <a:chOff x="609600" y="3061123"/>
            <a:chExt cx="5044329" cy="1421875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733632" y="3134284"/>
              <a:ext cx="1338628" cy="1229921"/>
              <a:chOff x="803054" y="3134284"/>
              <a:chExt cx="1338628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03054" y="3200477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61123"/>
            <a:ext cx="5044329" cy="1421875"/>
            <a:chOff x="6835816" y="3061123"/>
            <a:chExt cx="5044329" cy="1421875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971507" y="3134284"/>
              <a:ext cx="1338628" cy="1229921"/>
              <a:chOff x="7029270" y="3134284"/>
              <a:chExt cx="1338628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029270" y="3200477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105400"/>
            <a:ext cx="5044329" cy="1421875"/>
            <a:chOff x="4062080" y="5105400"/>
            <a:chExt cx="5044329" cy="1421875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206162" y="5208081"/>
              <a:ext cx="1338628" cy="1200401"/>
              <a:chOff x="4255534" y="5208081"/>
              <a:chExt cx="1338628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55534" y="5244754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981" y="182794"/>
            <a:ext cx="2652889" cy="2636480"/>
          </a:xfrm>
          <a:prstGeom prst="rect">
            <a:avLst/>
          </a:prstGeom>
        </p:spPr>
      </p:pic>
      <p:grpSp>
        <p:nvGrpSpPr>
          <p:cNvPr id="33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3454809" y="4831451"/>
              <a:ext cx="2176045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096000" y="5334000"/>
            <a:ext cx="2541270" cy="989330"/>
            <a:chOff x="9557" y="8401"/>
            <a:chExt cx="4002" cy="1558"/>
          </a:xfrm>
        </p:grpSpPr>
        <p:grpSp>
          <p:nvGrpSpPr>
            <p:cNvPr id="22" name="Group 21"/>
            <p:cNvGrpSpPr/>
            <p:nvPr/>
          </p:nvGrpSpPr>
          <p:grpSpPr>
            <a:xfrm>
              <a:off x="9557" y="8401"/>
              <a:ext cx="3725" cy="1341"/>
              <a:chOff x="8880" y="8400"/>
              <a:chExt cx="3725" cy="1341"/>
            </a:xfrm>
          </p:grpSpPr>
          <p:pic>
            <p:nvPicPr>
              <p:cNvPr id="19" name="Picture 18" descr="pixlr-bg-result (7)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80" y="8400"/>
                <a:ext cx="1042" cy="1341"/>
              </a:xfrm>
              <a:prstGeom prst="rect">
                <a:avLst/>
              </a:prstGeom>
            </p:spPr>
          </p:pic>
          <p:pic>
            <p:nvPicPr>
              <p:cNvPr id="20" name="Picture 19" descr="pixlr-bg-result (7)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73" y="8400"/>
                <a:ext cx="1042" cy="1341"/>
              </a:xfrm>
              <a:prstGeom prst="rect">
                <a:avLst/>
              </a:prstGeom>
            </p:spPr>
          </p:pic>
          <p:pic>
            <p:nvPicPr>
              <p:cNvPr id="21" name="Picture 20" descr="pixlr-bg-result (7)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63" y="8400"/>
                <a:ext cx="1042" cy="1341"/>
              </a:xfrm>
              <a:prstGeom prst="rect">
                <a:avLst/>
              </a:prstGeom>
            </p:spPr>
          </p:pic>
        </p:grpSp>
        <p:sp>
          <p:nvSpPr>
            <p:cNvPr id="27" name="Oval 26"/>
            <p:cNvSpPr/>
            <p:nvPr/>
          </p:nvSpPr>
          <p:spPr>
            <a:xfrm>
              <a:off x="12125" y="8401"/>
              <a:ext cx="1435" cy="1559"/>
            </a:xfrm>
            <a:prstGeom prst="ellipse">
              <a:avLst/>
            </a:prstGeom>
            <a:noFill/>
            <a:ln w="19050">
              <a:solidFill>
                <a:srgbClr val="4F0E0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303145" y="3221990"/>
            <a:ext cx="2859405" cy="989330"/>
            <a:chOff x="3627" y="5074"/>
            <a:chExt cx="4503" cy="1558"/>
          </a:xfrm>
        </p:grpSpPr>
        <p:pic>
          <p:nvPicPr>
            <p:cNvPr id="49" name="Picture 48" descr="pixlr-bg-result (7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27" y="5194"/>
              <a:ext cx="1042" cy="1341"/>
            </a:xfrm>
            <a:prstGeom prst="rect">
              <a:avLst/>
            </a:prstGeom>
          </p:spPr>
        </p:pic>
        <p:pic>
          <p:nvPicPr>
            <p:cNvPr id="50" name="Picture 49" descr="pixlr-bg-result (7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69" y="5194"/>
              <a:ext cx="1042" cy="1341"/>
            </a:xfrm>
            <a:prstGeom prst="rect">
              <a:avLst/>
            </a:prstGeom>
          </p:spPr>
        </p:pic>
        <p:pic>
          <p:nvPicPr>
            <p:cNvPr id="51" name="Picture 50" descr="pixlr-bg-result (7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1" y="5194"/>
              <a:ext cx="1042" cy="1341"/>
            </a:xfrm>
            <a:prstGeom prst="rect">
              <a:avLst/>
            </a:prstGeom>
          </p:spPr>
        </p:pic>
        <p:pic>
          <p:nvPicPr>
            <p:cNvPr id="52" name="Picture 51" descr="pixlr-bg-result (7)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3" y="5194"/>
              <a:ext cx="1042" cy="1341"/>
            </a:xfrm>
            <a:prstGeom prst="rect">
              <a:avLst/>
            </a:prstGeom>
          </p:spPr>
        </p:pic>
        <p:sp>
          <p:nvSpPr>
            <p:cNvPr id="54" name="Oval 53"/>
            <p:cNvSpPr/>
            <p:nvPr/>
          </p:nvSpPr>
          <p:spPr>
            <a:xfrm>
              <a:off x="6760" y="5074"/>
              <a:ext cx="1371" cy="1559"/>
            </a:xfrm>
            <a:prstGeom prst="ellipse">
              <a:avLst/>
            </a:prstGeom>
            <a:noFill/>
            <a:ln w="19050">
              <a:solidFill>
                <a:srgbClr val="4F0E0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8763000" y="3134360"/>
            <a:ext cx="2541905" cy="1126490"/>
            <a:chOff x="9557" y="8186"/>
            <a:chExt cx="4003" cy="1774"/>
          </a:xfrm>
        </p:grpSpPr>
        <p:grpSp>
          <p:nvGrpSpPr>
            <p:cNvPr id="65" name="Group 64"/>
            <p:cNvGrpSpPr/>
            <p:nvPr/>
          </p:nvGrpSpPr>
          <p:grpSpPr>
            <a:xfrm>
              <a:off x="9557" y="8401"/>
              <a:ext cx="3725" cy="1341"/>
              <a:chOff x="8880" y="8400"/>
              <a:chExt cx="3725" cy="1341"/>
            </a:xfrm>
          </p:grpSpPr>
          <p:pic>
            <p:nvPicPr>
              <p:cNvPr id="66" name="Picture 65" descr="pixlr-bg-result (7)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880" y="8400"/>
                <a:ext cx="1042" cy="1341"/>
              </a:xfrm>
              <a:prstGeom prst="rect">
                <a:avLst/>
              </a:prstGeom>
            </p:spPr>
          </p:pic>
          <p:pic>
            <p:nvPicPr>
              <p:cNvPr id="67" name="Picture 66" descr="pixlr-bg-result (7)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73" y="8400"/>
                <a:ext cx="1042" cy="1341"/>
              </a:xfrm>
              <a:prstGeom prst="rect">
                <a:avLst/>
              </a:prstGeom>
            </p:spPr>
          </p:pic>
          <p:pic>
            <p:nvPicPr>
              <p:cNvPr id="68" name="Picture 67" descr="pixlr-bg-result (7)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563" y="8400"/>
                <a:ext cx="1042" cy="1341"/>
              </a:xfrm>
              <a:prstGeom prst="rect">
                <a:avLst/>
              </a:prstGeom>
            </p:spPr>
          </p:pic>
        </p:grpSp>
        <p:sp>
          <p:nvSpPr>
            <p:cNvPr id="69" name="Oval 68"/>
            <p:cNvSpPr/>
            <p:nvPr/>
          </p:nvSpPr>
          <p:spPr>
            <a:xfrm>
              <a:off x="10777" y="8186"/>
              <a:ext cx="2783" cy="1774"/>
            </a:xfrm>
            <a:prstGeom prst="ellipse">
              <a:avLst/>
            </a:prstGeom>
            <a:noFill/>
            <a:ln w="19050">
              <a:solidFill>
                <a:srgbClr val="4F0E0E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63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68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1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2" fill="hold">
                          <p:stCondLst>
                            <p:cond delay="0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5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9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9" presetID="26" presetClass="emph" presetSubtype="0" repeatCount="3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0" dur="500" tmFilter="0, 0; .2, .5; .8, .5; 1, 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1" dur="250" autoRev="1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53" presetID="2" presetClass="exit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59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0" fill="hold">
                          <p:stCondLst>
                            <p:cond delay="0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63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68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3000" y="2450407"/>
            <a:ext cx="3276600" cy="43133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7000" y="2421257"/>
            <a:ext cx="3276600" cy="4307637"/>
          </a:xfrm>
          <a:prstGeom prst="rect">
            <a:avLst/>
          </a:prstGeom>
        </p:spPr>
      </p:pic>
      <p:sp>
        <p:nvSpPr>
          <p:cNvPr id="9" name="Speech Bubble: Rectangle with Corners Rounded 8"/>
          <p:cNvSpPr/>
          <p:nvPr/>
        </p:nvSpPr>
        <p:spPr>
          <a:xfrm flipH="1">
            <a:off x="830357" y="3861744"/>
            <a:ext cx="5669794" cy="2475846"/>
          </a:xfrm>
          <a:prstGeom prst="wedgeRoundRectCallout">
            <a:avLst>
              <a:gd name="adj1" fmla="val -59898"/>
              <a:gd name="adj2" fmla="val 13722"/>
              <a:gd name="adj3" fmla="val 16667"/>
            </a:avLst>
          </a:prstGeom>
          <a:solidFill>
            <a:schemeClr val="bg1"/>
          </a:solidFill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3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giúp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tiệm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nay. </a:t>
            </a:r>
            <a:r>
              <a:rPr lang="en-US" sz="2800" b="1" dirty="0">
                <a:solidFill>
                  <a:srgbClr val="E25A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38400" y="-2667000"/>
            <a:ext cx="762000" cy="75728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38400" y="-1981200"/>
            <a:ext cx="762000" cy="7572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38400" y="-1295400"/>
            <a:ext cx="762000" cy="757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nodeType="clickEffect" p14:presetBounceEnd="69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 p14:bounceEnd="69000">
                                          <p:cBhvr>
                                            <p:cTn id="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0" presetClass="path" presetSubtype="0" fill="hold" nodeType="withEffect" p14:presetBounceEnd="69000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 p14:bounceEnd="69000">
                                          <p:cBhvr>
                                            <p:cTn id="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0" presetClass="path" presetSubtype="0" fill="hold" nodeType="withEffect" p14:presetBounceEnd="69000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 p14:bounceEnd="69000">
                                          <p:cBhvr>
                                            <p:cTn id="1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>
                                          <p:cBhvr>
                                            <p:cTn id="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" presetID="0" presetClass="pat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>
                                          <p:cBhvr>
                                            <p:cTn id="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0" presetClass="path" presetSubtype="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Motion origin="layout" path="M -2.77556E-17 4.81481E-6 L -2.77556E-17 0.00023 C 0.00104 0.00671 0.00195 0.01319 0.00273 0.0199 C 0.00312 0.02337 0.00326 0.02731 0.00391 0.03055 C 0.00443 0.0331 0.0056 0.03495 0.00638 0.03726 C 0.00937 0.06226 0.00547 0.0324 0.01393 0.07615 C 0.01471 0.08078 0.01497 0.08564 0.01641 0.08935 C 0.0237 0.10694 0.02018 0.10023 0.02643 0.11111 C 0.02956 0.12708 0.02669 0.11481 0.03763 0.1412 C 0.04701 0.16412 0.03229 0.13032 0.04388 0.15439 C 0.04492 0.15648 0.04544 0.15902 0.04648 0.16111 C 0.04922 0.1662 0.0526 0.17083 0.05521 0.17615 C 0.05729 0.18055 0.05885 0.18587 0.06146 0.18958 C 0.06354 0.19189 0.06641 0.19189 0.06888 0.19351 C 0.07721 0.21527 0.07044 0.2 0.08398 0.22199 C 0.09479 0.23935 0.08854 0.23449 0.09674 0.23912 C 0.10247 0.25393 0.09479 0.23657 0.10547 0.25208 C 0.10651 0.25393 0.10664 0.25694 0.10807 0.25879 C 0.10964 0.26157 0.11211 0.26296 0.11419 0.26527 C 0.12305 0.28587 0.11172 0.26203 0.12409 0.28055 C 0.12513 0.28217 0.12565 0.28495 0.12656 0.28703 C 0.12799 0.28935 0.12904 0.29166 0.1306 0.29328 C 0.13151 0.29513 0.13307 0.29606 0.13411 0.29791 C 0.13542 0.29976 0.13633 0.30254 0.13776 0.30416 C 0.1431 0.31134 0.14935 0.31574 0.15404 0.32384 C 0.15924 0.33287 0.15859 0.3324 0.16654 0.34097 C 0.16823 0.34259 0.16992 0.34351 0.17135 0.34513 C 0.17721 0.35115 0.17422 0.35 0.18138 0.3581 C 0.19388 0.37268 0.18021 0.35509 0.1901 0.36458 C 0.21328 0.38703 0.20117 0.38101 0.21393 0.38634 C 0.2168 0.38935 0.21966 0.39282 0.22266 0.39513 C 0.22422 0.39629 0.22604 0.39652 0.2276 0.39699 C 0.23021 0.39861 0.23268 0.4 0.23516 0.40162 C 0.25065 0.4125 0.23177 0.40115 0.24388 0.4081 C 0.24518 0.41041 0.24622 0.41319 0.24766 0.41458 C 0.25104 0.41875 0.26055 0.42476 0.26406 0.42777 C 0.26576 0.42916 0.26732 0.43101 0.26901 0.43217 C 0.26979 0.43263 0.27891 0.43657 0.28151 0.43865 C 0.28529 0.44143 0.28893 0.44467 0.29284 0.44699 C 0.29753 0.45046 0.30651 0.45092 0.31029 0.45162 L 0.32526 0.4625 C 0.32643 0.46342 0.32773 0.46412 0.32904 0.46458 C 0.33477 0.46689 0.33568 0.4655 0.34023 0.46898 C 0.34193 0.47037 0.34349 0.47222 0.34531 0.47337 C 0.34701 0.4743 0.3487 0.47453 0.35039 0.47546 C 0.35625 0.47824 0.36224 0.48055 0.36784 0.48402 C 0.37331 0.48773 0.37852 0.49259 0.38411 0.4949 C 0.3875 0.49652 0.39089 0.49791 0.39414 0.49953 C 0.39544 0.5 0.39661 0.50092 0.39792 0.50162 C 0.39948 0.50254 0.40117 0.503 0.40286 0.50393 C 0.40417 0.50416 0.40534 0.50532 0.40664 0.50578 C 0.40872 0.50671 0.41081 0.50717 0.41289 0.5081 C 0.41888 0.51064 0.41458 0.51041 0.42161 0.5125 C 0.425 0.51342 0.42826 0.51412 0.43164 0.51458 C 0.43893 0.51875 0.43633 0.51759 0.44805 0.52129 C 0.45091 0.52199 0.45391 0.52245 0.45677 0.52337 C 0.45846 0.52384 0.46003 0.52476 0.46172 0.52546 C 0.46419 0.52638 0.4668 0.52662 0.46927 0.52754 C 0.47096 0.52824 0.47253 0.52939 0.47422 0.52986 C 0.47799 0.53078 0.48177 0.53101 0.48555 0.53217 C 0.50716 0.53726 0.48099 0.53125 0.49544 0.53634 C 0.49844 0.53726 0.51185 0.54027 0.51419 0.54074 C 0.51628 0.54305 0.51836 0.54537 0.52057 0.54722 C 0.52214 0.54837 0.52396 0.54861 0.52565 0.5493 C 0.52852 0.55069 0.53151 0.55208 0.53438 0.55393 C 0.53646 0.55486 0.53854 0.55671 0.54063 0.5581 C 0.54974 0.56342 0.56953 0.56412 0.57318 0.56458 C 0.58346 0.56342 0.58828 0.56412 0.59688 0.56018 C 0.59818 0.55972 0.59948 0.55902 0.60065 0.5581 C 0.60195 0.55694 0.60456 0.55393 0.60456 0.55416 " pathEditMode="relative" rAng="0" ptsTypes="AAAAAAAAAAAAAAAAAAAAAAAAAAAAAAAAAAAAAAAAAAAAAAAAAAAAAAAAAAAAAAAAAAAAAA">
                                          <p:cBhvr>
                                            <p:cTn id="10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0221" y="2824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8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C7D448-CD35-4D5F-A2F4-4F0B803007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7129" y="2563124"/>
            <a:ext cx="757798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24835" y="956945"/>
            <a:ext cx="7068820" cy="2873375"/>
            <a:chOff x="289671" y="3263477"/>
            <a:chExt cx="10591800" cy="1981200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14660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1" name="Rectangle: Rounded Corners 10"/>
            <p:cNvSpPr/>
            <p:nvPr/>
          </p:nvSpPr>
          <p:spPr>
            <a:xfrm>
              <a:off x="507632" y="3337403"/>
              <a:ext cx="10183192" cy="1825785"/>
            </a:xfrm>
            <a:prstGeom prst="roundRect">
              <a:avLst>
                <a:gd name="adj" fmla="val 13086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505200" y="1219200"/>
            <a:ext cx="5273040" cy="2264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7525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bạn hãy cùng mình hoàn thành nhiệm vụ sau để được thử những chiếc bánh thơm ngon nhé.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1" y="1143300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8" name="Graphic 17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1" y="1219500"/>
            <a:ext cx="457200" cy="45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1" y="2895900"/>
            <a:ext cx="457200" cy="4572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1" y="2895900"/>
            <a:ext cx="457200" cy="45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7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8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1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uiExpand="1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43840" y="-67310"/>
            <a:ext cx="12125960" cy="2736215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417373" y="609335"/>
            <a:ext cx="6139180" cy="15386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 bên chia làm mấy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phần bằng nhau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228600" y="3657601"/>
            <a:ext cx="5044329" cy="1477010"/>
            <a:chOff x="609600" y="3033396"/>
            <a:chExt cx="5044329" cy="1477010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52587" y="3033396"/>
              <a:ext cx="617855" cy="14770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33632" y="3134284"/>
              <a:ext cx="1338628" cy="1229921"/>
              <a:chOff x="803054" y="3134284"/>
              <a:chExt cx="1338628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3054" y="3200477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15887" y="3134284"/>
                <a:ext cx="51296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96776" y="3505336"/>
            <a:ext cx="5044329" cy="1477010"/>
            <a:chOff x="6835816" y="3058296"/>
            <a:chExt cx="5044329" cy="1477010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8803" y="3058296"/>
              <a:ext cx="617855" cy="14770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71507" y="3134284"/>
              <a:ext cx="1338628" cy="1229921"/>
              <a:chOff x="7029270" y="3134284"/>
              <a:chExt cx="1338628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29270" y="3200477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61340" y="3134284"/>
                <a:ext cx="474489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325323"/>
            <a:ext cx="5044329" cy="1477010"/>
            <a:chOff x="4062080" y="5077673"/>
            <a:chExt cx="5044329" cy="1477010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5068" y="5077673"/>
              <a:ext cx="617855" cy="14770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06162" y="5208081"/>
              <a:ext cx="1338628" cy="1200401"/>
              <a:chOff x="4255534" y="5208081"/>
              <a:chExt cx="1338628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5534" y="5244754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1229" y="5208081"/>
                <a:ext cx="447237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33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3454809" y="4831451"/>
              <a:ext cx="2176045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xác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 descr="pixlr-bg-result (1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143000" y="-228600"/>
            <a:ext cx="4582795" cy="3053080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8686800" y="572770"/>
            <a:ext cx="3002280" cy="1530985"/>
            <a:chOff x="12960" y="3709"/>
            <a:chExt cx="4728" cy="2411"/>
          </a:xfrm>
          <a:solidFill>
            <a:schemeClr val="bg1"/>
          </a:solidFill>
        </p:grpSpPr>
        <p:sp>
          <p:nvSpPr>
            <p:cNvPr id="62" name="Trapezoid 61"/>
            <p:cNvSpPr/>
            <p:nvPr/>
          </p:nvSpPr>
          <p:spPr>
            <a:xfrm>
              <a:off x="12960" y="3720"/>
              <a:ext cx="4729" cy="2379"/>
            </a:xfrm>
            <a:prstGeom prst="trapezoid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 flipH="1" flipV="1">
              <a:off x="13560" y="3720"/>
              <a:ext cx="960" cy="2400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62" idx="0"/>
            </p:cNvCxnSpPr>
            <p:nvPr/>
          </p:nvCxnSpPr>
          <p:spPr>
            <a:xfrm flipH="1">
              <a:off x="14520" y="3720"/>
              <a:ext cx="805" cy="2400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 flipV="1">
              <a:off x="15325" y="3709"/>
              <a:ext cx="960" cy="2400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H="1">
              <a:off x="16285" y="3720"/>
              <a:ext cx="805" cy="2400"/>
            </a:xfrm>
            <a:prstGeom prst="line">
              <a:avLst/>
            </a:prstGeom>
            <a:grpFill/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9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20833e-05 -9.25926e-05 L -0.638125 0.189537 " pathEditMode="relative" rAng="0" ptsTypes="" p14:bounceEnd="70000">
                                          <p:cBhvr>
                                            <p:cTn id="64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" y="-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6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0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5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6" fill="hold">
                          <p:stCondLst>
                            <p:cond delay="0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9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60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1" fill="hold">
                          <p:stCondLst>
                            <p:cond delay="0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20833e-05 -9.25926e-05 L -0.638125 0.189537 " pathEditMode="relative" rAng="0" ptsTypes="">
                                          <p:cBhvr>
                                            <p:cTn id="64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" y="-1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43840" y="-67310"/>
            <a:ext cx="12125960" cy="2736215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955925" y="533400"/>
            <a:ext cx="8553450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DapAnA - 9Slide.vn"/>
          <p:cNvGrpSpPr/>
          <p:nvPr/>
        </p:nvGrpSpPr>
        <p:grpSpPr>
          <a:xfrm>
            <a:off x="4340860" y="5306061"/>
            <a:ext cx="5044329" cy="1477010"/>
            <a:chOff x="609600" y="3033396"/>
            <a:chExt cx="5044329" cy="1477010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552587" y="3033396"/>
              <a:ext cx="617855" cy="14770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33632" y="3134284"/>
              <a:ext cx="1338628" cy="1229921"/>
              <a:chOff x="803054" y="3134284"/>
              <a:chExt cx="1338628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3054" y="3200477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46345" y="3134284"/>
                <a:ext cx="452048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779821" y="3639321"/>
            <a:ext cx="5044329" cy="1477010"/>
            <a:chOff x="6835816" y="3058296"/>
            <a:chExt cx="5044329" cy="1477010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778803" y="3058296"/>
              <a:ext cx="617855" cy="14770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71507" y="3134284"/>
              <a:ext cx="1338628" cy="1229921"/>
              <a:chOff x="7029270" y="3134284"/>
              <a:chExt cx="1338628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29270" y="3200477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44585" y="3134284"/>
                <a:ext cx="508000" cy="1015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6224890" y="3553673"/>
            <a:ext cx="5044329" cy="1477010"/>
            <a:chOff x="4062080" y="5077673"/>
            <a:chExt cx="5044329" cy="1477010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7005068" y="5077673"/>
              <a:ext cx="617855" cy="14770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06162" y="5208081"/>
              <a:ext cx="1338628" cy="1200401"/>
              <a:chOff x="4255534" y="5208081"/>
              <a:chExt cx="1338628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55534" y="5244754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89898" y="5208081"/>
                <a:ext cx="469900" cy="1015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33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3454809" y="4831451"/>
              <a:ext cx="2176045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 xác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1144905" y="-228600"/>
            <a:ext cx="4582795" cy="3053080"/>
            <a:chOff x="6240" y="3600"/>
            <a:chExt cx="7217" cy="4808"/>
          </a:xfrm>
        </p:grpSpPr>
        <p:pic>
          <p:nvPicPr>
            <p:cNvPr id="20" name="Picture 19" descr="pixlr-bg-result (1)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240" y="3600"/>
              <a:ext cx="7217" cy="4808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9840" y="4440"/>
              <a:ext cx="0" cy="312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283" y="6000"/>
              <a:ext cx="312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1"/>
          <p:cNvSpPr txBox="1"/>
          <p:nvPr/>
        </p:nvSpPr>
        <p:spPr>
          <a:xfrm>
            <a:off x="2955925" y="533400"/>
            <a:ext cx="8553450" cy="1538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Cái bánh chia làm mấy phần bằng nhau?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4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20833e-05 -9.25926e-05 L -0.975625 -0.010463 " pathEditMode="relative" rAng="0" ptsTypes="" p14:bounceEnd="83000">
                                          <p:cBhvr>
                                            <p:cTn id="53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20833e-05 -0.000185185 L -0.631875 -0.010463 " pathEditMode="relative" rAng="0" ptsTypes="" p14:bounceEnd="70000">
                                          <p:cBhvr>
                                            <p:cTn id="58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1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4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20833e-05 -9.25926e-05 L -0.975625 -0.010463 " pathEditMode="relative" rAng="0" ptsTypes="">
                                          <p:cBhvr>
                                            <p:cTn id="53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54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5" fill="hold">
                          <p:stCondLst>
                            <p:cond delay="0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20833e-05 -0.000185185 L -0.631875 -0.010463 " pathEditMode="relative" rAng="0" ptsTypes="">
                                          <p:cBhvr>
                                            <p:cTn id="58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1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-243840" y="-67310"/>
            <a:ext cx="12125960" cy="2736215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955925" y="533400"/>
            <a:ext cx="8553450" cy="768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0" y="3324861"/>
            <a:ext cx="5044329" cy="1449602"/>
            <a:chOff x="609600" y="3033396"/>
            <a:chExt cx="5044329" cy="1449602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495756" y="3033396"/>
                  <a:ext cx="731520" cy="128524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E76EA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kumimoji="0" lang="en-US" sz="4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E76EA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charset="0"/>
                                <a:ea typeface="+mn-ea"/>
                                <a:cs typeface="Cambria Math" panose="02040503050406030204" charset="0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4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E76EA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charset="0"/>
                                <a:ea typeface="+mn-ea"/>
                                <a:cs typeface="Cambria Math" panose="02040503050406030204" charset="0"/>
                              </a:rPr>
                              <m:t>𝟒</m:t>
                            </m:r>
                          </m:den>
                        </m:f>
                      </m:oMath>
                    </m:oMathPara>
                  </a14:m>
                  <a:endParaRPr kumimoji="0" lang="en-US" sz="4500" b="1" i="0" u="none" strike="noStrike" kern="1200" cap="none" spc="0" normalizeH="0" baseline="0" noProof="0">
                    <a:ln>
                      <a:noFill/>
                    </a:ln>
                    <a:solidFill>
                      <a:srgbClr val="E76EA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5756" y="3033396"/>
                  <a:ext cx="731520" cy="1285240"/>
                </a:xfrm>
                <a:prstGeom prst="rect">
                  <a:avLst/>
                </a:prstGeom>
                <a:blipFill rotWithShape="1">
                  <a:blip r:embed="rId7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" name="Group 8"/>
            <p:cNvGrpSpPr/>
            <p:nvPr/>
          </p:nvGrpSpPr>
          <p:grpSpPr>
            <a:xfrm>
              <a:off x="733632" y="3134284"/>
              <a:ext cx="1338628" cy="1229921"/>
              <a:chOff x="803054" y="3134284"/>
              <a:chExt cx="1338628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3054" y="3200477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237419" y="3134284"/>
                <a:ext cx="469900" cy="1015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779821" y="3639321"/>
            <a:ext cx="5044329" cy="1424702"/>
            <a:chOff x="6835816" y="3058296"/>
            <a:chExt cx="5044329" cy="1424702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700383" y="3058296"/>
                  <a:ext cx="774700" cy="12896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E76EA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kumimoji="0" lang="en-US" sz="4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E76EA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charset="0"/>
                                <a:ea typeface="+mn-ea"/>
                                <a:cs typeface="Cambria Math" panose="02040503050406030204" charset="0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4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E76EA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charset="0"/>
                                <a:ea typeface="+mn-ea"/>
                                <a:cs typeface="Cambria Math" panose="02040503050406030204" charset="0"/>
                              </a:rPr>
                              <m:t>𝟑</m:t>
                            </m:r>
                          </m:den>
                        </m:f>
                      </m:oMath>
                    </m:oMathPara>
                  </a14:m>
                  <a:endParaRPr kumimoji="0" lang="en-US" sz="4500" b="1" i="0" u="none" strike="noStrike" kern="1200" cap="none" spc="0" normalizeH="0" baseline="0" noProof="0">
                    <a:ln>
                      <a:noFill/>
                    </a:ln>
                    <a:solidFill>
                      <a:srgbClr val="E76EA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0383" y="3058296"/>
                  <a:ext cx="774700" cy="1289685"/>
                </a:xfrm>
                <a:prstGeom prst="rect">
                  <a:avLst/>
                </a:prstGeom>
                <a:blipFill rotWithShape="1">
                  <a:blip r:embed="rId9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Group 13"/>
            <p:cNvGrpSpPr/>
            <p:nvPr/>
          </p:nvGrpSpPr>
          <p:grpSpPr>
            <a:xfrm>
              <a:off x="6971507" y="3134284"/>
              <a:ext cx="1338628" cy="1229921"/>
              <a:chOff x="7029270" y="3134284"/>
              <a:chExt cx="1338628" cy="1229921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29270" y="3200477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44585" y="3134284"/>
                <a:ext cx="508000" cy="1015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A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3722990" y="5278333"/>
            <a:ext cx="5044329" cy="1449602"/>
            <a:chOff x="4062080" y="5077673"/>
            <a:chExt cx="5044329" cy="1449602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7046346" y="5077673"/>
                  <a:ext cx="535305" cy="12896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kumimoji="0" lang="en-US" sz="4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E76EA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Cambria Math" panose="02040503050406030204" charset="0"/>
                              </a:rPr>
                            </m:ctrlPr>
                          </m:fPr>
                          <m:num>
                            <m:r>
                              <a:rPr kumimoji="0" lang="en-US" sz="4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E76EA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charset="0"/>
                                <a:ea typeface="+mn-ea"/>
                                <a:cs typeface="Cambria Math" panose="02040503050406030204" charset="0"/>
                              </a:rPr>
                              <m:t>𝟏</m:t>
                            </m:r>
                          </m:num>
                          <m:den>
                            <m:r>
                              <a:rPr kumimoji="0" lang="en-US" sz="45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E76EA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charset="0"/>
                                <a:ea typeface="+mn-ea"/>
                                <a:cs typeface="Cambria Math" panose="02040503050406030204" charset="0"/>
                              </a:rPr>
                              <m:t>𝟓</m:t>
                            </m:r>
                          </m:den>
                        </m:f>
                      </m:oMath>
                    </m:oMathPara>
                  </a14:m>
                  <a:endParaRPr kumimoji="0" lang="en-US" sz="4500" b="1" i="0" u="none" strike="noStrike" kern="1200" cap="none" spc="0" normalizeH="0" baseline="0" noProof="0">
                    <a:ln>
                      <a:noFill/>
                    </a:ln>
                    <a:solidFill>
                      <a:srgbClr val="E76EA3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6346" y="5077673"/>
                  <a:ext cx="535305" cy="1289685"/>
                </a:xfrm>
                <a:prstGeom prst="rect">
                  <a:avLst/>
                </a:prstGeom>
                <a:blipFill rotWithShape="1">
                  <a:blip r:embed="rId10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/>
            <p:cNvGrpSpPr/>
            <p:nvPr/>
          </p:nvGrpSpPr>
          <p:grpSpPr>
            <a:xfrm>
              <a:off x="4206162" y="5208081"/>
              <a:ext cx="1338628" cy="1200401"/>
              <a:chOff x="4255534" y="5208081"/>
              <a:chExt cx="1338628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55534" y="5244754"/>
                <a:ext cx="1338628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702916" y="5208081"/>
                <a:ext cx="443865" cy="10153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C</a:t>
                </a:r>
              </a:p>
            </p:txBody>
          </p:sp>
        </p:grpSp>
      </p:grpSp>
      <p:grpSp>
        <p:nvGrpSpPr>
          <p:cNvPr id="33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13454809" y="4831451"/>
              <a:ext cx="2176045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Chưa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chính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xác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9557" y="291929"/>
            <a:ext cx="1573981" cy="1929150"/>
            <a:chOff x="6240" y="3600"/>
            <a:chExt cx="7217" cy="4808"/>
          </a:xfrm>
        </p:grpSpPr>
        <p:pic>
          <p:nvPicPr>
            <p:cNvPr id="20" name="Picture 19" descr="pixlr-bg-result (1)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240" y="3600"/>
              <a:ext cx="7217" cy="4808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>
              <a:off x="9840" y="4440"/>
              <a:ext cx="0" cy="312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8283" y="6000"/>
              <a:ext cx="3120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1"/>
          <p:cNvSpPr txBox="1"/>
          <p:nvPr/>
        </p:nvSpPr>
        <p:spPr>
          <a:xfrm>
            <a:off x="2955925" y="533400"/>
            <a:ext cx="8553450" cy="23082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ea"/>
              </a:rPr>
              <a:t>Mỗi bạn được một phấn mấy cái bánh? </a:t>
            </a:r>
            <a:endParaRPr kumimoji="0" lang="en-US" sz="5000" b="1" i="0" u="none" strike="noStrike" kern="1200" cap="none" spc="0" normalizeH="0" baseline="0" noProof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20833e-05 -9.25926e-05 L -0.975625 -0.010463 " pathEditMode="relative" rAng="0" ptsTypes="" p14:bounceEnd="83000">
                                          <p:cBhvr>
                                            <p:cTn id="56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20833e-05 -0.000185185 L -0.631875 -0.010463 " pathEditMode="relative" rAng="0" ptsTypes="" p14:bounceEnd="70000">
                                          <p:cBhvr>
                                            <p:cTn id="61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9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0" fill="hold">
                          <p:stCondLst>
                            <p:cond delay="0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53" presetClass="exit" presetSubtype="3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3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7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8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20833e-05 -9.25926e-05 L -0.975625 -0.010463 " pathEditMode="relative" rAng="0" ptsTypes="">
                                          <p:cBhvr>
                                            <p:cTn id="56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5.20833e-05 -0.000185185 L -0.631875 -0.010463 " pathEditMode="relative" rAng="0" ptsTypes="">
                                          <p:cBhvr>
                                            <p:cTn id="61" dur="125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47" y="67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EBA66A-CCC3-46A6-8C3B-D658AEE657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5711" y="2473672"/>
            <a:ext cx="740118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89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4" name="Group 73"/>
          <p:cNvGrpSpPr/>
          <p:nvPr/>
        </p:nvGrpSpPr>
        <p:grpSpPr>
          <a:xfrm>
            <a:off x="76200" y="168965"/>
            <a:ext cx="12009783" cy="6530009"/>
            <a:chOff x="289671" y="3263477"/>
            <a:chExt cx="10591800" cy="1981200"/>
          </a:xfrm>
        </p:grpSpPr>
        <p:sp>
          <p:nvSpPr>
            <p:cNvPr id="76" name="Rectangle: Rounded Corners 75"/>
            <p:cNvSpPr/>
            <p:nvPr/>
          </p:nvSpPr>
          <p:spPr>
            <a:xfrm>
              <a:off x="289671" y="3263477"/>
              <a:ext cx="10591800" cy="1981200"/>
            </a:xfrm>
            <a:prstGeom prst="roundRect">
              <a:avLst>
                <a:gd name="adj" fmla="val 35907"/>
              </a:avLst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7" name="Rectangle: Rounded Corners 76"/>
            <p:cNvSpPr/>
            <p:nvPr/>
          </p:nvSpPr>
          <p:spPr>
            <a:xfrm>
              <a:off x="592290" y="3390948"/>
              <a:ext cx="9986558" cy="1729403"/>
            </a:xfrm>
            <a:prstGeom prst="roundRect">
              <a:avLst>
                <a:gd name="adj" fmla="val 35982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60E7A6C-592E-47CC-AF76-823AF3F7E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245" y="577296"/>
            <a:ext cx="8400159" cy="4292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C40B88A-F458-4BB3-9106-7B3BD5ECE58D}"/>
              </a:ext>
            </a:extLst>
          </p:cNvPr>
          <p:cNvSpPr/>
          <p:nvPr/>
        </p:nvSpPr>
        <p:spPr>
          <a:xfrm>
            <a:off x="1272209" y="4979505"/>
            <a:ext cx="9770165" cy="815008"/>
          </a:xfrm>
          <a:prstGeom prst="roundRect">
            <a:avLst>
              <a:gd name="adj" fmla="val 5000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Chiếc bánh dài trong ngăn thứ nhất được chia thành mấy phần bằng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BBE01B6-8523-4CE5-A9E3-6F7C98BE3493}"/>
              </a:ext>
            </a:extLst>
          </p:cNvPr>
          <p:cNvSpPr/>
          <p:nvPr/>
        </p:nvSpPr>
        <p:spPr>
          <a:xfrm>
            <a:off x="1275523" y="4982818"/>
            <a:ext cx="9770165" cy="815008"/>
          </a:xfrm>
          <a:prstGeom prst="roundRect">
            <a:avLst>
              <a:gd name="adj" fmla="val 5000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Chiếc bánh cuộn ngăn thứ hai được chia làm mấy phần bằng nhau 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E216F167-4EA0-4697-8954-81D2431CCB11}"/>
              </a:ext>
            </a:extLst>
          </p:cNvPr>
          <p:cNvSpPr/>
          <p:nvPr/>
        </p:nvSpPr>
        <p:spPr>
          <a:xfrm>
            <a:off x="1258958" y="4976192"/>
            <a:ext cx="9770165" cy="815008"/>
          </a:xfrm>
          <a:prstGeom prst="roundRect">
            <a:avLst>
              <a:gd name="adj" fmla="val 5000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Chiếc bánh Piza và chiếc bánh ngọt được chia làm mấy phần bằng nhau?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66F7FEE-A6E6-4C58-B780-5ACAE4FAE5E8}"/>
              </a:ext>
            </a:extLst>
          </p:cNvPr>
          <p:cNvSpPr/>
          <p:nvPr/>
        </p:nvSpPr>
        <p:spPr>
          <a:xfrm>
            <a:off x="1242393" y="4969566"/>
            <a:ext cx="9770165" cy="815008"/>
          </a:xfrm>
          <a:prstGeom prst="roundRect">
            <a:avLst>
              <a:gd name="adj" fmla="val 5000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Bình nước cam được chia thành mấy phần bằng nhau và chỉ còn mấy phần?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FB8DAB07-7751-47F2-BFAF-6B0325E83BDB}"/>
              </a:ext>
            </a:extLst>
          </p:cNvPr>
          <p:cNvSpPr/>
          <p:nvPr/>
        </p:nvSpPr>
        <p:spPr>
          <a:xfrm>
            <a:off x="1265584" y="4992758"/>
            <a:ext cx="9770165" cy="815008"/>
          </a:xfrm>
          <a:prstGeom prst="roundRect">
            <a:avLst>
              <a:gd name="adj" fmla="val 5000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Bình nước dâu được chia thành mấy phần và chỉ còn mấy phần?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DEC57CF-DC20-4896-A969-9C958B65C01E}"/>
              </a:ext>
            </a:extLst>
          </p:cNvPr>
          <p:cNvSpPr/>
          <p:nvPr/>
        </p:nvSpPr>
        <p:spPr>
          <a:xfrm>
            <a:off x="1249018" y="4966254"/>
            <a:ext cx="9770165" cy="815008"/>
          </a:xfrm>
          <a:prstGeom prst="roundRect">
            <a:avLst>
              <a:gd name="adj" fmla="val 50000"/>
            </a:avLst>
          </a:prstGeom>
          <a:solidFill>
            <a:srgbClr val="FF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latin typeface="Calibri" panose="020F0502020204030204" pitchFamily="34" charset="0"/>
                <a:cs typeface="Calibri" panose="020F0502020204030204" pitchFamily="34" charset="0"/>
              </a:rPr>
              <a:t>Bình nước trà xanh được chia thành mấy phần và chỉ còn mấy phần?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81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6" grpId="0" animBg="1"/>
      <p:bldP spid="36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537</Words>
  <Application>Microsoft Office PowerPoint</Application>
  <PresentationFormat>Widescreen</PresentationFormat>
  <Paragraphs>105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#9Slide02 Noi dung dai</vt:lpstr>
      <vt:lpstr>#9Slide02 Tieu de dai</vt:lpstr>
      <vt:lpstr>Arial</vt:lpstr>
      <vt:lpstr>Calibri</vt:lpstr>
      <vt:lpstr>Cambria Math</vt:lpstr>
      <vt:lpstr>iCiel Cadena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Hà Nguyễn Thị Thu</cp:lastModifiedBy>
  <cp:revision>35</cp:revision>
  <dcterms:created xsi:type="dcterms:W3CDTF">2022-10-22T05:05:27Z</dcterms:created>
  <dcterms:modified xsi:type="dcterms:W3CDTF">2022-10-30T01:06:34Z</dcterms:modified>
</cp:coreProperties>
</file>