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1" r:id="rId2"/>
    <p:sldId id="336" r:id="rId3"/>
    <p:sldId id="338" r:id="rId4"/>
    <p:sldId id="355" r:id="rId5"/>
    <p:sldId id="347" r:id="rId6"/>
    <p:sldId id="273" r:id="rId7"/>
    <p:sldId id="353" r:id="rId8"/>
    <p:sldId id="352" r:id="rId9"/>
    <p:sldId id="362" r:id="rId10"/>
    <p:sldId id="366" r:id="rId11"/>
    <p:sldId id="363" r:id="rId12"/>
    <p:sldId id="356" r:id="rId13"/>
    <p:sldId id="365" r:id="rId14"/>
    <p:sldId id="3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324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05517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1401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97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85133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12744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5742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214848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4099698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471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529555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10/30/2022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43696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30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p2">
            <a:extLst>
              <a:ext uri="{FF2B5EF4-FFF2-40B4-BE49-F238E27FC236}">
                <a16:creationId xmlns:a16="http://schemas.microsoft.com/office/drawing/2014/main" id="{3D79A04B-AEB7-40B8-BF10-E4FF8D056989}"/>
              </a:ext>
            </a:extLst>
          </p:cNvPr>
          <p:cNvSpPr/>
          <p:nvPr/>
        </p:nvSpPr>
        <p:spPr>
          <a:xfrm>
            <a:off x="8513946" y="-597165"/>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6" name="Google Shape;136;p2">
            <a:extLst>
              <a:ext uri="{FF2B5EF4-FFF2-40B4-BE49-F238E27FC236}">
                <a16:creationId xmlns:a16="http://schemas.microsoft.com/office/drawing/2014/main" id="{E6564484-BA4E-4C1F-86FA-35303B4B44BD}"/>
              </a:ext>
            </a:extLst>
          </p:cNvPr>
          <p:cNvSpPr/>
          <p:nvPr/>
        </p:nvSpPr>
        <p:spPr>
          <a:xfrm>
            <a:off x="207021" y="-1494964"/>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7" name="Google Shape;137;p2">
            <a:extLst>
              <a:ext uri="{FF2B5EF4-FFF2-40B4-BE49-F238E27FC236}">
                <a16:creationId xmlns:a16="http://schemas.microsoft.com/office/drawing/2014/main" id="{C7CF2E9D-F60C-4DE4-BFE0-BC7B64F2726C}"/>
              </a:ext>
            </a:extLst>
          </p:cNvPr>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8" name="Google Shape;138;p2">
            <a:extLst>
              <a:ext uri="{FF2B5EF4-FFF2-40B4-BE49-F238E27FC236}">
                <a16:creationId xmlns:a16="http://schemas.microsoft.com/office/drawing/2014/main" id="{58C505AC-02B2-4E9B-8BAC-124D566C8830}"/>
              </a:ext>
            </a:extLst>
          </p:cNvPr>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9" name="图片 14">
            <a:extLst>
              <a:ext uri="{FF2B5EF4-FFF2-40B4-BE49-F238E27FC236}">
                <a16:creationId xmlns:a16="http://schemas.microsoft.com/office/drawing/2014/main" id="{8FA5E059-9195-4FD8-8F6E-09A8003E0F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489651" y="29396"/>
            <a:ext cx="2999352" cy="2118139"/>
          </a:xfrm>
          <a:prstGeom prst="rect">
            <a:avLst/>
          </a:prstGeom>
        </p:spPr>
      </p:pic>
      <p:pic>
        <p:nvPicPr>
          <p:cNvPr id="10" name="图片 14">
            <a:extLst>
              <a:ext uri="{FF2B5EF4-FFF2-40B4-BE49-F238E27FC236}">
                <a16:creationId xmlns:a16="http://schemas.microsoft.com/office/drawing/2014/main" id="{DABFD082-DF92-493E-82A8-9E3CECDB5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9977136" y="-37988"/>
            <a:ext cx="2999352" cy="2118139"/>
          </a:xfrm>
          <a:prstGeom prst="rect">
            <a:avLst/>
          </a:prstGeom>
        </p:spPr>
      </p:pic>
      <p:sp>
        <p:nvSpPr>
          <p:cNvPr id="11" name="Google Shape;137;p2">
            <a:extLst>
              <a:ext uri="{FF2B5EF4-FFF2-40B4-BE49-F238E27FC236}">
                <a16:creationId xmlns:a16="http://schemas.microsoft.com/office/drawing/2014/main" id="{541FB5FE-0656-48C8-832A-C6A7E4B3B864}"/>
              </a:ext>
            </a:extLst>
          </p:cNvPr>
          <p:cNvSpPr/>
          <p:nvPr/>
        </p:nvSpPr>
        <p:spPr>
          <a:xfrm>
            <a:off x="9837005" y="3112017"/>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21" name="Picture 20" descr="Icon&#10;&#10;Description automatically generated">
            <a:extLst>
              <a:ext uri="{FF2B5EF4-FFF2-40B4-BE49-F238E27FC236}">
                <a16:creationId xmlns:a16="http://schemas.microsoft.com/office/drawing/2014/main" id="{0849BE13-3730-46DA-8981-204DDC76B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99" y="644446"/>
            <a:ext cx="4897700" cy="3735840"/>
          </a:xfrm>
          <a:prstGeom prst="rect">
            <a:avLst/>
          </a:prstGeom>
        </p:spPr>
      </p:pic>
      <p:pic>
        <p:nvPicPr>
          <p:cNvPr id="22" name="Picture 3">
            <a:extLst>
              <a:ext uri="{FF2B5EF4-FFF2-40B4-BE49-F238E27FC236}">
                <a16:creationId xmlns:a16="http://schemas.microsoft.com/office/drawing/2014/main" id="{6F39B35E-4DD1-40C4-878D-F9A347DC11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9683" y="3466969"/>
            <a:ext cx="3314733" cy="3391031"/>
          </a:xfrm>
          <a:prstGeom prst="rect">
            <a:avLst/>
          </a:prstGeom>
        </p:spPr>
      </p:pic>
      <p:pic>
        <p:nvPicPr>
          <p:cNvPr id="29" name="Picture 28">
            <a:extLst>
              <a:ext uri="{FF2B5EF4-FFF2-40B4-BE49-F238E27FC236}">
                <a16:creationId xmlns:a16="http://schemas.microsoft.com/office/drawing/2014/main" id="{32A1DAF2-8D63-4BBD-8A21-0CBBF203493C}"/>
              </a:ext>
            </a:extLst>
          </p:cNvPr>
          <p:cNvPicPr>
            <a:picLocks noChangeAspect="1"/>
          </p:cNvPicPr>
          <p:nvPr/>
        </p:nvPicPr>
        <p:blipFill>
          <a:blip r:embed="rId6"/>
          <a:stretch>
            <a:fillRect/>
          </a:stretch>
        </p:blipFill>
        <p:spPr>
          <a:xfrm>
            <a:off x="4849247" y="2391699"/>
            <a:ext cx="2804403" cy="1018120"/>
          </a:xfrm>
          <a:prstGeom prst="rect">
            <a:avLst/>
          </a:prstGeom>
        </p:spPr>
      </p:pic>
    </p:spTree>
    <p:extLst>
      <p:ext uri="{BB962C8B-B14F-4D97-AF65-F5344CB8AC3E}">
        <p14:creationId xmlns:p14="http://schemas.microsoft.com/office/powerpoint/2010/main" val="6710530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131;p2"/>
          <p:cNvSpPr/>
          <p:nvPr/>
        </p:nvSpPr>
        <p:spPr>
          <a:xfrm>
            <a:off x="5292448" y="0"/>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2" name="Google Shape;136;p2"/>
          <p:cNvSpPr/>
          <p:nvPr/>
        </p:nvSpPr>
        <p:spPr>
          <a:xfrm>
            <a:off x="3171761" y="-1851657"/>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3" name="Google Shape;137;p2"/>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4" name="Google Shape;138;p2"/>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Google Shape;132;p2"/>
          <p:cNvSpPr/>
          <p:nvPr/>
        </p:nvSpPr>
        <p:spPr>
          <a:xfrm>
            <a:off x="888467" y="34927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r>
              <a:rPr lang="vi-VN" sz="3200" b="1" dirty="0">
                <a:solidFill>
                  <a:prstClr val="white"/>
                </a:solidFill>
                <a:latin typeface="Calibri" panose="020F0502020204030204" pitchFamily="34" charset="0"/>
                <a:cs typeface="Calibri" panose="020F0502020204030204" pitchFamily="34" charset="0"/>
                <a:sym typeface="Arial"/>
              </a:rPr>
              <a:t>Trường em có truyền thống đoàn kết, tôn sư trọng đạo,...</a:t>
            </a:r>
            <a:endParaRPr kumimoji="0"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pic>
        <p:nvPicPr>
          <p:cNvPr id="25" name="图片 14">
            <a:extLst>
              <a:ext uri="{FF2B5EF4-FFF2-40B4-BE49-F238E27FC236}">
                <a16:creationId xmlns:a16="http://schemas.microsoft.com/office/drawing/2014/main" id="{3C10E612-E607-B35B-D6CC-ED143C68B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568909" y="186544"/>
            <a:ext cx="2022773" cy="1428480"/>
          </a:xfrm>
          <a:prstGeom prst="rect">
            <a:avLst/>
          </a:prstGeom>
        </p:spPr>
      </p:pic>
      <p:pic>
        <p:nvPicPr>
          <p:cNvPr id="38" name="图片 14">
            <a:extLst>
              <a:ext uri="{FF2B5EF4-FFF2-40B4-BE49-F238E27FC236}">
                <a16:creationId xmlns:a16="http://schemas.microsoft.com/office/drawing/2014/main" id="{F4F0173A-0105-4248-F0C8-E9F2988FB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10718394" y="139661"/>
            <a:ext cx="2035143" cy="1437216"/>
          </a:xfrm>
          <a:prstGeom prst="rect">
            <a:avLst/>
          </a:prstGeom>
        </p:spPr>
      </p:pic>
      <p:sp>
        <p:nvSpPr>
          <p:cNvPr id="16" name="Google Shape;132;p2">
            <a:extLst>
              <a:ext uri="{FF2B5EF4-FFF2-40B4-BE49-F238E27FC236}">
                <a16:creationId xmlns:a16="http://schemas.microsoft.com/office/drawing/2014/main" id="{CB6333D3-069E-490A-A822-112218668355}"/>
              </a:ext>
            </a:extLst>
          </p:cNvPr>
          <p:cNvSpPr/>
          <p:nvPr/>
        </p:nvSpPr>
        <p:spPr>
          <a:xfrm>
            <a:off x="908787" y="143639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r>
              <a:rPr lang="vi-VN" sz="3200" b="1" dirty="0">
                <a:solidFill>
                  <a:prstClr val="white"/>
                </a:solidFill>
                <a:latin typeface="Calibri" panose="020F0502020204030204" pitchFamily="34" charset="0"/>
                <a:cs typeface="Calibri" panose="020F0502020204030204" pitchFamily="34" charset="0"/>
                <a:sym typeface="Arial"/>
              </a:rPr>
              <a:t>Để giữ gìn và phát huy truyền thống đó, em phải:</a:t>
            </a:r>
            <a:endParaRPr kumimoji="0"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7C4E928B-7314-431D-BDBD-C616C99A5926}"/>
              </a:ext>
            </a:extLst>
          </p:cNvPr>
          <p:cNvSpPr txBox="1"/>
          <p:nvPr/>
        </p:nvSpPr>
        <p:spPr>
          <a:xfrm>
            <a:off x="2184400" y="2818802"/>
            <a:ext cx="9245599" cy="1077218"/>
          </a:xfrm>
          <a:custGeom>
            <a:avLst/>
            <a:gdLst>
              <a:gd name="connsiteX0" fmla="*/ 0 w 9245599"/>
              <a:gd name="connsiteY0" fmla="*/ 0 h 1077218"/>
              <a:gd name="connsiteX1" fmla="*/ 9245599 w 9245599"/>
              <a:gd name="connsiteY1" fmla="*/ 0 h 1077218"/>
              <a:gd name="connsiteX2" fmla="*/ 9245599 w 9245599"/>
              <a:gd name="connsiteY2" fmla="*/ 1077218 h 1077218"/>
              <a:gd name="connsiteX3" fmla="*/ 0 w 9245599"/>
              <a:gd name="connsiteY3" fmla="*/ 1077218 h 1077218"/>
              <a:gd name="connsiteX4" fmla="*/ 0 w 924559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1077218" fill="none" extrusionOk="0">
                <a:moveTo>
                  <a:pt x="0" y="0"/>
                </a:moveTo>
                <a:cubicBezTo>
                  <a:pt x="3324162" y="5222"/>
                  <a:pt x="7120547" y="24918"/>
                  <a:pt x="9245599" y="0"/>
                </a:cubicBezTo>
                <a:cubicBezTo>
                  <a:pt x="9283461" y="476103"/>
                  <a:pt x="9186996" y="631043"/>
                  <a:pt x="9245599" y="1077218"/>
                </a:cubicBezTo>
                <a:cubicBezTo>
                  <a:pt x="6140152" y="912457"/>
                  <a:pt x="3657776" y="1195368"/>
                  <a:pt x="0" y="1077218"/>
                </a:cubicBezTo>
                <a:cubicBezTo>
                  <a:pt x="-64117" y="630482"/>
                  <a:pt x="88888" y="487727"/>
                  <a:pt x="0" y="0"/>
                </a:cubicBezTo>
                <a:close/>
              </a:path>
              <a:path w="9245599" h="1077218" stroke="0" extrusionOk="0">
                <a:moveTo>
                  <a:pt x="0" y="0"/>
                </a:moveTo>
                <a:cubicBezTo>
                  <a:pt x="3682531" y="11849"/>
                  <a:pt x="7142122" y="-161459"/>
                  <a:pt x="9245599" y="0"/>
                </a:cubicBezTo>
                <a:cubicBezTo>
                  <a:pt x="9297634" y="144312"/>
                  <a:pt x="9337742" y="673209"/>
                  <a:pt x="9245599" y="1077218"/>
                </a:cubicBezTo>
                <a:cubicBezTo>
                  <a:pt x="7500682" y="931358"/>
                  <a:pt x="2750560"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Chăm chỉ học tập, học thật tốt để xứng đáng là một học trò chăm ngoan học giỏi.</a:t>
            </a:r>
            <a:endParaRPr lang="en-US" sz="3200" dirty="0">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64E692CE-77E4-4AB2-B6DF-FEC006625CD4}"/>
              </a:ext>
            </a:extLst>
          </p:cNvPr>
          <p:cNvSpPr/>
          <p:nvPr/>
        </p:nvSpPr>
        <p:spPr>
          <a:xfrm>
            <a:off x="1309788" y="2371049"/>
            <a:ext cx="1240372" cy="4534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0" name="TextBox 19">
            <a:extLst>
              <a:ext uri="{FF2B5EF4-FFF2-40B4-BE49-F238E27FC236}">
                <a16:creationId xmlns:a16="http://schemas.microsoft.com/office/drawing/2014/main" id="{12A9A9F3-C873-479D-A963-0A795DB360B3}"/>
              </a:ext>
            </a:extLst>
          </p:cNvPr>
          <p:cNvSpPr txBox="1"/>
          <p:nvPr/>
        </p:nvSpPr>
        <p:spPr>
          <a:xfrm>
            <a:off x="2743200" y="4413922"/>
            <a:ext cx="9245599" cy="1077218"/>
          </a:xfrm>
          <a:custGeom>
            <a:avLst/>
            <a:gdLst>
              <a:gd name="connsiteX0" fmla="*/ 0 w 9245599"/>
              <a:gd name="connsiteY0" fmla="*/ 0 h 1077218"/>
              <a:gd name="connsiteX1" fmla="*/ 9245599 w 9245599"/>
              <a:gd name="connsiteY1" fmla="*/ 0 h 1077218"/>
              <a:gd name="connsiteX2" fmla="*/ 9245599 w 9245599"/>
              <a:gd name="connsiteY2" fmla="*/ 1077218 h 1077218"/>
              <a:gd name="connsiteX3" fmla="*/ 0 w 9245599"/>
              <a:gd name="connsiteY3" fmla="*/ 1077218 h 1077218"/>
              <a:gd name="connsiteX4" fmla="*/ 0 w 924559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1077218" fill="none" extrusionOk="0">
                <a:moveTo>
                  <a:pt x="0" y="0"/>
                </a:moveTo>
                <a:cubicBezTo>
                  <a:pt x="3324162" y="5222"/>
                  <a:pt x="7120547" y="24918"/>
                  <a:pt x="9245599" y="0"/>
                </a:cubicBezTo>
                <a:cubicBezTo>
                  <a:pt x="9283461" y="476103"/>
                  <a:pt x="9186996" y="631043"/>
                  <a:pt x="9245599" y="1077218"/>
                </a:cubicBezTo>
                <a:cubicBezTo>
                  <a:pt x="6140152" y="912457"/>
                  <a:pt x="3657776" y="1195368"/>
                  <a:pt x="0" y="1077218"/>
                </a:cubicBezTo>
                <a:cubicBezTo>
                  <a:pt x="-64117" y="630482"/>
                  <a:pt x="88888" y="487727"/>
                  <a:pt x="0" y="0"/>
                </a:cubicBezTo>
                <a:close/>
              </a:path>
              <a:path w="9245599" h="1077218" stroke="0" extrusionOk="0">
                <a:moveTo>
                  <a:pt x="0" y="0"/>
                </a:moveTo>
                <a:cubicBezTo>
                  <a:pt x="3682531" y="11849"/>
                  <a:pt x="7142122" y="-161459"/>
                  <a:pt x="9245599" y="0"/>
                </a:cubicBezTo>
                <a:cubicBezTo>
                  <a:pt x="9297634" y="144312"/>
                  <a:pt x="9337742" y="673209"/>
                  <a:pt x="9245599" y="1077218"/>
                </a:cubicBezTo>
                <a:cubicBezTo>
                  <a:pt x="7500682" y="931358"/>
                  <a:pt x="2750560"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Phải đoàn kết, hòa đồng với bạn bè và mọi người xung quanh mình.</a:t>
            </a:r>
            <a:endParaRPr lang="en-US" sz="3200" dirty="0">
              <a:latin typeface="Arial" panose="020B0604020202020204" pitchFamily="34" charset="0"/>
              <a:cs typeface="Arial" panose="020B0604020202020204" pitchFamily="34" charset="0"/>
            </a:endParaRPr>
          </a:p>
        </p:txBody>
      </p:sp>
      <p:sp>
        <p:nvSpPr>
          <p:cNvPr id="21" name="Freeform: Shape 34">
            <a:extLst>
              <a:ext uri="{FF2B5EF4-FFF2-40B4-BE49-F238E27FC236}">
                <a16:creationId xmlns:a16="http://schemas.microsoft.com/office/drawing/2014/main" id="{1E84EE94-B40E-4EC1-9F55-04F848BB2FF2}"/>
              </a:ext>
            </a:extLst>
          </p:cNvPr>
          <p:cNvSpPr/>
          <p:nvPr/>
        </p:nvSpPr>
        <p:spPr>
          <a:xfrm>
            <a:off x="2427388" y="387472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2" name="TextBox 21">
            <a:extLst>
              <a:ext uri="{FF2B5EF4-FFF2-40B4-BE49-F238E27FC236}">
                <a16:creationId xmlns:a16="http://schemas.microsoft.com/office/drawing/2014/main" id="{ECDFF9C1-DBF0-4049-90B2-7CB4E241D316}"/>
              </a:ext>
            </a:extLst>
          </p:cNvPr>
          <p:cNvSpPr txBox="1"/>
          <p:nvPr/>
        </p:nvSpPr>
        <p:spPr>
          <a:xfrm>
            <a:off x="3474721" y="5937922"/>
            <a:ext cx="8544560" cy="584775"/>
          </a:xfrm>
          <a:custGeom>
            <a:avLst/>
            <a:gdLst>
              <a:gd name="connsiteX0" fmla="*/ 0 w 8544560"/>
              <a:gd name="connsiteY0" fmla="*/ 0 h 584775"/>
              <a:gd name="connsiteX1" fmla="*/ 8544560 w 8544560"/>
              <a:gd name="connsiteY1" fmla="*/ 0 h 584775"/>
              <a:gd name="connsiteX2" fmla="*/ 8544560 w 8544560"/>
              <a:gd name="connsiteY2" fmla="*/ 584775 h 584775"/>
              <a:gd name="connsiteX3" fmla="*/ 0 w 8544560"/>
              <a:gd name="connsiteY3" fmla="*/ 584775 h 584775"/>
              <a:gd name="connsiteX4" fmla="*/ 0 w 854456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560" h="584775" fill="none" extrusionOk="0">
                <a:moveTo>
                  <a:pt x="0" y="0"/>
                </a:moveTo>
                <a:cubicBezTo>
                  <a:pt x="1246222" y="5222"/>
                  <a:pt x="6103115" y="24918"/>
                  <a:pt x="8544560" y="0"/>
                </a:cubicBezTo>
                <a:cubicBezTo>
                  <a:pt x="8501717" y="115750"/>
                  <a:pt x="8550235" y="445323"/>
                  <a:pt x="8544560" y="584775"/>
                </a:cubicBezTo>
                <a:cubicBezTo>
                  <a:pt x="7488758" y="420014"/>
                  <a:pt x="970730" y="702925"/>
                  <a:pt x="0" y="584775"/>
                </a:cubicBezTo>
                <a:cubicBezTo>
                  <a:pt x="-7476" y="472120"/>
                  <a:pt x="34986" y="279470"/>
                  <a:pt x="0" y="0"/>
                </a:cubicBezTo>
                <a:close/>
              </a:path>
              <a:path w="8544560" h="584775" stroke="0" extrusionOk="0">
                <a:moveTo>
                  <a:pt x="0" y="0"/>
                </a:moveTo>
                <a:cubicBezTo>
                  <a:pt x="3014985" y="11849"/>
                  <a:pt x="5511021" y="-161459"/>
                  <a:pt x="8544560" y="0"/>
                </a:cubicBezTo>
                <a:cubicBezTo>
                  <a:pt x="8518114" y="254320"/>
                  <a:pt x="8502296" y="509640"/>
                  <a:pt x="8544560" y="584775"/>
                </a:cubicBezTo>
                <a:cubicBezTo>
                  <a:pt x="6439134" y="438915"/>
                  <a:pt x="3465112"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Biết ơn thầy cô giáo.</a:t>
            </a:r>
            <a:endParaRPr lang="en-US" sz="3200" dirty="0">
              <a:latin typeface="Arial" panose="020B0604020202020204" pitchFamily="34" charset="0"/>
              <a:cs typeface="Arial" panose="020B0604020202020204" pitchFamily="34" charset="0"/>
            </a:endParaRPr>
          </a:p>
        </p:txBody>
      </p:sp>
      <p:sp>
        <p:nvSpPr>
          <p:cNvPr id="23" name="Freeform: Shape 34">
            <a:extLst>
              <a:ext uri="{FF2B5EF4-FFF2-40B4-BE49-F238E27FC236}">
                <a16:creationId xmlns:a16="http://schemas.microsoft.com/office/drawing/2014/main" id="{39F349ED-0104-43E6-A25A-107674A719FE}"/>
              </a:ext>
            </a:extLst>
          </p:cNvPr>
          <p:cNvSpPr/>
          <p:nvPr/>
        </p:nvSpPr>
        <p:spPr>
          <a:xfrm>
            <a:off x="3158908" y="539872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3299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8"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1A0BECE-8D93-4455-B4CD-17DAB6C4DED3}"/>
              </a:ext>
            </a:extLst>
          </p:cNvPr>
          <p:cNvGrpSpPr/>
          <p:nvPr/>
        </p:nvGrpSpPr>
        <p:grpSpPr>
          <a:xfrm>
            <a:off x="0" y="4176217"/>
            <a:ext cx="7719723" cy="2681785"/>
            <a:chOff x="0" y="4176215"/>
            <a:chExt cx="7719722" cy="2681785"/>
          </a:xfrm>
        </p:grpSpPr>
        <p:pic>
          <p:nvPicPr>
            <p:cNvPr id="4" name="图片 3">
              <a:extLst>
                <a:ext uri="{FF2B5EF4-FFF2-40B4-BE49-F238E27FC236}">
                  <a16:creationId xmlns:a16="http://schemas.microsoft.com/office/drawing/2014/main" id="{E674FFC4-1FBC-456F-A1D6-3FB2A509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5" name="图片 4">
              <a:extLst>
                <a:ext uri="{FF2B5EF4-FFF2-40B4-BE49-F238E27FC236}">
                  <a16:creationId xmlns:a16="http://schemas.microsoft.com/office/drawing/2014/main" id="{D70DE173-80B3-4BEF-9E09-6B0AF7908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1" name="图片 14">
            <a:extLst>
              <a:ext uri="{FF2B5EF4-FFF2-40B4-BE49-F238E27FC236}">
                <a16:creationId xmlns:a16="http://schemas.microsoft.com/office/drawing/2014/main" id="{3C10E612-E607-B35B-D6CC-ED143C6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8869634" y="14536"/>
            <a:ext cx="3542341" cy="2501597"/>
          </a:xfrm>
          <a:prstGeom prst="rect">
            <a:avLst/>
          </a:prstGeom>
        </p:spPr>
      </p:pic>
      <p:pic>
        <p:nvPicPr>
          <p:cNvPr id="12" name="图片 15">
            <a:extLst>
              <a:ext uri="{FF2B5EF4-FFF2-40B4-BE49-F238E27FC236}">
                <a16:creationId xmlns:a16="http://schemas.microsoft.com/office/drawing/2014/main" id="{214A56EE-75EC-C86C-0F92-6CCE0634C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7018" flipH="1">
            <a:off x="-291349" y="22263"/>
            <a:ext cx="4115725" cy="2501597"/>
          </a:xfrm>
          <a:prstGeom prst="rect">
            <a:avLst/>
          </a:prstGeom>
        </p:spPr>
      </p:pic>
      <p:grpSp>
        <p:nvGrpSpPr>
          <p:cNvPr id="23" name="Group 22">
            <a:extLst>
              <a:ext uri="{FF2B5EF4-FFF2-40B4-BE49-F238E27FC236}">
                <a16:creationId xmlns:a16="http://schemas.microsoft.com/office/drawing/2014/main" id="{59518DC9-9148-25BA-5BE2-EF60C6467FB5}"/>
              </a:ext>
            </a:extLst>
          </p:cNvPr>
          <p:cNvGrpSpPr/>
          <p:nvPr/>
        </p:nvGrpSpPr>
        <p:grpSpPr>
          <a:xfrm>
            <a:off x="4121402" y="925851"/>
            <a:ext cx="4254252" cy="1628271"/>
            <a:chOff x="2507923" y="864096"/>
            <a:chExt cx="4254252" cy="1628271"/>
          </a:xfrm>
        </p:grpSpPr>
        <p:grpSp>
          <p:nvGrpSpPr>
            <p:cNvPr id="24" name="Group 23">
              <a:extLst>
                <a:ext uri="{FF2B5EF4-FFF2-40B4-BE49-F238E27FC236}">
                  <a16:creationId xmlns:a16="http://schemas.microsoft.com/office/drawing/2014/main" id="{8C027023-EFF7-90A3-F4DC-A4B67A68FDA3}"/>
                </a:ext>
              </a:extLst>
            </p:cNvPr>
            <p:cNvGrpSpPr/>
            <p:nvPr/>
          </p:nvGrpSpPr>
          <p:grpSpPr>
            <a:xfrm>
              <a:off x="3182240" y="907931"/>
              <a:ext cx="3579935" cy="1540600"/>
              <a:chOff x="490172" y="905890"/>
              <a:chExt cx="3954107" cy="1071929"/>
            </a:xfrm>
          </p:grpSpPr>
          <p:pic>
            <p:nvPicPr>
              <p:cNvPr id="26" name="Picture 25">
                <a:extLst>
                  <a:ext uri="{FF2B5EF4-FFF2-40B4-BE49-F238E27FC236}">
                    <a16:creationId xmlns:a16="http://schemas.microsoft.com/office/drawing/2014/main" id="{55D8B986-EDC1-149A-E019-F6D287D6736C}"/>
                  </a:ext>
                </a:extLst>
              </p:cNvPr>
              <p:cNvPicPr>
                <a:picLocks noChangeAspect="1"/>
              </p:cNvPicPr>
              <p:nvPr/>
            </p:nvPicPr>
            <p:blipFill>
              <a:blip r:embed="rId4">
                <a:duotone>
                  <a:prstClr val="black"/>
                  <a:schemeClr val="accent6">
                    <a:tint val="45000"/>
                    <a:satMod val="400000"/>
                  </a:schemeClr>
                </a:duotone>
              </a:blip>
              <a:stretch>
                <a:fillRect/>
              </a:stretch>
            </p:blipFill>
            <p:spPr>
              <a:xfrm>
                <a:off x="490172" y="991889"/>
                <a:ext cx="3954107" cy="966689"/>
              </a:xfrm>
              <a:prstGeom prst="rect">
                <a:avLst/>
              </a:prstGeom>
            </p:spPr>
          </p:pic>
          <p:sp>
            <p:nvSpPr>
              <p:cNvPr id="27" name="Google Shape;449;p40">
                <a:extLst>
                  <a:ext uri="{FF2B5EF4-FFF2-40B4-BE49-F238E27FC236}">
                    <a16:creationId xmlns:a16="http://schemas.microsoft.com/office/drawing/2014/main" id="{D48938CE-9CFC-1C78-A4EC-3E9F1A6DD4FC}"/>
                  </a:ext>
                </a:extLst>
              </p:cNvPr>
              <p:cNvSpPr txBox="1">
                <a:spLocks/>
              </p:cNvSpPr>
              <p:nvPr/>
            </p:nvSpPr>
            <p:spPr>
              <a:xfrm>
                <a:off x="1150324" y="905890"/>
                <a:ext cx="3082916" cy="10719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defTabSz="914377">
                  <a:buClr>
                    <a:prstClr val="black"/>
                  </a:buClr>
                  <a:defRPr/>
                </a:pPr>
                <a:r>
                  <a:rPr lang="en-US" sz="10000" b="1">
                    <a:solidFill>
                      <a:srgbClr val="002060"/>
                    </a:solidFill>
                    <a:latin typeface="#9Slide03 BoosterNextFYBlack" panose="02000A03000000020004" pitchFamily="2" charset="0"/>
                    <a:cs typeface="Times New Roman" panose="02020603050405020304" pitchFamily="18" charset="0"/>
                  </a:rPr>
                  <a:t>3</a:t>
                </a:r>
              </a:p>
            </p:txBody>
          </p:sp>
        </p:grpSp>
        <p:pic>
          <p:nvPicPr>
            <p:cNvPr id="25" name="图片 47">
              <a:extLst>
                <a:ext uri="{FF2B5EF4-FFF2-40B4-BE49-F238E27FC236}">
                  <a16:creationId xmlns:a16="http://schemas.microsoft.com/office/drawing/2014/main" id="{7F19991B-002B-AFA8-CA49-878B3FF06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23" y="864096"/>
              <a:ext cx="2103471" cy="1628271"/>
            </a:xfrm>
            <a:prstGeom prst="rect">
              <a:avLst/>
            </a:prstGeom>
            <a:effectLst>
              <a:outerShdw blurRad="50800" dist="38100" algn="l" rotWithShape="0">
                <a:prstClr val="black">
                  <a:alpha val="40000"/>
                </a:prstClr>
              </a:outerShdw>
            </a:effectLst>
          </p:spPr>
        </p:pic>
      </p:grpSp>
      <p:sp>
        <p:nvSpPr>
          <p:cNvPr id="15" name="文本框 6">
            <a:extLst>
              <a:ext uri="{FF2B5EF4-FFF2-40B4-BE49-F238E27FC236}">
                <a16:creationId xmlns:a16="http://schemas.microsoft.com/office/drawing/2014/main" id="{769A83F0-BA5D-4502-8D2D-168D6EB39739}"/>
              </a:ext>
            </a:extLst>
          </p:cNvPr>
          <p:cNvSpPr txBox="1"/>
          <p:nvPr/>
        </p:nvSpPr>
        <p:spPr>
          <a:xfrm>
            <a:off x="1075702" y="-2512336"/>
            <a:ext cx="9565103" cy="1938992"/>
          </a:xfrm>
          <a:prstGeom prst="rect">
            <a:avLst/>
          </a:prstGeom>
          <a:noFill/>
        </p:spPr>
        <p:txBody>
          <a:bodyPr wrap="square" rtlCol="0">
            <a:spAutoFit/>
          </a:bodyPr>
          <a:lstStyle/>
          <a:p>
            <a:pPr defTabSz="914377">
              <a:defRPr/>
            </a:pPr>
            <a:r>
              <a:rPr lang="en-US" altLang="zh-CN" sz="1200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rPr>
              <a:t>CỦNG CỐ</a:t>
            </a:r>
            <a:endParaRPr lang="zh-CN" altLang="en-US" sz="12000" dirty="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endParaRPr>
          </a:p>
        </p:txBody>
      </p:sp>
      <p:grpSp>
        <p:nvGrpSpPr>
          <p:cNvPr id="16" name="组合 5">
            <a:extLst>
              <a:ext uri="{FF2B5EF4-FFF2-40B4-BE49-F238E27FC236}">
                <a16:creationId xmlns:a16="http://schemas.microsoft.com/office/drawing/2014/main" id="{75BB9190-EF0C-4303-9261-7CFCB9FBF696}"/>
              </a:ext>
            </a:extLst>
          </p:cNvPr>
          <p:cNvGrpSpPr/>
          <p:nvPr/>
        </p:nvGrpSpPr>
        <p:grpSpPr>
          <a:xfrm>
            <a:off x="5267837" y="4186317"/>
            <a:ext cx="7719723" cy="2681785"/>
            <a:chOff x="0" y="4176215"/>
            <a:chExt cx="7719722" cy="2681785"/>
          </a:xfrm>
        </p:grpSpPr>
        <p:pic>
          <p:nvPicPr>
            <p:cNvPr id="17" name="图片 3">
              <a:extLst>
                <a:ext uri="{FF2B5EF4-FFF2-40B4-BE49-F238E27FC236}">
                  <a16:creationId xmlns:a16="http://schemas.microsoft.com/office/drawing/2014/main" id="{9E2D7C1D-D3DE-437B-B844-3658DF90A3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8" name="图片 4">
              <a:extLst>
                <a:ext uri="{FF2B5EF4-FFF2-40B4-BE49-F238E27FC236}">
                  <a16:creationId xmlns:a16="http://schemas.microsoft.com/office/drawing/2014/main" id="{61E66463-41FE-4C50-9742-39F89AE884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7" name="Picture 6">
            <a:extLst>
              <a:ext uri="{FF2B5EF4-FFF2-40B4-BE49-F238E27FC236}">
                <a16:creationId xmlns:a16="http://schemas.microsoft.com/office/drawing/2014/main" id="{D064D415-A980-45AF-9E6D-896454142532}"/>
              </a:ext>
            </a:extLst>
          </p:cNvPr>
          <p:cNvPicPr>
            <a:picLocks noChangeAspect="1"/>
          </p:cNvPicPr>
          <p:nvPr/>
        </p:nvPicPr>
        <p:blipFill>
          <a:blip r:embed="rId7"/>
          <a:stretch>
            <a:fillRect/>
          </a:stretch>
        </p:blipFill>
        <p:spPr>
          <a:xfrm>
            <a:off x="2954204" y="2267601"/>
            <a:ext cx="7462151" cy="2566638"/>
          </a:xfrm>
          <a:prstGeom prst="rect">
            <a:avLst/>
          </a:prstGeom>
        </p:spPr>
      </p:pic>
    </p:spTree>
    <p:extLst>
      <p:ext uri="{BB962C8B-B14F-4D97-AF65-F5344CB8AC3E}">
        <p14:creationId xmlns:p14="http://schemas.microsoft.com/office/powerpoint/2010/main" val="423620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0">
            <a:extLst>
              <a:ext uri="{FF2B5EF4-FFF2-40B4-BE49-F238E27FC236}">
                <a16:creationId xmlns:a16="http://schemas.microsoft.com/office/drawing/2014/main" id="{B96D257E-3696-BD10-A392-CA5B4C8EE939}"/>
              </a:ext>
            </a:extLst>
          </p:cNvPr>
          <p:cNvSpPr/>
          <p:nvPr/>
        </p:nvSpPr>
        <p:spPr>
          <a:xfrm>
            <a:off x="4712172" y="0"/>
            <a:ext cx="7552765" cy="6858000"/>
          </a:xfrm>
          <a:custGeom>
            <a:avLst/>
            <a:gdLst>
              <a:gd name="connsiteX0" fmla="*/ 1599541 w 4487842"/>
              <a:gd name="connsiteY0" fmla="*/ 0 h 6858000"/>
              <a:gd name="connsiteX1" fmla="*/ 4487842 w 4487842"/>
              <a:gd name="connsiteY1" fmla="*/ 0 h 6858000"/>
              <a:gd name="connsiteX2" fmla="*/ 4487842 w 4487842"/>
              <a:gd name="connsiteY2" fmla="*/ 6858000 h 6858000"/>
              <a:gd name="connsiteX3" fmla="*/ 0 w 44878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7842" h="6858000">
                <a:moveTo>
                  <a:pt x="1599541" y="0"/>
                </a:moveTo>
                <a:lnTo>
                  <a:pt x="4487842" y="0"/>
                </a:lnTo>
                <a:lnTo>
                  <a:pt x="448784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sym typeface="Arial"/>
            </a:endParaRPr>
          </a:p>
        </p:txBody>
      </p:sp>
      <p:pic>
        <p:nvPicPr>
          <p:cNvPr id="15" name="Picture 14">
            <a:extLst>
              <a:ext uri="{FF2B5EF4-FFF2-40B4-BE49-F238E27FC236}">
                <a16:creationId xmlns:a16="http://schemas.microsoft.com/office/drawing/2014/main" id="{3140CAE8-4A91-9C7A-9474-6A1CED43F6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948" b="24787"/>
          <a:stretch/>
        </p:blipFill>
        <p:spPr>
          <a:xfrm flipH="1">
            <a:off x="8488553" y="-298784"/>
            <a:ext cx="3935667" cy="2253759"/>
          </a:xfrm>
          <a:prstGeom prst="rect">
            <a:avLst/>
          </a:prstGeom>
        </p:spPr>
      </p:pic>
      <p:pic>
        <p:nvPicPr>
          <p:cNvPr id="8" name="Picture 7">
            <a:extLst>
              <a:ext uri="{FF2B5EF4-FFF2-40B4-BE49-F238E27FC236}">
                <a16:creationId xmlns:a16="http://schemas.microsoft.com/office/drawing/2014/main" id="{75A86147-5176-8BFF-9FB5-75454E8DF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53" t="24532" r="26751" b="17006"/>
          <a:stretch/>
        </p:blipFill>
        <p:spPr>
          <a:xfrm>
            <a:off x="8979473" y="2616401"/>
            <a:ext cx="2585299" cy="4419324"/>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0865CB7D-87F6-CE3C-B9DA-2A8328F214AF}"/>
              </a:ext>
            </a:extLst>
          </p:cNvPr>
          <p:cNvGrpSpPr/>
          <p:nvPr/>
        </p:nvGrpSpPr>
        <p:grpSpPr>
          <a:xfrm>
            <a:off x="2152650" y="270707"/>
            <a:ext cx="8302058" cy="2948866"/>
            <a:chOff x="6718763" y="56915"/>
            <a:chExt cx="4272699" cy="2948867"/>
          </a:xfrm>
        </p:grpSpPr>
        <p:sp>
          <p:nvSpPr>
            <p:cNvPr id="11" name="Speech Bubble: Oval 10">
              <a:extLst>
                <a:ext uri="{FF2B5EF4-FFF2-40B4-BE49-F238E27FC236}">
                  <a16:creationId xmlns:a16="http://schemas.microsoft.com/office/drawing/2014/main" id="{18AEC763-18F1-AEE5-0523-5CCD7175258C}"/>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2" name="TextBox 11">
              <a:extLst>
                <a:ext uri="{FF2B5EF4-FFF2-40B4-BE49-F238E27FC236}">
                  <a16:creationId xmlns:a16="http://schemas.microsoft.com/office/drawing/2014/main" id="{C857D345-E8CA-28F5-3E62-E3D0833E3695}"/>
                </a:ext>
              </a:extLst>
            </p:cNvPr>
            <p:cNvSpPr txBox="1"/>
            <p:nvPr/>
          </p:nvSpPr>
          <p:spPr>
            <a:xfrm>
              <a:off x="7178907" y="762382"/>
              <a:ext cx="3451072" cy="16632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lang="nl-NL" sz="4400" b="1" dirty="0">
                  <a:solidFill>
                    <a:srgbClr val="FF0000"/>
                  </a:solidFill>
                  <a:latin typeface="Calibri" panose="020F0502020204030204"/>
                  <a:ea typeface="Times New Roman" panose="02020603050405020304" pitchFamily="18" charset="0"/>
                  <a:cs typeface="Times New Roman" panose="02020603050405020304" pitchFamily="18" charset="0"/>
                </a:rPr>
                <a:t>N</a:t>
              </a:r>
              <a:r>
                <a:rPr kumimoji="0" lang="nl-NL" sz="44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êu ý nghĩa của hoạt động trong video em vừa xem</a:t>
              </a:r>
              <a:endParaRPr kumimoji="0" lang="en-US" sz="4400" b="1"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9F2534F-99A6-2C45-B1EE-D0980908DD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948" b="24787"/>
          <a:stretch/>
        </p:blipFill>
        <p:spPr>
          <a:xfrm>
            <a:off x="-147697" y="-424408"/>
            <a:ext cx="2986612" cy="1710283"/>
          </a:xfrm>
          <a:prstGeom prst="rect">
            <a:avLst/>
          </a:prstGeom>
        </p:spPr>
      </p:pic>
      <p:grpSp>
        <p:nvGrpSpPr>
          <p:cNvPr id="16" name="组合 5">
            <a:extLst>
              <a:ext uri="{FF2B5EF4-FFF2-40B4-BE49-F238E27FC236}">
                <a16:creationId xmlns:a16="http://schemas.microsoft.com/office/drawing/2014/main" id="{3527D2CC-F90B-0A46-DA00-9F16A21022F9}"/>
              </a:ext>
            </a:extLst>
          </p:cNvPr>
          <p:cNvGrpSpPr/>
          <p:nvPr/>
        </p:nvGrpSpPr>
        <p:grpSpPr>
          <a:xfrm>
            <a:off x="-88061" y="5005754"/>
            <a:ext cx="5240215" cy="1852247"/>
            <a:chOff x="0" y="4176215"/>
            <a:chExt cx="7719722" cy="2681785"/>
          </a:xfrm>
        </p:grpSpPr>
        <p:pic>
          <p:nvPicPr>
            <p:cNvPr id="17" name="图片 3">
              <a:extLst>
                <a:ext uri="{FF2B5EF4-FFF2-40B4-BE49-F238E27FC236}">
                  <a16:creationId xmlns:a16="http://schemas.microsoft.com/office/drawing/2014/main" id="{8DC6C5A2-4547-A34B-8EDF-7A1B90A6FD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8" name="图片 4">
              <a:extLst>
                <a:ext uri="{FF2B5EF4-FFF2-40B4-BE49-F238E27FC236}">
                  <a16:creationId xmlns:a16="http://schemas.microsoft.com/office/drawing/2014/main" id="{62C716EA-19D9-CDDD-C369-6B27000661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grpSp>
        <p:nvGrpSpPr>
          <p:cNvPr id="19" name="组合 5">
            <a:extLst>
              <a:ext uri="{FF2B5EF4-FFF2-40B4-BE49-F238E27FC236}">
                <a16:creationId xmlns:a16="http://schemas.microsoft.com/office/drawing/2014/main" id="{D41DA56C-1E52-FCFE-E626-3F45FB83A455}"/>
              </a:ext>
            </a:extLst>
          </p:cNvPr>
          <p:cNvGrpSpPr/>
          <p:nvPr/>
        </p:nvGrpSpPr>
        <p:grpSpPr>
          <a:xfrm>
            <a:off x="7491730" y="5015233"/>
            <a:ext cx="5240215" cy="1852247"/>
            <a:chOff x="0" y="4176215"/>
            <a:chExt cx="7719722" cy="2681785"/>
          </a:xfrm>
        </p:grpSpPr>
        <p:pic>
          <p:nvPicPr>
            <p:cNvPr id="20" name="图片 3">
              <a:extLst>
                <a:ext uri="{FF2B5EF4-FFF2-40B4-BE49-F238E27FC236}">
                  <a16:creationId xmlns:a16="http://schemas.microsoft.com/office/drawing/2014/main" id="{411E91AA-5B2F-B775-37A6-40D2E1F69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21" name="图片 4">
              <a:extLst>
                <a:ext uri="{FF2B5EF4-FFF2-40B4-BE49-F238E27FC236}">
                  <a16:creationId xmlns:a16="http://schemas.microsoft.com/office/drawing/2014/main" id="{502E2187-AA30-2AF5-D4D1-375069B7A5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22" name="图片 15">
            <a:extLst>
              <a:ext uri="{FF2B5EF4-FFF2-40B4-BE49-F238E27FC236}">
                <a16:creationId xmlns:a16="http://schemas.microsoft.com/office/drawing/2014/main" id="{734E209D-1AFB-CF23-C9B9-736DB1865B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344" y="4826063"/>
            <a:ext cx="3908425" cy="2041416"/>
          </a:xfrm>
          <a:prstGeom prst="rect">
            <a:avLst/>
          </a:prstGeom>
        </p:spPr>
      </p:pic>
    </p:spTree>
    <p:extLst>
      <p:ext uri="{BB962C8B-B14F-4D97-AF65-F5344CB8AC3E}">
        <p14:creationId xmlns:p14="http://schemas.microsoft.com/office/powerpoint/2010/main" val="365801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1A0BECE-8D93-4455-B4CD-17DAB6C4DED3}"/>
              </a:ext>
            </a:extLst>
          </p:cNvPr>
          <p:cNvGrpSpPr/>
          <p:nvPr/>
        </p:nvGrpSpPr>
        <p:grpSpPr>
          <a:xfrm>
            <a:off x="0" y="4176217"/>
            <a:ext cx="7719723" cy="2681785"/>
            <a:chOff x="0" y="4176215"/>
            <a:chExt cx="7719722" cy="2681785"/>
          </a:xfrm>
        </p:grpSpPr>
        <p:pic>
          <p:nvPicPr>
            <p:cNvPr id="4" name="图片 3">
              <a:extLst>
                <a:ext uri="{FF2B5EF4-FFF2-40B4-BE49-F238E27FC236}">
                  <a16:creationId xmlns:a16="http://schemas.microsoft.com/office/drawing/2014/main" id="{E674FFC4-1FBC-456F-A1D6-3FB2A509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5" name="图片 4">
              <a:extLst>
                <a:ext uri="{FF2B5EF4-FFF2-40B4-BE49-F238E27FC236}">
                  <a16:creationId xmlns:a16="http://schemas.microsoft.com/office/drawing/2014/main" id="{D70DE173-80B3-4BEF-9E09-6B0AF7908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1" name="图片 14">
            <a:extLst>
              <a:ext uri="{FF2B5EF4-FFF2-40B4-BE49-F238E27FC236}">
                <a16:creationId xmlns:a16="http://schemas.microsoft.com/office/drawing/2014/main" id="{3C10E612-E607-B35B-D6CC-ED143C6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8869634" y="14536"/>
            <a:ext cx="3542341" cy="2501597"/>
          </a:xfrm>
          <a:prstGeom prst="rect">
            <a:avLst/>
          </a:prstGeom>
        </p:spPr>
      </p:pic>
      <p:pic>
        <p:nvPicPr>
          <p:cNvPr id="12" name="图片 15">
            <a:extLst>
              <a:ext uri="{FF2B5EF4-FFF2-40B4-BE49-F238E27FC236}">
                <a16:creationId xmlns:a16="http://schemas.microsoft.com/office/drawing/2014/main" id="{214A56EE-75EC-C86C-0F92-6CCE0634C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7018" flipH="1">
            <a:off x="-291349" y="22263"/>
            <a:ext cx="4115725" cy="2501597"/>
          </a:xfrm>
          <a:prstGeom prst="rect">
            <a:avLst/>
          </a:prstGeom>
        </p:spPr>
      </p:pic>
      <p:grpSp>
        <p:nvGrpSpPr>
          <p:cNvPr id="19" name="组合 5">
            <a:extLst>
              <a:ext uri="{FF2B5EF4-FFF2-40B4-BE49-F238E27FC236}">
                <a16:creationId xmlns:a16="http://schemas.microsoft.com/office/drawing/2014/main" id="{1D752145-230D-ECDC-41E7-C3D94B577E6F}"/>
              </a:ext>
            </a:extLst>
          </p:cNvPr>
          <p:cNvGrpSpPr/>
          <p:nvPr/>
        </p:nvGrpSpPr>
        <p:grpSpPr>
          <a:xfrm>
            <a:off x="7438781" y="5005754"/>
            <a:ext cx="5240215" cy="1852247"/>
            <a:chOff x="0" y="4176215"/>
            <a:chExt cx="7719722" cy="2681785"/>
          </a:xfrm>
        </p:grpSpPr>
        <p:pic>
          <p:nvPicPr>
            <p:cNvPr id="20" name="图片 3">
              <a:extLst>
                <a:ext uri="{FF2B5EF4-FFF2-40B4-BE49-F238E27FC236}">
                  <a16:creationId xmlns:a16="http://schemas.microsoft.com/office/drawing/2014/main" id="{D8A95ED0-F353-90AA-7E80-348BF9540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21" name="图片 4">
              <a:extLst>
                <a:ext uri="{FF2B5EF4-FFF2-40B4-BE49-F238E27FC236}">
                  <a16:creationId xmlns:a16="http://schemas.microsoft.com/office/drawing/2014/main" id="{4B7C2AE8-765E-BCD5-246E-E5047B42C7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22" name="图片 15">
            <a:extLst>
              <a:ext uri="{FF2B5EF4-FFF2-40B4-BE49-F238E27FC236}">
                <a16:creationId xmlns:a16="http://schemas.microsoft.com/office/drawing/2014/main" id="{FABAE698-E6A9-175D-1E35-4B52796E8A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4394" y="4816584"/>
            <a:ext cx="3908425" cy="2041416"/>
          </a:xfrm>
          <a:prstGeom prst="rect">
            <a:avLst/>
          </a:prstGeom>
        </p:spPr>
      </p:pic>
      <p:pic>
        <p:nvPicPr>
          <p:cNvPr id="23" name="Picture 13">
            <a:extLst>
              <a:ext uri="{FF2B5EF4-FFF2-40B4-BE49-F238E27FC236}">
                <a16:creationId xmlns:a16="http://schemas.microsoft.com/office/drawing/2014/main" id="{A1DB189D-074B-4708-B1E5-A6D04932E7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5576" y="3281098"/>
            <a:ext cx="2932808" cy="3604065"/>
          </a:xfrm>
          <a:prstGeom prst="rect">
            <a:avLst/>
          </a:prstGeom>
        </p:spPr>
      </p:pic>
      <p:pic>
        <p:nvPicPr>
          <p:cNvPr id="24" name="Picture 23" descr="A picture containing doll, toy&#10;&#10;Description automatically generated">
            <a:extLst>
              <a:ext uri="{FF2B5EF4-FFF2-40B4-BE49-F238E27FC236}">
                <a16:creationId xmlns:a16="http://schemas.microsoft.com/office/drawing/2014/main" id="{7BD0577C-EA6A-4999-BBE9-CD53B5E090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7794" y="3465910"/>
            <a:ext cx="4423172" cy="3604065"/>
          </a:xfrm>
          <a:prstGeom prst="rect">
            <a:avLst/>
          </a:prstGeom>
        </p:spPr>
      </p:pic>
      <p:pic>
        <p:nvPicPr>
          <p:cNvPr id="3" name="Picture 2">
            <a:extLst>
              <a:ext uri="{FF2B5EF4-FFF2-40B4-BE49-F238E27FC236}">
                <a16:creationId xmlns:a16="http://schemas.microsoft.com/office/drawing/2014/main" id="{844F1C11-E06F-4B29-9A65-B7566FAA16D3}"/>
              </a:ext>
            </a:extLst>
          </p:cNvPr>
          <p:cNvPicPr>
            <a:picLocks noChangeAspect="1"/>
          </p:cNvPicPr>
          <p:nvPr/>
        </p:nvPicPr>
        <p:blipFill>
          <a:blip r:embed="rId8"/>
          <a:stretch>
            <a:fillRect/>
          </a:stretch>
        </p:blipFill>
        <p:spPr>
          <a:xfrm>
            <a:off x="1985920" y="1454218"/>
            <a:ext cx="9012512" cy="2400461"/>
          </a:xfrm>
          <a:prstGeom prst="rect">
            <a:avLst/>
          </a:prstGeom>
        </p:spPr>
      </p:pic>
    </p:spTree>
    <p:extLst>
      <p:ext uri="{BB962C8B-B14F-4D97-AF65-F5344CB8AC3E}">
        <p14:creationId xmlns:p14="http://schemas.microsoft.com/office/powerpoint/2010/main" val="3991735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1A0BECE-8D93-4455-B4CD-17DAB6C4DED3}"/>
              </a:ext>
            </a:extLst>
          </p:cNvPr>
          <p:cNvGrpSpPr/>
          <p:nvPr/>
        </p:nvGrpSpPr>
        <p:grpSpPr>
          <a:xfrm>
            <a:off x="0" y="4176217"/>
            <a:ext cx="7719723" cy="2681785"/>
            <a:chOff x="0" y="4176215"/>
            <a:chExt cx="7719722" cy="2681785"/>
          </a:xfrm>
        </p:grpSpPr>
        <p:pic>
          <p:nvPicPr>
            <p:cNvPr id="4" name="图片 3">
              <a:extLst>
                <a:ext uri="{FF2B5EF4-FFF2-40B4-BE49-F238E27FC236}">
                  <a16:creationId xmlns:a16="http://schemas.microsoft.com/office/drawing/2014/main" id="{E674FFC4-1FBC-456F-A1D6-3FB2A509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5" name="图片 4">
              <a:extLst>
                <a:ext uri="{FF2B5EF4-FFF2-40B4-BE49-F238E27FC236}">
                  <a16:creationId xmlns:a16="http://schemas.microsoft.com/office/drawing/2014/main" id="{D70DE173-80B3-4BEF-9E09-6B0AF7908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1" name="图片 14">
            <a:extLst>
              <a:ext uri="{FF2B5EF4-FFF2-40B4-BE49-F238E27FC236}">
                <a16:creationId xmlns:a16="http://schemas.microsoft.com/office/drawing/2014/main" id="{3C10E612-E607-B35B-D6CC-ED143C6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8869634" y="14536"/>
            <a:ext cx="3542341" cy="2501597"/>
          </a:xfrm>
          <a:prstGeom prst="rect">
            <a:avLst/>
          </a:prstGeom>
        </p:spPr>
      </p:pic>
      <p:pic>
        <p:nvPicPr>
          <p:cNvPr id="12" name="图片 15">
            <a:extLst>
              <a:ext uri="{FF2B5EF4-FFF2-40B4-BE49-F238E27FC236}">
                <a16:creationId xmlns:a16="http://schemas.microsoft.com/office/drawing/2014/main" id="{214A56EE-75EC-C86C-0F92-6CCE0634C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7018" flipH="1">
            <a:off x="-291349" y="22263"/>
            <a:ext cx="4115725" cy="2501597"/>
          </a:xfrm>
          <a:prstGeom prst="rect">
            <a:avLst/>
          </a:prstGeom>
        </p:spPr>
      </p:pic>
      <p:pic>
        <p:nvPicPr>
          <p:cNvPr id="22" name="图片 15">
            <a:extLst>
              <a:ext uri="{FF2B5EF4-FFF2-40B4-BE49-F238E27FC236}">
                <a16:creationId xmlns:a16="http://schemas.microsoft.com/office/drawing/2014/main" id="{FABAE698-E6A9-175D-1E35-4B52796E8A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4394" y="4816584"/>
            <a:ext cx="3908425" cy="2041416"/>
          </a:xfrm>
          <a:prstGeom prst="rect">
            <a:avLst/>
          </a:prstGeom>
        </p:spPr>
      </p:pic>
      <p:sp>
        <p:nvSpPr>
          <p:cNvPr id="25" name="文本框 6">
            <a:extLst>
              <a:ext uri="{FF2B5EF4-FFF2-40B4-BE49-F238E27FC236}">
                <a16:creationId xmlns:a16="http://schemas.microsoft.com/office/drawing/2014/main" id="{9D402451-421A-4E52-B73D-EE00E153055D}"/>
              </a:ext>
            </a:extLst>
          </p:cNvPr>
          <p:cNvSpPr txBox="1"/>
          <p:nvPr/>
        </p:nvSpPr>
        <p:spPr>
          <a:xfrm>
            <a:off x="4218072" y="-2273721"/>
            <a:ext cx="5094515" cy="1323439"/>
          </a:xfrm>
          <a:prstGeom prst="rect">
            <a:avLst/>
          </a:prstGeom>
          <a:noFill/>
        </p:spPr>
        <p:txBody>
          <a:bodyPr wrap="square" rtlCol="0">
            <a:spAutoFit/>
          </a:bodyPr>
          <a:lstStyle/>
          <a:p>
            <a:pPr defTabSz="914377"/>
            <a:r>
              <a:rPr lang="en-US" altLang="zh-CN" sz="8000">
                <a:ln w="22225">
                  <a:solidFill>
                    <a:srgbClr val="002060"/>
                  </a:solidFill>
                </a:ln>
                <a:blipFill>
                  <a:blip r:embed="rId5"/>
                  <a:stretch>
                    <a:fillRect/>
                  </a:stretch>
                </a:blipFill>
                <a:latin typeface="UVN Bai Sau Nang" panose="04030905020802020C03" pitchFamily="82" charset="0"/>
                <a:ea typeface="字体视界-撸撸手写字体" panose="02000500000000000000" pitchFamily="2" charset="-122"/>
                <a:cs typeface="Arial"/>
                <a:sym typeface="Arial"/>
              </a:rPr>
              <a:t>Gia đình</a:t>
            </a:r>
            <a:endParaRPr lang="zh-CN" altLang="en-US" sz="8000" dirty="0">
              <a:ln w="22225">
                <a:solidFill>
                  <a:srgbClr val="002060"/>
                </a:solidFill>
              </a:ln>
              <a:blipFill>
                <a:blip r:embed="rId5"/>
                <a:stretch>
                  <a:fillRect/>
                </a:stretch>
              </a:blipFill>
              <a:latin typeface="UVN Bai Sau Nang" panose="04030905020802020C03" pitchFamily="82" charset="0"/>
              <a:ea typeface="字体视界-撸撸手写字体" panose="02000500000000000000" pitchFamily="2" charset="-122"/>
              <a:cs typeface="Arial"/>
              <a:sym typeface="Arial"/>
            </a:endParaRPr>
          </a:p>
        </p:txBody>
      </p:sp>
      <p:sp>
        <p:nvSpPr>
          <p:cNvPr id="26" name="TextBox 25">
            <a:extLst>
              <a:ext uri="{FF2B5EF4-FFF2-40B4-BE49-F238E27FC236}">
                <a16:creationId xmlns:a16="http://schemas.microsoft.com/office/drawing/2014/main" id="{A79C63E6-83B7-470F-B6A5-B5869EBBC6F4}"/>
              </a:ext>
            </a:extLst>
          </p:cNvPr>
          <p:cNvSpPr txBox="1"/>
          <p:nvPr/>
        </p:nvSpPr>
        <p:spPr>
          <a:xfrm>
            <a:off x="5215720" y="-4702315"/>
            <a:ext cx="2832539" cy="1323439"/>
          </a:xfrm>
          <a:prstGeom prst="rect">
            <a:avLst/>
          </a:prstGeom>
          <a:noFill/>
        </p:spPr>
        <p:txBody>
          <a:bodyPr wrap="square">
            <a:spAutoFit/>
          </a:bodyPr>
          <a:lstStyle/>
          <a:p>
            <a:pPr defTabSz="914377"/>
            <a:r>
              <a:rPr lang="en-US" altLang="zh-CN" sz="8000" b="1">
                <a:solidFill>
                  <a:srgbClr val="5B9BD5">
                    <a:lumMod val="50000"/>
                  </a:srgbClr>
                </a:solidFill>
                <a:latin typeface="UVF Candlescript Pro" panose="02000000000000000000" pitchFamily="50" charset="0"/>
                <a:ea typeface="字体视界-撸撸手写字体" panose="02000500000000000000" pitchFamily="2" charset="-122"/>
                <a:cs typeface="Arial"/>
                <a:sym typeface="Arial"/>
              </a:rPr>
              <a:t>Bài 5</a:t>
            </a:r>
            <a:endParaRPr lang="zh-CN" altLang="en-US" sz="8000" b="1" dirty="0">
              <a:solidFill>
                <a:srgbClr val="5B9BD5">
                  <a:lumMod val="50000"/>
                </a:srgbClr>
              </a:solidFill>
              <a:latin typeface="UVF Candlescript Pro" panose="02000000000000000000" pitchFamily="50" charset="0"/>
              <a:ea typeface="字体视界-撸撸手写字体" panose="02000500000000000000" pitchFamily="2" charset="-122"/>
              <a:cs typeface="Arial"/>
              <a:sym typeface="Arial"/>
            </a:endParaRPr>
          </a:p>
        </p:txBody>
      </p:sp>
      <p:sp>
        <p:nvSpPr>
          <p:cNvPr id="27" name="TextBox 26">
            <a:extLst>
              <a:ext uri="{FF2B5EF4-FFF2-40B4-BE49-F238E27FC236}">
                <a16:creationId xmlns:a16="http://schemas.microsoft.com/office/drawing/2014/main" id="{4C4E6AEE-4B93-4399-A2CE-D3A7565BF841}"/>
              </a:ext>
            </a:extLst>
          </p:cNvPr>
          <p:cNvSpPr txBox="1"/>
          <p:nvPr/>
        </p:nvSpPr>
        <p:spPr>
          <a:xfrm>
            <a:off x="2474701" y="-3506605"/>
            <a:ext cx="7272337" cy="1107996"/>
          </a:xfrm>
          <a:prstGeom prst="rect">
            <a:avLst/>
          </a:prstGeom>
          <a:noFill/>
        </p:spPr>
        <p:txBody>
          <a:bodyPr wrap="square">
            <a:spAutoFit/>
          </a:bodyPr>
          <a:lstStyle/>
          <a:p>
            <a:pPr algn="ctr" defTabSz="914377"/>
            <a:r>
              <a:rPr lang="en-US" altLang="zh-CN" sz="6600">
                <a:ln>
                  <a:solidFill>
                    <a:prstClr val="white"/>
                  </a:solidFill>
                </a:ln>
                <a:gradFill flip="none" rotWithShape="1">
                  <a:gsLst>
                    <a:gs pos="0">
                      <a:srgbClr val="DF357E">
                        <a:shade val="30000"/>
                        <a:satMod val="115000"/>
                      </a:srgbClr>
                    </a:gs>
                    <a:gs pos="50000">
                      <a:srgbClr val="DF357E">
                        <a:shade val="67500"/>
                        <a:satMod val="115000"/>
                      </a:srgbClr>
                    </a:gs>
                    <a:gs pos="100000">
                      <a:srgbClr val="DF357E">
                        <a:shade val="100000"/>
                        <a:satMod val="115000"/>
                      </a:srgbClr>
                    </a:gs>
                  </a:gsLst>
                  <a:lin ang="5400000" scaled="1"/>
                  <a:tileRect/>
                </a:gradFill>
                <a:latin typeface="UTM Loko" panose="02040603050506020204" pitchFamily="18" charset="0"/>
                <a:ea typeface="字体视界-撸撸手写字体" panose="02000500000000000000" pitchFamily="2" charset="-122"/>
                <a:cs typeface="Arial"/>
                <a:sym typeface="Arial"/>
              </a:rPr>
              <a:t>Ôn tập chủ đề</a:t>
            </a:r>
          </a:p>
        </p:txBody>
      </p:sp>
      <p:pic>
        <p:nvPicPr>
          <p:cNvPr id="18" name="图片 10">
            <a:extLst>
              <a:ext uri="{FF2B5EF4-FFF2-40B4-BE49-F238E27FC236}">
                <a16:creationId xmlns:a16="http://schemas.microsoft.com/office/drawing/2014/main" id="{B2DE56EC-D4C6-4AB9-8698-51796A2B6763}"/>
              </a:ext>
            </a:extLst>
          </p:cNvPr>
          <p:cNvPicPr>
            <a:picLocks noChangeAspect="1"/>
          </p:cNvPicPr>
          <p:nvPr/>
        </p:nvPicPr>
        <p:blipFill rotWithShape="1">
          <a:blip r:embed="rId6">
            <a:extLst>
              <a:ext uri="{28A0092B-C50C-407E-A947-70E740481C1C}">
                <a14:useLocalDpi xmlns:a14="http://schemas.microsoft.com/office/drawing/2010/main" val="0"/>
              </a:ext>
            </a:extLst>
          </a:blip>
          <a:srcRect l="25645" t="41289" r="48226" b="-4"/>
          <a:stretch/>
        </p:blipFill>
        <p:spPr>
          <a:xfrm>
            <a:off x="-153578" y="2902548"/>
            <a:ext cx="3185652" cy="4026310"/>
          </a:xfrm>
          <a:prstGeom prst="rect">
            <a:avLst/>
          </a:prstGeom>
        </p:spPr>
      </p:pic>
      <p:pic>
        <p:nvPicPr>
          <p:cNvPr id="28" name="图片 22">
            <a:extLst>
              <a:ext uri="{FF2B5EF4-FFF2-40B4-BE49-F238E27FC236}">
                <a16:creationId xmlns:a16="http://schemas.microsoft.com/office/drawing/2014/main" id="{EEC7F625-62F6-4EA7-A200-55C670AC7553}"/>
              </a:ext>
            </a:extLst>
          </p:cNvPr>
          <p:cNvPicPr>
            <a:picLocks noChangeAspect="1"/>
          </p:cNvPicPr>
          <p:nvPr/>
        </p:nvPicPr>
        <p:blipFill rotWithShape="1">
          <a:blip r:embed="rId7">
            <a:extLst>
              <a:ext uri="{28A0092B-C50C-407E-A947-70E740481C1C}">
                <a14:useLocalDpi xmlns:a14="http://schemas.microsoft.com/office/drawing/2010/main" val="0"/>
              </a:ext>
            </a:extLst>
          </a:blip>
          <a:srcRect t="78748" r="82984"/>
          <a:stretch/>
        </p:blipFill>
        <p:spPr>
          <a:xfrm>
            <a:off x="8845826" y="4451625"/>
            <a:ext cx="3425687" cy="2406375"/>
          </a:xfrm>
          <a:prstGeom prst="rect">
            <a:avLst/>
          </a:prstGeom>
        </p:spPr>
      </p:pic>
      <p:pic>
        <p:nvPicPr>
          <p:cNvPr id="7" name="Picture 6">
            <a:extLst>
              <a:ext uri="{FF2B5EF4-FFF2-40B4-BE49-F238E27FC236}">
                <a16:creationId xmlns:a16="http://schemas.microsoft.com/office/drawing/2014/main" id="{B7A51FA5-EBB6-49B9-ACBA-F7E5102FEA01}"/>
              </a:ext>
            </a:extLst>
          </p:cNvPr>
          <p:cNvPicPr>
            <a:picLocks noChangeAspect="1"/>
          </p:cNvPicPr>
          <p:nvPr/>
        </p:nvPicPr>
        <p:blipFill>
          <a:blip r:embed="rId8"/>
          <a:stretch>
            <a:fillRect/>
          </a:stretch>
        </p:blipFill>
        <p:spPr>
          <a:xfrm>
            <a:off x="2625187" y="1062582"/>
            <a:ext cx="7541406" cy="2780017"/>
          </a:xfrm>
          <a:prstGeom prst="rect">
            <a:avLst/>
          </a:prstGeom>
        </p:spPr>
      </p:pic>
      <p:pic>
        <p:nvPicPr>
          <p:cNvPr id="8" name="Picture 7">
            <a:extLst>
              <a:ext uri="{FF2B5EF4-FFF2-40B4-BE49-F238E27FC236}">
                <a16:creationId xmlns:a16="http://schemas.microsoft.com/office/drawing/2014/main" id="{47C1A12A-6EE8-486E-83AE-0897FF1CD5E1}"/>
              </a:ext>
            </a:extLst>
          </p:cNvPr>
          <p:cNvPicPr>
            <a:picLocks noChangeAspect="1"/>
          </p:cNvPicPr>
          <p:nvPr/>
        </p:nvPicPr>
        <p:blipFill>
          <a:blip r:embed="rId9"/>
          <a:stretch>
            <a:fillRect/>
          </a:stretch>
        </p:blipFill>
        <p:spPr>
          <a:xfrm>
            <a:off x="3905458" y="3377609"/>
            <a:ext cx="4980864" cy="1475360"/>
          </a:xfrm>
          <a:prstGeom prst="rect">
            <a:avLst/>
          </a:prstGeom>
        </p:spPr>
      </p:pic>
    </p:spTree>
    <p:extLst>
      <p:ext uri="{BB962C8B-B14F-4D97-AF65-F5344CB8AC3E}">
        <p14:creationId xmlns:p14="http://schemas.microsoft.com/office/powerpoint/2010/main" val="536496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1A0BECE-8D93-4455-B4CD-17DAB6C4DED3}"/>
              </a:ext>
            </a:extLst>
          </p:cNvPr>
          <p:cNvGrpSpPr/>
          <p:nvPr/>
        </p:nvGrpSpPr>
        <p:grpSpPr>
          <a:xfrm>
            <a:off x="0" y="4176217"/>
            <a:ext cx="7719723" cy="2681785"/>
            <a:chOff x="0" y="4176215"/>
            <a:chExt cx="7719722" cy="2681785"/>
          </a:xfrm>
        </p:grpSpPr>
        <p:pic>
          <p:nvPicPr>
            <p:cNvPr id="4" name="图片 3">
              <a:extLst>
                <a:ext uri="{FF2B5EF4-FFF2-40B4-BE49-F238E27FC236}">
                  <a16:creationId xmlns:a16="http://schemas.microsoft.com/office/drawing/2014/main" id="{E674FFC4-1FBC-456F-A1D6-3FB2A509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5" name="图片 4">
              <a:extLst>
                <a:ext uri="{FF2B5EF4-FFF2-40B4-BE49-F238E27FC236}">
                  <a16:creationId xmlns:a16="http://schemas.microsoft.com/office/drawing/2014/main" id="{D70DE173-80B3-4BEF-9E09-6B0AF7908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1" name="图片 14">
            <a:extLst>
              <a:ext uri="{FF2B5EF4-FFF2-40B4-BE49-F238E27FC236}">
                <a16:creationId xmlns:a16="http://schemas.microsoft.com/office/drawing/2014/main" id="{3C10E612-E607-B35B-D6CC-ED143C6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8869634" y="14536"/>
            <a:ext cx="3542341" cy="2501597"/>
          </a:xfrm>
          <a:prstGeom prst="rect">
            <a:avLst/>
          </a:prstGeom>
        </p:spPr>
      </p:pic>
      <p:pic>
        <p:nvPicPr>
          <p:cNvPr id="12" name="图片 15">
            <a:extLst>
              <a:ext uri="{FF2B5EF4-FFF2-40B4-BE49-F238E27FC236}">
                <a16:creationId xmlns:a16="http://schemas.microsoft.com/office/drawing/2014/main" id="{214A56EE-75EC-C86C-0F92-6CCE0634C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7018" flipH="1">
            <a:off x="-291349" y="22263"/>
            <a:ext cx="4115725" cy="2501597"/>
          </a:xfrm>
          <a:prstGeom prst="rect">
            <a:avLst/>
          </a:prstGeom>
        </p:spPr>
      </p:pic>
      <p:grpSp>
        <p:nvGrpSpPr>
          <p:cNvPr id="23" name="Group 22">
            <a:extLst>
              <a:ext uri="{FF2B5EF4-FFF2-40B4-BE49-F238E27FC236}">
                <a16:creationId xmlns:a16="http://schemas.microsoft.com/office/drawing/2014/main" id="{59518DC9-9148-25BA-5BE2-EF60C6467FB5}"/>
              </a:ext>
            </a:extLst>
          </p:cNvPr>
          <p:cNvGrpSpPr/>
          <p:nvPr/>
        </p:nvGrpSpPr>
        <p:grpSpPr>
          <a:xfrm>
            <a:off x="3727222" y="1023794"/>
            <a:ext cx="4254252" cy="1628271"/>
            <a:chOff x="2507923" y="864096"/>
            <a:chExt cx="4254252" cy="1628271"/>
          </a:xfrm>
        </p:grpSpPr>
        <p:grpSp>
          <p:nvGrpSpPr>
            <p:cNvPr id="24" name="Group 23">
              <a:extLst>
                <a:ext uri="{FF2B5EF4-FFF2-40B4-BE49-F238E27FC236}">
                  <a16:creationId xmlns:a16="http://schemas.microsoft.com/office/drawing/2014/main" id="{8C027023-EFF7-90A3-F4DC-A4B67A68FDA3}"/>
                </a:ext>
              </a:extLst>
            </p:cNvPr>
            <p:cNvGrpSpPr/>
            <p:nvPr/>
          </p:nvGrpSpPr>
          <p:grpSpPr>
            <a:xfrm>
              <a:off x="3182240" y="907931"/>
              <a:ext cx="3579935" cy="1540600"/>
              <a:chOff x="490172" y="905890"/>
              <a:chExt cx="3954107" cy="1071929"/>
            </a:xfrm>
          </p:grpSpPr>
          <p:pic>
            <p:nvPicPr>
              <p:cNvPr id="26" name="Picture 25">
                <a:extLst>
                  <a:ext uri="{FF2B5EF4-FFF2-40B4-BE49-F238E27FC236}">
                    <a16:creationId xmlns:a16="http://schemas.microsoft.com/office/drawing/2014/main" id="{55D8B986-EDC1-149A-E019-F6D287D6736C}"/>
                  </a:ext>
                </a:extLst>
              </p:cNvPr>
              <p:cNvPicPr>
                <a:picLocks noChangeAspect="1"/>
              </p:cNvPicPr>
              <p:nvPr/>
            </p:nvPicPr>
            <p:blipFill>
              <a:blip r:embed="rId4">
                <a:duotone>
                  <a:prstClr val="black"/>
                  <a:schemeClr val="accent6">
                    <a:tint val="45000"/>
                    <a:satMod val="400000"/>
                  </a:schemeClr>
                </a:duotone>
              </a:blip>
              <a:stretch>
                <a:fillRect/>
              </a:stretch>
            </p:blipFill>
            <p:spPr>
              <a:xfrm>
                <a:off x="490172" y="991889"/>
                <a:ext cx="3954107" cy="966689"/>
              </a:xfrm>
              <a:prstGeom prst="rect">
                <a:avLst/>
              </a:prstGeom>
            </p:spPr>
          </p:pic>
          <p:sp>
            <p:nvSpPr>
              <p:cNvPr id="27" name="Google Shape;449;p40">
                <a:extLst>
                  <a:ext uri="{FF2B5EF4-FFF2-40B4-BE49-F238E27FC236}">
                    <a16:creationId xmlns:a16="http://schemas.microsoft.com/office/drawing/2014/main" id="{D48938CE-9CFC-1C78-A4EC-3E9F1A6DD4FC}"/>
                  </a:ext>
                </a:extLst>
              </p:cNvPr>
              <p:cNvSpPr txBox="1">
                <a:spLocks/>
              </p:cNvSpPr>
              <p:nvPr/>
            </p:nvSpPr>
            <p:spPr>
              <a:xfrm>
                <a:off x="1150324" y="905890"/>
                <a:ext cx="3082916" cy="10719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defTabSz="914377">
                  <a:buClr>
                    <a:prstClr val="black"/>
                  </a:buClr>
                </a:pPr>
                <a:r>
                  <a:rPr lang="en-US" sz="10000" b="1">
                    <a:solidFill>
                      <a:srgbClr val="002060"/>
                    </a:solidFill>
                    <a:latin typeface="#9Slide03 BoosterNextFYBlack" panose="02000A03000000020004" pitchFamily="2" charset="0"/>
                    <a:cs typeface="Times New Roman" panose="02020603050405020304" pitchFamily="18" charset="0"/>
                  </a:rPr>
                  <a:t>1</a:t>
                </a:r>
              </a:p>
            </p:txBody>
          </p:sp>
        </p:grpSp>
        <p:pic>
          <p:nvPicPr>
            <p:cNvPr id="25" name="图片 47">
              <a:extLst>
                <a:ext uri="{FF2B5EF4-FFF2-40B4-BE49-F238E27FC236}">
                  <a16:creationId xmlns:a16="http://schemas.microsoft.com/office/drawing/2014/main" id="{7F19991B-002B-AFA8-CA49-878B3FF06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23" y="864096"/>
              <a:ext cx="2103471" cy="1628271"/>
            </a:xfrm>
            <a:prstGeom prst="rect">
              <a:avLst/>
            </a:prstGeom>
            <a:effectLst>
              <a:outerShdw blurRad="50800" dist="38100" algn="l" rotWithShape="0">
                <a:prstClr val="black">
                  <a:alpha val="40000"/>
                </a:prstClr>
              </a:outerShdw>
            </a:effectLst>
          </p:spPr>
        </p:pic>
      </p:grpSp>
      <p:sp>
        <p:nvSpPr>
          <p:cNvPr id="15" name="文本框 6">
            <a:extLst>
              <a:ext uri="{FF2B5EF4-FFF2-40B4-BE49-F238E27FC236}">
                <a16:creationId xmlns:a16="http://schemas.microsoft.com/office/drawing/2014/main" id="{769A83F0-BA5D-4502-8D2D-168D6EB39739}"/>
              </a:ext>
            </a:extLst>
          </p:cNvPr>
          <p:cNvSpPr txBox="1"/>
          <p:nvPr/>
        </p:nvSpPr>
        <p:spPr>
          <a:xfrm>
            <a:off x="1075702" y="-2512336"/>
            <a:ext cx="9565103" cy="1938992"/>
          </a:xfrm>
          <a:prstGeom prst="rect">
            <a:avLst/>
          </a:prstGeom>
          <a:noFill/>
        </p:spPr>
        <p:txBody>
          <a:bodyPr wrap="square" rtlCol="0">
            <a:spAutoFit/>
          </a:bodyPr>
          <a:lstStyle/>
          <a:p>
            <a:pPr defTabSz="914377"/>
            <a:r>
              <a:rPr lang="en-US" altLang="zh-CN" sz="1200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rPr>
              <a:t>KHỞI ĐỘNG</a:t>
            </a:r>
            <a:endParaRPr lang="zh-CN" altLang="en-US" sz="12000" dirty="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endParaRPr>
          </a:p>
        </p:txBody>
      </p:sp>
      <p:pic>
        <p:nvPicPr>
          <p:cNvPr id="2" name="Picture 1">
            <a:extLst>
              <a:ext uri="{FF2B5EF4-FFF2-40B4-BE49-F238E27FC236}">
                <a16:creationId xmlns:a16="http://schemas.microsoft.com/office/drawing/2014/main" id="{371C6EF7-FBDF-4E0C-A926-6CAC1445F6E2}"/>
              </a:ext>
            </a:extLst>
          </p:cNvPr>
          <p:cNvPicPr>
            <a:picLocks noChangeAspect="1"/>
          </p:cNvPicPr>
          <p:nvPr/>
        </p:nvPicPr>
        <p:blipFill>
          <a:blip r:embed="rId7"/>
          <a:stretch>
            <a:fillRect/>
          </a:stretch>
        </p:blipFill>
        <p:spPr>
          <a:xfrm>
            <a:off x="2274063" y="2955137"/>
            <a:ext cx="9567485" cy="1975275"/>
          </a:xfrm>
          <a:prstGeom prst="rect">
            <a:avLst/>
          </a:prstGeom>
        </p:spPr>
      </p:pic>
      <p:grpSp>
        <p:nvGrpSpPr>
          <p:cNvPr id="16" name="组合 5">
            <a:extLst>
              <a:ext uri="{FF2B5EF4-FFF2-40B4-BE49-F238E27FC236}">
                <a16:creationId xmlns:a16="http://schemas.microsoft.com/office/drawing/2014/main" id="{DC5EAD69-AF29-4C69-9D1C-87D43264BC53}"/>
              </a:ext>
            </a:extLst>
          </p:cNvPr>
          <p:cNvGrpSpPr/>
          <p:nvPr/>
        </p:nvGrpSpPr>
        <p:grpSpPr>
          <a:xfrm>
            <a:off x="4907024" y="4157970"/>
            <a:ext cx="7719723" cy="2681785"/>
            <a:chOff x="0" y="4176215"/>
            <a:chExt cx="7719722" cy="2681785"/>
          </a:xfrm>
        </p:grpSpPr>
        <p:pic>
          <p:nvPicPr>
            <p:cNvPr id="17" name="图片 3">
              <a:extLst>
                <a:ext uri="{FF2B5EF4-FFF2-40B4-BE49-F238E27FC236}">
                  <a16:creationId xmlns:a16="http://schemas.microsoft.com/office/drawing/2014/main" id="{AD0F8A6D-4B42-4FB4-A0E0-3E42832DD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8" name="图片 4">
              <a:extLst>
                <a:ext uri="{FF2B5EF4-FFF2-40B4-BE49-F238E27FC236}">
                  <a16:creationId xmlns:a16="http://schemas.microsoft.com/office/drawing/2014/main" id="{02C45E76-BE82-4913-A761-EE0F3F5E2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spTree>
    <p:extLst>
      <p:ext uri="{BB962C8B-B14F-4D97-AF65-F5344CB8AC3E}">
        <p14:creationId xmlns:p14="http://schemas.microsoft.com/office/powerpoint/2010/main" val="1041245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1A0BECE-8D93-4455-B4CD-17DAB6C4DED3}"/>
              </a:ext>
            </a:extLst>
          </p:cNvPr>
          <p:cNvGrpSpPr/>
          <p:nvPr/>
        </p:nvGrpSpPr>
        <p:grpSpPr>
          <a:xfrm>
            <a:off x="0" y="4176217"/>
            <a:ext cx="7719723" cy="2681785"/>
            <a:chOff x="0" y="4176215"/>
            <a:chExt cx="7719722" cy="2681785"/>
          </a:xfrm>
        </p:grpSpPr>
        <p:pic>
          <p:nvPicPr>
            <p:cNvPr id="4" name="图片 3">
              <a:extLst>
                <a:ext uri="{FF2B5EF4-FFF2-40B4-BE49-F238E27FC236}">
                  <a16:creationId xmlns:a16="http://schemas.microsoft.com/office/drawing/2014/main" id="{E674FFC4-1FBC-456F-A1D6-3FB2A509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5" name="图片 4">
              <a:extLst>
                <a:ext uri="{FF2B5EF4-FFF2-40B4-BE49-F238E27FC236}">
                  <a16:creationId xmlns:a16="http://schemas.microsoft.com/office/drawing/2014/main" id="{D70DE173-80B3-4BEF-9E09-6B0AF7908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1" name="图片 14">
            <a:extLst>
              <a:ext uri="{FF2B5EF4-FFF2-40B4-BE49-F238E27FC236}">
                <a16:creationId xmlns:a16="http://schemas.microsoft.com/office/drawing/2014/main" id="{3C10E612-E607-B35B-D6CC-ED143C68B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8869634" y="14536"/>
            <a:ext cx="3542341" cy="2501597"/>
          </a:xfrm>
          <a:prstGeom prst="rect">
            <a:avLst/>
          </a:prstGeom>
        </p:spPr>
      </p:pic>
      <p:pic>
        <p:nvPicPr>
          <p:cNvPr id="12" name="图片 15">
            <a:extLst>
              <a:ext uri="{FF2B5EF4-FFF2-40B4-BE49-F238E27FC236}">
                <a16:creationId xmlns:a16="http://schemas.microsoft.com/office/drawing/2014/main" id="{214A56EE-75EC-C86C-0F92-6CCE0634C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7018" flipH="1">
            <a:off x="-291349" y="22263"/>
            <a:ext cx="4115725" cy="2501597"/>
          </a:xfrm>
          <a:prstGeom prst="rect">
            <a:avLst/>
          </a:prstGeom>
        </p:spPr>
      </p:pic>
      <p:grpSp>
        <p:nvGrpSpPr>
          <p:cNvPr id="23" name="Group 22">
            <a:extLst>
              <a:ext uri="{FF2B5EF4-FFF2-40B4-BE49-F238E27FC236}">
                <a16:creationId xmlns:a16="http://schemas.microsoft.com/office/drawing/2014/main" id="{59518DC9-9148-25BA-5BE2-EF60C6467FB5}"/>
              </a:ext>
            </a:extLst>
          </p:cNvPr>
          <p:cNvGrpSpPr/>
          <p:nvPr/>
        </p:nvGrpSpPr>
        <p:grpSpPr>
          <a:xfrm>
            <a:off x="4268763" y="814102"/>
            <a:ext cx="4254252" cy="1628271"/>
            <a:chOff x="2507923" y="864096"/>
            <a:chExt cx="4254252" cy="1628271"/>
          </a:xfrm>
        </p:grpSpPr>
        <p:grpSp>
          <p:nvGrpSpPr>
            <p:cNvPr id="24" name="Group 23">
              <a:extLst>
                <a:ext uri="{FF2B5EF4-FFF2-40B4-BE49-F238E27FC236}">
                  <a16:creationId xmlns:a16="http://schemas.microsoft.com/office/drawing/2014/main" id="{8C027023-EFF7-90A3-F4DC-A4B67A68FDA3}"/>
                </a:ext>
              </a:extLst>
            </p:cNvPr>
            <p:cNvGrpSpPr/>
            <p:nvPr/>
          </p:nvGrpSpPr>
          <p:grpSpPr>
            <a:xfrm>
              <a:off x="3182240" y="907931"/>
              <a:ext cx="3579935" cy="1540600"/>
              <a:chOff x="490172" y="905890"/>
              <a:chExt cx="3954107" cy="1071929"/>
            </a:xfrm>
          </p:grpSpPr>
          <p:pic>
            <p:nvPicPr>
              <p:cNvPr id="26" name="Picture 25">
                <a:extLst>
                  <a:ext uri="{FF2B5EF4-FFF2-40B4-BE49-F238E27FC236}">
                    <a16:creationId xmlns:a16="http://schemas.microsoft.com/office/drawing/2014/main" id="{55D8B986-EDC1-149A-E019-F6D287D6736C}"/>
                  </a:ext>
                </a:extLst>
              </p:cNvPr>
              <p:cNvPicPr>
                <a:picLocks noChangeAspect="1"/>
              </p:cNvPicPr>
              <p:nvPr/>
            </p:nvPicPr>
            <p:blipFill>
              <a:blip r:embed="rId4">
                <a:duotone>
                  <a:prstClr val="black"/>
                  <a:schemeClr val="accent6">
                    <a:tint val="45000"/>
                    <a:satMod val="400000"/>
                  </a:schemeClr>
                </a:duotone>
              </a:blip>
              <a:stretch>
                <a:fillRect/>
              </a:stretch>
            </p:blipFill>
            <p:spPr>
              <a:xfrm>
                <a:off x="490172" y="991889"/>
                <a:ext cx="3954107" cy="966689"/>
              </a:xfrm>
              <a:prstGeom prst="rect">
                <a:avLst/>
              </a:prstGeom>
            </p:spPr>
          </p:pic>
          <p:sp>
            <p:nvSpPr>
              <p:cNvPr id="27" name="Google Shape;449;p40">
                <a:extLst>
                  <a:ext uri="{FF2B5EF4-FFF2-40B4-BE49-F238E27FC236}">
                    <a16:creationId xmlns:a16="http://schemas.microsoft.com/office/drawing/2014/main" id="{D48938CE-9CFC-1C78-A4EC-3E9F1A6DD4FC}"/>
                  </a:ext>
                </a:extLst>
              </p:cNvPr>
              <p:cNvSpPr txBox="1">
                <a:spLocks/>
              </p:cNvSpPr>
              <p:nvPr/>
            </p:nvSpPr>
            <p:spPr>
              <a:xfrm>
                <a:off x="1150324" y="905890"/>
                <a:ext cx="3082916" cy="10719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defTabSz="914377">
                  <a:buClr>
                    <a:prstClr val="black"/>
                  </a:buClr>
                  <a:defRPr/>
                </a:pPr>
                <a:r>
                  <a:rPr lang="en-US" sz="10000" b="1">
                    <a:solidFill>
                      <a:srgbClr val="002060"/>
                    </a:solidFill>
                    <a:latin typeface="#9Slide03 BoosterNextFYBlack" panose="02000A03000000020004" pitchFamily="2" charset="0"/>
                    <a:cs typeface="Times New Roman" panose="02020603050405020304" pitchFamily="18" charset="0"/>
                  </a:rPr>
                  <a:t>2</a:t>
                </a:r>
              </a:p>
            </p:txBody>
          </p:sp>
        </p:grpSp>
        <p:pic>
          <p:nvPicPr>
            <p:cNvPr id="25" name="图片 47">
              <a:extLst>
                <a:ext uri="{FF2B5EF4-FFF2-40B4-BE49-F238E27FC236}">
                  <a16:creationId xmlns:a16="http://schemas.microsoft.com/office/drawing/2014/main" id="{7F19991B-002B-AFA8-CA49-878B3FF06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923" y="864096"/>
              <a:ext cx="2103471" cy="1628271"/>
            </a:xfrm>
            <a:prstGeom prst="rect">
              <a:avLst/>
            </a:prstGeom>
            <a:effectLst>
              <a:outerShdw blurRad="50800" dist="38100" algn="l" rotWithShape="0">
                <a:prstClr val="black">
                  <a:alpha val="40000"/>
                </a:prstClr>
              </a:outerShdw>
            </a:effectLst>
          </p:spPr>
        </p:pic>
      </p:grpSp>
      <p:sp>
        <p:nvSpPr>
          <p:cNvPr id="15" name="文本框 6">
            <a:extLst>
              <a:ext uri="{FF2B5EF4-FFF2-40B4-BE49-F238E27FC236}">
                <a16:creationId xmlns:a16="http://schemas.microsoft.com/office/drawing/2014/main" id="{769A83F0-BA5D-4502-8D2D-168D6EB39739}"/>
              </a:ext>
            </a:extLst>
          </p:cNvPr>
          <p:cNvSpPr txBox="1"/>
          <p:nvPr/>
        </p:nvSpPr>
        <p:spPr>
          <a:xfrm>
            <a:off x="1075702" y="-2512336"/>
            <a:ext cx="9565103" cy="1938992"/>
          </a:xfrm>
          <a:prstGeom prst="rect">
            <a:avLst/>
          </a:prstGeom>
          <a:noFill/>
        </p:spPr>
        <p:txBody>
          <a:bodyPr wrap="square" rtlCol="0">
            <a:spAutoFit/>
          </a:bodyPr>
          <a:lstStyle/>
          <a:p>
            <a:pPr defTabSz="914377">
              <a:defRPr/>
            </a:pPr>
            <a:r>
              <a:rPr lang="en-US" altLang="zh-CN" sz="1200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rPr>
              <a:t>LUYỆN TẬP</a:t>
            </a:r>
            <a:endParaRPr lang="zh-CN" altLang="en-US" sz="12000" dirty="0">
              <a:ln w="22225">
                <a:solidFill>
                  <a:srgbClr val="002060"/>
                </a:solidFill>
              </a:ln>
              <a:blipFill>
                <a:blip r:embed="rId6"/>
                <a:stretch>
                  <a:fillRect/>
                </a:stretch>
              </a:blipFill>
              <a:latin typeface="UVN Bai Sau Nang" panose="04030905020802020C03" pitchFamily="82" charset="0"/>
              <a:ea typeface="字体视界-撸撸手写字体" panose="02000500000000000000" pitchFamily="2" charset="-122"/>
              <a:cs typeface="Arial"/>
              <a:sym typeface="Arial"/>
            </a:endParaRPr>
          </a:p>
        </p:txBody>
      </p:sp>
      <p:pic>
        <p:nvPicPr>
          <p:cNvPr id="3" name="Picture 2">
            <a:extLst>
              <a:ext uri="{FF2B5EF4-FFF2-40B4-BE49-F238E27FC236}">
                <a16:creationId xmlns:a16="http://schemas.microsoft.com/office/drawing/2014/main" id="{95A5805F-F45A-4D0A-BDA7-BF4639B9F552}"/>
              </a:ext>
            </a:extLst>
          </p:cNvPr>
          <p:cNvPicPr>
            <a:picLocks noChangeAspect="1"/>
          </p:cNvPicPr>
          <p:nvPr/>
        </p:nvPicPr>
        <p:blipFill>
          <a:blip r:embed="rId7"/>
          <a:stretch>
            <a:fillRect/>
          </a:stretch>
        </p:blipFill>
        <p:spPr>
          <a:xfrm>
            <a:off x="2414072" y="2634063"/>
            <a:ext cx="9567485" cy="1975275"/>
          </a:xfrm>
          <a:prstGeom prst="rect">
            <a:avLst/>
          </a:prstGeom>
        </p:spPr>
      </p:pic>
      <p:grpSp>
        <p:nvGrpSpPr>
          <p:cNvPr id="16" name="组合 5">
            <a:extLst>
              <a:ext uri="{FF2B5EF4-FFF2-40B4-BE49-F238E27FC236}">
                <a16:creationId xmlns:a16="http://schemas.microsoft.com/office/drawing/2014/main" id="{75301056-894E-4D92-A80B-0A1E3E83ACDC}"/>
              </a:ext>
            </a:extLst>
          </p:cNvPr>
          <p:cNvGrpSpPr/>
          <p:nvPr/>
        </p:nvGrpSpPr>
        <p:grpSpPr>
          <a:xfrm>
            <a:off x="5199961" y="4176216"/>
            <a:ext cx="7719723" cy="2681785"/>
            <a:chOff x="0" y="4176215"/>
            <a:chExt cx="7719722" cy="2681785"/>
          </a:xfrm>
        </p:grpSpPr>
        <p:pic>
          <p:nvPicPr>
            <p:cNvPr id="17" name="图片 3">
              <a:extLst>
                <a:ext uri="{FF2B5EF4-FFF2-40B4-BE49-F238E27FC236}">
                  <a16:creationId xmlns:a16="http://schemas.microsoft.com/office/drawing/2014/main" id="{201CCA68-5895-4641-9479-C947715DCA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8" name="图片 4">
              <a:extLst>
                <a:ext uri="{FF2B5EF4-FFF2-40B4-BE49-F238E27FC236}">
                  <a16:creationId xmlns:a16="http://schemas.microsoft.com/office/drawing/2014/main" id="{F1BBCE2A-1B23-4654-BEA4-FAEC965E92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spTree>
    <p:extLst>
      <p:ext uri="{BB962C8B-B14F-4D97-AF65-F5344CB8AC3E}">
        <p14:creationId xmlns:p14="http://schemas.microsoft.com/office/powerpoint/2010/main" val="328650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131;p2"/>
          <p:cNvSpPr/>
          <p:nvPr/>
        </p:nvSpPr>
        <p:spPr>
          <a:xfrm>
            <a:off x="5292448" y="0"/>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algn="ctr" defTabSz="914377"/>
            <a:endParaRPr>
              <a:solidFill>
                <a:prstClr val="white"/>
              </a:solidFill>
              <a:latin typeface="Arial"/>
              <a:cs typeface="Arial"/>
              <a:sym typeface="Arial"/>
            </a:endParaRPr>
          </a:p>
        </p:txBody>
      </p:sp>
      <p:sp>
        <p:nvSpPr>
          <p:cNvPr id="32" name="Google Shape;136;p2"/>
          <p:cNvSpPr/>
          <p:nvPr/>
        </p:nvSpPr>
        <p:spPr>
          <a:xfrm>
            <a:off x="3171761" y="-1851657"/>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algn="ctr" defTabSz="914377"/>
            <a:endParaRPr>
              <a:solidFill>
                <a:prstClr val="white"/>
              </a:solidFill>
              <a:latin typeface="Arial"/>
              <a:cs typeface="Arial"/>
              <a:sym typeface="Arial"/>
            </a:endParaRPr>
          </a:p>
        </p:txBody>
      </p:sp>
      <p:sp>
        <p:nvSpPr>
          <p:cNvPr id="33" name="Google Shape;137;p2"/>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algn="ctr" defTabSz="914377"/>
            <a:endParaRPr>
              <a:solidFill>
                <a:prstClr val="white"/>
              </a:solidFill>
              <a:latin typeface="Arial"/>
              <a:cs typeface="Arial"/>
              <a:sym typeface="Arial"/>
            </a:endParaRPr>
          </a:p>
        </p:txBody>
      </p:sp>
      <p:sp>
        <p:nvSpPr>
          <p:cNvPr id="34" name="Google Shape;138;p2"/>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algn="ctr" defTabSz="914377"/>
            <a:endParaRPr>
              <a:solidFill>
                <a:prstClr val="white"/>
              </a:solidFill>
              <a:latin typeface="Arial"/>
              <a:cs typeface="Arial"/>
              <a:sym typeface="Arial"/>
            </a:endParaRPr>
          </a:p>
        </p:txBody>
      </p:sp>
      <p:sp>
        <p:nvSpPr>
          <p:cNvPr id="17" name="Google Shape;132;p2"/>
          <p:cNvSpPr/>
          <p:nvPr/>
        </p:nvSpPr>
        <p:spPr>
          <a:xfrm>
            <a:off x="868147" y="9527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algn="ctr" defTabSz="914377"/>
            <a:r>
              <a:rPr lang="vi-VN" sz="3200" b="1" dirty="0">
                <a:solidFill>
                  <a:prstClr val="white"/>
                </a:solidFill>
                <a:latin typeface="Calibri" panose="020F0502020204030204" pitchFamily="34" charset="0"/>
                <a:cs typeface="Calibri" panose="020F0502020204030204" pitchFamily="34" charset="0"/>
                <a:sym typeface="Arial"/>
              </a:rPr>
              <a:t>Cùng các bạn chia sẻ về một hoạt động kết nối với xã hội của nhà trường học theo gợi ý dưới đây.</a:t>
            </a:r>
            <a:endParaRPr sz="3200" b="1" dirty="0">
              <a:solidFill>
                <a:prstClr val="white"/>
              </a:solidFill>
              <a:latin typeface="Calibri" panose="020F0502020204030204" pitchFamily="34" charset="0"/>
              <a:cs typeface="Calibri" panose="020F0502020204030204" pitchFamily="34" charset="0"/>
              <a:sym typeface="Arial"/>
            </a:endParaRPr>
          </a:p>
        </p:txBody>
      </p:sp>
      <p:pic>
        <p:nvPicPr>
          <p:cNvPr id="25" name="图片 14">
            <a:extLst>
              <a:ext uri="{FF2B5EF4-FFF2-40B4-BE49-F238E27FC236}">
                <a16:creationId xmlns:a16="http://schemas.microsoft.com/office/drawing/2014/main" id="{3C10E612-E607-B35B-D6CC-ED143C68B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568909" y="186544"/>
            <a:ext cx="2022773" cy="1428480"/>
          </a:xfrm>
          <a:prstGeom prst="rect">
            <a:avLst/>
          </a:prstGeom>
        </p:spPr>
      </p:pic>
      <p:pic>
        <p:nvPicPr>
          <p:cNvPr id="38" name="图片 14">
            <a:extLst>
              <a:ext uri="{FF2B5EF4-FFF2-40B4-BE49-F238E27FC236}">
                <a16:creationId xmlns:a16="http://schemas.microsoft.com/office/drawing/2014/main" id="{F4F0173A-0105-4248-F0C8-E9F2988FB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10718394" y="139661"/>
            <a:ext cx="2035143" cy="1437216"/>
          </a:xfrm>
          <a:prstGeom prst="rect">
            <a:avLst/>
          </a:prstGeom>
        </p:spPr>
      </p:pic>
      <p:pic>
        <p:nvPicPr>
          <p:cNvPr id="39" name="Picture 38">
            <a:extLst>
              <a:ext uri="{FF2B5EF4-FFF2-40B4-BE49-F238E27FC236}">
                <a16:creationId xmlns:a16="http://schemas.microsoft.com/office/drawing/2014/main" id="{9EF6B4D1-877E-A2A4-BE38-1D00FFAAF3FA}"/>
              </a:ext>
            </a:extLst>
          </p:cNvPr>
          <p:cNvPicPr>
            <a:picLocks noChangeAspect="1"/>
          </p:cNvPicPr>
          <p:nvPr/>
        </p:nvPicPr>
        <p:blipFill rotWithShape="1">
          <a:blip r:embed="rId3">
            <a:extLst>
              <a:ext uri="{28A0092B-C50C-407E-A947-70E740481C1C}">
                <a14:useLocalDpi xmlns:a14="http://schemas.microsoft.com/office/drawing/2010/main" val="0"/>
              </a:ext>
            </a:extLst>
          </a:blip>
          <a:srcRect l="4586" t="19234" r="71824" b="18715"/>
          <a:stretch/>
        </p:blipFill>
        <p:spPr>
          <a:xfrm flipH="1">
            <a:off x="8846023" y="1138270"/>
            <a:ext cx="3392548" cy="587860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1A9218B-1FC0-4F0F-BAD7-0BDB0DD3D34E}"/>
              </a:ext>
            </a:extLst>
          </p:cNvPr>
          <p:cNvPicPr>
            <a:picLocks noChangeAspect="1"/>
          </p:cNvPicPr>
          <p:nvPr/>
        </p:nvPicPr>
        <p:blipFill>
          <a:blip r:embed="rId4"/>
          <a:stretch>
            <a:fillRect/>
          </a:stretch>
        </p:blipFill>
        <p:spPr>
          <a:xfrm>
            <a:off x="2531786" y="1158115"/>
            <a:ext cx="6272363" cy="5192989"/>
          </a:xfrm>
          <a:prstGeom prst="rect">
            <a:avLst/>
          </a:prstGeom>
        </p:spPr>
      </p:pic>
    </p:spTree>
    <p:extLst>
      <p:ext uri="{BB962C8B-B14F-4D97-AF65-F5344CB8AC3E}">
        <p14:creationId xmlns:p14="http://schemas.microsoft.com/office/powerpoint/2010/main" val="1017406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0">
            <a:extLst>
              <a:ext uri="{FF2B5EF4-FFF2-40B4-BE49-F238E27FC236}">
                <a16:creationId xmlns:a16="http://schemas.microsoft.com/office/drawing/2014/main" id="{B96D257E-3696-BD10-A392-CA5B4C8EE939}"/>
              </a:ext>
            </a:extLst>
          </p:cNvPr>
          <p:cNvSpPr/>
          <p:nvPr/>
        </p:nvSpPr>
        <p:spPr>
          <a:xfrm>
            <a:off x="4712172" y="0"/>
            <a:ext cx="7552765" cy="6858000"/>
          </a:xfrm>
          <a:custGeom>
            <a:avLst/>
            <a:gdLst>
              <a:gd name="connsiteX0" fmla="*/ 1599541 w 4487842"/>
              <a:gd name="connsiteY0" fmla="*/ 0 h 6858000"/>
              <a:gd name="connsiteX1" fmla="*/ 4487842 w 4487842"/>
              <a:gd name="connsiteY1" fmla="*/ 0 h 6858000"/>
              <a:gd name="connsiteX2" fmla="*/ 4487842 w 4487842"/>
              <a:gd name="connsiteY2" fmla="*/ 6858000 h 6858000"/>
              <a:gd name="connsiteX3" fmla="*/ 0 w 44878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7842" h="6858000">
                <a:moveTo>
                  <a:pt x="1599541" y="0"/>
                </a:moveTo>
                <a:lnTo>
                  <a:pt x="4487842" y="0"/>
                </a:lnTo>
                <a:lnTo>
                  <a:pt x="448784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B0604020202020204" charset="-122"/>
              <a:sym typeface="Arial"/>
            </a:endParaRPr>
          </a:p>
        </p:txBody>
      </p:sp>
      <p:pic>
        <p:nvPicPr>
          <p:cNvPr id="15" name="Picture 14">
            <a:extLst>
              <a:ext uri="{FF2B5EF4-FFF2-40B4-BE49-F238E27FC236}">
                <a16:creationId xmlns:a16="http://schemas.microsoft.com/office/drawing/2014/main" id="{3140CAE8-4A91-9C7A-9474-6A1CED43F6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948" b="24787"/>
          <a:stretch/>
        </p:blipFill>
        <p:spPr>
          <a:xfrm flipH="1">
            <a:off x="8488553" y="-298784"/>
            <a:ext cx="3935667" cy="2253759"/>
          </a:xfrm>
          <a:prstGeom prst="rect">
            <a:avLst/>
          </a:prstGeom>
        </p:spPr>
      </p:pic>
      <p:pic>
        <p:nvPicPr>
          <p:cNvPr id="8" name="Picture 7">
            <a:extLst>
              <a:ext uri="{FF2B5EF4-FFF2-40B4-BE49-F238E27FC236}">
                <a16:creationId xmlns:a16="http://schemas.microsoft.com/office/drawing/2014/main" id="{75A86147-5176-8BFF-9FB5-75454E8DF5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53" t="24532" r="26751" b="17006"/>
          <a:stretch/>
        </p:blipFill>
        <p:spPr>
          <a:xfrm>
            <a:off x="8979473" y="2616401"/>
            <a:ext cx="2585299" cy="4419324"/>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0865CB7D-87F6-CE3C-B9DA-2A8328F214AF}"/>
              </a:ext>
            </a:extLst>
          </p:cNvPr>
          <p:cNvGrpSpPr/>
          <p:nvPr/>
        </p:nvGrpSpPr>
        <p:grpSpPr>
          <a:xfrm>
            <a:off x="2152650" y="270707"/>
            <a:ext cx="8302058" cy="2948866"/>
            <a:chOff x="6718763" y="56915"/>
            <a:chExt cx="4272699" cy="2948867"/>
          </a:xfrm>
        </p:grpSpPr>
        <p:sp>
          <p:nvSpPr>
            <p:cNvPr id="11" name="Speech Bubble: Oval 10">
              <a:extLst>
                <a:ext uri="{FF2B5EF4-FFF2-40B4-BE49-F238E27FC236}">
                  <a16:creationId xmlns:a16="http://schemas.microsoft.com/office/drawing/2014/main" id="{18AEC763-18F1-AEE5-0523-5CCD7175258C}"/>
                </a:ext>
              </a:extLst>
            </p:cNvPr>
            <p:cNvSpPr/>
            <p:nvPr/>
          </p:nvSpPr>
          <p:spPr>
            <a:xfrm>
              <a:off x="6718763" y="56915"/>
              <a:ext cx="4272699" cy="2948867"/>
            </a:xfrm>
            <a:prstGeom prst="wedgeEllipseCallout">
              <a:avLst>
                <a:gd name="adj1" fmla="val 41448"/>
                <a:gd name="adj2" fmla="val 5384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panose="020F0502020204030204"/>
                <a:sym typeface="Arial"/>
              </a:endParaRPr>
            </a:p>
          </p:txBody>
        </p:sp>
        <p:sp>
          <p:nvSpPr>
            <p:cNvPr id="12" name="TextBox 11">
              <a:extLst>
                <a:ext uri="{FF2B5EF4-FFF2-40B4-BE49-F238E27FC236}">
                  <a16:creationId xmlns:a16="http://schemas.microsoft.com/office/drawing/2014/main" id="{C857D345-E8CA-28F5-3E62-E3D0833E3695}"/>
                </a:ext>
              </a:extLst>
            </p:cNvPr>
            <p:cNvSpPr txBox="1"/>
            <p:nvPr/>
          </p:nvSpPr>
          <p:spPr>
            <a:xfrm>
              <a:off x="7189365" y="508382"/>
              <a:ext cx="3451072" cy="2036649"/>
            </a:xfrm>
            <a:prstGeom prst="rect">
              <a:avLst/>
            </a:prstGeom>
            <a:noFill/>
          </p:spPr>
          <p:txBody>
            <a:bodyPr wrap="square" rtlCol="0">
              <a:spAutoFit/>
            </a:bodyPr>
            <a:lstStyle/>
            <a:p>
              <a:pPr marL="0" marR="0" algn="ctr">
                <a:lnSpc>
                  <a:spcPct val="120000"/>
                </a:lnSpc>
                <a:spcBef>
                  <a:spcPts val="0"/>
                </a:spcBef>
                <a:spcAft>
                  <a:spcPts val="800"/>
                </a:spcAft>
              </a:pPr>
              <a:r>
                <a:rPr lang="nl-NL" sz="3400" b="1" dirty="0">
                  <a:solidFill>
                    <a:srgbClr val="FF0000"/>
                  </a:solidFill>
                  <a:ea typeface="Times New Roman" panose="02020603050405020304" pitchFamily="18" charset="0"/>
                  <a:cs typeface="Times New Roman" panose="02020603050405020304" pitchFamily="18" charset="0"/>
                </a:rPr>
                <a:t>G</a:t>
              </a:r>
              <a:r>
                <a:rPr lang="nl-NL" sz="3400" b="1" dirty="0">
                  <a:solidFill>
                    <a:srgbClr val="FF0000"/>
                  </a:solidFill>
                  <a:effectLst/>
                  <a:ea typeface="Times New Roman" panose="02020603050405020304" pitchFamily="18" charset="0"/>
                  <a:cs typeface="Times New Roman" panose="02020603050405020304" pitchFamily="18" charset="0"/>
                </a:rPr>
                <a:t>ợi ý hoạt động: </a:t>
              </a:r>
            </a:p>
            <a:p>
              <a:pPr marL="0" marR="0" algn="ctr">
                <a:lnSpc>
                  <a:spcPct val="120000"/>
                </a:lnSpc>
                <a:spcBef>
                  <a:spcPts val="0"/>
                </a:spcBef>
                <a:spcAft>
                  <a:spcPts val="800"/>
                </a:spcAft>
              </a:pPr>
              <a:r>
                <a:rPr lang="nl-NL" sz="3400" b="1" dirty="0">
                  <a:solidFill>
                    <a:srgbClr val="FF0000"/>
                  </a:solidFill>
                  <a:effectLst/>
                  <a:ea typeface="Times New Roman" panose="02020603050405020304" pitchFamily="18" charset="0"/>
                  <a:cs typeface="Times New Roman" panose="02020603050405020304" pitchFamily="18" charset="0"/>
                </a:rPr>
                <a:t>Cuộc thi“Lên tiếng vì thiên nhiên” để hưởng ứng Giờ Trái Đất.</a:t>
              </a:r>
              <a:endParaRPr lang="en-US" sz="3400" b="1" dirty="0">
                <a:solidFill>
                  <a:srgbClr val="FF0000"/>
                </a:solidFill>
                <a:effectLst/>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9F2534F-99A6-2C45-B1EE-D0980908DD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948" b="24787"/>
          <a:stretch/>
        </p:blipFill>
        <p:spPr>
          <a:xfrm>
            <a:off x="-147697" y="-424408"/>
            <a:ext cx="2986612" cy="1710283"/>
          </a:xfrm>
          <a:prstGeom prst="rect">
            <a:avLst/>
          </a:prstGeom>
        </p:spPr>
      </p:pic>
      <p:grpSp>
        <p:nvGrpSpPr>
          <p:cNvPr id="16" name="组合 5">
            <a:extLst>
              <a:ext uri="{FF2B5EF4-FFF2-40B4-BE49-F238E27FC236}">
                <a16:creationId xmlns:a16="http://schemas.microsoft.com/office/drawing/2014/main" id="{3527D2CC-F90B-0A46-DA00-9F16A21022F9}"/>
              </a:ext>
            </a:extLst>
          </p:cNvPr>
          <p:cNvGrpSpPr/>
          <p:nvPr/>
        </p:nvGrpSpPr>
        <p:grpSpPr>
          <a:xfrm>
            <a:off x="-88061" y="5005754"/>
            <a:ext cx="5240215" cy="1852247"/>
            <a:chOff x="0" y="4176215"/>
            <a:chExt cx="7719722" cy="2681785"/>
          </a:xfrm>
        </p:grpSpPr>
        <p:pic>
          <p:nvPicPr>
            <p:cNvPr id="17" name="图片 3">
              <a:extLst>
                <a:ext uri="{FF2B5EF4-FFF2-40B4-BE49-F238E27FC236}">
                  <a16:creationId xmlns:a16="http://schemas.microsoft.com/office/drawing/2014/main" id="{8DC6C5A2-4547-A34B-8EDF-7A1B90A6FD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8" name="图片 4">
              <a:extLst>
                <a:ext uri="{FF2B5EF4-FFF2-40B4-BE49-F238E27FC236}">
                  <a16:creationId xmlns:a16="http://schemas.microsoft.com/office/drawing/2014/main" id="{62C716EA-19D9-CDDD-C369-6B27000661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grpSp>
        <p:nvGrpSpPr>
          <p:cNvPr id="19" name="组合 5">
            <a:extLst>
              <a:ext uri="{FF2B5EF4-FFF2-40B4-BE49-F238E27FC236}">
                <a16:creationId xmlns:a16="http://schemas.microsoft.com/office/drawing/2014/main" id="{D41DA56C-1E52-FCFE-E626-3F45FB83A455}"/>
              </a:ext>
            </a:extLst>
          </p:cNvPr>
          <p:cNvGrpSpPr/>
          <p:nvPr/>
        </p:nvGrpSpPr>
        <p:grpSpPr>
          <a:xfrm>
            <a:off x="7491730" y="5015233"/>
            <a:ext cx="5240215" cy="1852247"/>
            <a:chOff x="0" y="4176215"/>
            <a:chExt cx="7719722" cy="2681785"/>
          </a:xfrm>
        </p:grpSpPr>
        <p:pic>
          <p:nvPicPr>
            <p:cNvPr id="20" name="图片 3">
              <a:extLst>
                <a:ext uri="{FF2B5EF4-FFF2-40B4-BE49-F238E27FC236}">
                  <a16:creationId xmlns:a16="http://schemas.microsoft.com/office/drawing/2014/main" id="{411E91AA-5B2F-B775-37A6-40D2E1F696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21" name="图片 4">
              <a:extLst>
                <a:ext uri="{FF2B5EF4-FFF2-40B4-BE49-F238E27FC236}">
                  <a16:creationId xmlns:a16="http://schemas.microsoft.com/office/drawing/2014/main" id="{502E2187-AA30-2AF5-D4D1-375069B7A5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22" name="图片 15">
            <a:extLst>
              <a:ext uri="{FF2B5EF4-FFF2-40B4-BE49-F238E27FC236}">
                <a16:creationId xmlns:a16="http://schemas.microsoft.com/office/drawing/2014/main" id="{734E209D-1AFB-CF23-C9B9-736DB1865B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7344" y="4826063"/>
            <a:ext cx="3908425" cy="2041416"/>
          </a:xfrm>
          <a:prstGeom prst="rect">
            <a:avLst/>
          </a:prstGeom>
        </p:spPr>
      </p:pic>
    </p:spTree>
    <p:extLst>
      <p:ext uri="{BB962C8B-B14F-4D97-AF65-F5344CB8AC3E}">
        <p14:creationId xmlns:p14="http://schemas.microsoft.com/office/powerpoint/2010/main" val="106258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p2">
            <a:extLst>
              <a:ext uri="{FF2B5EF4-FFF2-40B4-BE49-F238E27FC236}">
                <a16:creationId xmlns:a16="http://schemas.microsoft.com/office/drawing/2014/main" id="{3D79A04B-AEB7-40B8-BF10-E4FF8D056989}"/>
              </a:ext>
            </a:extLst>
          </p:cNvPr>
          <p:cNvSpPr/>
          <p:nvPr/>
        </p:nvSpPr>
        <p:spPr>
          <a:xfrm>
            <a:off x="8513946" y="-597165"/>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6" name="Google Shape;136;p2">
            <a:extLst>
              <a:ext uri="{FF2B5EF4-FFF2-40B4-BE49-F238E27FC236}">
                <a16:creationId xmlns:a16="http://schemas.microsoft.com/office/drawing/2014/main" id="{E6564484-BA4E-4C1F-86FA-35303B4B44BD}"/>
              </a:ext>
            </a:extLst>
          </p:cNvPr>
          <p:cNvSpPr/>
          <p:nvPr/>
        </p:nvSpPr>
        <p:spPr>
          <a:xfrm>
            <a:off x="207021" y="-1494964"/>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7" name="Google Shape;137;p2">
            <a:extLst>
              <a:ext uri="{FF2B5EF4-FFF2-40B4-BE49-F238E27FC236}">
                <a16:creationId xmlns:a16="http://schemas.microsoft.com/office/drawing/2014/main" id="{C7CF2E9D-F60C-4DE4-BFE0-BC7B64F2726C}"/>
              </a:ext>
            </a:extLst>
          </p:cNvPr>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8" name="Google Shape;138;p2">
            <a:extLst>
              <a:ext uri="{FF2B5EF4-FFF2-40B4-BE49-F238E27FC236}">
                <a16:creationId xmlns:a16="http://schemas.microsoft.com/office/drawing/2014/main" id="{58C505AC-02B2-4E9B-8BAC-124D566C8830}"/>
              </a:ext>
            </a:extLst>
          </p:cNvPr>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pic>
        <p:nvPicPr>
          <p:cNvPr id="9" name="图片 14">
            <a:extLst>
              <a:ext uri="{FF2B5EF4-FFF2-40B4-BE49-F238E27FC236}">
                <a16:creationId xmlns:a16="http://schemas.microsoft.com/office/drawing/2014/main" id="{8FA5E059-9195-4FD8-8F6E-09A8003E0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84130">
            <a:off x="-489651" y="29396"/>
            <a:ext cx="2999352" cy="2118139"/>
          </a:xfrm>
          <a:prstGeom prst="rect">
            <a:avLst/>
          </a:prstGeom>
        </p:spPr>
      </p:pic>
      <p:pic>
        <p:nvPicPr>
          <p:cNvPr id="10" name="图片 14">
            <a:extLst>
              <a:ext uri="{FF2B5EF4-FFF2-40B4-BE49-F238E27FC236}">
                <a16:creationId xmlns:a16="http://schemas.microsoft.com/office/drawing/2014/main" id="{DABFD082-DF92-493E-82A8-9E3CECDB5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2982">
            <a:off x="9977136" y="-37988"/>
            <a:ext cx="2999352" cy="2118139"/>
          </a:xfrm>
          <a:prstGeom prst="rect">
            <a:avLst/>
          </a:prstGeom>
        </p:spPr>
      </p:pic>
      <p:sp>
        <p:nvSpPr>
          <p:cNvPr id="11" name="Google Shape;137;p2">
            <a:extLst>
              <a:ext uri="{FF2B5EF4-FFF2-40B4-BE49-F238E27FC236}">
                <a16:creationId xmlns:a16="http://schemas.microsoft.com/office/drawing/2014/main" id="{541FB5FE-0656-48C8-832A-C6A7E4B3B864}"/>
              </a:ext>
            </a:extLst>
          </p:cNvPr>
          <p:cNvSpPr/>
          <p:nvPr/>
        </p:nvSpPr>
        <p:spPr>
          <a:xfrm>
            <a:off x="9837005" y="3112017"/>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pic>
        <p:nvPicPr>
          <p:cNvPr id="16" name="Picture 15" descr="A group of dolls&#10;&#10;Description automatically generated">
            <a:extLst>
              <a:ext uri="{FF2B5EF4-FFF2-40B4-BE49-F238E27FC236}">
                <a16:creationId xmlns:a16="http://schemas.microsoft.com/office/drawing/2014/main" id="{1D2CF399-61D6-4154-9E2A-3200544F7CE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17" name="Picture 16" descr="Graphical user interface, application&#10;&#10;Description automatically generated">
            <a:extLst>
              <a:ext uri="{FF2B5EF4-FFF2-40B4-BE49-F238E27FC236}">
                <a16:creationId xmlns:a16="http://schemas.microsoft.com/office/drawing/2014/main" id="{21936657-F118-401D-B2B9-C488215D9AA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549FE9E3-92B6-4E63-A684-161169C6413E}"/>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rPr>
              <a:t>CHIA SẺ TRƯỚC LỚP</a:t>
            </a:r>
          </a:p>
        </p:txBody>
      </p:sp>
      <p:grpSp>
        <p:nvGrpSpPr>
          <p:cNvPr id="23" name="Group 22">
            <a:extLst>
              <a:ext uri="{FF2B5EF4-FFF2-40B4-BE49-F238E27FC236}">
                <a16:creationId xmlns:a16="http://schemas.microsoft.com/office/drawing/2014/main" id="{5C758110-2630-4CCC-89E7-0387C9E16F08}"/>
              </a:ext>
            </a:extLst>
          </p:cNvPr>
          <p:cNvGrpSpPr/>
          <p:nvPr/>
        </p:nvGrpSpPr>
        <p:grpSpPr>
          <a:xfrm>
            <a:off x="1367765" y="662608"/>
            <a:ext cx="2560320" cy="2560320"/>
            <a:chOff x="1367765" y="662608"/>
            <a:chExt cx="2560320" cy="2560320"/>
          </a:xfrm>
        </p:grpSpPr>
        <p:pic>
          <p:nvPicPr>
            <p:cNvPr id="24" name="Picture 2" descr="Purple Bubble Transparent">
              <a:extLst>
                <a:ext uri="{FF2B5EF4-FFF2-40B4-BE49-F238E27FC236}">
                  <a16:creationId xmlns:a16="http://schemas.microsoft.com/office/drawing/2014/main" id="{30ECFFB0-852F-4A9B-8991-6DE539FCFF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6641168-7979-4B6D-BDDA-BCA1BEF2F8C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26" name="Group 25">
            <a:extLst>
              <a:ext uri="{FF2B5EF4-FFF2-40B4-BE49-F238E27FC236}">
                <a16:creationId xmlns:a16="http://schemas.microsoft.com/office/drawing/2014/main" id="{457B86F4-B91C-44DC-9967-4B09AE589640}"/>
              </a:ext>
            </a:extLst>
          </p:cNvPr>
          <p:cNvGrpSpPr/>
          <p:nvPr/>
        </p:nvGrpSpPr>
        <p:grpSpPr>
          <a:xfrm>
            <a:off x="8163514" y="662608"/>
            <a:ext cx="2560320" cy="2560320"/>
            <a:chOff x="8163514" y="662608"/>
            <a:chExt cx="2560320" cy="2560320"/>
          </a:xfrm>
        </p:grpSpPr>
        <p:pic>
          <p:nvPicPr>
            <p:cNvPr id="27" name="Picture 2" descr="Purple Bubble Transparent">
              <a:extLst>
                <a:ext uri="{FF2B5EF4-FFF2-40B4-BE49-F238E27FC236}">
                  <a16:creationId xmlns:a16="http://schemas.microsoft.com/office/drawing/2014/main" id="{F555164B-2757-4630-B438-167F5E2D4A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15125CC-7481-4070-89E3-1B2E8B108210}"/>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2859342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14:bounceEnd="40000">
                                          <p:cBhvr additive="base">
                                            <p:cTn id="10"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2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40000">
                                          <p:cBhvr additive="base">
                                            <p:cTn id="1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750" fill="hold"/>
                                            <p:tgtEl>
                                              <p:spTgt spid="17"/>
                                            </p:tgtEl>
                                            <p:attrNameLst>
                                              <p:attrName>ppt_x</p:attrName>
                                            </p:attrNameLst>
                                          </p:cBhvr>
                                          <p:tavLst>
                                            <p:tav tm="0">
                                              <p:val>
                                                <p:strVal val="#ppt_x"/>
                                              </p:val>
                                            </p:tav>
                                            <p:tav tm="100000">
                                              <p:val>
                                                <p:strVal val="#ppt_x"/>
                                              </p:val>
                                            </p:tav>
                                          </p:tavLst>
                                        </p:anim>
                                        <p:anim calcmode="lin" valueType="num">
                                          <p:cBhvr additive="base">
                                            <p:cTn id="11"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chíu.wav"/>
                                            </p:tgtEl>
                                          </p:cMediaNode>
                                        </p:audio>
                                      </p:subTnLst>
                                    </p:cTn>
                                  </p:par>
                                  <p:par>
                                    <p:cTn id="12" presetID="2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750" fill="hold"/>
                                            <p:tgtEl>
                                              <p:spTgt spid="16"/>
                                            </p:tgtEl>
                                            <p:attrNameLst>
                                              <p:attrName>ppt_x</p:attrName>
                                            </p:attrNameLst>
                                          </p:cBhvr>
                                          <p:tavLst>
                                            <p:tav tm="0">
                                              <p:val>
                                                <p:strVal val="#ppt_x"/>
                                              </p:val>
                                            </p:tav>
                                            <p:tav tm="100000">
                                              <p:val>
                                                <p:strVal val="#ppt_x"/>
                                              </p:val>
                                            </p:tav>
                                          </p:tavLst>
                                        </p:anim>
                                        <p:anim calcmode="lin" valueType="num">
                                          <p:cBhvr additive="base">
                                            <p:cTn id="1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Trò-chơi-chíu.wav"/>
                                            </p:tgtEl>
                                          </p:cMediaNode>
                                        </p:audio>
                                      </p:sub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131;p2"/>
          <p:cNvSpPr/>
          <p:nvPr/>
        </p:nvSpPr>
        <p:spPr>
          <a:xfrm>
            <a:off x="5292448" y="0"/>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32" name="Google Shape;136;p2"/>
          <p:cNvSpPr/>
          <p:nvPr/>
        </p:nvSpPr>
        <p:spPr>
          <a:xfrm>
            <a:off x="3171761" y="-1851657"/>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33" name="Google Shape;137;p2"/>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34" name="Google Shape;138;p2"/>
          <p:cNvSpPr/>
          <p:nvPr/>
        </p:nvSpPr>
        <p:spPr>
          <a:xfrm>
            <a:off x="8605385" y="57971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algn="ctr" defTabSz="914377">
              <a:defRPr/>
            </a:pPr>
            <a:endParaRPr>
              <a:solidFill>
                <a:prstClr val="white"/>
              </a:solidFill>
              <a:latin typeface="Arial"/>
              <a:cs typeface="Arial"/>
              <a:sym typeface="Arial"/>
            </a:endParaRPr>
          </a:p>
        </p:txBody>
      </p:sp>
      <p:sp>
        <p:nvSpPr>
          <p:cNvPr id="17" name="Google Shape;132;p2"/>
          <p:cNvSpPr/>
          <p:nvPr/>
        </p:nvSpPr>
        <p:spPr>
          <a:xfrm>
            <a:off x="1595119" y="122741"/>
            <a:ext cx="9096227" cy="1126939"/>
          </a:xfrm>
          <a:prstGeom prst="rect">
            <a:avLst/>
          </a:prstGeom>
          <a:solidFill>
            <a:srgbClr val="E24694">
              <a:alpha val="84314"/>
            </a:srgbClr>
          </a:solidFill>
          <a:ln>
            <a:noFill/>
          </a:ln>
        </p:spPr>
        <p:txBody>
          <a:bodyPr spcFirstLastPara="1" wrap="square" lIns="91425" tIns="45700" rIns="91425" bIns="45700" anchor="ctr" anchorCtr="0">
            <a:noAutofit/>
          </a:bodyPr>
          <a:lstStyle/>
          <a:p>
            <a:pPr algn="ctr" defTabSz="914377"/>
            <a:r>
              <a:rPr lang="vi-VN" sz="3200" b="1" dirty="0">
                <a:solidFill>
                  <a:prstClr val="white"/>
                </a:solidFill>
                <a:latin typeface="Calibri" panose="020F0502020204030204" pitchFamily="34" charset="0"/>
                <a:cs typeface="Calibri" panose="020F0502020204030204" pitchFamily="34" charset="0"/>
                <a:sym typeface="Arial"/>
              </a:rPr>
              <a:t>Cuộc thi“Lên tiếng vì thiên nhiên” để hưởng ứng Giờ Trái Đất.</a:t>
            </a:r>
            <a:endParaRPr lang="en-US" sz="3200" b="1" dirty="0">
              <a:solidFill>
                <a:prstClr val="white"/>
              </a:solidFill>
              <a:latin typeface="Calibri" panose="020F0502020204030204" pitchFamily="34" charset="0"/>
              <a:cs typeface="Calibri" panose="020F0502020204030204" pitchFamily="34" charset="0"/>
              <a:sym typeface="Arial"/>
            </a:endParaRPr>
          </a:p>
        </p:txBody>
      </p:sp>
      <p:pic>
        <p:nvPicPr>
          <p:cNvPr id="25" name="图片 14">
            <a:extLst>
              <a:ext uri="{FF2B5EF4-FFF2-40B4-BE49-F238E27FC236}">
                <a16:creationId xmlns:a16="http://schemas.microsoft.com/office/drawing/2014/main" id="{3C10E612-E607-B35B-D6CC-ED143C68B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503210" y="56281"/>
            <a:ext cx="2832281" cy="2000154"/>
          </a:xfrm>
          <a:prstGeom prst="rect">
            <a:avLst/>
          </a:prstGeom>
        </p:spPr>
      </p:pic>
      <p:pic>
        <p:nvPicPr>
          <p:cNvPr id="38" name="图片 14">
            <a:extLst>
              <a:ext uri="{FF2B5EF4-FFF2-40B4-BE49-F238E27FC236}">
                <a16:creationId xmlns:a16="http://schemas.microsoft.com/office/drawing/2014/main" id="{F4F0173A-0105-4248-F0C8-E9F2988FB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9977136" y="-37988"/>
            <a:ext cx="2999352" cy="2118139"/>
          </a:xfrm>
          <a:prstGeom prst="rect">
            <a:avLst/>
          </a:prstGeom>
        </p:spPr>
      </p:pic>
      <p:pic>
        <p:nvPicPr>
          <p:cNvPr id="11" name="Graphic 10">
            <a:extLst>
              <a:ext uri="{FF2B5EF4-FFF2-40B4-BE49-F238E27FC236}">
                <a16:creationId xmlns:a16="http://schemas.microsoft.com/office/drawing/2014/main" id="{18C6E062-7E60-4E94-ABAC-A815F5B49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 y="1584960"/>
            <a:ext cx="4927600" cy="3281681"/>
          </a:xfrm>
          <a:prstGeom prst="rect">
            <a:avLst/>
          </a:prstGeom>
        </p:spPr>
      </p:pic>
      <p:sp>
        <p:nvSpPr>
          <p:cNvPr id="12" name="TextBox 11">
            <a:extLst>
              <a:ext uri="{FF2B5EF4-FFF2-40B4-BE49-F238E27FC236}">
                <a16:creationId xmlns:a16="http://schemas.microsoft.com/office/drawing/2014/main" id="{74F12E6C-BBFA-4780-8BA5-52D3C075FF2E}"/>
              </a:ext>
            </a:extLst>
          </p:cNvPr>
          <p:cNvSpPr txBox="1"/>
          <p:nvPr/>
        </p:nvSpPr>
        <p:spPr>
          <a:xfrm>
            <a:off x="386080" y="2240490"/>
            <a:ext cx="4378960" cy="2062103"/>
          </a:xfrm>
          <a:prstGeom prst="rect">
            <a:avLst/>
          </a:prstGeom>
          <a:noFill/>
        </p:spPr>
        <p:txBody>
          <a:bodyPr wrap="square" rtlCol="0">
            <a:spAutoFit/>
          </a:bodyPr>
          <a:lstStyle/>
          <a:p>
            <a:pPr algn="ctr"/>
            <a:r>
              <a:rPr lang="nl-NL" sz="3200" b="1" dirty="0"/>
              <a:t>Ý nghĩa: </a:t>
            </a:r>
            <a:r>
              <a:rPr lang="nl-NL" sz="3200" dirty="0"/>
              <a:t>Nâng cao ý thức của con người đối với tiết kiệm năng lượng và bảo vệ môi trường.</a:t>
            </a:r>
            <a:endParaRPr lang="en-US" sz="3200" dirty="0"/>
          </a:p>
        </p:txBody>
      </p:sp>
      <p:pic>
        <p:nvPicPr>
          <p:cNvPr id="13" name="Graphic 12">
            <a:extLst>
              <a:ext uri="{FF2B5EF4-FFF2-40B4-BE49-F238E27FC236}">
                <a16:creationId xmlns:a16="http://schemas.microsoft.com/office/drawing/2014/main" id="{9D785397-ECF6-49F3-A1D8-52913C018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1492" y="1584961"/>
            <a:ext cx="7210508" cy="3129280"/>
          </a:xfrm>
          <a:prstGeom prst="rect">
            <a:avLst/>
          </a:prstGeom>
        </p:spPr>
      </p:pic>
      <p:sp>
        <p:nvSpPr>
          <p:cNvPr id="14" name="TextBox 13">
            <a:extLst>
              <a:ext uri="{FF2B5EF4-FFF2-40B4-BE49-F238E27FC236}">
                <a16:creationId xmlns:a16="http://schemas.microsoft.com/office/drawing/2014/main" id="{93802784-05F4-48AE-950E-1D0A1C8D9356}"/>
              </a:ext>
            </a:extLst>
          </p:cNvPr>
          <p:cNvSpPr txBox="1"/>
          <p:nvPr/>
        </p:nvSpPr>
        <p:spPr>
          <a:xfrm>
            <a:off x="5649180" y="2128287"/>
            <a:ext cx="6034820" cy="2246769"/>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Việc làm: </a:t>
            </a:r>
            <a:r>
              <a:rPr lang="vi-VN" sz="2800" dirty="0">
                <a:latin typeface="Calibri" panose="020F0502020204030204" pitchFamily="34" charset="0"/>
                <a:cs typeface="Calibri" panose="020F0502020204030204" pitchFamily="34" charset="0"/>
              </a:rPr>
              <a:t>Vẽ tranh về Giờ Trái Đất, hùng biện về các việc làm tiết kiệm năng lượng, bảo vệ môi trường, trình diễn thời trang làm từ các sản phẩm tái chế như chai nhựa, giấy báo, bìa carton,...</a:t>
            </a:r>
            <a:endParaRPr lang="en-US" sz="2800" dirty="0">
              <a:latin typeface="Calibri" panose="020F0502020204030204" pitchFamily="34" charset="0"/>
              <a:cs typeface="Calibri" panose="020F0502020204030204" pitchFamily="34" charset="0"/>
            </a:endParaRPr>
          </a:p>
        </p:txBody>
      </p:sp>
      <p:pic>
        <p:nvPicPr>
          <p:cNvPr id="15" name="Graphic 14">
            <a:extLst>
              <a:ext uri="{FF2B5EF4-FFF2-40B4-BE49-F238E27FC236}">
                <a16:creationId xmlns:a16="http://schemas.microsoft.com/office/drawing/2014/main" id="{F9BB997C-BA76-44AC-B89F-35CF592C03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9172" y="4886961"/>
            <a:ext cx="8317948" cy="1838960"/>
          </a:xfrm>
          <a:prstGeom prst="rect">
            <a:avLst/>
          </a:prstGeom>
        </p:spPr>
      </p:pic>
      <p:sp>
        <p:nvSpPr>
          <p:cNvPr id="16" name="TextBox 15">
            <a:extLst>
              <a:ext uri="{FF2B5EF4-FFF2-40B4-BE49-F238E27FC236}">
                <a16:creationId xmlns:a16="http://schemas.microsoft.com/office/drawing/2014/main" id="{D5E24BC9-A374-4232-986A-22C15DE9FB75}"/>
              </a:ext>
            </a:extLst>
          </p:cNvPr>
          <p:cNvSpPr txBox="1"/>
          <p:nvPr/>
        </p:nvSpPr>
        <p:spPr>
          <a:xfrm>
            <a:off x="2916140" y="5168205"/>
            <a:ext cx="6034820" cy="1384995"/>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Đánh giá sự tham gia của em và các bạn: </a:t>
            </a:r>
            <a:r>
              <a:rPr lang="vi-VN" sz="2800" dirty="0">
                <a:latin typeface="Calibri" panose="020F0502020204030204" pitchFamily="34" charset="0"/>
                <a:cs typeface="Calibri" panose="020F0502020204030204" pitchFamily="34" charset="0"/>
              </a:rPr>
              <a:t>Các bạn rất thích thú, vui vẻ và sôi nổi tham gia hoạt động.</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670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131;p2"/>
          <p:cNvSpPr/>
          <p:nvPr/>
        </p:nvSpPr>
        <p:spPr>
          <a:xfrm>
            <a:off x="5292448" y="0"/>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2" name="Google Shape;136;p2"/>
          <p:cNvSpPr/>
          <p:nvPr/>
        </p:nvSpPr>
        <p:spPr>
          <a:xfrm>
            <a:off x="3171761" y="-1851657"/>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3" name="Google Shape;137;p2"/>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34" name="Google Shape;138;p2"/>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Google Shape;132;p2"/>
          <p:cNvSpPr/>
          <p:nvPr/>
        </p:nvSpPr>
        <p:spPr>
          <a:xfrm>
            <a:off x="868147" y="9527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r>
              <a:rPr lang="vi-VN" sz="4000" b="1" dirty="0">
                <a:solidFill>
                  <a:prstClr val="white"/>
                </a:solidFill>
                <a:latin typeface="Calibri" panose="020F0502020204030204" pitchFamily="34" charset="0"/>
                <a:cs typeface="Calibri" panose="020F0502020204030204" pitchFamily="34" charset="0"/>
                <a:sym typeface="Arial"/>
              </a:rPr>
              <a:t>Thi “Giới thiệu về truyền thống nhà trường”</a:t>
            </a:r>
            <a:endParaRPr kumimoji="0" sz="4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pic>
        <p:nvPicPr>
          <p:cNvPr id="25" name="图片 14">
            <a:extLst>
              <a:ext uri="{FF2B5EF4-FFF2-40B4-BE49-F238E27FC236}">
                <a16:creationId xmlns:a16="http://schemas.microsoft.com/office/drawing/2014/main" id="{3C10E612-E607-B35B-D6CC-ED143C68BD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568909" y="186544"/>
            <a:ext cx="2022773" cy="1428480"/>
          </a:xfrm>
          <a:prstGeom prst="rect">
            <a:avLst/>
          </a:prstGeom>
        </p:spPr>
      </p:pic>
      <p:pic>
        <p:nvPicPr>
          <p:cNvPr id="38" name="图片 14">
            <a:extLst>
              <a:ext uri="{FF2B5EF4-FFF2-40B4-BE49-F238E27FC236}">
                <a16:creationId xmlns:a16="http://schemas.microsoft.com/office/drawing/2014/main" id="{F4F0173A-0105-4248-F0C8-E9F2988FB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10718394" y="139661"/>
            <a:ext cx="2035143" cy="1437216"/>
          </a:xfrm>
          <a:prstGeom prst="rect">
            <a:avLst/>
          </a:prstGeom>
        </p:spPr>
      </p:pic>
      <p:grpSp>
        <p:nvGrpSpPr>
          <p:cNvPr id="2" name="Group 1">
            <a:extLst>
              <a:ext uri="{FF2B5EF4-FFF2-40B4-BE49-F238E27FC236}">
                <a16:creationId xmlns:a16="http://schemas.microsoft.com/office/drawing/2014/main" id="{7AD31846-F526-4926-834D-3B898DBE7108}"/>
              </a:ext>
            </a:extLst>
          </p:cNvPr>
          <p:cNvGrpSpPr/>
          <p:nvPr/>
        </p:nvGrpSpPr>
        <p:grpSpPr>
          <a:xfrm>
            <a:off x="282914" y="1924555"/>
            <a:ext cx="4859817" cy="3453963"/>
            <a:chOff x="2711154" y="1396235"/>
            <a:chExt cx="4859817" cy="3453963"/>
          </a:xfrm>
        </p:grpSpPr>
        <p:pic>
          <p:nvPicPr>
            <p:cNvPr id="11" name="Picture 2" descr="フトゥーロ恒例行事！「フェスティバル」を行いました。 | 特定非営利活動法人フトゥーロ">
              <a:extLst>
                <a:ext uri="{FF2B5EF4-FFF2-40B4-BE49-F238E27FC236}">
                  <a16:creationId xmlns:a16="http://schemas.microsoft.com/office/drawing/2014/main" id="{9F346245-E43C-4E89-8871-65A18434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91" y="1972182"/>
              <a:ext cx="2830049" cy="28780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5398DEF-9FBF-4DF7-A00D-8BEDB8AA3DF9}"/>
                </a:ext>
              </a:extLst>
            </p:cNvPr>
            <p:cNvSpPr txBox="1"/>
            <p:nvPr/>
          </p:nvSpPr>
          <p:spPr>
            <a:xfrm>
              <a:off x="2711154" y="1396235"/>
              <a:ext cx="4859817" cy="523220"/>
            </a:xfrm>
            <a:prstGeom prst="rect">
              <a:avLst/>
            </a:prstGeom>
            <a:noFill/>
          </p:spPr>
          <p:txBody>
            <a:bodyPr wrap="square" rtlCol="0">
              <a:spAutoFit/>
            </a:bodyPr>
            <a:lstStyle/>
            <a:p>
              <a:pPr>
                <a:buClr>
                  <a:srgbClr val="000000"/>
                </a:buClr>
                <a:buFont typeface="Arial"/>
                <a:buNone/>
                <a:defRPr/>
              </a:pPr>
              <a:r>
                <a:rPr lang="en-US" sz="2800" b="1" kern="0" dirty="0" err="1">
                  <a:solidFill>
                    <a:srgbClr val="FF2727"/>
                  </a:solidFill>
                  <a:latin typeface="Arial"/>
                  <a:cs typeface="Arial-SGK-TV" pitchFamily="2" charset="0"/>
                  <a:sym typeface="Arial"/>
                </a:rPr>
                <a:t>Thảo</a:t>
              </a:r>
              <a:r>
                <a:rPr lang="en-US" sz="2800" b="1" kern="0" dirty="0">
                  <a:solidFill>
                    <a:srgbClr val="FF2727"/>
                  </a:solidFill>
                  <a:latin typeface="Arial"/>
                  <a:cs typeface="Arial-SGK-TV" pitchFamily="2" charset="0"/>
                  <a:sym typeface="Arial"/>
                </a:rPr>
                <a:t> </a:t>
              </a:r>
              <a:r>
                <a:rPr lang="en-US" sz="2800" b="1" kern="0" dirty="0" err="1">
                  <a:solidFill>
                    <a:srgbClr val="FF2727"/>
                  </a:solidFill>
                  <a:latin typeface="Arial"/>
                  <a:cs typeface="Arial-SGK-TV" pitchFamily="2" charset="0"/>
                  <a:sym typeface="Arial"/>
                </a:rPr>
                <a:t>luận</a:t>
              </a:r>
              <a:r>
                <a:rPr lang="en-US" sz="2800" b="1" kern="0" dirty="0">
                  <a:solidFill>
                    <a:srgbClr val="FF2727"/>
                  </a:solidFill>
                  <a:latin typeface="Arial"/>
                  <a:cs typeface="Arial-SGK-TV" pitchFamily="2" charset="0"/>
                  <a:sym typeface="Arial"/>
                </a:rPr>
                <a:t> </a:t>
              </a:r>
              <a:r>
                <a:rPr lang="en-US" sz="2800" b="1" kern="0" dirty="0" err="1">
                  <a:solidFill>
                    <a:srgbClr val="FF2727"/>
                  </a:solidFill>
                  <a:latin typeface="Arial"/>
                  <a:cs typeface="Arial-SGK-TV" pitchFamily="2" charset="0"/>
                  <a:sym typeface="Arial"/>
                </a:rPr>
                <a:t>nhóm</a:t>
              </a:r>
              <a:r>
                <a:rPr lang="en-US" sz="2800" b="1" kern="0" dirty="0">
                  <a:solidFill>
                    <a:srgbClr val="FF2727"/>
                  </a:solidFill>
                  <a:latin typeface="Arial"/>
                  <a:cs typeface="Arial-SGK-TV" pitchFamily="2" charset="0"/>
                  <a:sym typeface="Arial"/>
                </a:rPr>
                <a:t> </a:t>
              </a:r>
              <a:r>
                <a:rPr lang="en-US" sz="2800" b="1" kern="0" dirty="0" err="1">
                  <a:solidFill>
                    <a:srgbClr val="FF2727"/>
                  </a:solidFill>
                  <a:latin typeface="Arial"/>
                  <a:cs typeface="Arial-SGK-TV" pitchFamily="2" charset="0"/>
                  <a:sym typeface="Arial"/>
                </a:rPr>
                <a:t>bốn</a:t>
              </a:r>
              <a:endParaRPr lang="en-US" sz="2800" b="1" kern="0" dirty="0">
                <a:solidFill>
                  <a:srgbClr val="FF2727"/>
                </a:solidFill>
                <a:latin typeface="Arial"/>
                <a:cs typeface="Arial-SGK-TV" pitchFamily="2" charset="0"/>
                <a:sym typeface="Arial"/>
              </a:endParaRPr>
            </a:p>
          </p:txBody>
        </p:sp>
      </p:grpSp>
      <p:sp>
        <p:nvSpPr>
          <p:cNvPr id="14" name="TextBox 13">
            <a:extLst>
              <a:ext uri="{FF2B5EF4-FFF2-40B4-BE49-F238E27FC236}">
                <a16:creationId xmlns:a16="http://schemas.microsoft.com/office/drawing/2014/main" id="{59D23AAD-42A7-4324-80D4-8C310C802369}"/>
              </a:ext>
            </a:extLst>
          </p:cNvPr>
          <p:cNvSpPr txBox="1"/>
          <p:nvPr/>
        </p:nvSpPr>
        <p:spPr>
          <a:xfrm>
            <a:off x="3850640" y="2645400"/>
            <a:ext cx="8199120" cy="646986"/>
          </a:xfrm>
          <a:prstGeom prst="round2DiagRect">
            <a:avLst/>
          </a:prstGeom>
          <a:solidFill>
            <a:schemeClr val="accent2">
              <a:lumMod val="20000"/>
              <a:lumOff val="80000"/>
            </a:schemeClr>
          </a:solidFill>
          <a:ln w="38100">
            <a:solidFill>
              <a:srgbClr val="002060"/>
            </a:solidFill>
            <a:prstDash val="sysDot"/>
          </a:ln>
        </p:spPr>
        <p:txBody>
          <a:bodyPr wrap="square" rtlCol="0">
            <a:spAutoFit/>
          </a:bodyPr>
          <a:lstStyle/>
          <a:p>
            <a:pPr lvl="0" algn="ctr">
              <a:buClr>
                <a:srgbClr val="000000"/>
              </a:buClr>
              <a:defRPr/>
            </a:pPr>
            <a:r>
              <a:rPr lang="vi-VN" sz="3200" b="1" kern="0" dirty="0">
                <a:solidFill>
                  <a:srgbClr val="FF0000"/>
                </a:solidFill>
                <a:effectLst>
                  <a:outerShdw blurRad="38100" dist="38100" dir="2700000" algn="tl">
                    <a:srgbClr val="000000">
                      <a:alpha val="43137"/>
                    </a:srgbClr>
                  </a:outerShdw>
                </a:effectLst>
                <a:latin typeface="Arial"/>
                <a:cs typeface="Times New Roman" panose="02020603050405020304" pitchFamily="18" charset="0"/>
                <a:sym typeface="Arial"/>
              </a:rPr>
              <a:t>Trường em có những truyền thống nào?</a:t>
            </a:r>
            <a:endPar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647E7396-8AA5-43C3-B09A-89AA3065B0DA}"/>
              </a:ext>
            </a:extLst>
          </p:cNvPr>
          <p:cNvSpPr txBox="1"/>
          <p:nvPr/>
        </p:nvSpPr>
        <p:spPr>
          <a:xfrm>
            <a:off x="3820160" y="3630920"/>
            <a:ext cx="8199120" cy="1191816"/>
          </a:xfrm>
          <a:prstGeom prst="round2DiagRect">
            <a:avLst/>
          </a:prstGeom>
          <a:solidFill>
            <a:schemeClr val="accent2">
              <a:lumMod val="20000"/>
              <a:lumOff val="80000"/>
            </a:schemeClr>
          </a:solidFill>
          <a:ln w="38100">
            <a:solidFill>
              <a:srgbClr val="002060"/>
            </a:solidFill>
            <a:prstDash val="sysDot"/>
          </a:ln>
        </p:spPr>
        <p:txBody>
          <a:bodyPr wrap="square" rtlCol="0">
            <a:spAutoFit/>
          </a:bodyPr>
          <a:lstStyle/>
          <a:p>
            <a:pPr lvl="0" algn="ctr">
              <a:buClr>
                <a:srgbClr val="000000"/>
              </a:buClr>
              <a:defRPr/>
            </a:pPr>
            <a:r>
              <a:rPr lang="vi-VN" sz="3200" b="1" kern="0" dirty="0">
                <a:solidFill>
                  <a:srgbClr val="FF0000"/>
                </a:solidFill>
                <a:effectLst>
                  <a:outerShdw blurRad="38100" dist="38100" dir="2700000" algn="tl">
                    <a:srgbClr val="000000">
                      <a:alpha val="43137"/>
                    </a:srgbClr>
                  </a:outerShdw>
                </a:effectLst>
                <a:latin typeface="Arial"/>
                <a:cs typeface="Times New Roman" panose="02020603050405020304" pitchFamily="18" charset="0"/>
                <a:sym typeface="Arial"/>
              </a:rPr>
              <a:t>Em sẽ làm gì để giữ gìn và phát huy những truyền thống đó?</a:t>
            </a:r>
            <a:endPar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Times New Roman" panose="02020603050405020304" pitchFamily="18" charset="0"/>
              <a:sym typeface="Arial"/>
            </a:endParaRPr>
          </a:p>
        </p:txBody>
      </p:sp>
    </p:spTree>
    <p:extLst>
      <p:ext uri="{BB962C8B-B14F-4D97-AF65-F5344CB8AC3E}">
        <p14:creationId xmlns:p14="http://schemas.microsoft.com/office/powerpoint/2010/main" val="607094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323</Words>
  <Application>Microsoft Office PowerPoint</Application>
  <PresentationFormat>Widescreen</PresentationFormat>
  <Paragraphs>34</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微软雅黑</vt:lpstr>
      <vt:lpstr>#9Slide03 BoosterNextFYBlack</vt:lpstr>
      <vt:lpstr>Arial</vt:lpstr>
      <vt:lpstr>Calibri</vt:lpstr>
      <vt:lpstr>Calibri Light</vt:lpstr>
      <vt:lpstr>Gochi Hand</vt:lpstr>
      <vt:lpstr>Times New Roman</vt:lpstr>
      <vt:lpstr>UTM Loko</vt:lpstr>
      <vt:lpstr>UVF Candlescript Pro</vt:lpstr>
      <vt:lpstr>UVN Bai Sau Nang</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17</cp:revision>
  <dcterms:created xsi:type="dcterms:W3CDTF">2022-10-13T08:04:23Z</dcterms:created>
  <dcterms:modified xsi:type="dcterms:W3CDTF">2022-10-30T13:16:24Z</dcterms:modified>
</cp:coreProperties>
</file>