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1" r:id="rId4"/>
    <p:sldMasterId id="2147483703" r:id="rId5"/>
    <p:sldMasterId id="2147483715" r:id="rId6"/>
    <p:sldMasterId id="2147483739" r:id="rId7"/>
  </p:sldMasterIdLst>
  <p:notesMasterIdLst>
    <p:notesMasterId r:id="rId26"/>
  </p:notesMasterIdLst>
  <p:sldIdLst>
    <p:sldId id="314" r:id="rId8"/>
    <p:sldId id="260" r:id="rId9"/>
    <p:sldId id="258" r:id="rId10"/>
    <p:sldId id="285" r:id="rId11"/>
    <p:sldId id="370" r:id="rId12"/>
    <p:sldId id="363" r:id="rId13"/>
    <p:sldId id="372" r:id="rId14"/>
    <p:sldId id="280" r:id="rId15"/>
    <p:sldId id="319" r:id="rId16"/>
    <p:sldId id="320" r:id="rId17"/>
    <p:sldId id="364" r:id="rId18"/>
    <p:sldId id="373" r:id="rId19"/>
    <p:sldId id="375" r:id="rId20"/>
    <p:sldId id="376" r:id="rId21"/>
    <p:sldId id="365" r:id="rId22"/>
    <p:sldId id="377" r:id="rId23"/>
    <p:sldId id="262" r:id="rId24"/>
    <p:sldId id="263" r:id="rId25"/>
  </p:sldIdLst>
  <p:sldSz cx="9144000" cy="5143500" type="screen16x9"/>
  <p:notesSz cx="9144000" cy="6858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CC0066"/>
    <a:srgbClr val="00CC00"/>
    <a:srgbClr val="0000FF"/>
    <a:srgbClr val="FFDCD1"/>
    <a:srgbClr val="FF6600"/>
    <a:srgbClr val="CCFF99"/>
    <a:srgbClr val="FF9900"/>
    <a:srgbClr val="FF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47" autoAdjust="0"/>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18341AE-3F2E-4E5F-B65F-5EC7D4EB39FF}" type="datetimeFigureOut">
              <a:rPr lang="en-US" smtClean="0"/>
              <a:t>10/30/2022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F6F0888-38D5-48F9-AB57-F085C2594403}" type="slidenum">
              <a:rPr lang="en-US" smtClean="0"/>
              <a:t>‹#›</a:t>
            </a:fld>
            <a:endParaRPr lang="en-US"/>
          </a:p>
        </p:txBody>
      </p:sp>
    </p:spTree>
    <p:extLst>
      <p:ext uri="{BB962C8B-B14F-4D97-AF65-F5344CB8AC3E}">
        <p14:creationId xmlns:p14="http://schemas.microsoft.com/office/powerpoint/2010/main" val="242757941"/>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dirty="0"/>
          </a:p>
        </p:txBody>
      </p:sp>
      <p:sp>
        <p:nvSpPr>
          <p:cNvPr id="624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77331A4-9685-4234-ADF3-904A36B3F12B}" type="slidenum">
              <a:rPr lang="vi-VN" altLang="vi-VN">
                <a:solidFill>
                  <a:prstClr val="black"/>
                </a:solidFill>
              </a:rPr>
              <a:pPr/>
              <a:t>2</a:t>
            </a:fld>
            <a:endParaRPr lang="vi-VN" altLang="vi-VN">
              <a:solidFill>
                <a:prstClr val="black"/>
              </a:solidFill>
            </a:endParaRPr>
          </a:p>
        </p:txBody>
      </p:sp>
    </p:spTree>
    <p:extLst>
      <p:ext uri="{BB962C8B-B14F-4D97-AF65-F5344CB8AC3E}">
        <p14:creationId xmlns:p14="http://schemas.microsoft.com/office/powerpoint/2010/main" val="421313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E46FA-AE1E-4EE1-BAFB-FB97F42F5795}" type="slidenum">
              <a:rPr lang="en-US" smtClean="0"/>
              <a:t>16</a:t>
            </a:fld>
            <a:endParaRPr lang="en-US"/>
          </a:p>
        </p:txBody>
      </p:sp>
    </p:spTree>
    <p:extLst>
      <p:ext uri="{BB962C8B-B14F-4D97-AF65-F5344CB8AC3E}">
        <p14:creationId xmlns:p14="http://schemas.microsoft.com/office/powerpoint/2010/main" val="73999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17</a:t>
            </a:fld>
            <a:endParaRPr lang="en-US"/>
          </a:p>
        </p:txBody>
      </p:sp>
    </p:spTree>
    <p:extLst>
      <p:ext uri="{BB962C8B-B14F-4D97-AF65-F5344CB8AC3E}">
        <p14:creationId xmlns:p14="http://schemas.microsoft.com/office/powerpoint/2010/main" val="394673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18</a:t>
            </a:fld>
            <a:endParaRPr lang="en-US"/>
          </a:p>
        </p:txBody>
      </p:sp>
    </p:spTree>
    <p:extLst>
      <p:ext uri="{BB962C8B-B14F-4D97-AF65-F5344CB8AC3E}">
        <p14:creationId xmlns:p14="http://schemas.microsoft.com/office/powerpoint/2010/main" val="221824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dirty="0"/>
          </a:p>
        </p:txBody>
      </p:sp>
      <p:sp>
        <p:nvSpPr>
          <p:cNvPr id="604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57E424A-CB33-47D6-85BD-8D04D88B7AD5}" type="slidenum">
              <a:rPr lang="vi-VN" altLang="vi-VN">
                <a:solidFill>
                  <a:prstClr val="black"/>
                </a:solidFill>
              </a:rPr>
              <a:pPr/>
              <a:t>3</a:t>
            </a:fld>
            <a:endParaRPr lang="vi-VN" altLang="vi-VN">
              <a:solidFill>
                <a:prstClr val="black"/>
              </a:solidFill>
            </a:endParaRPr>
          </a:p>
        </p:txBody>
      </p:sp>
    </p:spTree>
    <p:extLst>
      <p:ext uri="{BB962C8B-B14F-4D97-AF65-F5344CB8AC3E}">
        <p14:creationId xmlns:p14="http://schemas.microsoft.com/office/powerpoint/2010/main" val="382047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4</a:t>
            </a:fld>
            <a:endParaRPr lang="en-US"/>
          </a:p>
        </p:txBody>
      </p:sp>
    </p:spTree>
    <p:extLst>
      <p:ext uri="{BB962C8B-B14F-4D97-AF65-F5344CB8AC3E}">
        <p14:creationId xmlns:p14="http://schemas.microsoft.com/office/powerpoint/2010/main" val="136834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8</a:t>
            </a:fld>
            <a:endParaRPr lang="en-US"/>
          </a:p>
        </p:txBody>
      </p:sp>
    </p:spTree>
    <p:extLst>
      <p:ext uri="{BB962C8B-B14F-4D97-AF65-F5344CB8AC3E}">
        <p14:creationId xmlns:p14="http://schemas.microsoft.com/office/powerpoint/2010/main" val="3248542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t>9</a:t>
            </a:fld>
            <a:endParaRPr lang="en-US"/>
          </a:p>
        </p:txBody>
      </p:sp>
    </p:spTree>
    <p:extLst>
      <p:ext uri="{BB962C8B-B14F-4D97-AF65-F5344CB8AC3E}">
        <p14:creationId xmlns:p14="http://schemas.microsoft.com/office/powerpoint/2010/main" val="407864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6722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F0888-38D5-48F9-AB57-F085C25944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2422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0631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96BB82-5E20-4FE6-A553-BF7B2F13405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3261872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6BB82-5E20-4FE6-A553-BF7B2F13405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127887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6BB82-5E20-4FE6-A553-BF7B2F13405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3484437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441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14400" y="895350"/>
            <a:ext cx="7833469" cy="3955206"/>
          </a:xfrm>
          <a:prstGeom prst="rect">
            <a:avLst/>
          </a:prstGeom>
        </p:spPr>
      </p:pic>
    </p:spTree>
    <p:extLst>
      <p:ext uri="{BB962C8B-B14F-4D97-AF65-F5344CB8AC3E}">
        <p14:creationId xmlns:p14="http://schemas.microsoft.com/office/powerpoint/2010/main" val="248906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C0D899-AD96-468C-ACB2-A5FD7EBD320D}"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7CF7A64-0A74-4001-973D-470F82400C76}" type="slidenum">
              <a:rPr lang="en-US" altLang="en-US"/>
              <a:pPr>
                <a:defRPr/>
              </a:pPr>
              <a:t>‹#›</a:t>
            </a:fld>
            <a:endParaRPr lang="en-US" altLang="en-US"/>
          </a:p>
        </p:txBody>
      </p:sp>
    </p:spTree>
    <p:extLst>
      <p:ext uri="{BB962C8B-B14F-4D97-AF65-F5344CB8AC3E}">
        <p14:creationId xmlns:p14="http://schemas.microsoft.com/office/powerpoint/2010/main" val="122975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D4E2D92-9D09-4508-957F-A0E22DB645C7}"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4579D4C-4A14-425A-BCC5-36F887F220B3}" type="slidenum">
              <a:rPr lang="en-US" altLang="en-US"/>
              <a:pPr>
                <a:defRPr/>
              </a:pPr>
              <a:t>‹#›</a:t>
            </a:fld>
            <a:endParaRPr lang="en-US" altLang="en-US"/>
          </a:p>
        </p:txBody>
      </p:sp>
    </p:spTree>
    <p:extLst>
      <p:ext uri="{BB962C8B-B14F-4D97-AF65-F5344CB8AC3E}">
        <p14:creationId xmlns:p14="http://schemas.microsoft.com/office/powerpoint/2010/main" val="246235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AA2A940-08FA-4FD5-9879-A154FA3AF899}"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5A92462-B8CC-4E49-927C-2DB464A2095A}" type="slidenum">
              <a:rPr lang="en-US" altLang="en-US"/>
              <a:pPr>
                <a:defRPr/>
              </a:pPr>
              <a:t>‹#›</a:t>
            </a:fld>
            <a:endParaRPr lang="en-US" altLang="en-US"/>
          </a:p>
        </p:txBody>
      </p:sp>
    </p:spTree>
    <p:extLst>
      <p:ext uri="{BB962C8B-B14F-4D97-AF65-F5344CB8AC3E}">
        <p14:creationId xmlns:p14="http://schemas.microsoft.com/office/powerpoint/2010/main" val="3782156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B4060B-4382-4880-BE58-A0CDEA3B398D}" type="datetimeFigureOut">
              <a:rPr lang="en-US">
                <a:solidFill>
                  <a:prstClr val="black">
                    <a:tint val="75000"/>
                  </a:prstClr>
                </a:solidFill>
              </a:rPr>
              <a:pPr>
                <a:def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AE876FE-6122-488D-9283-BC2332EB221E}" type="slidenum">
              <a:rPr lang="en-US" altLang="en-US"/>
              <a:pPr>
                <a:defRPr/>
              </a:pPr>
              <a:t>‹#›</a:t>
            </a:fld>
            <a:endParaRPr lang="en-US" altLang="en-US"/>
          </a:p>
        </p:txBody>
      </p:sp>
    </p:spTree>
    <p:extLst>
      <p:ext uri="{BB962C8B-B14F-4D97-AF65-F5344CB8AC3E}">
        <p14:creationId xmlns:p14="http://schemas.microsoft.com/office/powerpoint/2010/main" val="3269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2D9D0A2F-0FC9-477B-BAD1-7534547B7543}" type="datetimeFigureOut">
              <a:rPr lang="en-US">
                <a:solidFill>
                  <a:prstClr val="black">
                    <a:tint val="75000"/>
                  </a:prstClr>
                </a:solidFill>
              </a:rPr>
              <a:pPr>
                <a:defRPr/>
              </a:pPr>
              <a:t>10/30/2022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68B2B738-996E-4578-A6FF-CE46FA3789B7}" type="slidenum">
              <a:rPr lang="en-US" altLang="en-US"/>
              <a:pPr>
                <a:defRPr/>
              </a:pPr>
              <a:t>‹#›</a:t>
            </a:fld>
            <a:endParaRPr lang="en-US" altLang="en-US"/>
          </a:p>
        </p:txBody>
      </p:sp>
    </p:spTree>
    <p:extLst>
      <p:ext uri="{BB962C8B-B14F-4D97-AF65-F5344CB8AC3E}">
        <p14:creationId xmlns:p14="http://schemas.microsoft.com/office/powerpoint/2010/main" val="280510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AA1D104-8D89-4FD8-B1A1-68AD76350EFD}" type="datetimeFigureOut">
              <a:rPr lang="en-US">
                <a:solidFill>
                  <a:prstClr val="black">
                    <a:tint val="75000"/>
                  </a:prstClr>
                </a:solidFill>
              </a:rPr>
              <a:pPr>
                <a:defRPr/>
              </a:pPr>
              <a:t>10/30/2022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9427EDF-6F16-43C5-9044-DF5945425120}" type="slidenum">
              <a:rPr lang="en-US" altLang="en-US"/>
              <a:pPr>
                <a:defRPr/>
              </a:pPr>
              <a:t>‹#›</a:t>
            </a:fld>
            <a:endParaRPr lang="en-US" altLang="en-US"/>
          </a:p>
        </p:txBody>
      </p:sp>
    </p:spTree>
    <p:extLst>
      <p:ext uri="{BB962C8B-B14F-4D97-AF65-F5344CB8AC3E}">
        <p14:creationId xmlns:p14="http://schemas.microsoft.com/office/powerpoint/2010/main" val="3958147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6BB82-5E20-4FE6-A553-BF7B2F13405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1727383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33DBB00-734B-4609-98AE-C1FD31C12F72}" type="datetimeFigureOut">
              <a:rPr lang="en-US">
                <a:solidFill>
                  <a:prstClr val="black">
                    <a:tint val="75000"/>
                  </a:prstClr>
                </a:solidFill>
              </a:rPr>
              <a:pPr>
                <a:defRPr/>
              </a:pPr>
              <a:t>10/30/2022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324CE36D-CE37-42F5-A4D1-7059286A4EA6}" type="slidenum">
              <a:rPr lang="en-US" altLang="en-US"/>
              <a:pPr>
                <a:defRPr/>
              </a:pPr>
              <a:t>‹#›</a:t>
            </a:fld>
            <a:endParaRPr lang="en-US" altLang="en-US"/>
          </a:p>
        </p:txBody>
      </p:sp>
    </p:spTree>
    <p:extLst>
      <p:ext uri="{BB962C8B-B14F-4D97-AF65-F5344CB8AC3E}">
        <p14:creationId xmlns:p14="http://schemas.microsoft.com/office/powerpoint/2010/main" val="71559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35FD4487-FD80-4697-AA90-0D70B4491B22}" type="datetimeFigureOut">
              <a:rPr lang="en-US">
                <a:solidFill>
                  <a:prstClr val="black">
                    <a:tint val="75000"/>
                  </a:prstClr>
                </a:solidFill>
              </a:rPr>
              <a:pPr>
                <a:def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9DC2C41-5001-4B0E-A805-65BFD22AC10C}" type="slidenum">
              <a:rPr lang="en-US" altLang="en-US"/>
              <a:pPr>
                <a:defRPr/>
              </a:pPr>
              <a:t>‹#›</a:t>
            </a:fld>
            <a:endParaRPr lang="en-US" altLang="en-US"/>
          </a:p>
        </p:txBody>
      </p:sp>
    </p:spTree>
    <p:extLst>
      <p:ext uri="{BB962C8B-B14F-4D97-AF65-F5344CB8AC3E}">
        <p14:creationId xmlns:p14="http://schemas.microsoft.com/office/powerpoint/2010/main" val="121383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0" cy="3655219"/>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9F42686B-155A-4E3B-84EE-CA4BCD5B0680}" type="datetimeFigureOut">
              <a:rPr lang="en-US">
                <a:solidFill>
                  <a:prstClr val="black">
                    <a:tint val="75000"/>
                  </a:prstClr>
                </a:solidFill>
              </a:rPr>
              <a:pPr>
                <a:def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69FD8D68-3F46-4FA5-9FD5-30454B9F0DA8}" type="slidenum">
              <a:rPr lang="en-US" altLang="en-US"/>
              <a:pPr>
                <a:defRPr/>
              </a:pPr>
              <a:t>‹#›</a:t>
            </a:fld>
            <a:endParaRPr lang="en-US" altLang="en-US"/>
          </a:p>
        </p:txBody>
      </p:sp>
    </p:spTree>
    <p:extLst>
      <p:ext uri="{BB962C8B-B14F-4D97-AF65-F5344CB8AC3E}">
        <p14:creationId xmlns:p14="http://schemas.microsoft.com/office/powerpoint/2010/main" val="57392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BB5F86-EA17-4A02-AA90-B07D06B0BBBA}"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17132A7-1CE3-4D46-B12A-401E7C5AB694}" type="slidenum">
              <a:rPr lang="en-US" altLang="en-US"/>
              <a:pPr>
                <a:defRPr/>
              </a:pPr>
              <a:t>‹#›</a:t>
            </a:fld>
            <a:endParaRPr lang="en-US" altLang="en-US"/>
          </a:p>
        </p:txBody>
      </p:sp>
    </p:spTree>
    <p:extLst>
      <p:ext uri="{BB962C8B-B14F-4D97-AF65-F5344CB8AC3E}">
        <p14:creationId xmlns:p14="http://schemas.microsoft.com/office/powerpoint/2010/main" val="1008873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EA331B-7781-4022-BC49-09646FA885DC}" type="datetimeFigureOut">
              <a:rPr lang="en-US">
                <a:solidFill>
                  <a:prstClr val="black">
                    <a:tint val="75000"/>
                  </a:prstClr>
                </a:solidFill>
              </a:rPr>
              <a:pPr>
                <a:def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03EDE14-1150-4C8D-9A04-F238092A3ED6}" type="slidenum">
              <a:rPr lang="en-US" altLang="en-US"/>
              <a:pPr>
                <a:defRPr/>
              </a:pPr>
              <a:t>‹#›</a:t>
            </a:fld>
            <a:endParaRPr lang="en-US" altLang="en-US"/>
          </a:p>
        </p:txBody>
      </p:sp>
    </p:spTree>
    <p:extLst>
      <p:ext uri="{BB962C8B-B14F-4D97-AF65-F5344CB8AC3E}">
        <p14:creationId xmlns:p14="http://schemas.microsoft.com/office/powerpoint/2010/main" val="3498367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248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000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144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24" indent="0" algn="ctr">
              <a:buNone/>
              <a:defRPr>
                <a:solidFill>
                  <a:schemeClr val="tx1">
                    <a:tint val="75000"/>
                  </a:schemeClr>
                </a:solidFill>
              </a:defRPr>
            </a:lvl2pPr>
            <a:lvl3pPr marL="914049" indent="0" algn="ctr">
              <a:buNone/>
              <a:defRPr>
                <a:solidFill>
                  <a:schemeClr val="tx1">
                    <a:tint val="75000"/>
                  </a:schemeClr>
                </a:solidFill>
              </a:defRPr>
            </a:lvl3pPr>
            <a:lvl4pPr marL="1371076" indent="0" algn="ctr">
              <a:buNone/>
              <a:defRPr>
                <a:solidFill>
                  <a:schemeClr val="tx1">
                    <a:tint val="75000"/>
                  </a:schemeClr>
                </a:solidFill>
              </a:defRPr>
            </a:lvl4pPr>
            <a:lvl5pPr marL="1828103" indent="0" algn="ctr">
              <a:buNone/>
              <a:defRPr>
                <a:solidFill>
                  <a:schemeClr val="tx1">
                    <a:tint val="75000"/>
                  </a:schemeClr>
                </a:solidFill>
              </a:defRPr>
            </a:lvl5pPr>
            <a:lvl6pPr marL="2285129" indent="0" algn="ctr">
              <a:buNone/>
              <a:defRPr>
                <a:solidFill>
                  <a:schemeClr val="tx1">
                    <a:tint val="75000"/>
                  </a:schemeClr>
                </a:solidFill>
              </a:defRPr>
            </a:lvl6pPr>
            <a:lvl7pPr marL="2742152" indent="0" algn="ctr">
              <a:buNone/>
              <a:defRPr>
                <a:solidFill>
                  <a:schemeClr val="tx1">
                    <a:tint val="75000"/>
                  </a:schemeClr>
                </a:solidFill>
              </a:defRPr>
            </a:lvl7pPr>
            <a:lvl8pPr marL="3199176" indent="0" algn="ctr">
              <a:buNone/>
              <a:defRPr>
                <a:solidFill>
                  <a:schemeClr val="tx1">
                    <a:tint val="75000"/>
                  </a:schemeClr>
                </a:solidFill>
              </a:defRPr>
            </a:lvl8pPr>
            <a:lvl9pPr marL="3656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895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575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6BB82-5E20-4FE6-A553-BF7B2F13405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1236639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24" indent="0">
              <a:buNone/>
              <a:defRPr sz="1800">
                <a:solidFill>
                  <a:schemeClr val="tx1">
                    <a:tint val="75000"/>
                  </a:schemeClr>
                </a:solidFill>
              </a:defRPr>
            </a:lvl2pPr>
            <a:lvl3pPr marL="914049" indent="0">
              <a:buNone/>
              <a:defRPr sz="1600">
                <a:solidFill>
                  <a:schemeClr val="tx1">
                    <a:tint val="75000"/>
                  </a:schemeClr>
                </a:solidFill>
              </a:defRPr>
            </a:lvl3pPr>
            <a:lvl4pPr marL="1371076" indent="0">
              <a:buNone/>
              <a:defRPr sz="1400">
                <a:solidFill>
                  <a:schemeClr val="tx1">
                    <a:tint val="75000"/>
                  </a:schemeClr>
                </a:solidFill>
              </a:defRPr>
            </a:lvl4pPr>
            <a:lvl5pPr marL="1828103" indent="0">
              <a:buNone/>
              <a:defRPr sz="1400">
                <a:solidFill>
                  <a:schemeClr val="tx1">
                    <a:tint val="75000"/>
                  </a:schemeClr>
                </a:solidFill>
              </a:defRPr>
            </a:lvl5pPr>
            <a:lvl6pPr marL="2285129" indent="0">
              <a:buNone/>
              <a:defRPr sz="1400">
                <a:solidFill>
                  <a:schemeClr val="tx1">
                    <a:tint val="75000"/>
                  </a:schemeClr>
                </a:solidFill>
              </a:defRPr>
            </a:lvl6pPr>
            <a:lvl7pPr marL="2742152" indent="0">
              <a:buNone/>
              <a:defRPr sz="1400">
                <a:solidFill>
                  <a:schemeClr val="tx1">
                    <a:tint val="75000"/>
                  </a:schemeClr>
                </a:solidFill>
              </a:defRPr>
            </a:lvl7pPr>
            <a:lvl8pPr marL="3199176" indent="0">
              <a:buNone/>
              <a:defRPr sz="1400">
                <a:solidFill>
                  <a:schemeClr val="tx1">
                    <a:tint val="75000"/>
                  </a:schemeClr>
                </a:solidFill>
              </a:defRPr>
            </a:lvl8pPr>
            <a:lvl9pPr marL="36562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15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091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53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450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36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7"/>
            <a:ext cx="3008313" cy="351829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61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24" indent="0">
              <a:buNone/>
              <a:defRPr sz="2800"/>
            </a:lvl2pPr>
            <a:lvl3pPr marL="914049" indent="0">
              <a:buNone/>
              <a:defRPr sz="2400"/>
            </a:lvl3pPr>
            <a:lvl4pPr marL="1371076" indent="0">
              <a:buNone/>
              <a:defRPr sz="2000"/>
            </a:lvl4pPr>
            <a:lvl5pPr marL="1828103" indent="0">
              <a:buNone/>
              <a:defRPr sz="2000"/>
            </a:lvl5pPr>
            <a:lvl6pPr marL="2285129" indent="0">
              <a:buNone/>
              <a:defRPr sz="2000"/>
            </a:lvl6pPr>
            <a:lvl7pPr marL="2742152" indent="0">
              <a:buNone/>
              <a:defRPr sz="2000"/>
            </a:lvl7pPr>
            <a:lvl8pPr marL="3199176" indent="0">
              <a:buNone/>
              <a:defRPr sz="2000"/>
            </a:lvl8pPr>
            <a:lvl9pPr marL="3656200"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809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64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42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135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96BB82-5E20-4FE6-A553-BF7B2F134059}"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1508768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141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261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375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62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872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01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828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88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24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59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96BB82-5E20-4FE6-A553-BF7B2F134059}"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2983736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205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3" tIns="34289" rIns="68553"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3" tIns="34289" rIns="68553" bIns="34289">
            <a:normAutofit/>
          </a:bodyPr>
          <a:lstStyle>
            <a:lvl1pPr marL="0" indent="0" algn="ctr">
              <a:buNone/>
              <a:defRPr sz="1400"/>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D997B5FA-0921-464F-AAE1-844C04324D75}" type="datetimeFigureOut">
              <a:rPr lang="zh-CN" altLang="en-US" sz="1400" smtClean="0">
                <a:solidFill>
                  <a:srgbClr val="000000"/>
                </a:solidFill>
              </a:rPr>
              <a:pPr defTabSz="685494"/>
              <a:t>2022/10/30</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565CE74E-AB26-4998-AD42-012C4C1AD076}"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973040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3" tIns="34289" rIns="68553"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3" tIns="34289" rIns="68553"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12457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3" tIns="34289" rIns="68553" bIns="34289"/>
          <a:lstStyle/>
          <a:p>
            <a:pPr defTabSz="685494"/>
            <a:fld id="{20DD7636-5BE1-44BC-BB5F-15739D9E18E1}" type="datetimeFigureOut">
              <a:rPr lang="zh-CN" altLang="en-US" sz="1400" smtClean="0">
                <a:solidFill>
                  <a:srgbClr val="000000"/>
                </a:solidFill>
              </a:rPr>
              <a:pPr defTabSz="685494"/>
              <a:t>2022/10/30</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3" tIns="34289" rIns="68553" bIns="34289"/>
          <a:lstStyle/>
          <a:p>
            <a:pPr defTabSz="685494"/>
            <a:fld id="{E87C0E1D-24C4-406F-9615-DBDA8D2D1F93}" type="slidenum">
              <a:rPr lang="zh-CN" altLang="en-US" sz="1400" smtClean="0">
                <a:solidFill>
                  <a:srgbClr val="000000"/>
                </a:solidFill>
              </a:rPr>
              <a:pPr defTabSz="685494"/>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3" tIns="34289" rIns="68553"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006825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3" tIns="34289" rIns="68553"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920458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3" tIns="34289" rIns="68553"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3" tIns="34289" rIns="68553" bIns="34289" anchor="b"/>
          <a:lstStyle>
            <a:lvl1pPr marL="0" indent="0">
              <a:buNone/>
              <a:defRPr sz="1800" b="1"/>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5"/>
            <a:ext cx="3868340" cy="2680541"/>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3" tIns="34289" rIns="68553" bIns="34289" anchor="b"/>
          <a:lstStyle>
            <a:lvl1pPr marL="0" indent="0">
              <a:buNone/>
              <a:defRPr sz="1800" b="1"/>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5"/>
            <a:ext cx="3887391" cy="2680541"/>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26181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3" tIns="34289" rIns="68553"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3" tIns="34289" rIns="68553" bIns="34289"/>
          <a:lstStyle/>
          <a:p>
            <a:pPr defTabSz="685494"/>
            <a:fld id="{20DD7636-5BE1-44BC-BB5F-15739D9E18E1}" type="datetimeFigureOut">
              <a:rPr lang="zh-CN" altLang="en-US" sz="1400" smtClean="0">
                <a:solidFill>
                  <a:srgbClr val="000000"/>
                </a:solidFill>
              </a:rPr>
              <a:pPr defTabSz="685494"/>
              <a:t>2022/10/30</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3" tIns="34289" rIns="68553" bIns="34289"/>
          <a:lstStyle/>
          <a:p>
            <a:pPr defTabSz="685494"/>
            <a:fld id="{E87C0E1D-24C4-406F-9615-DBDA8D2D1F93}" type="slidenum">
              <a:rPr lang="zh-CN" altLang="en-US" sz="1400" smtClean="0">
                <a:solidFill>
                  <a:srgbClr val="000000"/>
                </a:solidFill>
              </a:rPr>
              <a:pPr defTabSz="685494"/>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9"/>
            <a:ext cx="4286250" cy="889453"/>
          </a:xfrm>
        </p:spPr>
        <p:txBody>
          <a:bodyPr lIns="68553" tIns="34289" rIns="68553"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603248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3521915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3"/>
            <a:ext cx="3511241" cy="1071121"/>
          </a:xfrm>
        </p:spPr>
        <p:txBody>
          <a:bodyPr lIns="68553" tIns="34289" rIns="68553"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3" tIns="34289" rIns="68553" bIns="34289"/>
          <a:lstStyle>
            <a:lvl1pPr marL="0" indent="0">
              <a:buNone/>
              <a:defRPr sz="2400"/>
            </a:lvl1pPr>
            <a:lvl2pPr marL="342740" indent="0">
              <a:buNone/>
              <a:defRPr sz="2100"/>
            </a:lvl2pPr>
            <a:lvl3pPr marL="685494" indent="0">
              <a:buNone/>
              <a:defRPr sz="1800"/>
            </a:lvl3pPr>
            <a:lvl4pPr marL="1028241" indent="0">
              <a:buNone/>
              <a:defRPr sz="1500"/>
            </a:lvl4pPr>
            <a:lvl5pPr marL="1370988" indent="0">
              <a:buNone/>
              <a:defRPr sz="1500"/>
            </a:lvl5pPr>
            <a:lvl6pPr marL="1713743" indent="0">
              <a:buNone/>
              <a:defRPr sz="1500"/>
            </a:lvl6pPr>
            <a:lvl7pPr marL="2056481" indent="0">
              <a:buNone/>
              <a:defRPr sz="1500"/>
            </a:lvl7pPr>
            <a:lvl8pPr marL="2399220" indent="0">
              <a:buNone/>
              <a:defRPr sz="1500"/>
            </a:lvl8pPr>
            <a:lvl9pPr marL="2741960"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3" tIns="34289" rIns="68553" bIns="34289">
            <a:normAutofit/>
          </a:bodyPr>
          <a:lstStyle>
            <a:lvl1pPr marL="0" indent="0">
              <a:buNone/>
              <a:defRPr sz="1400"/>
            </a:lvl1pPr>
            <a:lvl2pPr marL="342740" indent="0">
              <a:buNone/>
              <a:defRPr sz="1100"/>
            </a:lvl2pPr>
            <a:lvl3pPr marL="685494" indent="0">
              <a:buNone/>
              <a:defRPr sz="900"/>
            </a:lvl3pPr>
            <a:lvl4pPr marL="1028241" indent="0">
              <a:buNone/>
              <a:defRPr sz="800"/>
            </a:lvl4pPr>
            <a:lvl5pPr marL="1370988" indent="0">
              <a:buNone/>
              <a:defRPr sz="800"/>
            </a:lvl5pPr>
            <a:lvl6pPr marL="1713743" indent="0">
              <a:buNone/>
              <a:defRPr sz="800"/>
            </a:lvl6pPr>
            <a:lvl7pPr marL="2056481" indent="0">
              <a:buNone/>
              <a:defRPr sz="800"/>
            </a:lvl7pPr>
            <a:lvl8pPr marL="2399220" indent="0">
              <a:buNone/>
              <a:defRPr sz="800"/>
            </a:lvl8pPr>
            <a:lvl9pPr marL="2741960"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3" tIns="34289" rIns="68553" bIns="34289"/>
          <a:lstStyle/>
          <a:p>
            <a:pPr defTabSz="685494"/>
            <a:fld id="{9EFD9D74-47D9-4702-A33C-335B63B48DBF}" type="datetimeFigureOut">
              <a:rPr lang="zh-CN" altLang="en-US" sz="1400" smtClean="0">
                <a:solidFill>
                  <a:srgbClr val="000000"/>
                </a:solidFill>
              </a:rPr>
              <a:pPr defTabSz="685494"/>
              <a:t>2022/10/30</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3" tIns="34289" rIns="68553" bIns="34289"/>
          <a:lstStyle/>
          <a:p>
            <a:pPr defTabSz="685494"/>
            <a:fld id="{FABC47A4-756D-490B-A52F-7D9E2C9FC05F}"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351687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2"/>
            <a:ext cx="681676" cy="4358879"/>
          </a:xfrm>
        </p:spPr>
        <p:txBody>
          <a:bodyPr vert="eaVert" lIns="68553" tIns="34289" rIns="68553"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2"/>
            <a:ext cx="7084832" cy="4358879"/>
          </a:xfrm>
        </p:spPr>
        <p:txBody>
          <a:bodyPr vert="eaVert"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Tree>
    <p:extLst>
      <p:ext uri="{BB962C8B-B14F-4D97-AF65-F5344CB8AC3E}">
        <p14:creationId xmlns:p14="http://schemas.microsoft.com/office/powerpoint/2010/main" val="1025643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96BB82-5E20-4FE6-A553-BF7B2F134059}"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97529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3" tIns="34289" rIns="68553" bIns="34289"/>
          <a:lstStyle/>
          <a:p>
            <a:pPr defTabSz="685494"/>
            <a:fld id="{760FBDFE-C587-4B4C-A407-44438C67B59E}" type="datetimeFigureOut">
              <a:rPr lang="zh-CN" altLang="en-US" sz="1400" smtClean="0">
                <a:solidFill>
                  <a:srgbClr val="000000"/>
                </a:solidFill>
              </a:rPr>
              <a:pPr defTabSz="685494"/>
              <a:t>2022/10/30</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3" tIns="34289" rIns="68553" bIns="34289"/>
          <a:lstStyle/>
          <a:p>
            <a:pPr defTabSz="685494"/>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3" tIns="34289" rIns="68553" bIns="34289"/>
          <a:lstStyle/>
          <a:p>
            <a:pPr defTabSz="685494"/>
            <a:fld id="{49AE70B2-8BF9-45C0-BB95-33D1B9D3A854}" type="slidenum">
              <a:rPr lang="zh-CN" altLang="en-US" sz="1400" smtClean="0">
                <a:solidFill>
                  <a:srgbClr val="000000"/>
                </a:solidFill>
              </a:rPr>
              <a:pPr defTabSz="685494"/>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3" tIns="34289" rIns="68553"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419044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898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494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180035"/>
            <a:ext cx="7772400" cy="1125140"/>
          </a:xfrm>
        </p:spPr>
        <p:txBody>
          <a:bodyPr anchor="b"/>
          <a:lstStyle>
            <a:lvl1pPr marL="0" indent="0">
              <a:buNone/>
              <a:defRPr sz="1500">
                <a:solidFill>
                  <a:schemeClr val="tx1">
                    <a:tint val="75000"/>
                  </a:schemeClr>
                </a:solidFill>
              </a:defRPr>
            </a:lvl1pPr>
            <a:lvl2pPr marL="342900" indent="0">
              <a:buNone/>
              <a:defRPr sz="1375">
                <a:solidFill>
                  <a:schemeClr val="tx1">
                    <a:tint val="75000"/>
                  </a:schemeClr>
                </a:solidFill>
              </a:defRPr>
            </a:lvl2pPr>
            <a:lvl3pPr marL="685800" indent="0">
              <a:buNone/>
              <a:defRPr sz="1188">
                <a:solidFill>
                  <a:schemeClr val="tx1">
                    <a:tint val="75000"/>
                  </a:schemeClr>
                </a:solidFill>
              </a:defRPr>
            </a:lvl3pPr>
            <a:lvl4pPr marL="1028700" indent="0">
              <a:buNone/>
              <a:defRPr sz="1063">
                <a:solidFill>
                  <a:schemeClr val="tx1">
                    <a:tint val="75000"/>
                  </a:schemeClr>
                </a:solidFill>
              </a:defRPr>
            </a:lvl4pPr>
            <a:lvl5pPr marL="1371600" indent="0">
              <a:buNone/>
              <a:defRPr sz="1063">
                <a:solidFill>
                  <a:schemeClr val="tx1">
                    <a:tint val="75000"/>
                  </a:schemeClr>
                </a:solidFill>
              </a:defRPr>
            </a:lvl5pPr>
            <a:lvl6pPr marL="1714500" indent="0">
              <a:buNone/>
              <a:defRPr sz="1063">
                <a:solidFill>
                  <a:schemeClr val="tx1">
                    <a:tint val="75000"/>
                  </a:schemeClr>
                </a:solidFill>
              </a:defRPr>
            </a:lvl6pPr>
            <a:lvl7pPr marL="2057400" indent="0">
              <a:buNone/>
              <a:defRPr sz="1063">
                <a:solidFill>
                  <a:schemeClr val="tx1">
                    <a:tint val="75000"/>
                  </a:schemeClr>
                </a:solidFill>
              </a:defRPr>
            </a:lvl7pPr>
            <a:lvl8pPr marL="2400300" indent="0">
              <a:buNone/>
              <a:defRPr sz="1063">
                <a:solidFill>
                  <a:schemeClr val="tx1">
                    <a:tint val="75000"/>
                  </a:schemeClr>
                </a:solidFill>
              </a:defRPr>
            </a:lvl8pPr>
            <a:lvl9pPr marL="2743200" indent="0">
              <a:buNone/>
              <a:defRPr sz="1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00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00150"/>
            <a:ext cx="4057650" cy="3394473"/>
          </a:xfrm>
        </p:spPr>
        <p:txBody>
          <a:bodyPr/>
          <a:lstStyle>
            <a:lvl1pPr>
              <a:defRPr sz="2125"/>
            </a:lvl1pPr>
            <a:lvl2pPr>
              <a:defRPr sz="1813"/>
            </a:lvl2pPr>
            <a:lvl3pPr>
              <a:defRPr sz="1500"/>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333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3979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4" name="Content Placeholder 3"/>
          <p:cNvSpPr>
            <a:spLocks noGrp="1"/>
          </p:cNvSpPr>
          <p:nvPr>
            <p:ph sz="half" idx="2"/>
          </p:nvPr>
        </p:nvSpPr>
        <p:spPr>
          <a:xfrm>
            <a:off x="457200" y="1631156"/>
            <a:ext cx="403979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9" y="1151335"/>
            <a:ext cx="4042171" cy="479821"/>
          </a:xfrm>
        </p:spPr>
        <p:txBody>
          <a:bodyPr anchor="b"/>
          <a:lstStyle>
            <a:lvl1pPr marL="0" indent="0">
              <a:buNone/>
              <a:defRPr sz="1813" b="1"/>
            </a:lvl1pPr>
            <a:lvl2pPr marL="342900" indent="0">
              <a:buNone/>
              <a:defRPr sz="1500" b="1"/>
            </a:lvl2pPr>
            <a:lvl3pPr marL="685800" indent="0">
              <a:buNone/>
              <a:defRPr sz="1375" b="1"/>
            </a:lvl3pPr>
            <a:lvl4pPr marL="1028700" indent="0">
              <a:buNone/>
              <a:defRPr sz="1188" b="1"/>
            </a:lvl4pPr>
            <a:lvl5pPr marL="1371600" indent="0">
              <a:buNone/>
              <a:defRPr sz="1188" b="1"/>
            </a:lvl5pPr>
            <a:lvl6pPr marL="1714500" indent="0">
              <a:buNone/>
              <a:defRPr sz="1188" b="1"/>
            </a:lvl6pPr>
            <a:lvl7pPr marL="2057400" indent="0">
              <a:buNone/>
              <a:defRPr sz="1188" b="1"/>
            </a:lvl7pPr>
            <a:lvl8pPr marL="2400300" indent="0">
              <a:buNone/>
              <a:defRPr sz="1188" b="1"/>
            </a:lvl8pPr>
            <a:lvl9pPr marL="2743200" indent="0">
              <a:buNone/>
              <a:defRPr sz="1188" b="1"/>
            </a:lvl9pPr>
          </a:lstStyle>
          <a:p>
            <a:pPr lvl="0"/>
            <a:r>
              <a:rPr lang="en-US"/>
              <a:t>Click to edit Master text styles</a:t>
            </a:r>
          </a:p>
        </p:txBody>
      </p:sp>
      <p:sp>
        <p:nvSpPr>
          <p:cNvPr id="6" name="Content Placeholder 5"/>
          <p:cNvSpPr>
            <a:spLocks noGrp="1"/>
          </p:cNvSpPr>
          <p:nvPr>
            <p:ph sz="quarter" idx="4"/>
          </p:nvPr>
        </p:nvSpPr>
        <p:spPr>
          <a:xfrm>
            <a:off x="4644629" y="1631156"/>
            <a:ext cx="4042171" cy="2963466"/>
          </a:xfrm>
        </p:spPr>
        <p:txBody>
          <a:bodyPr/>
          <a:lstStyle>
            <a:lvl1pPr>
              <a:defRPr sz="1813"/>
            </a:lvl1pPr>
            <a:lvl2pPr>
              <a:defRPr sz="1500"/>
            </a:lvl2pPr>
            <a:lvl3pPr>
              <a:defRPr sz="1375"/>
            </a:lvl3pPr>
            <a:lvl4pPr>
              <a:defRPr sz="1188"/>
            </a:lvl4pPr>
            <a:lvl5pPr>
              <a:defRPr sz="1188"/>
            </a:lvl5pPr>
            <a:lvl6pPr>
              <a:defRPr sz="1188"/>
            </a:lvl6pPr>
            <a:lvl7pPr>
              <a:defRPr sz="1188"/>
            </a:lvl7pPr>
            <a:lvl8pPr>
              <a:defRPr sz="1188"/>
            </a:lvl8pPr>
            <a:lvl9pPr>
              <a:defRPr sz="11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35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401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8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710"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7" y="204788"/>
            <a:ext cx="5111353" cy="4389835"/>
          </a:xfrm>
        </p:spPr>
        <p:txBody>
          <a:bodyPr/>
          <a:lstStyle>
            <a:lvl1pPr>
              <a:defRPr sz="2375"/>
            </a:lvl1pPr>
            <a:lvl2pPr>
              <a:defRPr sz="2125"/>
            </a:lvl2pPr>
            <a:lvl3pPr>
              <a:defRPr sz="181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710" cy="3518298"/>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24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459581"/>
            <a:ext cx="5486400" cy="3086100"/>
          </a:xfrm>
        </p:spPr>
        <p:txBody>
          <a:bodyPr/>
          <a:lstStyle>
            <a:lvl1pPr marL="0" indent="0">
              <a:buNone/>
              <a:defRPr sz="2375"/>
            </a:lvl1pPr>
            <a:lvl2pPr marL="342900" indent="0">
              <a:buNone/>
              <a:defRPr sz="2125"/>
            </a:lvl2pPr>
            <a:lvl3pPr marL="685800" indent="0">
              <a:buNone/>
              <a:defRPr sz="1813"/>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4025504"/>
            <a:ext cx="5486400" cy="603646"/>
          </a:xfrm>
        </p:spPr>
        <p:txBody>
          <a:bodyPr/>
          <a:lstStyle>
            <a:lvl1pPr marL="0" indent="0">
              <a:buNone/>
              <a:defRPr sz="1063"/>
            </a:lvl1pPr>
            <a:lvl2pPr marL="342900" indent="0">
              <a:buNone/>
              <a:defRPr sz="875"/>
            </a:lvl2pPr>
            <a:lvl3pPr marL="685800" indent="0">
              <a:buNone/>
              <a:defRPr sz="750"/>
            </a:lvl3pPr>
            <a:lvl4pPr marL="1028700" indent="0">
              <a:buNone/>
              <a:defRPr sz="688"/>
            </a:lvl4pPr>
            <a:lvl5pPr marL="1371600" indent="0">
              <a:buNone/>
              <a:defRPr sz="688"/>
            </a:lvl5pPr>
            <a:lvl6pPr marL="1714500" indent="0">
              <a:buNone/>
              <a:defRPr sz="688"/>
            </a:lvl6pPr>
            <a:lvl7pPr marL="2057400" indent="0">
              <a:buNone/>
              <a:defRPr sz="688"/>
            </a:lvl7pPr>
            <a:lvl8pPr marL="2400300" indent="0">
              <a:buNone/>
              <a:defRPr sz="688"/>
            </a:lvl8pPr>
            <a:lvl9pPr marL="2743200" indent="0">
              <a:buNone/>
              <a:defRPr sz="688"/>
            </a:lvl9pPr>
          </a:lstStyle>
          <a:p>
            <a:pPr lvl="0"/>
            <a:r>
              <a:rPr lang="en-US"/>
              <a:t>Click to edit Master text styles</a:t>
            </a:r>
          </a:p>
        </p:txBody>
      </p:sp>
      <p:sp>
        <p:nvSpPr>
          <p:cNvPr id="5" name="Date Placeholder 4"/>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9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6BB82-5E20-4FE6-A553-BF7B2F134059}"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48882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57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A0A33-B754-423E-86F5-572734A766C2}"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98A1F-74DE-4F41-8BC7-5C0B49AA43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44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6BB82-5E20-4FE6-A553-BF7B2F134059}"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1741051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6BB82-5E20-4FE6-A553-BF7B2F134059}"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DC1E8-F260-40CE-9FDF-D04A850AB060}" type="slidenum">
              <a:rPr lang="en-US" smtClean="0"/>
              <a:t>‹#›</a:t>
            </a:fld>
            <a:endParaRPr lang="en-US"/>
          </a:p>
        </p:txBody>
      </p:sp>
    </p:spTree>
    <p:extLst>
      <p:ext uri="{BB962C8B-B14F-4D97-AF65-F5344CB8AC3E}">
        <p14:creationId xmlns:p14="http://schemas.microsoft.com/office/powerpoint/2010/main" val="3732511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ags" Target="../tags/tag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4" tIns="45717" rIns="91434" bIns="45717" rtlCol="0" anchor="ctr"/>
          <a:lstStyle>
            <a:lvl1pPr algn="l">
              <a:defRPr sz="1200">
                <a:solidFill>
                  <a:schemeClr val="tx1">
                    <a:tint val="75000"/>
                  </a:schemeClr>
                </a:solidFill>
              </a:defRPr>
            </a:lvl1pPr>
          </a:lstStyle>
          <a:p>
            <a:fld id="{8396BB82-5E20-4FE6-A553-BF7B2F134059}" type="datetimeFigureOut">
              <a:rPr lang="en-US" smtClean="0"/>
              <a:t>10/30/2022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4" tIns="45717" rIns="91434" bIns="45717" rtlCol="0" anchor="ctr"/>
          <a:lstStyle>
            <a:lvl1pPr algn="r">
              <a:defRPr sz="1200">
                <a:solidFill>
                  <a:schemeClr val="tx1">
                    <a:tint val="75000"/>
                  </a:schemeClr>
                </a:solidFill>
              </a:defRPr>
            </a:lvl1pPr>
          </a:lstStyle>
          <a:p>
            <a:fld id="{3DCDC1E8-F260-40CE-9FDF-D04A850AB060}" type="slidenum">
              <a:rPr lang="en-US" smtClean="0"/>
              <a:t>‹#›</a:t>
            </a:fld>
            <a:endParaRPr lang="en-US"/>
          </a:p>
        </p:txBody>
      </p:sp>
    </p:spTree>
    <p:extLst>
      <p:ext uri="{BB962C8B-B14F-4D97-AF65-F5344CB8AC3E}">
        <p14:creationId xmlns:p14="http://schemas.microsoft.com/office/powerpoint/2010/main" val="192654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 id="2147483764"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41"/>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vi-VN"/>
              <a:t>Click to edit Master title style</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6"/>
            <a:ext cx="2057400" cy="274637"/>
          </a:xfrm>
          <a:prstGeom prst="rect">
            <a:avLst/>
          </a:prstGeom>
        </p:spPr>
        <p:txBody>
          <a:bodyPr vert="horz" lIns="91434" tIns="45717" rIns="91434" bIns="45717"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5" name="Footer Placeholder 4"/>
          <p:cNvSpPr>
            <a:spLocks noGrp="1"/>
          </p:cNvSpPr>
          <p:nvPr>
            <p:ph type="ftr" sz="quarter" idx="3"/>
          </p:nvPr>
        </p:nvSpPr>
        <p:spPr>
          <a:xfrm>
            <a:off x="3028950" y="4767266"/>
            <a:ext cx="3086100" cy="274637"/>
          </a:xfrm>
          <a:prstGeom prst="rect">
            <a:avLst/>
          </a:prstGeom>
        </p:spPr>
        <p:txBody>
          <a:bodyPr vert="horz" lIns="91434" tIns="45717" rIns="91434" bIns="45717"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vi-VN">
              <a:solidFill>
                <a:prstClr val="black">
                  <a:tint val="75000"/>
                </a:prstClr>
              </a:solidFill>
              <a:latin typeface="Calibri" pitchFamily="34" charset="0"/>
              <a:cs typeface="Arial" pitchFamily="34" charset="0"/>
            </a:endParaRPr>
          </a:p>
        </p:txBody>
      </p:sp>
      <p:sp>
        <p:nvSpPr>
          <p:cNvPr id="6" name="Slide Number Placeholder 5"/>
          <p:cNvSpPr>
            <a:spLocks noGrp="1"/>
          </p:cNvSpPr>
          <p:nvPr>
            <p:ph type="sldNum" sz="quarter" idx="4"/>
          </p:nvPr>
        </p:nvSpPr>
        <p:spPr>
          <a:xfrm>
            <a:off x="6457950" y="4767266"/>
            <a:ext cx="2057400" cy="274637"/>
          </a:xfrm>
          <a:prstGeom prst="rect">
            <a:avLst/>
          </a:prstGeom>
        </p:spPr>
        <p:txBody>
          <a:bodyPr vert="horz" wrap="square" lIns="91434" tIns="45717" rIns="91434" bIns="45717"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defRPr/>
            </a:pPr>
            <a:fld id="{8CDB5649-316A-4FEB-88FD-FE5EB3D05D04}" type="slidenum">
              <a:rPr lang="vi-VN" altLang="en-US">
                <a:latin typeface="Calibri" pitchFamily="34" charset="0"/>
                <a:cs typeface="Arial" pitchFamily="34" charset="0"/>
              </a:rPr>
              <a:pPr eaLnBrk="0" fontAlgn="base" hangingPunct="0">
                <a:spcBef>
                  <a:spcPct val="0"/>
                </a:spcBef>
                <a:spcAft>
                  <a:spcPct val="0"/>
                </a:spcAft>
                <a:defRPr/>
              </a:pPr>
              <a:t>‹#›</a:t>
            </a:fld>
            <a:endParaRPr lang="vi-VN" altLang="en-US">
              <a:latin typeface="Calibri" pitchFamily="34" charset="0"/>
              <a:cs typeface="Arial" pitchFamily="34" charset="0"/>
            </a:endParaRPr>
          </a:p>
        </p:txBody>
      </p:sp>
    </p:spTree>
    <p:extLst>
      <p:ext uri="{BB962C8B-B14F-4D97-AF65-F5344CB8AC3E}">
        <p14:creationId xmlns:p14="http://schemas.microsoft.com/office/powerpoint/2010/main" val="33021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685749"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749"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166" algn="l" defTabSz="685749" rtl="0" fontAlgn="base">
        <a:lnSpc>
          <a:spcPct val="90000"/>
        </a:lnSpc>
        <a:spcBef>
          <a:spcPct val="0"/>
        </a:spcBef>
        <a:spcAft>
          <a:spcPct val="0"/>
        </a:spcAft>
        <a:defRPr sz="3300">
          <a:solidFill>
            <a:schemeClr val="tx1"/>
          </a:solidFill>
          <a:latin typeface="Times New Roman" panose="02020603050405020304" pitchFamily="18" charset="0"/>
        </a:defRPr>
      </a:lvl6pPr>
      <a:lvl7pPr marL="914333" algn="l" defTabSz="685749" rtl="0" fontAlgn="base">
        <a:lnSpc>
          <a:spcPct val="90000"/>
        </a:lnSpc>
        <a:spcBef>
          <a:spcPct val="0"/>
        </a:spcBef>
        <a:spcAft>
          <a:spcPct val="0"/>
        </a:spcAft>
        <a:defRPr sz="3300">
          <a:solidFill>
            <a:schemeClr val="tx1"/>
          </a:solidFill>
          <a:latin typeface="Times New Roman" panose="02020603050405020304" pitchFamily="18" charset="0"/>
        </a:defRPr>
      </a:lvl7pPr>
      <a:lvl8pPr marL="1371498" algn="l" defTabSz="685749" rtl="0" fontAlgn="base">
        <a:lnSpc>
          <a:spcPct val="90000"/>
        </a:lnSpc>
        <a:spcBef>
          <a:spcPct val="0"/>
        </a:spcBef>
        <a:spcAft>
          <a:spcPct val="0"/>
        </a:spcAft>
        <a:defRPr sz="3300">
          <a:solidFill>
            <a:schemeClr val="tx1"/>
          </a:solidFill>
          <a:latin typeface="Times New Roman" panose="02020603050405020304" pitchFamily="18" charset="0"/>
        </a:defRPr>
      </a:lvl8pPr>
      <a:lvl9pPr marL="1828664" algn="l" defTabSz="685749"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38" indent="-171438" algn="l" defTabSz="685749"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13" indent="-171438" algn="l" defTabSz="685749"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186" indent="-171438" algn="l" defTabSz="685749"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060"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2935" indent="-171438" algn="l" defTabSz="685749"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64951"/>
      </p:ext>
    </p:extLst>
  </p:cSld>
  <p:clrMap bg1="lt1" tx1="dk1" bg2="lt2" tx2="dk2" accent1="accent1" accent2="accent2" accent3="accent3" accent4="accent4" accent5="accent5" accent6="accent6" hlink="hlink" folHlink="folHlink"/>
  <p:sldLayoutIdLst>
    <p:sldLayoutId id="2147483674" r:id="rId1"/>
    <p:sldLayoutId id="2147483727"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5" tIns="45704" rIns="91405" bIns="4570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05" tIns="45704" rIns="91405" bIns="45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05" tIns="45704" rIns="91405" bIns="45704" rtlCol="0" anchor="ctr"/>
          <a:lstStyle>
            <a:lvl1pPr algn="l">
              <a:defRPr sz="1200">
                <a:solidFill>
                  <a:schemeClr val="tx1">
                    <a:tint val="75000"/>
                  </a:schemeClr>
                </a:solidFill>
              </a:defRPr>
            </a:lvl1pPr>
          </a:lstStyle>
          <a:p>
            <a:pPr defTabSz="914049"/>
            <a:fld id="{54DBF65B-4746-40C1-B906-C5A84C1A5207}" type="datetimeFigureOut">
              <a:rPr lang="en-US" smtClean="0">
                <a:solidFill>
                  <a:prstClr val="black">
                    <a:tint val="75000"/>
                  </a:prstClr>
                </a:solidFill>
              </a:rPr>
              <a:pPr defTabSz="914049"/>
              <a:t>10/30/2022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05" tIns="45704" rIns="91405" bIns="45704" rtlCol="0" anchor="ctr"/>
          <a:lstStyle>
            <a:lvl1pPr algn="ctr">
              <a:defRPr sz="1200">
                <a:solidFill>
                  <a:schemeClr val="tx1">
                    <a:tint val="75000"/>
                  </a:schemeClr>
                </a:solidFill>
              </a:defRPr>
            </a:lvl1pPr>
          </a:lstStyle>
          <a:p>
            <a:pPr defTabSz="91404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5" tIns="45704" rIns="91405" bIns="45704" rtlCol="0" anchor="ctr"/>
          <a:lstStyle>
            <a:lvl1pPr algn="r">
              <a:defRPr sz="1200">
                <a:solidFill>
                  <a:schemeClr val="tx1">
                    <a:tint val="75000"/>
                  </a:schemeClr>
                </a:solidFill>
              </a:defRPr>
            </a:lvl1pPr>
          </a:lstStyle>
          <a:p>
            <a:pPr defTabSz="914049"/>
            <a:fld id="{BDB899E5-0EEC-49FE-AB3C-89FE6C3855AC}" type="slidenum">
              <a:rPr lang="en-US" smtClean="0">
                <a:solidFill>
                  <a:prstClr val="black">
                    <a:tint val="75000"/>
                  </a:prstClr>
                </a:solidFill>
              </a:rPr>
              <a:pPr defTabSz="914049"/>
              <a:t>‹#›</a:t>
            </a:fld>
            <a:endParaRPr lang="en-US">
              <a:solidFill>
                <a:prstClr val="black">
                  <a:tint val="75000"/>
                </a:prstClr>
              </a:solidFill>
            </a:endParaRPr>
          </a:p>
        </p:txBody>
      </p:sp>
    </p:spTree>
    <p:extLst>
      <p:ext uri="{BB962C8B-B14F-4D97-AF65-F5344CB8AC3E}">
        <p14:creationId xmlns:p14="http://schemas.microsoft.com/office/powerpoint/2010/main" val="342536296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67"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049" rtl="0" eaLnBrk="1" latinLnBrk="0" hangingPunct="1">
        <a:spcBef>
          <a:spcPct val="0"/>
        </a:spcBef>
        <a:buNone/>
        <a:defRPr sz="4400" kern="1200">
          <a:solidFill>
            <a:schemeClr val="tx1"/>
          </a:solidFill>
          <a:latin typeface="+mj-lt"/>
          <a:ea typeface="+mj-ea"/>
          <a:cs typeface="+mj-cs"/>
        </a:defRPr>
      </a:lvl1pPr>
    </p:titleStyle>
    <p:bodyStyle>
      <a:lvl1pPr marL="342770" indent="-342770" algn="l" defTabSz="91404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7" indent="-285642" algn="l" defTabSz="91404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4" indent="-228515" algn="l" defTabSz="9140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88"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2"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37"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63"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4"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15"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9" rtl="0" eaLnBrk="1" latinLnBrk="0" hangingPunct="1">
        <a:defRPr sz="1800" kern="1200">
          <a:solidFill>
            <a:schemeClr val="tx1"/>
          </a:solidFill>
          <a:latin typeface="+mn-lt"/>
          <a:ea typeface="+mn-ea"/>
          <a:cs typeface="+mn-cs"/>
        </a:defRPr>
      </a:lvl1pPr>
      <a:lvl2pPr marL="457024" algn="l" defTabSz="914049" rtl="0" eaLnBrk="1" latinLnBrk="0" hangingPunct="1">
        <a:defRPr sz="1800" kern="1200">
          <a:solidFill>
            <a:schemeClr val="tx1"/>
          </a:solidFill>
          <a:latin typeface="+mn-lt"/>
          <a:ea typeface="+mn-ea"/>
          <a:cs typeface="+mn-cs"/>
        </a:defRPr>
      </a:lvl2pPr>
      <a:lvl3pPr marL="914049" algn="l" defTabSz="914049" rtl="0" eaLnBrk="1" latinLnBrk="0" hangingPunct="1">
        <a:defRPr sz="1800" kern="1200">
          <a:solidFill>
            <a:schemeClr val="tx1"/>
          </a:solidFill>
          <a:latin typeface="+mn-lt"/>
          <a:ea typeface="+mn-ea"/>
          <a:cs typeface="+mn-cs"/>
        </a:defRPr>
      </a:lvl3pPr>
      <a:lvl4pPr marL="1371076" algn="l" defTabSz="914049" rtl="0" eaLnBrk="1" latinLnBrk="0" hangingPunct="1">
        <a:defRPr sz="1800" kern="1200">
          <a:solidFill>
            <a:schemeClr val="tx1"/>
          </a:solidFill>
          <a:latin typeface="+mn-lt"/>
          <a:ea typeface="+mn-ea"/>
          <a:cs typeface="+mn-cs"/>
        </a:defRPr>
      </a:lvl4pPr>
      <a:lvl5pPr marL="1828103" algn="l" defTabSz="914049" rtl="0" eaLnBrk="1" latinLnBrk="0" hangingPunct="1">
        <a:defRPr sz="1800" kern="1200">
          <a:solidFill>
            <a:schemeClr val="tx1"/>
          </a:solidFill>
          <a:latin typeface="+mn-lt"/>
          <a:ea typeface="+mn-ea"/>
          <a:cs typeface="+mn-cs"/>
        </a:defRPr>
      </a:lvl5pPr>
      <a:lvl6pPr marL="2285129" algn="l" defTabSz="914049" rtl="0" eaLnBrk="1" latinLnBrk="0" hangingPunct="1">
        <a:defRPr sz="1800" kern="1200">
          <a:solidFill>
            <a:schemeClr val="tx1"/>
          </a:solidFill>
          <a:latin typeface="+mn-lt"/>
          <a:ea typeface="+mn-ea"/>
          <a:cs typeface="+mn-cs"/>
        </a:defRPr>
      </a:lvl6pPr>
      <a:lvl7pPr marL="2742152" algn="l" defTabSz="914049" rtl="0" eaLnBrk="1" latinLnBrk="0" hangingPunct="1">
        <a:defRPr sz="1800" kern="1200">
          <a:solidFill>
            <a:schemeClr val="tx1"/>
          </a:solidFill>
          <a:latin typeface="+mn-lt"/>
          <a:ea typeface="+mn-ea"/>
          <a:cs typeface="+mn-cs"/>
        </a:defRPr>
      </a:lvl7pPr>
      <a:lvl8pPr marL="3199176" algn="l" defTabSz="914049" rtl="0" eaLnBrk="1" latinLnBrk="0" hangingPunct="1">
        <a:defRPr sz="1800" kern="1200">
          <a:solidFill>
            <a:schemeClr val="tx1"/>
          </a:solidFill>
          <a:latin typeface="+mn-lt"/>
          <a:ea typeface="+mn-ea"/>
          <a:cs typeface="+mn-cs"/>
        </a:defRPr>
      </a:lvl8pPr>
      <a:lvl9pPr marL="3656200" algn="l" defTabSz="91404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4" tIns="45717" rIns="91434" bIns="45717" rtlCol="0" anchor="ctr"/>
          <a:lstStyle>
            <a:lvl1pPr algn="l">
              <a:defRPr sz="1200">
                <a:solidFill>
                  <a:schemeClr val="tx1">
                    <a:tint val="75000"/>
                  </a:schemeClr>
                </a:solidFill>
              </a:defRPr>
            </a:lvl1pPr>
          </a:lstStyle>
          <a:p>
            <a:fld id="{8396BB82-5E20-4FE6-A553-BF7B2F134059}"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4" tIns="45717" rIns="91434" bIns="45717" rtlCol="0" anchor="ctr"/>
          <a:lstStyle>
            <a:lvl1pPr algn="r">
              <a:defRPr sz="1200">
                <a:solidFill>
                  <a:schemeClr val="tx1">
                    <a:tint val="75000"/>
                  </a:schemeClr>
                </a:solidFill>
              </a:defRPr>
            </a:lvl1pPr>
          </a:lstStyle>
          <a:p>
            <a:fld id="{3DCDC1E8-F260-40CE-9FDF-D04A850AB0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7898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3" tIns="34289" rIns="68553" bIns="34289" rtlCol="0" anchor="ctr"/>
          <a:lstStyle/>
          <a:p>
            <a:pPr algn="ctr" defTabSz="685494"/>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3" tIns="34289" rIns="68553" bIns="34289" rtlCol="0" anchor="ctr"/>
          <a:lstStyle/>
          <a:p>
            <a:pPr algn="ctr" defTabSz="685494"/>
            <a:endParaRPr lang="zh-CN" altLang="en-US" sz="1400">
              <a:solidFill>
                <a:srgbClr val="FFFFFF"/>
              </a:solidFill>
            </a:endParaRPr>
          </a:p>
        </p:txBody>
      </p:sp>
      <p:sp>
        <p:nvSpPr>
          <p:cNvPr id="12" name="文本框 11"/>
          <p:cNvSpPr txBox="1"/>
          <p:nvPr userDrawn="1"/>
        </p:nvSpPr>
        <p:spPr>
          <a:xfrm>
            <a:off x="2973229" y="1764524"/>
            <a:ext cx="3547586" cy="1165703"/>
          </a:xfrm>
          <a:prstGeom prst="rect">
            <a:avLst/>
          </a:prstGeom>
          <a:noFill/>
        </p:spPr>
        <p:txBody>
          <a:bodyPr wrap="square" lIns="68553" tIns="34289" rIns="68553" bIns="34289" rtlCol="0" anchor="t">
            <a:spAutoFit/>
          </a:bodyPr>
          <a:lstStyle/>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94"/>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0" tIns="45705" rIns="91410" bIns="45705" rtlCol="0">
            <a:spAutoFit/>
          </a:bodyPr>
          <a:lstStyle/>
          <a:p>
            <a:pPr algn="ctr" defTabSz="914018"/>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8559777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49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8" indent="-171378" algn="l" defTabSz="685494"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33" indent="-171378" algn="l" defTabSz="68549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7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10"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50"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F1F3"/>
        </a:solidFill>
        <a:effectLst/>
      </p:bgPr>
    </p:bg>
    <p:spTree>
      <p:nvGrpSpPr>
        <p:cNvPr id="1" name=""/>
        <p:cNvGrpSpPr/>
        <p:nvPr/>
      </p:nvGrpSpPr>
      <p:grpSpPr>
        <a:xfrm>
          <a:off x="0" y="0"/>
          <a:ext cx="0" cy="0"/>
          <a:chOff x="0" y="0"/>
          <a:chExt cx="0" cy="0"/>
        </a:xfrm>
      </p:grpSpPr>
      <p:pic>
        <p:nvPicPr>
          <p:cNvPr id="11" name="图片 13">
            <a:extLst>
              <a:ext uri="{FF2B5EF4-FFF2-40B4-BE49-F238E27FC236}">
                <a16:creationId xmlns:a16="http://schemas.microsoft.com/office/drawing/2014/main" id="{99559524-147D-1041-BF6F-FAA39E4B5445}"/>
              </a:ext>
            </a:extLst>
          </p:cNvPr>
          <p:cNvPicPr>
            <a:picLocks noChangeAspect="1"/>
          </p:cNvPicPr>
          <p:nvPr userDrawn="1"/>
        </p:nvPicPr>
        <p:blipFill rotWithShape="1">
          <a:blip r:embed="rId13"/>
          <a:srcRect r="70952"/>
          <a:stretch/>
        </p:blipFill>
        <p:spPr>
          <a:xfrm>
            <a:off x="1" y="0"/>
            <a:ext cx="2656114" cy="4533288"/>
          </a:xfrm>
          <a:prstGeom prst="rect">
            <a:avLst/>
          </a:prstGeom>
        </p:spPr>
      </p:pic>
      <p:pic>
        <p:nvPicPr>
          <p:cNvPr id="12" name="图片 7">
            <a:extLst>
              <a:ext uri="{FF2B5EF4-FFF2-40B4-BE49-F238E27FC236}">
                <a16:creationId xmlns:a16="http://schemas.microsoft.com/office/drawing/2014/main" id="{98F568C5-566C-4C4D-AC5A-DA54FC568206}"/>
              </a:ext>
            </a:extLst>
          </p:cNvPr>
          <p:cNvPicPr>
            <a:picLocks noChangeAspect="1"/>
          </p:cNvPicPr>
          <p:nvPr userDrawn="1"/>
        </p:nvPicPr>
        <p:blipFill rotWithShape="1">
          <a:blip r:embed="rId13"/>
          <a:srcRect l="63333"/>
          <a:stretch/>
        </p:blipFill>
        <p:spPr>
          <a:xfrm>
            <a:off x="5791200" y="-1"/>
            <a:ext cx="3352800" cy="4533288"/>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109728" tIns="54864" rIns="109728" bIns="54864" rtlCol="0" anchor="ctr"/>
          <a:lstStyle>
            <a:lvl1pPr algn="l">
              <a:defRPr sz="875">
                <a:solidFill>
                  <a:schemeClr val="tx1">
                    <a:tint val="75000"/>
                  </a:schemeClr>
                </a:solidFill>
              </a:defRPr>
            </a:lvl1pPr>
          </a:lstStyle>
          <a:p>
            <a:pPr defTabSz="685800"/>
            <a:fld id="{960A0A33-B754-423E-86F5-572734A766C2}" type="datetimeFigureOut">
              <a:rPr lang="en-US" smtClean="0">
                <a:solidFill>
                  <a:prstClr val="black">
                    <a:tint val="75000"/>
                  </a:prstClr>
                </a:solidFill>
              </a:rPr>
              <a:pPr defTabSz="685800"/>
              <a:t>10/30/2022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109728" tIns="54864" rIns="109728" bIns="54864" rtlCol="0" anchor="ctr"/>
          <a:lstStyle>
            <a:lvl1pPr algn="ctr">
              <a:defRPr sz="875">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09728" tIns="54864" rIns="109728" bIns="54864" rtlCol="0" anchor="ctr"/>
          <a:lstStyle>
            <a:lvl1pPr algn="r">
              <a:defRPr sz="875">
                <a:solidFill>
                  <a:schemeClr val="tx1">
                    <a:tint val="75000"/>
                  </a:schemeClr>
                </a:solidFill>
              </a:defRPr>
            </a:lvl1pPr>
          </a:lstStyle>
          <a:p>
            <a:pPr defTabSz="685800"/>
            <a:fld id="{6B398A1F-74DE-4F41-8BC7-5C0B49AA43DD}" type="slidenum">
              <a:rPr lang="en-US" smtClean="0">
                <a:solidFill>
                  <a:prstClr val="black">
                    <a:tint val="75000"/>
                  </a:prstClr>
                </a:solidFill>
              </a:rPr>
              <a:pPr defTabSz="685800"/>
              <a:t>‹#›</a:t>
            </a:fld>
            <a:endParaRPr lang="en-US">
              <a:solidFill>
                <a:prstClr val="black">
                  <a:tint val="75000"/>
                </a:prstClr>
              </a:solidFill>
            </a:endParaRPr>
          </a:p>
        </p:txBody>
      </p:sp>
      <p:pic>
        <p:nvPicPr>
          <p:cNvPr id="7" name="图片 8">
            <a:extLst>
              <a:ext uri="{FF2B5EF4-FFF2-40B4-BE49-F238E27FC236}">
                <a16:creationId xmlns:a16="http://schemas.microsoft.com/office/drawing/2014/main" id="{6F5D2641-F6EC-4641-9C73-0879E268C730}"/>
              </a:ext>
            </a:extLst>
          </p:cNvPr>
          <p:cNvPicPr>
            <a:picLocks noChangeAspect="1"/>
          </p:cNvPicPr>
          <p:nvPr userDrawn="1"/>
        </p:nvPicPr>
        <p:blipFill>
          <a:blip r:embed="rId14"/>
          <a:stretch>
            <a:fillRect/>
          </a:stretch>
        </p:blipFill>
        <p:spPr>
          <a:xfrm>
            <a:off x="0" y="1210"/>
            <a:ext cx="9144000" cy="5141081"/>
          </a:xfrm>
          <a:prstGeom prst="rect">
            <a:avLst/>
          </a:prstGeom>
        </p:spPr>
      </p:pic>
      <p:grpSp>
        <p:nvGrpSpPr>
          <p:cNvPr id="8" name="组合 10">
            <a:extLst>
              <a:ext uri="{FF2B5EF4-FFF2-40B4-BE49-F238E27FC236}">
                <a16:creationId xmlns:a16="http://schemas.microsoft.com/office/drawing/2014/main" id="{ACD69A52-27D9-6D40-9194-871B895700BB}"/>
              </a:ext>
            </a:extLst>
          </p:cNvPr>
          <p:cNvGrpSpPr/>
          <p:nvPr userDrawn="1"/>
        </p:nvGrpSpPr>
        <p:grpSpPr>
          <a:xfrm>
            <a:off x="234316" y="240211"/>
            <a:ext cx="8675369" cy="4663079"/>
            <a:chOff x="2246898" y="972460"/>
            <a:chExt cx="7698203" cy="3497470"/>
          </a:xfrm>
        </p:grpSpPr>
        <p:sp>
          <p:nvSpPr>
            <p:cNvPr id="9" name="圆角矩形 11">
              <a:extLst>
                <a:ext uri="{FF2B5EF4-FFF2-40B4-BE49-F238E27FC236}">
                  <a16:creationId xmlns:a16="http://schemas.microsoft.com/office/drawing/2014/main" id="{C29DA6D8-DCF8-5A44-842A-6D858F947100}"/>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sp>
          <p:nvSpPr>
            <p:cNvPr id="10" name="圆角矩形 12">
              <a:extLst>
                <a:ext uri="{FF2B5EF4-FFF2-40B4-BE49-F238E27FC236}">
                  <a16:creationId xmlns:a16="http://schemas.microsoft.com/office/drawing/2014/main" id="{C0AF0BD6-D56E-4F48-A600-04D785145382}"/>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zh-CN" altLang="en-US" sz="1375" dirty="0">
                <a:solidFill>
                  <a:prstClr val="white"/>
                </a:solidFill>
                <a:latin typeface="字魂70号-灵悦黑体" panose="00000500000000000000" pitchFamily="2" charset="-122"/>
                <a:ea typeface="字魂70号-灵悦黑体" panose="00000500000000000000" pitchFamily="2" charset="-122"/>
              </a:endParaRPr>
            </a:p>
          </p:txBody>
        </p:sp>
      </p:grpSp>
      <p:sp>
        <p:nvSpPr>
          <p:cNvPr id="13" name="TextBox 12"/>
          <p:cNvSpPr txBox="1"/>
          <p:nvPr userDrawn="1"/>
        </p:nvSpPr>
        <p:spPr>
          <a:xfrm>
            <a:off x="3448050" y="0"/>
            <a:ext cx="523875" cy="207749"/>
          </a:xfrm>
          <a:prstGeom prst="rect">
            <a:avLst/>
          </a:prstGeom>
          <a:noFill/>
        </p:spPr>
        <p:txBody>
          <a:bodyPr wrap="square" rtlCol="0">
            <a:spAutoFit/>
          </a:bodyPr>
          <a:lstStyle/>
          <a:p>
            <a:pPr algn="ctr" defTabSz="685800"/>
            <a:r>
              <a:rPr lang="en-US" sz="750" dirty="0">
                <a:solidFill>
                  <a:prstClr val="white">
                    <a:lumMod val="65000"/>
                  </a:prstClr>
                </a:solidFill>
              </a:rPr>
              <a:t>V.H</a:t>
            </a:r>
          </a:p>
        </p:txBody>
      </p:sp>
    </p:spTree>
    <p:extLst>
      <p:ext uri="{BB962C8B-B14F-4D97-AF65-F5344CB8AC3E}">
        <p14:creationId xmlns:p14="http://schemas.microsoft.com/office/powerpoint/2010/main" val="36158045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13"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375"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25"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13"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75" kern="1200">
          <a:solidFill>
            <a:schemeClr val="tx1"/>
          </a:solidFill>
          <a:latin typeface="+mn-lt"/>
          <a:ea typeface="+mn-ea"/>
          <a:cs typeface="+mn-cs"/>
        </a:defRPr>
      </a:lvl1pPr>
      <a:lvl2pPr marL="342900" algn="l" defTabSz="685800" rtl="0" eaLnBrk="1" latinLnBrk="0" hangingPunct="1">
        <a:defRPr sz="1375" kern="1200">
          <a:solidFill>
            <a:schemeClr val="tx1"/>
          </a:solidFill>
          <a:latin typeface="+mn-lt"/>
          <a:ea typeface="+mn-ea"/>
          <a:cs typeface="+mn-cs"/>
        </a:defRPr>
      </a:lvl2pPr>
      <a:lvl3pPr marL="685800" algn="l" defTabSz="685800" rtl="0" eaLnBrk="1" latinLnBrk="0" hangingPunct="1">
        <a:defRPr sz="1375" kern="1200">
          <a:solidFill>
            <a:schemeClr val="tx1"/>
          </a:solidFill>
          <a:latin typeface="+mn-lt"/>
          <a:ea typeface="+mn-ea"/>
          <a:cs typeface="+mn-cs"/>
        </a:defRPr>
      </a:lvl3pPr>
      <a:lvl4pPr marL="1028700" algn="l" defTabSz="685800" rtl="0" eaLnBrk="1" latinLnBrk="0" hangingPunct="1">
        <a:defRPr sz="1375" kern="1200">
          <a:solidFill>
            <a:schemeClr val="tx1"/>
          </a:solidFill>
          <a:latin typeface="+mn-lt"/>
          <a:ea typeface="+mn-ea"/>
          <a:cs typeface="+mn-cs"/>
        </a:defRPr>
      </a:lvl4pPr>
      <a:lvl5pPr marL="1371600" algn="l" defTabSz="685800" rtl="0" eaLnBrk="1" latinLnBrk="0" hangingPunct="1">
        <a:defRPr sz="1375" kern="1200">
          <a:solidFill>
            <a:schemeClr val="tx1"/>
          </a:solidFill>
          <a:latin typeface="+mn-lt"/>
          <a:ea typeface="+mn-ea"/>
          <a:cs typeface="+mn-cs"/>
        </a:defRPr>
      </a:lvl5pPr>
      <a:lvl6pPr marL="1714500" algn="l" defTabSz="685800" rtl="0" eaLnBrk="1" latinLnBrk="0" hangingPunct="1">
        <a:defRPr sz="1375" kern="1200">
          <a:solidFill>
            <a:schemeClr val="tx1"/>
          </a:solidFill>
          <a:latin typeface="+mn-lt"/>
          <a:ea typeface="+mn-ea"/>
          <a:cs typeface="+mn-cs"/>
        </a:defRPr>
      </a:lvl6pPr>
      <a:lvl7pPr marL="2057400" algn="l" defTabSz="685800" rtl="0" eaLnBrk="1" latinLnBrk="0" hangingPunct="1">
        <a:defRPr sz="1375" kern="1200">
          <a:solidFill>
            <a:schemeClr val="tx1"/>
          </a:solidFill>
          <a:latin typeface="+mn-lt"/>
          <a:ea typeface="+mn-ea"/>
          <a:cs typeface="+mn-cs"/>
        </a:defRPr>
      </a:lvl7pPr>
      <a:lvl8pPr marL="2400300" algn="l" defTabSz="685800" rtl="0" eaLnBrk="1" latinLnBrk="0" hangingPunct="1">
        <a:defRPr sz="1375" kern="1200">
          <a:solidFill>
            <a:schemeClr val="tx1"/>
          </a:solidFill>
          <a:latin typeface="+mn-lt"/>
          <a:ea typeface="+mn-ea"/>
          <a:cs typeface="+mn-cs"/>
        </a:defRPr>
      </a:lvl8pPr>
      <a:lvl9pPr marL="2743200" algn="l" defTabSz="685800" rtl="0" eaLnBrk="1" latinLnBrk="0" hangingPunct="1">
        <a:defRPr sz="13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0.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9.emf"/><Relationship Id="rId17" Type="http://schemas.openxmlformats.org/officeDocument/2006/relationships/image" Target="../media/image34.png"/><Relationship Id="rId2" Type="http://schemas.openxmlformats.org/officeDocument/2006/relationships/tags" Target="../tags/tag3.xml"/><Relationship Id="rId16" Type="http://schemas.openxmlformats.org/officeDocument/2006/relationships/image" Target="../media/image33.em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emf"/><Relationship Id="rId5" Type="http://schemas.openxmlformats.org/officeDocument/2006/relationships/tags" Target="../tags/tag6.xml"/><Relationship Id="rId15" Type="http://schemas.openxmlformats.org/officeDocument/2006/relationships/image" Target="../media/image32.emf"/><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notesSlide" Target="../notesSlides/notesSlide10.xml"/><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 y="95"/>
            <a:ext cx="9143664" cy="514331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495192" y="955705"/>
            <a:ext cx="6153617" cy="34246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98"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98"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61581" y="2952750"/>
            <a:ext cx="6420838" cy="2119766"/>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4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4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4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1" y="612561"/>
            <a:ext cx="981416" cy="100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231383" y="3676650"/>
            <a:ext cx="4552994" cy="692410"/>
          </a:xfrm>
          <a:prstGeom prst="rect">
            <a:avLst/>
          </a:prstGeom>
          <a:noFill/>
        </p:spPr>
        <p:txBody>
          <a:bodyPr wrap="none" lIns="68493" tIns="34247" rIns="68493" bIns="34247">
            <a:spAutoFit/>
          </a:bodyPr>
          <a:lstStyle/>
          <a:p>
            <a:pPr algn="ctr">
              <a:defRPr/>
            </a:pPr>
            <a:r>
              <a:rPr lang="en-US" sz="405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05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539514" y="9501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09" y="991504"/>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3" y="352401"/>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692" y="-1089906"/>
            <a:ext cx="9668614" cy="6862056"/>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3269963"/>
            <a:ext cx="1017649" cy="1868221"/>
          </a:xfrm>
          <a:prstGeom prst="rect">
            <a:avLst/>
          </a:prstGeom>
        </p:spPr>
      </p:pic>
      <p:sp>
        <p:nvSpPr>
          <p:cNvPr id="30" name="Rectangle 29"/>
          <p:cNvSpPr/>
          <p:nvPr/>
        </p:nvSpPr>
        <p:spPr>
          <a:xfrm>
            <a:off x="422141" y="1047419"/>
            <a:ext cx="8112259" cy="3785650"/>
          </a:xfrm>
          <a:prstGeom prst="rect">
            <a:avLst/>
          </a:prstGeom>
        </p:spPr>
        <p:txBody>
          <a:bodyPr wrap="square" lIns="91438" tIns="45719" rIns="91438" bIns="45719">
            <a:spAutoFit/>
          </a:bodyPr>
          <a:lstStyle/>
          <a:p>
            <a:pPr algn="just" defTabSz="914378"/>
            <a:r>
              <a:rPr lang="en-US" sz="2000" dirty="0">
                <a:solidFill>
                  <a:srgbClr val="CC0066"/>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000" dirty="0">
                <a:latin typeface="Times New Roman" panose="02020603050405020304" pitchFamily="18" charset="0"/>
                <a:ea typeface="Arial-Rounded" panose="020B0500000000000000" pitchFamily="34" charset="0"/>
                <a:cs typeface="Times New Roman" panose="02020603050405020304" pitchFamily="18" charset="0"/>
              </a:rPr>
              <a:t>Vào thứ sáu hàng tuần, trường em sẽ tổ chức cho học sinh tổng vệ sinh toàn trường. Lớp chúng em được phân công quét dọn khu vực nhà thể chất. Sau khi dọn dẹp xong lớp học, cả lớp nhanh chóng đến khu vực được phân công để dọn dẹp. Nhà thể chất của trường em cũng khá rộng. Đây là nơi dành cho học sinh học thể dục hoặc diễn ra hội thao của trường. Bạn lớp trưởng đã chia lớp ra thành bốn nhóm theo bốn tổ. Mỗi tổ phụ trách một công việc khác nhau. Tổ một phụ trách quét dọn khu vực sàn nhà thể chất. Tổ hai phụ trách nhặt giấy rác trên khu vực khán đài. Tổ ba phụ trách quét dọn lá khô, giấy rác xung rơi xung quanh nhà thể chất. Còn tổ bốn, cũng là tổ của em thì phụ trách lau cửa sổ và cửa ra vào. Sau một buổi chiều lao động chăm chỉ và hăng say. Chúng em đã khiến cho nhà thể chất trở nên sạch sẽ. Cả lớp cảm thấy rất vui vẻ vì đã góp phần vệ sinh trường lớp, bảo vệ môi trường.</a:t>
            </a:r>
            <a:endParaRPr lang="vi-VN" sz="2000" dirty="0">
              <a:solidFill>
                <a:srgbClr val="CC0066"/>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p:cNvSpPr txBox="1"/>
          <p:nvPr/>
        </p:nvSpPr>
        <p:spPr>
          <a:xfrm>
            <a:off x="3034792" y="140372"/>
            <a:ext cx="2286000" cy="584757"/>
          </a:xfrm>
          <a:prstGeom prst="rect">
            <a:avLst/>
          </a:prstGeom>
          <a:noFill/>
        </p:spPr>
        <p:txBody>
          <a:bodyPr wrap="square" lIns="91420" tIns="45711" rIns="91420" bIns="45711" rtlCol="0">
            <a:spAutoFit/>
          </a:bodyPr>
          <a:lstStyle/>
          <a:p>
            <a:pPr algn="ctr" defTabSz="91404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572" y="244536"/>
            <a:ext cx="1487516" cy="2228441"/>
          </a:xfrm>
          <a:prstGeom prst="rect">
            <a:avLst/>
          </a:prstGeom>
        </p:spPr>
      </p:pic>
    </p:spTree>
    <p:extLst>
      <p:ext uri="{BB962C8B-B14F-4D97-AF65-F5344CB8AC3E}">
        <p14:creationId xmlns:p14="http://schemas.microsoft.com/office/powerpoint/2010/main" val="347242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FC3548E1-949D-449D-91FD-D4428305B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3" y="156228"/>
            <a:ext cx="710110" cy="667076"/>
          </a:xfrm>
          <a:prstGeom prst="rect">
            <a:avLst/>
          </a:prstGeom>
        </p:spPr>
      </p:pic>
      <p:pic>
        <p:nvPicPr>
          <p:cNvPr id="6" name="图片 4">
            <a:extLst>
              <a:ext uri="{FF2B5EF4-FFF2-40B4-BE49-F238E27FC236}">
                <a16:creationId xmlns:a16="http://schemas.microsoft.com/office/drawing/2014/main" id="{CD0B78B2-6A28-4FCD-8059-AEE8C0C185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663" y="438150"/>
            <a:ext cx="6199834" cy="3673013"/>
          </a:xfrm>
          <a:prstGeom prst="rect">
            <a:avLst/>
          </a:prstGeom>
        </p:spPr>
      </p:pic>
      <p:sp>
        <p:nvSpPr>
          <p:cNvPr id="2" name="Rectangle 1"/>
          <p:cNvSpPr/>
          <p:nvPr/>
        </p:nvSpPr>
        <p:spPr>
          <a:xfrm>
            <a:off x="1752600" y="2325028"/>
            <a:ext cx="5105400" cy="1384995"/>
          </a:xfrm>
          <a:prstGeom prst="rect">
            <a:avLst/>
          </a:prstGeom>
        </p:spPr>
        <p:txBody>
          <a:bodyPr wrap="square">
            <a:spAutoFit/>
          </a:bodyPr>
          <a:lstStyle/>
          <a:p>
            <a:pPr algn="ctr"/>
            <a:r>
              <a:rPr lang="vi-VN" sz="2800" dirty="0">
                <a:latin typeface="Arial-Rounded" panose="020B0500000000000000" pitchFamily="34" charset="0"/>
                <a:ea typeface="Arial-Rounded" panose="020B0500000000000000" pitchFamily="34" charset="0"/>
                <a:cs typeface="Arial-Rounded" panose="020B0500000000000000" pitchFamily="34" charset="0"/>
              </a:rPr>
              <a:t>2. Viết đoạn văn kể về một kỉ niệm đáng nhớ của em với một người thân trong gia đình.</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a16="http://schemas.microsoft.com/office/drawing/2014/main" id="{91E5756C-9D36-4C12-8C03-C6A6202447E0}"/>
              </a:ext>
            </a:extLst>
          </p:cNvPr>
          <p:cNvGrpSpPr/>
          <p:nvPr/>
        </p:nvGrpSpPr>
        <p:grpSpPr>
          <a:xfrm rot="615036">
            <a:off x="4783643" y="553317"/>
            <a:ext cx="3689951" cy="1868881"/>
            <a:chOff x="1654245" y="3068215"/>
            <a:chExt cx="4098663" cy="1840231"/>
          </a:xfrm>
        </p:grpSpPr>
        <p:sp>
          <p:nvSpPr>
            <p:cNvPr id="8" name="Explosion: 8 Points 33">
              <a:extLst>
                <a:ext uri="{FF2B5EF4-FFF2-40B4-BE49-F238E27FC236}">
                  <a16:creationId xmlns:a16="http://schemas.microsoft.com/office/drawing/2014/main" id="{3950AB11-4E9F-4D26-8707-664712C57BDA}"/>
                </a:ext>
              </a:extLst>
            </p:cNvPr>
            <p:cNvSpPr/>
            <p:nvPr/>
          </p:nvSpPr>
          <p:spPr>
            <a:xfrm>
              <a:off x="1654245" y="3068215"/>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algn="ctr" defTabSz="1028732">
                <a:defRPr/>
              </a:pPr>
              <a:endParaRPr lang="vi-VN" sz="2026" kern="0" dirty="0">
                <a:solidFill>
                  <a:srgbClr val="213054"/>
                </a:solidFill>
                <a:latin typeface="Arial" panose="020B0604020202020204" pitchFamily="34" charset="0"/>
              </a:endParaRPr>
            </a:p>
          </p:txBody>
        </p:sp>
        <p:sp>
          <p:nvSpPr>
            <p:cNvPr id="9" name="TextBox 8">
              <a:extLst>
                <a:ext uri="{FF2B5EF4-FFF2-40B4-BE49-F238E27FC236}">
                  <a16:creationId xmlns:a16="http://schemas.microsoft.com/office/drawing/2014/main" id="{7422D4F6-CA8F-4ABA-B006-3D61A3E1875B}"/>
                </a:ext>
              </a:extLst>
            </p:cNvPr>
            <p:cNvSpPr txBox="1"/>
            <p:nvPr/>
          </p:nvSpPr>
          <p:spPr>
            <a:xfrm>
              <a:off x="2065076" y="3572836"/>
              <a:ext cx="2937620" cy="568234"/>
            </a:xfrm>
            <a:prstGeom prst="rect">
              <a:avLst/>
            </a:prstGeom>
            <a:noFill/>
          </p:spPr>
          <p:txBody>
            <a:bodyPr wrap="square" rtlCol="0">
              <a:spAutoFit/>
            </a:bodyPr>
            <a:lstStyle/>
            <a:p>
              <a:pPr algn="ctr" defTabSz="1028732">
                <a:defRPr/>
              </a:pPr>
              <a:r>
                <a:rPr lang="vi-VN" sz="3150" kern="0" dirty="0">
                  <a:solidFill>
                    <a:srgbClr val="FF0000"/>
                  </a:solidFill>
                  <a:latin typeface="UTM Cookies" panose="02040603050506020204" pitchFamily="18" charset="0"/>
                </a:rPr>
                <a:t>THẢO LUẬN</a:t>
              </a:r>
              <a:endParaRPr lang="en-US" sz="3150" kern="0" dirty="0">
                <a:solidFill>
                  <a:srgbClr val="FF0000"/>
                </a:solidFill>
                <a:latin typeface="UTM Cookies" panose="02040603050506020204" pitchFamily="18" charset="0"/>
              </a:endParaRPr>
            </a:p>
          </p:txBody>
        </p:sp>
      </p:grpSp>
    </p:spTree>
    <p:extLst>
      <p:ext uri="{BB962C8B-B14F-4D97-AF65-F5344CB8AC3E}">
        <p14:creationId xmlns:p14="http://schemas.microsoft.com/office/powerpoint/2010/main" val="2660845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9614" t="13382" r="48025" b="13973"/>
          <a:stretch/>
        </p:blipFill>
        <p:spPr>
          <a:xfrm>
            <a:off x="-76200" y="-128075"/>
            <a:ext cx="9525000" cy="5486400"/>
          </a:xfrm>
          <a:prstGeom prst="rect">
            <a:avLst/>
          </a:prstGeom>
        </p:spPr>
      </p:pic>
      <p:sp>
        <p:nvSpPr>
          <p:cNvPr id="3" name="TextBox 2"/>
          <p:cNvSpPr txBox="1"/>
          <p:nvPr/>
        </p:nvSpPr>
        <p:spPr>
          <a:xfrm>
            <a:off x="609600" y="361950"/>
            <a:ext cx="7924800" cy="2246769"/>
          </a:xfrm>
          <a:prstGeom prst="rect">
            <a:avLst/>
          </a:prstGeom>
          <a:noFill/>
        </p:spPr>
        <p:txBody>
          <a:bodyPr wrap="square" rtlCol="0">
            <a:spAutoFit/>
          </a:bodyPr>
          <a:lstStyle/>
          <a:p>
            <a:r>
              <a:rPr lang="en-GB"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Gợi</a:t>
            </a:r>
            <a:r>
              <a:rPr lang="en-US" sz="2800" dirty="0">
                <a:latin typeface="Arial-Rounded" panose="020B0500000000000000" pitchFamily="34" charset="0"/>
                <a:ea typeface="Arial-Rounded" panose="020B0500000000000000" pitchFamily="34" charset="0"/>
                <a:cs typeface="Arial-Rounded" panose="020B0500000000000000" pitchFamily="34" charset="0"/>
              </a:rPr>
              <a:t> ý:</a:t>
            </a: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a:p>
            <a:r>
              <a:rPr lang="vi-VN" sz="2800" dirty="0">
                <a:latin typeface="Arial-Rounded" panose="020B0500000000000000" pitchFamily="34" charset="0"/>
                <a:ea typeface="Arial-Rounded" panose="020B0500000000000000" pitchFamily="34" charset="0"/>
                <a:cs typeface="Arial-Rounded" panose="020B0500000000000000" pitchFamily="34" charset="0"/>
              </a:rPr>
              <a:t>- Kỉ niệm đáng nhớ của em với ai?</a:t>
            </a:r>
          </a:p>
          <a:p>
            <a:r>
              <a:rPr lang="vi-VN" sz="2800" dirty="0">
                <a:latin typeface="Arial-Rounded" panose="020B0500000000000000" pitchFamily="34" charset="0"/>
                <a:ea typeface="Arial-Rounded" panose="020B0500000000000000" pitchFamily="34" charset="0"/>
                <a:cs typeface="Arial-Rounded" panose="020B0500000000000000" pitchFamily="34" charset="0"/>
              </a:rPr>
              <a:t>- Câu chuyện xảy ra khi nào?</a:t>
            </a:r>
          </a:p>
          <a:p>
            <a:r>
              <a:rPr lang="vi-VN" sz="2800" dirty="0">
                <a:latin typeface="Arial-Rounded" panose="020B0500000000000000" pitchFamily="34" charset="0"/>
                <a:ea typeface="Arial-Rounded" panose="020B0500000000000000" pitchFamily="34" charset="0"/>
                <a:cs typeface="Arial-Rounded" panose="020B0500000000000000" pitchFamily="34" charset="0"/>
              </a:rPr>
              <a:t>- Câu chuyện xảy ra như thế nào?</a:t>
            </a:r>
          </a:p>
          <a:p>
            <a:r>
              <a:rPr lang="vi-VN" sz="2800" dirty="0">
                <a:latin typeface="Arial-Rounded" panose="020B0500000000000000" pitchFamily="34" charset="0"/>
                <a:ea typeface="Arial-Rounded" panose="020B0500000000000000" pitchFamily="34" charset="0"/>
                <a:cs typeface="Arial-Rounded" panose="020B0500000000000000" pitchFamily="34" charset="0"/>
              </a:rPr>
              <a:t>- Cảm xúc của em khi đó như thế nào? </a:t>
            </a:r>
          </a:p>
        </p:txBody>
      </p:sp>
      <p:pic>
        <p:nvPicPr>
          <p:cNvPr id="5" name="Picture 4"/>
          <p:cNvPicPr>
            <a:picLocks noChangeAspect="1"/>
          </p:cNvPicPr>
          <p:nvPr/>
        </p:nvPicPr>
        <p:blipFill>
          <a:blip r:embed="rId3"/>
          <a:stretch>
            <a:fillRect/>
          </a:stretch>
        </p:blipFill>
        <p:spPr>
          <a:xfrm>
            <a:off x="2362200" y="2580291"/>
            <a:ext cx="3065163" cy="2200275"/>
          </a:xfrm>
          <a:prstGeom prst="rect">
            <a:avLst/>
          </a:prstGeom>
        </p:spPr>
      </p:pic>
      <p:pic>
        <p:nvPicPr>
          <p:cNvPr id="6" name="Picture 5"/>
          <p:cNvPicPr>
            <a:picLocks noChangeAspect="1"/>
          </p:cNvPicPr>
          <p:nvPr/>
        </p:nvPicPr>
        <p:blipFill>
          <a:blip r:embed="rId4"/>
          <a:stretch>
            <a:fillRect/>
          </a:stretch>
        </p:blipFill>
        <p:spPr>
          <a:xfrm>
            <a:off x="5511880" y="2608719"/>
            <a:ext cx="3022520" cy="2223575"/>
          </a:xfrm>
          <a:prstGeom prst="rect">
            <a:avLst/>
          </a:prstGeom>
        </p:spPr>
      </p:pic>
    </p:spTree>
    <p:extLst>
      <p:ext uri="{BB962C8B-B14F-4D97-AF65-F5344CB8AC3E}">
        <p14:creationId xmlns:p14="http://schemas.microsoft.com/office/powerpoint/2010/main" val="1114077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9144000" cy="51435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4">
            <a:extLst>
              <a:ext uri="{28A0092B-C50C-407E-A947-70E740481C1C}">
                <a14:useLocalDpi xmlns:a14="http://schemas.microsoft.com/office/drawing/2010/main" val="0"/>
              </a:ext>
            </a:extLst>
          </a:blip>
          <a:srcRect l="15285" t="10430" r="46646" b="11190"/>
          <a:stretch/>
        </p:blipFill>
        <p:spPr>
          <a:xfrm>
            <a:off x="-970102" y="-222524"/>
            <a:ext cx="10582732" cy="5588547"/>
          </a:xfrm>
          <a:prstGeom prst="rect">
            <a:avLst/>
          </a:prstGeom>
        </p:spPr>
      </p:pic>
      <p:pic>
        <p:nvPicPr>
          <p:cNvPr id="4" name="图片 3">
            <a:extLst>
              <a:ext uri="{FF2B5EF4-FFF2-40B4-BE49-F238E27FC236}">
                <a16:creationId xmlns:a16="http://schemas.microsoft.com/office/drawing/2014/main" id="{BBE79FD5-0029-4A00-9065-D6548500D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47" y="-905831"/>
            <a:ext cx="7225086" cy="5941912"/>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1374" y1="33067" x2="48562" y2="50160"/>
                        <a14:foregroundMark x1="63738" y1="34026" x2="45367" y2="54952"/>
                        <a14:foregroundMark x1="21406" y1="83706" x2="76518" y2="81789"/>
                        <a14:foregroundMark x1="32109" y1="77796" x2="74121" y2="82748"/>
                        <a14:foregroundMark x1="50639" y1="74601" x2="74920" y2="82428"/>
                        <a14:foregroundMark x1="59265" y1="74441" x2="77476" y2="82268"/>
                        <a14:foregroundMark x1="64537" y1="71246" x2="83227" y2="83866"/>
                        <a14:foregroundMark x1="71246" y1="72364" x2="78435" y2="80192"/>
                        <a14:foregroundMark x1="74601" y1="73482" x2="80192" y2="82268"/>
                        <a14:foregroundMark x1="74920" y1="72843" x2="79553" y2="80351"/>
                        <a14:foregroundMark x1="29712" y1="73962" x2="21725" y2="88658"/>
                        <a14:foregroundMark x1="26837" y1="74920" x2="19649" y2="84505"/>
                        <a14:foregroundMark x1="27316" y1="75080" x2="19489" y2="83866"/>
                        <a14:foregroundMark x1="27636" y1="75080" x2="21725" y2="83227"/>
                        <a14:foregroundMark x1="28275" y1="73323" x2="43930" y2="70767"/>
                        <a14:foregroundMark x1="29872" y1="71885" x2="39617" y2="70288"/>
                        <a14:foregroundMark x1="67891" y1="70767" x2="74920" y2="74441"/>
                        <a14:foregroundMark x1="67093" y1="69968" x2="76038" y2="71406"/>
                        <a14:foregroundMark x1="76997" y1="72045" x2="82588" y2="84026"/>
                      </a14:backgroundRemoval>
                    </a14:imgEffect>
                  </a14:imgLayer>
                </a14:imgProps>
              </a:ext>
              <a:ext uri="{28A0092B-C50C-407E-A947-70E740481C1C}">
                <a14:useLocalDpi xmlns:a14="http://schemas.microsoft.com/office/drawing/2010/main" val="0"/>
              </a:ext>
            </a:extLst>
          </a:blip>
          <a:stretch>
            <a:fillRect/>
          </a:stretch>
        </p:blipFill>
        <p:spPr>
          <a:xfrm>
            <a:off x="4665857" y="514350"/>
            <a:ext cx="4545729" cy="4545729"/>
          </a:xfrm>
          <a:prstGeom prst="rect">
            <a:avLst/>
          </a:prstGeom>
        </p:spPr>
      </p:pic>
      <p:sp>
        <p:nvSpPr>
          <p:cNvPr id="7" name="TextBox 6"/>
          <p:cNvSpPr txBox="1"/>
          <p:nvPr/>
        </p:nvSpPr>
        <p:spPr>
          <a:xfrm rot="21325479">
            <a:off x="1805181" y="1866758"/>
            <a:ext cx="3382614" cy="1446550"/>
          </a:xfrm>
          <a:prstGeom prst="rect">
            <a:avLst/>
          </a:prstGeom>
          <a:noFill/>
        </p:spPr>
        <p:txBody>
          <a:bodyPr wrap="square" rtlCol="0">
            <a:spAutoFit/>
          </a:bodyPr>
          <a:lstStyle/>
          <a:p>
            <a:pPr algn="ct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BÀI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VỞ</a:t>
            </a:r>
            <a:endPar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7007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9D3927D4-6CD8-442E-A847-F3304261B775}"/>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13780" y="180798"/>
            <a:ext cx="8626176" cy="4560062"/>
          </a:xfrm>
          <a:prstGeom prst="rect">
            <a:avLst/>
          </a:prstGeom>
        </p:spPr>
      </p:pic>
      <p:pic>
        <p:nvPicPr>
          <p:cNvPr id="5" name="图片 20">
            <a:extLst>
              <a:ext uri="{FF2B5EF4-FFF2-40B4-BE49-F238E27FC236}">
                <a16:creationId xmlns:a16="http://schemas.microsoft.com/office/drawing/2014/main" id="{7B55D132-5976-4DE2-97E3-E14AF3AB7D5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52516" y="45511"/>
            <a:ext cx="1672326" cy="1184481"/>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838200" y="-279764"/>
            <a:ext cx="5117665" cy="5952985"/>
          </a:xfrm>
          <a:prstGeom prst="rect">
            <a:avLst/>
          </a:prstGeom>
        </p:spPr>
      </p:pic>
      <p:sp>
        <p:nvSpPr>
          <p:cNvPr id="7" name="Rectangle 6"/>
          <p:cNvSpPr/>
          <p:nvPr/>
        </p:nvSpPr>
        <p:spPr>
          <a:xfrm>
            <a:off x="2196879" y="1581150"/>
            <a:ext cx="6489921" cy="1015640"/>
          </a:xfrm>
          <a:prstGeom prst="rect">
            <a:avLst/>
          </a:prstGeom>
        </p:spPr>
        <p:txBody>
          <a:bodyPr wrap="square" lIns="91412" tIns="45709" rIns="91412" bIns="45709">
            <a:spAutoFit/>
          </a:bodyPr>
          <a:lstStyle/>
          <a:p>
            <a:pPr algn="ctr" defTabSz="914049"/>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endParaRPr lang="zh-CN" alt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4129393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37" t="17441" r="4738" b="8122"/>
          <a:stretch/>
        </p:blipFill>
        <p:spPr>
          <a:xfrm>
            <a:off x="57914" y="18020"/>
            <a:ext cx="9086086" cy="5068329"/>
          </a:xfrm>
          <a:prstGeom prst="rect">
            <a:avLst/>
          </a:prstGeom>
        </p:spPr>
      </p:pic>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4" y="9501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09" y="991504"/>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3" y="352401"/>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grpSp>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5560" y="3213146"/>
            <a:ext cx="1017649" cy="1868221"/>
          </a:xfrm>
          <a:prstGeom prst="rect">
            <a:avLst/>
          </a:prstGeom>
        </p:spPr>
      </p:pic>
      <p:sp>
        <p:nvSpPr>
          <p:cNvPr id="30" name="Rectangle 29"/>
          <p:cNvSpPr/>
          <p:nvPr/>
        </p:nvSpPr>
        <p:spPr>
          <a:xfrm>
            <a:off x="229077" y="843468"/>
            <a:ext cx="8296554" cy="4062649"/>
          </a:xfrm>
          <a:prstGeom prst="rect">
            <a:avLst/>
          </a:prstGeom>
        </p:spPr>
        <p:txBody>
          <a:bodyPr wrap="square" lIns="91438" tIns="45719" rIns="91438" bIns="45719">
            <a:spAutoFit/>
          </a:bodyPr>
          <a:lstStyle/>
          <a:p>
            <a:pPr defTabSz="914378"/>
            <a:r>
              <a:rPr lang="en-US" sz="2400"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     </a:t>
            </a:r>
            <a:r>
              <a:rPr lang="vi-VN" dirty="0">
                <a:latin typeface="Times New Roman" panose="02020603050405020304" pitchFamily="18" charset="0"/>
                <a:ea typeface="Arial-Rounded" panose="020B0500000000000000" pitchFamily="34" charset="0"/>
                <a:cs typeface="Times New Roman" panose="02020603050405020304" pitchFamily="18" charset="0"/>
              </a:rPr>
              <a:t>Kỉ niệm đáng nhớ nhất của em là về ngày đầu tiên đi học. Tối hôm trước, mẹ đã giúp em chuẩn bị mọi thứ đầy đủ. Còn em chỉ cần đi ngủ thật sớm để ngày mai thức dậy đúng giờ. Sáng hôm sau, em thức dậy vào lúc sáu giờ. Em đánh răng rửa mặt, ăn sáng và mặc bộ đồng phục mới. Đúng bảy giờ, mẹ đã đưa em đến trường bằng chiếc xe máy cũ. Trên đường đi, em cảm thầy vừa hân hoan, vừa lo lắng. Chẳng bao lâu, ngôi trường Tiểu học đã hiện ra trước mắt. Từ phía ngoài đường nhìn vào đã thấy chiếc cổng trường rất to, phía trên cao là bảng tên trường. Đi sâu vào bên trong sẽ nhìn thấy sân trường rất rộng rãi, được đổ bê tông phẳng lì. Mẹ đưa em đến phòng học đã có cô giáo đứng chờ. Em nép phía sau lưng mẹ mà không dám bước vào. Mẹ đã ân cần động viên em. Giọng nói nhẹ nhàng, cùng ánh mắt trìu mến của mẹ đã tiếp cho em một nguồn động lực to lớn. Em nghe lời mẹ bước vào lớp cùng cô giáo. Buổi học đầu tiên rất vui vẻ, thú vị. Em đã quen được rất nhiều bạn mới. Đến chiều về, em đã kể lại cho mẹ nghe về buổi học. Em cảm thấy thật hạnh phúc vì đã có mẹ ở bên vào một ngày đặc biệt. </a:t>
            </a:r>
            <a:br>
              <a:rPr lang="vi-VN" dirty="0">
                <a:latin typeface="Times New Roman" panose="02020603050405020304" pitchFamily="18" charset="0"/>
                <a:ea typeface="Arial-Rounded" panose="020B0500000000000000" pitchFamily="34" charset="0"/>
                <a:cs typeface="Times New Roman" panose="02020603050405020304" pitchFamily="18" charset="0"/>
              </a:rPr>
            </a:br>
            <a:endParaRPr lang="vi-VN"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p:cNvSpPr txBox="1"/>
          <p:nvPr/>
        </p:nvSpPr>
        <p:spPr>
          <a:xfrm>
            <a:off x="2971800" y="415023"/>
            <a:ext cx="2286000" cy="584757"/>
          </a:xfrm>
          <a:prstGeom prst="rect">
            <a:avLst/>
          </a:prstGeom>
          <a:noFill/>
        </p:spPr>
        <p:txBody>
          <a:bodyPr wrap="square" lIns="91420" tIns="45711" rIns="91420" bIns="45711" rtlCol="0">
            <a:spAutoFit/>
          </a:bodyPr>
          <a:lstStyle/>
          <a:p>
            <a:pPr algn="ctr" defTabSz="91404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572" y="244536"/>
            <a:ext cx="1487516" cy="2228441"/>
          </a:xfrm>
          <a:prstGeom prst="rect">
            <a:avLst/>
          </a:prstGeom>
        </p:spPr>
      </p:pic>
    </p:spTree>
    <p:extLst>
      <p:ext uri="{BB962C8B-B14F-4D97-AF65-F5344CB8AC3E}">
        <p14:creationId xmlns:p14="http://schemas.microsoft.com/office/powerpoint/2010/main" val="1450362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8"/>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rot="840640">
            <a:off x="6890820" y="1376897"/>
            <a:ext cx="2193472" cy="2473779"/>
          </a:xfrm>
          <a:prstGeom prst="rect">
            <a:avLst/>
          </a:prstGeom>
          <a:effectLst>
            <a:outerShdw blurRad="63500" sx="102000" sy="102000" algn="ctr" rotWithShape="0">
              <a:prstClr val="black">
                <a:alpha val="40000"/>
              </a:prstClr>
            </a:outerShdw>
          </a:effectLst>
        </p:spPr>
      </p:pic>
      <p:pic>
        <p:nvPicPr>
          <p:cNvPr id="3" name="PA_图片 29"/>
          <p:cNvPicPr>
            <a:picLocks noChangeAspect="1"/>
          </p:cNvPicPr>
          <p:nvPr>
            <p:custDataLst>
              <p:tags r:id="rId2"/>
            </p:custDataLst>
          </p:nvPr>
        </p:nvPicPr>
        <p:blipFill>
          <a:blip r:embed="rId11">
            <a:lum contrast="20000"/>
          </a:blip>
          <a:stretch>
            <a:fillRect/>
          </a:stretch>
        </p:blipFill>
        <p:spPr>
          <a:xfrm rot="20748854">
            <a:off x="1317086" y="883044"/>
            <a:ext cx="1394352" cy="2130694"/>
          </a:xfrm>
          <a:prstGeom prst="rect">
            <a:avLst/>
          </a:prstGeom>
          <a:effectLst>
            <a:outerShdw blurRad="63500" sx="102000" sy="102000" algn="ctr" rotWithShape="0">
              <a:prstClr val="black">
                <a:alpha val="40000"/>
              </a:prstClr>
            </a:outerShdw>
          </a:effectLst>
        </p:spPr>
      </p:pic>
      <p:sp>
        <p:nvSpPr>
          <p:cNvPr id="4" name="PA_任意多边形 8"/>
          <p:cNvSpPr/>
          <p:nvPr>
            <p:custDataLst>
              <p:tags r:id="rId3"/>
            </p:custDataLst>
          </p:nvPr>
        </p:nvSpPr>
        <p:spPr bwMode="auto">
          <a:xfrm>
            <a:off x="1795550" y="706580"/>
            <a:ext cx="5939319" cy="4240189"/>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34" tIns="45717" rIns="91434" bIns="45717" numCol="1" anchor="t" anchorCtr="0" compatLnSpc="1"/>
          <a:lstStyle/>
          <a:p>
            <a:pPr defTabSz="914310"/>
            <a:endParaRPr lang="zh-CN" altLang="en-US">
              <a:solidFill>
                <a:prstClr val="black"/>
              </a:solidFill>
            </a:endParaRPr>
          </a:p>
        </p:txBody>
      </p:sp>
      <p:pic>
        <p:nvPicPr>
          <p:cNvPr id="5" name="PA_图片 12"/>
          <p:cNvPicPr>
            <a:picLocks noChangeAspect="1"/>
          </p:cNvPicPr>
          <p:nvPr>
            <p:custDataLst>
              <p:tags r:id="rId4"/>
            </p:custDataLst>
          </p:nvPr>
        </p:nvPicPr>
        <p:blipFill>
          <a:blip r:embed="rId12">
            <a:lum contrast="20000"/>
          </a:blip>
          <a:stretch>
            <a:fillRect/>
          </a:stretch>
        </p:blipFill>
        <p:spPr>
          <a:xfrm>
            <a:off x="3475964" y="1016216"/>
            <a:ext cx="661503" cy="521814"/>
          </a:xfrm>
          <a:prstGeom prst="rect">
            <a:avLst/>
          </a:prstGeom>
        </p:spPr>
      </p:pic>
      <p:grpSp>
        <p:nvGrpSpPr>
          <p:cNvPr id="6" name="PA_组合 25"/>
          <p:cNvGrpSpPr/>
          <p:nvPr>
            <p:custDataLst>
              <p:tags r:id="rId5"/>
            </p:custDataLst>
          </p:nvPr>
        </p:nvGrpSpPr>
        <p:grpSpPr>
          <a:xfrm rot="332723">
            <a:off x="-271046" y="1698077"/>
            <a:ext cx="3113506" cy="3766989"/>
            <a:chOff x="-191416" y="1715608"/>
            <a:chExt cx="4833378" cy="5562962"/>
          </a:xfrm>
          <a:effectLst>
            <a:outerShdw blurRad="63500" sx="102000" sy="102000" algn="ctr" rotWithShape="0">
              <a:prstClr val="black">
                <a:alpha val="40000"/>
              </a:prstClr>
            </a:outerShdw>
          </a:effectLst>
        </p:grpSpPr>
        <p:pic>
          <p:nvPicPr>
            <p:cNvPr id="7" name="图片 21"/>
            <p:cNvPicPr>
              <a:picLocks noChangeAspect="1"/>
            </p:cNvPicPr>
            <p:nvPr/>
          </p:nvPicPr>
          <p:blipFill>
            <a:blip r:embed="rId13"/>
            <a:stretch>
              <a:fillRect/>
            </a:stretch>
          </p:blipFill>
          <p:spPr>
            <a:xfrm rot="20366001">
              <a:off x="726962" y="5748570"/>
              <a:ext cx="3915000" cy="1530000"/>
            </a:xfrm>
            <a:prstGeom prst="rect">
              <a:avLst/>
            </a:prstGeom>
          </p:spPr>
        </p:pic>
        <p:pic>
          <p:nvPicPr>
            <p:cNvPr id="8" name="图片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4005">
              <a:off x="-191416" y="1715608"/>
              <a:ext cx="4448851" cy="4697427"/>
            </a:xfrm>
            <a:prstGeom prst="rect">
              <a:avLst/>
            </a:prstGeom>
          </p:spPr>
        </p:pic>
      </p:grpSp>
      <p:sp>
        <p:nvSpPr>
          <p:cNvPr id="9" name="文本框 9">
            <a:extLst>
              <a:ext uri="{FF2B5EF4-FFF2-40B4-BE49-F238E27FC236}">
                <a16:creationId xmlns:a16="http://schemas.microsoft.com/office/drawing/2014/main" id="{62F11300-555F-4130-90FA-E98B12B14EF9}"/>
              </a:ext>
            </a:extLst>
          </p:cNvPr>
          <p:cNvSpPr txBox="1"/>
          <p:nvPr/>
        </p:nvSpPr>
        <p:spPr>
          <a:xfrm>
            <a:off x="2685913" y="2372415"/>
            <a:ext cx="4158595" cy="1054133"/>
          </a:xfrm>
          <a:prstGeom prst="rect">
            <a:avLst/>
          </a:prstGeom>
          <a:noFill/>
        </p:spPr>
        <p:txBody>
          <a:bodyPr wrap="square" lIns="68567" tIns="34289" rIns="68567" bIns="34289" rtlCol="0">
            <a:spAutoFit/>
          </a:bodyPr>
          <a:lstStyle/>
          <a:p>
            <a:pPr algn="ctr" defTabSz="685528"/>
            <a:r>
              <a:rPr lang="en-US" altLang="zh-C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BÌNH </a:t>
            </a:r>
            <a:r>
              <a:rPr lang="en-US" altLang="zh-CN"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CHỌN</a:t>
            </a:r>
            <a:r>
              <a:rPr lang="en-US" altLang="zh-C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ĐOẠN</a:t>
            </a:r>
            <a:r>
              <a:rPr lang="en-US" altLang="zh-C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VĂN</a:t>
            </a:r>
            <a:r>
              <a:rPr lang="en-US" altLang="zh-C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 HAY. </a:t>
            </a:r>
          </a:p>
        </p:txBody>
      </p:sp>
      <p:pic>
        <p:nvPicPr>
          <p:cNvPr id="10" name="PA_图片 5"/>
          <p:cNvPicPr>
            <a:picLocks noChangeAspect="1"/>
          </p:cNvPicPr>
          <p:nvPr>
            <p:custDataLst>
              <p:tags r:id="rId6"/>
            </p:custDataLst>
          </p:nvPr>
        </p:nvPicPr>
        <p:blipFill>
          <a:blip r:embed="rId15">
            <a:lum contrast="20000"/>
          </a:blip>
          <a:stretch>
            <a:fillRect/>
          </a:stretch>
        </p:blipFill>
        <p:spPr>
          <a:xfrm>
            <a:off x="1795550" y="2791757"/>
            <a:ext cx="6053049" cy="1605552"/>
          </a:xfrm>
          <a:prstGeom prst="rect">
            <a:avLst/>
          </a:prstGeom>
        </p:spPr>
      </p:pic>
      <p:pic>
        <p:nvPicPr>
          <p:cNvPr id="11" name="PA_图片 28"/>
          <p:cNvPicPr>
            <a:picLocks noChangeAspect="1"/>
          </p:cNvPicPr>
          <p:nvPr>
            <p:custDataLst>
              <p:tags r:id="rId7"/>
            </p:custDataLst>
          </p:nvPr>
        </p:nvPicPr>
        <p:blipFill>
          <a:blip r:embed="rId16">
            <a:lum contrast="20000"/>
          </a:blip>
          <a:stretch>
            <a:fillRect/>
          </a:stretch>
        </p:blipFill>
        <p:spPr>
          <a:xfrm>
            <a:off x="5363610" y="1392376"/>
            <a:ext cx="701668" cy="663943"/>
          </a:xfrm>
          <a:prstGeom prst="rect">
            <a:avLst/>
          </a:prstGeom>
        </p:spPr>
      </p:pic>
      <p:pic>
        <p:nvPicPr>
          <p:cNvPr id="12" name="图片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6847535" y="101622"/>
            <a:ext cx="1774673" cy="1286110"/>
          </a:xfrm>
          <a:prstGeom prst="rect">
            <a:avLst/>
          </a:prstGeom>
        </p:spPr>
      </p:pic>
    </p:spTree>
    <p:extLst>
      <p:ext uri="{BB962C8B-B14F-4D97-AF65-F5344CB8AC3E}">
        <p14:creationId xmlns:p14="http://schemas.microsoft.com/office/powerpoint/2010/main" val="50126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5" y="-703261"/>
            <a:ext cx="7621587" cy="626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6">
            <a:extLst>
              <a:ext uri="{28A0092B-C50C-407E-A947-70E740481C1C}">
                <a14:useLocalDpi xmlns:a14="http://schemas.microsoft.com/office/drawing/2010/main" val="0"/>
              </a:ext>
            </a:extLst>
          </a:blip>
          <a:srcRect l="38660" t="64301" r="35611" b="1637"/>
          <a:stretch>
            <a:fillRect/>
          </a:stretch>
        </p:blipFill>
        <p:spPr bwMode="auto">
          <a:xfrm>
            <a:off x="4572000" y="884241"/>
            <a:ext cx="361315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5"/>
          <p:cNvSpPr>
            <a:spLocks noChangeArrowheads="1"/>
          </p:cNvSpPr>
          <p:nvPr/>
        </p:nvSpPr>
        <p:spPr bwMode="auto">
          <a:xfrm rot="21283607">
            <a:off x="1828800" y="2111978"/>
            <a:ext cx="3978278" cy="17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547688">
              <a:lnSpc>
                <a:spcPct val="90000"/>
              </a:lnSpc>
              <a:spcBef>
                <a:spcPts val="750"/>
              </a:spcBef>
              <a:buFont typeface="Arial" pitchFamily="34" charset="0"/>
              <a:buChar char="•"/>
              <a:defRPr sz="2100">
                <a:solidFill>
                  <a:schemeClr val="tx1"/>
                </a:solidFill>
                <a:latin typeface="Arial" pitchFamily="34" charset="0"/>
              </a:defRPr>
            </a:lvl1pPr>
            <a:lvl2pPr marL="685800" indent="-228600" defTabSz="547688">
              <a:lnSpc>
                <a:spcPct val="90000"/>
              </a:lnSpc>
              <a:spcBef>
                <a:spcPts val="375"/>
              </a:spcBef>
              <a:buFont typeface="Arial" pitchFamily="34" charset="0"/>
              <a:buChar char="•"/>
              <a:defRPr>
                <a:solidFill>
                  <a:schemeClr val="tx1"/>
                </a:solidFill>
                <a:latin typeface="Arial" pitchFamily="34" charset="0"/>
              </a:defRPr>
            </a:lvl2pPr>
            <a:lvl3pPr marL="1143000" indent="-228600" defTabSz="547688">
              <a:lnSpc>
                <a:spcPct val="90000"/>
              </a:lnSpc>
              <a:spcBef>
                <a:spcPts val="375"/>
              </a:spcBef>
              <a:buFont typeface="Arial" pitchFamily="34" charset="0"/>
              <a:buChar char="•"/>
              <a:defRPr sz="1500">
                <a:solidFill>
                  <a:schemeClr val="tx1"/>
                </a:solidFill>
                <a:latin typeface="Arial" pitchFamily="34" charset="0"/>
              </a:defRPr>
            </a:lvl3pPr>
            <a:lvl4pPr marL="1600200" indent="-228600" defTabSz="547688">
              <a:lnSpc>
                <a:spcPct val="90000"/>
              </a:lnSpc>
              <a:spcBef>
                <a:spcPts val="375"/>
              </a:spcBef>
              <a:buFont typeface="Arial" pitchFamily="34" charset="0"/>
              <a:buChar char="•"/>
              <a:defRPr sz="1300">
                <a:solidFill>
                  <a:schemeClr val="tx1"/>
                </a:solidFill>
                <a:latin typeface="Arial" pitchFamily="34" charset="0"/>
              </a:defRPr>
            </a:lvl4pPr>
            <a:lvl5pPr marL="2057400" indent="-228600" defTabSz="547688">
              <a:lnSpc>
                <a:spcPct val="90000"/>
              </a:lnSpc>
              <a:spcBef>
                <a:spcPts val="375"/>
              </a:spcBef>
              <a:buFont typeface="Arial" pitchFamily="34" charset="0"/>
              <a:buChar char="•"/>
              <a:defRPr sz="1300">
                <a:solidFill>
                  <a:schemeClr val="tx1"/>
                </a:solidFill>
                <a:latin typeface="Arial" pitchFamily="34" charset="0"/>
              </a:defRPr>
            </a:lvl5pPr>
            <a:lvl6pPr marL="25146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29718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4290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3886200" indent="-228600" defTabSz="547688"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fontAlgn="base">
              <a:lnSpc>
                <a:spcPct val="100000"/>
              </a:lnSpc>
              <a:spcBef>
                <a:spcPct val="0"/>
              </a:spcBef>
              <a:spcAft>
                <a:spcPct val="0"/>
              </a:spcAft>
              <a:buFontTx/>
              <a:buNone/>
            </a:pPr>
            <a:r>
              <a:rPr lang="en-US" altLang="zh-CN" sz="5400" b="1" dirty="0" err="1">
                <a:solidFill>
                  <a:srgbClr val="0070C0"/>
                </a:solidFill>
                <a:latin typeface="Arial-Rounded" pitchFamily="34" charset="0"/>
                <a:ea typeface="SimSun" pitchFamily="2" charset="-122"/>
                <a:cs typeface="字魂59号-创粗黑"/>
              </a:rPr>
              <a:t>Củng</a:t>
            </a: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cố</a:t>
            </a: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và</a:t>
            </a:r>
            <a:endParaRPr lang="en-US" altLang="zh-CN" sz="5400" b="1" dirty="0">
              <a:solidFill>
                <a:srgbClr val="0070C0"/>
              </a:solidFill>
              <a:latin typeface="Arial-Rounded" pitchFamily="34" charset="0"/>
              <a:ea typeface="SimSun" pitchFamily="2" charset="-122"/>
              <a:cs typeface="字魂59号-创粗黑"/>
            </a:endParaRPr>
          </a:p>
          <a:p>
            <a:pPr algn="ctr" fontAlgn="base">
              <a:lnSpc>
                <a:spcPct val="100000"/>
              </a:lnSpc>
              <a:spcBef>
                <a:spcPct val="0"/>
              </a:spcBef>
              <a:spcAft>
                <a:spcPct val="0"/>
              </a:spcAft>
              <a:buFontTx/>
              <a:buNone/>
            </a:pP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dặn</a:t>
            </a:r>
            <a:r>
              <a:rPr lang="en-US" altLang="zh-CN" sz="5400" b="1" dirty="0">
                <a:solidFill>
                  <a:srgbClr val="0070C0"/>
                </a:solidFill>
                <a:latin typeface="Arial-Rounded" pitchFamily="34" charset="0"/>
                <a:ea typeface="SimSun" pitchFamily="2" charset="-122"/>
                <a:cs typeface="字魂59号-创粗黑"/>
              </a:rPr>
              <a:t> </a:t>
            </a:r>
            <a:r>
              <a:rPr lang="en-US" altLang="zh-CN" sz="5400" b="1" dirty="0" err="1">
                <a:solidFill>
                  <a:srgbClr val="0070C0"/>
                </a:solidFill>
                <a:latin typeface="Arial-Rounded" pitchFamily="34" charset="0"/>
                <a:ea typeface="SimSun" pitchFamily="2" charset="-122"/>
                <a:cs typeface="字魂59号-创粗黑"/>
              </a:rPr>
              <a:t>dò</a:t>
            </a:r>
            <a:endParaRPr lang="zh-CN" altLang="en-US" sz="5400" b="1" dirty="0">
              <a:solidFill>
                <a:srgbClr val="0070C0"/>
              </a:solidFill>
              <a:latin typeface="Arial-Rounded" pitchFamily="34" charset="0"/>
              <a:ea typeface="SimSun" pitchFamily="2" charset="-122"/>
              <a:cs typeface="字魂59号-创粗黑"/>
            </a:endParaRPr>
          </a:p>
        </p:txBody>
      </p:sp>
    </p:spTree>
    <p:extLst>
      <p:ext uri="{BB962C8B-B14F-4D97-AF65-F5344CB8AC3E}">
        <p14:creationId xmlns:p14="http://schemas.microsoft.com/office/powerpoint/2010/main" val="187113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2"/>
          <p:cNvPicPr>
            <a:picLocks noChangeAspect="1" noChangeArrowheads="1"/>
          </p:cNvPicPr>
          <p:nvPr/>
        </p:nvPicPr>
        <p:blipFill>
          <a:blip r:embed="rId3">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图片 3"/>
          <p:cNvPicPr>
            <a:picLocks noChangeAspect="1" noChangeArrowheads="1"/>
          </p:cNvPicPr>
          <p:nvPr/>
        </p:nvPicPr>
        <p:blipFill>
          <a:blip r:embed="rId4">
            <a:extLst>
              <a:ext uri="{28A0092B-C50C-407E-A947-70E740481C1C}">
                <a14:useLocalDpi xmlns:a14="http://schemas.microsoft.com/office/drawing/2010/main" val="0"/>
              </a:ext>
            </a:extLst>
          </a:blip>
          <a:srcRect l="11382" t="65334" r="64270" b="-2"/>
          <a:stretch>
            <a:fillRect/>
          </a:stretch>
        </p:blipFill>
        <p:spPr bwMode="auto">
          <a:xfrm>
            <a:off x="5091113" y="2166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4">
            <a:extLst>
              <a:ext uri="{28A0092B-C50C-407E-A947-70E740481C1C}">
                <a14:useLocalDpi xmlns:a14="http://schemas.microsoft.com/office/drawing/2010/main" val="0"/>
              </a:ext>
            </a:extLst>
          </a:blip>
          <a:srcRect l="40373" t="30025" r="35278" b="35307"/>
          <a:stretch>
            <a:fillRect/>
          </a:stretch>
        </p:blipFill>
        <p:spPr bwMode="auto">
          <a:xfrm>
            <a:off x="661988" y="2674938"/>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68346" t="32668" r="7307" b="32668"/>
          <a:stretch>
            <a:fillRect/>
          </a:stretch>
        </p:blipFill>
        <p:spPr bwMode="auto">
          <a:xfrm>
            <a:off x="4606925" y="23813"/>
            <a:ext cx="24574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34"/>
          <p:cNvSpPr txBox="1">
            <a:spLocks noChangeArrowheads="1"/>
          </p:cNvSpPr>
          <p:nvPr/>
        </p:nvSpPr>
        <p:spPr bwMode="auto">
          <a:xfrm>
            <a:off x="739775" y="1504950"/>
            <a:ext cx="57626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750"/>
              </a:spcBef>
              <a:buFont typeface="Arial" pitchFamily="34" charset="0"/>
              <a:buChar char="•"/>
              <a:defRPr sz="2100">
                <a:solidFill>
                  <a:schemeClr val="tx1"/>
                </a:solidFill>
                <a:latin typeface="Arial" pitchFamily="34" charset="0"/>
              </a:defRPr>
            </a:lvl1pPr>
            <a:lvl2pPr marL="742950" indent="-285750">
              <a:lnSpc>
                <a:spcPct val="90000"/>
              </a:lnSpc>
              <a:spcBef>
                <a:spcPts val="375"/>
              </a:spcBef>
              <a:buFont typeface="Arial" pitchFamily="34" charset="0"/>
              <a:buChar char="•"/>
              <a:defRPr>
                <a:solidFill>
                  <a:schemeClr val="tx1"/>
                </a:solidFill>
                <a:latin typeface="Arial" pitchFamily="34" charset="0"/>
              </a:defRPr>
            </a:lvl2pPr>
            <a:lvl3pPr marL="1143000" indent="-228600">
              <a:lnSpc>
                <a:spcPct val="90000"/>
              </a:lnSpc>
              <a:spcBef>
                <a:spcPts val="375"/>
              </a:spcBef>
              <a:buFont typeface="Arial" pitchFamily="34" charset="0"/>
              <a:buChar char="•"/>
              <a:defRPr sz="1500">
                <a:solidFill>
                  <a:schemeClr val="tx1"/>
                </a:solidFill>
                <a:latin typeface="Arial" pitchFamily="34" charset="0"/>
              </a:defRPr>
            </a:lvl3pPr>
            <a:lvl4pPr marL="1600200" indent="-228600">
              <a:lnSpc>
                <a:spcPct val="90000"/>
              </a:lnSpc>
              <a:spcBef>
                <a:spcPts val="375"/>
              </a:spcBef>
              <a:buFont typeface="Arial" pitchFamily="34" charset="0"/>
              <a:buChar char="•"/>
              <a:defRPr sz="1300">
                <a:solidFill>
                  <a:schemeClr val="tx1"/>
                </a:solidFill>
                <a:latin typeface="Arial" pitchFamily="34" charset="0"/>
              </a:defRPr>
            </a:lvl4pPr>
            <a:lvl5pPr marL="2057400" indent="-228600">
              <a:lnSpc>
                <a:spcPct val="90000"/>
              </a:lnSpc>
              <a:spcBef>
                <a:spcPts val="375"/>
              </a:spcBef>
              <a:buFont typeface="Arial" pitchFamily="34" charset="0"/>
              <a:buChar char="•"/>
              <a:defRPr sz="1300">
                <a:solidFill>
                  <a:schemeClr val="tx1"/>
                </a:solidFill>
                <a:latin typeface="Arial"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eaLnBrk="0" fontAlgn="base" hangingPunct="0">
              <a:lnSpc>
                <a:spcPct val="100000"/>
              </a:lnSpc>
              <a:spcBef>
                <a:spcPct val="0"/>
              </a:spcBef>
              <a:spcAft>
                <a:spcPct val="0"/>
              </a:spcAft>
              <a:buFontTx/>
              <a:buNone/>
            </a:pPr>
            <a:r>
              <a:rPr lang="en-US" altLang="zh-CN" sz="5500" b="1">
                <a:solidFill>
                  <a:srgbClr val="0070C0"/>
                </a:solidFill>
                <a:latin typeface="Arial-Rounded" pitchFamily="34" charset="0"/>
                <a:ea typeface="SimSun" pitchFamily="2" charset="-122"/>
                <a:cs typeface="字魂59号-创粗黑"/>
                <a:sym typeface="Century Gothic" pitchFamily="34" charset="0"/>
              </a:rPr>
              <a:t>Tạm biệt và </a:t>
            </a:r>
          </a:p>
          <a:p>
            <a:pPr algn="ctr" eaLnBrk="0" fontAlgn="base" hangingPunct="0">
              <a:lnSpc>
                <a:spcPct val="100000"/>
              </a:lnSpc>
              <a:spcBef>
                <a:spcPct val="0"/>
              </a:spcBef>
              <a:spcAft>
                <a:spcPct val="0"/>
              </a:spcAft>
              <a:buFontTx/>
              <a:buNone/>
            </a:pPr>
            <a:r>
              <a:rPr lang="en-US" altLang="zh-CN" sz="5500" b="1">
                <a:solidFill>
                  <a:srgbClr val="0070C0"/>
                </a:solidFill>
                <a:latin typeface="Arial-Rounded" pitchFamily="34" charset="0"/>
                <a:ea typeface="SimSun" pitchFamily="2" charset="-122"/>
                <a:cs typeface="字魂59号-创粗黑"/>
                <a:sym typeface="Century Gothic" pitchFamily="34" charset="0"/>
              </a:rPr>
              <a:t>hẹn gặp lại</a:t>
            </a:r>
            <a:endParaRPr lang="zh-CN" altLang="en-US" sz="5500" b="1">
              <a:solidFill>
                <a:srgbClr val="0070C0"/>
              </a:solidFill>
              <a:latin typeface="Arial-Rounded" pitchFamily="34" charset="0"/>
              <a:ea typeface="SimSun" pitchFamily="2" charset="-122"/>
              <a:cs typeface="字魂59号-创粗黑"/>
              <a:sym typeface="Century Gothic" pitchFamily="34" charset="0"/>
            </a:endParaRPr>
          </a:p>
        </p:txBody>
      </p:sp>
    </p:spTree>
    <p:extLst>
      <p:ext uri="{BB962C8B-B14F-4D97-AF65-F5344CB8AC3E}">
        <p14:creationId xmlns:p14="http://schemas.microsoft.com/office/powerpoint/2010/main" val="183596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云形 12"/>
          <p:cNvSpPr/>
          <p:nvPr/>
        </p:nvSpPr>
        <p:spPr>
          <a:xfrm>
            <a:off x="4716466" y="744538"/>
            <a:ext cx="1989137"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sp>
        <p:nvSpPr>
          <p:cNvPr id="15" name="云形 14"/>
          <p:cNvSpPr/>
          <p:nvPr/>
        </p:nvSpPr>
        <p:spPr>
          <a:xfrm>
            <a:off x="6215063" y="2817814"/>
            <a:ext cx="1990725" cy="1312862"/>
          </a:xfrm>
          <a:prstGeom prst="cloud">
            <a:avLst/>
          </a:prstGeom>
          <a:noFill/>
          <a:ln>
            <a:solidFill>
              <a:srgbClr val="D27C15"/>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defTabSz="342848">
              <a:defRPr/>
            </a:pPr>
            <a:endParaRPr lang="zh-CN" altLang="en-US" sz="1400">
              <a:solidFill>
                <a:prstClr val="white"/>
              </a:solidFill>
            </a:endParaRPr>
          </a:p>
        </p:txBody>
      </p:sp>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l="21497" t="5232" r="25224" b="13078"/>
          <a:stretch>
            <a:fillRect/>
          </a:stretch>
        </p:blipFill>
        <p:spPr bwMode="auto">
          <a:xfrm>
            <a:off x="882651" y="1027114"/>
            <a:ext cx="25463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3429000" y="1817689"/>
            <a:ext cx="4141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912813">
              <a:lnSpc>
                <a:spcPct val="90000"/>
              </a:lnSpc>
              <a:spcBef>
                <a:spcPts val="750"/>
              </a:spcBef>
              <a:buFont typeface="Arial" pitchFamily="34" charset="0"/>
              <a:buChar char="•"/>
              <a:defRPr sz="2100">
                <a:solidFill>
                  <a:schemeClr val="tx1"/>
                </a:solidFill>
                <a:latin typeface="Arial" pitchFamily="34" charset="0"/>
              </a:defRPr>
            </a:lvl1pPr>
            <a:lvl2pPr marL="742950" indent="-285750" defTabSz="912813">
              <a:lnSpc>
                <a:spcPct val="90000"/>
              </a:lnSpc>
              <a:spcBef>
                <a:spcPts val="375"/>
              </a:spcBef>
              <a:buFont typeface="Arial" pitchFamily="34" charset="0"/>
              <a:buChar char="•"/>
              <a:defRPr>
                <a:solidFill>
                  <a:schemeClr val="tx1"/>
                </a:solidFill>
                <a:latin typeface="Arial" pitchFamily="34" charset="0"/>
              </a:defRPr>
            </a:lvl2pPr>
            <a:lvl3pPr marL="1143000" indent="-228600" defTabSz="912813">
              <a:lnSpc>
                <a:spcPct val="90000"/>
              </a:lnSpc>
              <a:spcBef>
                <a:spcPts val="375"/>
              </a:spcBef>
              <a:buFont typeface="Arial" pitchFamily="34" charset="0"/>
              <a:buChar char="•"/>
              <a:defRPr sz="1500">
                <a:solidFill>
                  <a:schemeClr val="tx1"/>
                </a:solidFill>
                <a:latin typeface="Arial" pitchFamily="34" charset="0"/>
              </a:defRPr>
            </a:lvl3pPr>
            <a:lvl4pPr marL="1600200" indent="-228600" defTabSz="912813">
              <a:lnSpc>
                <a:spcPct val="90000"/>
              </a:lnSpc>
              <a:spcBef>
                <a:spcPts val="375"/>
              </a:spcBef>
              <a:buFont typeface="Arial" pitchFamily="34" charset="0"/>
              <a:buChar char="•"/>
              <a:defRPr sz="1300">
                <a:solidFill>
                  <a:schemeClr val="tx1"/>
                </a:solidFill>
                <a:latin typeface="Arial" pitchFamily="34" charset="0"/>
              </a:defRPr>
            </a:lvl4pPr>
            <a:lvl5pPr marL="2057400" indent="-228600" defTabSz="912813">
              <a:lnSpc>
                <a:spcPct val="90000"/>
              </a:lnSpc>
              <a:spcBef>
                <a:spcPts val="375"/>
              </a:spcBef>
              <a:buFont typeface="Arial" pitchFamily="34" charset="0"/>
              <a:buChar char="•"/>
              <a:defRPr sz="1300">
                <a:solidFill>
                  <a:schemeClr val="tx1"/>
                </a:solidFill>
                <a:latin typeface="Arial" pitchFamily="34" charset="0"/>
              </a:defRPr>
            </a:lvl5pPr>
            <a:lvl6pPr marL="25146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29718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4290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3886200" indent="-2286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eaLnBrk="0" fontAlgn="base" hangingPunct="0">
              <a:lnSpc>
                <a:spcPct val="100000"/>
              </a:lnSpc>
              <a:spcBef>
                <a:spcPct val="0"/>
              </a:spcBef>
              <a:spcAft>
                <a:spcPct val="0"/>
              </a:spcAft>
              <a:buFont typeface="Arial" pitchFamily="34" charset="0"/>
              <a:buNone/>
            </a:pPr>
            <a:r>
              <a:rPr lang="en-US" altLang="en-US" sz="6000">
                <a:solidFill>
                  <a:srgbClr val="000000"/>
                </a:solidFill>
                <a:latin typeface="Arial-Rounded" pitchFamily="34" charset="0"/>
                <a:ea typeface="字魂59号-创粗黑"/>
                <a:cs typeface="Arial-Rounded" pitchFamily="34" charset="0"/>
              </a:rPr>
              <a:t>Khởi </a:t>
            </a:r>
            <a:r>
              <a:rPr lang="vi-VN" altLang="en-US" sz="6000">
                <a:solidFill>
                  <a:srgbClr val="000000"/>
                </a:solidFill>
                <a:latin typeface="Arial-Rounded" pitchFamily="34" charset="0"/>
                <a:ea typeface="字魂59号-创粗黑"/>
                <a:cs typeface="Arial-Rounded" pitchFamily="34" charset="0"/>
              </a:rPr>
              <a:t>động</a:t>
            </a:r>
            <a:endParaRPr lang="en-US" altLang="en-US" sz="6000">
              <a:solidFill>
                <a:srgbClr val="000000"/>
              </a:solidFill>
              <a:latin typeface="Arial-Rounded" pitchFamily="34" charset="0"/>
              <a:ea typeface="字魂59号-创粗黑"/>
              <a:cs typeface="Arial-Rounded" pitchFamily="34" charset="0"/>
            </a:endParaRPr>
          </a:p>
        </p:txBody>
      </p:sp>
    </p:spTree>
    <p:extLst>
      <p:ext uri="{BB962C8B-B14F-4D97-AF65-F5344CB8AC3E}">
        <p14:creationId xmlns:p14="http://schemas.microsoft.com/office/powerpoint/2010/main" val="17002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5528" r="55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l="15285" t="10429" r="46646" b="11189"/>
          <a:stretch>
            <a:fillRect/>
          </a:stretch>
        </p:blipFill>
        <p:spPr bwMode="auto">
          <a:xfrm>
            <a:off x="-969963" y="-222250"/>
            <a:ext cx="10582276"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t="30569" b="26672"/>
          <a:stretch>
            <a:fillRect/>
          </a:stretch>
        </p:blipFill>
        <p:spPr bwMode="auto">
          <a:xfrm>
            <a:off x="555628" y="1473701"/>
            <a:ext cx="8054975" cy="24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t="86684" r="63071"/>
          <a:stretch>
            <a:fillRect/>
          </a:stretch>
        </p:blipFill>
        <p:spPr bwMode="auto">
          <a:xfrm>
            <a:off x="331790" y="3622675"/>
            <a:ext cx="1014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6"/>
          <p:cNvSpPr/>
          <p:nvPr/>
        </p:nvSpPr>
        <p:spPr>
          <a:xfrm>
            <a:off x="3456954" y="1260477"/>
            <a:ext cx="2276141" cy="634783"/>
          </a:xfrm>
          <a:prstGeom prst="rect">
            <a:avLst/>
          </a:prstGeom>
        </p:spPr>
        <p:txBody>
          <a:bodyPr wrap="none" lIns="91430" tIns="45715" rIns="91430" bIns="45715">
            <a:spAutoFit/>
          </a:bodyPr>
          <a:lstStyle/>
          <a:p>
            <a:pPr algn="ctr" defTabSz="342857">
              <a:defRPr/>
            </a:pPr>
            <a:r>
              <a:rPr lang="en-US" altLang="en-US" sz="3500" b="1" u="sng" dirty="0" err="1">
                <a:solidFill>
                  <a:srgbClr val="FF0000"/>
                </a:solidFill>
                <a:latin typeface="HP001 4 hàng" panose="020B0603050302020204" pitchFamily="34" charset="0"/>
                <a:ea typeface="微软雅黑"/>
                <a:cs typeface="Arial-Rounded" pitchFamily="34" charset="0"/>
              </a:rPr>
              <a:t>Tiếng</a:t>
            </a:r>
            <a:r>
              <a:rPr lang="en-US" altLang="en-US" sz="3500" b="1" u="sng" dirty="0">
                <a:solidFill>
                  <a:srgbClr val="FF0000"/>
                </a:solidFill>
                <a:latin typeface="HP001 4 hàng" panose="020B0603050302020204" pitchFamily="34" charset="0"/>
                <a:ea typeface="微软雅黑"/>
                <a:cs typeface="Arial-Rounded" pitchFamily="34" charset="0"/>
              </a:rPr>
              <a:t> </a:t>
            </a:r>
            <a:r>
              <a:rPr lang="en-US" altLang="en-US" sz="3500" b="1" u="sng" dirty="0" err="1">
                <a:solidFill>
                  <a:srgbClr val="FF0000"/>
                </a:solidFill>
                <a:latin typeface="HP001 4 hàng" panose="020B0603050302020204" pitchFamily="34" charset="0"/>
                <a:ea typeface="微软雅黑"/>
                <a:cs typeface="Arial-Rounded" pitchFamily="34" charset="0"/>
              </a:rPr>
              <a:t>Việt</a:t>
            </a:r>
            <a:endParaRPr lang="zh-CN" altLang="en-US" sz="3500" b="1" u="sng" dirty="0">
              <a:solidFill>
                <a:srgbClr val="FF0000"/>
              </a:solidFill>
              <a:latin typeface="HP001 4 hàng" panose="020B0603050302020204" pitchFamily="34" charset="0"/>
              <a:ea typeface="华文新魏" panose="02010800040101010101" pitchFamily="2" charset="-122"/>
              <a:cs typeface="Arial" pitchFamily="34" charset="0"/>
            </a:endParaRPr>
          </a:p>
        </p:txBody>
      </p:sp>
      <p:sp>
        <p:nvSpPr>
          <p:cNvPr id="4" name="TextBox 3"/>
          <p:cNvSpPr txBox="1">
            <a:spLocks noChangeArrowheads="1"/>
          </p:cNvSpPr>
          <p:nvPr/>
        </p:nvSpPr>
        <p:spPr bwMode="auto">
          <a:xfrm rot="848162">
            <a:off x="1139590" y="2333275"/>
            <a:ext cx="15303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vi-VN" altLang="vi-VN" sz="4500" dirty="0">
                <a:solidFill>
                  <a:srgbClr val="000000"/>
                </a:solidFill>
                <a:latin typeface="Arial-Rounded" pitchFamily="34" charset="0"/>
                <a:cs typeface="Arial-Rounded" pitchFamily="34" charset="0"/>
              </a:rPr>
              <a:t>Ô</a:t>
            </a:r>
            <a:r>
              <a:rPr lang="en-US" altLang="vi-VN" sz="4500" dirty="0">
                <a:solidFill>
                  <a:srgbClr val="000000"/>
                </a:solidFill>
                <a:latin typeface="Arial-Rounded" pitchFamily="34" charset="0"/>
                <a:cs typeface="Arial-Rounded" pitchFamily="34" charset="0"/>
              </a:rPr>
              <a:t>n</a:t>
            </a:r>
            <a:endParaRPr lang="vi-VN" altLang="vi-VN" sz="4500" dirty="0">
              <a:solidFill>
                <a:srgbClr val="000000"/>
              </a:solidFill>
              <a:latin typeface="Arial-Rounded" pitchFamily="34" charset="0"/>
              <a:cs typeface="Arial-Rounded" pitchFamily="34" charset="0"/>
            </a:endParaRPr>
          </a:p>
        </p:txBody>
      </p:sp>
      <p:sp>
        <p:nvSpPr>
          <p:cNvPr id="7" name="TextBox 6"/>
          <p:cNvSpPr txBox="1">
            <a:spLocks noChangeArrowheads="1"/>
          </p:cNvSpPr>
          <p:nvPr/>
        </p:nvSpPr>
        <p:spPr bwMode="auto">
          <a:xfrm>
            <a:off x="3163891" y="2508253"/>
            <a:ext cx="12604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500" dirty="0" err="1">
                <a:solidFill>
                  <a:srgbClr val="000000"/>
                </a:solidFill>
                <a:latin typeface="Arial-Rounded" pitchFamily="34" charset="0"/>
                <a:cs typeface="Arial-Rounded" pitchFamily="34" charset="0"/>
              </a:rPr>
              <a:t>tập</a:t>
            </a:r>
            <a:endParaRPr lang="vi-VN" altLang="vi-VN" sz="4500" dirty="0">
              <a:solidFill>
                <a:srgbClr val="000000"/>
              </a:solidFill>
              <a:latin typeface="Arial-Rounded" pitchFamily="34" charset="0"/>
              <a:cs typeface="Arial-Rounded" pitchFamily="34" charset="0"/>
            </a:endParaRPr>
          </a:p>
        </p:txBody>
      </p:sp>
      <p:sp>
        <p:nvSpPr>
          <p:cNvPr id="15" name="TextBox 14"/>
          <p:cNvSpPr txBox="1">
            <a:spLocks noChangeArrowheads="1"/>
          </p:cNvSpPr>
          <p:nvPr/>
        </p:nvSpPr>
        <p:spPr bwMode="auto">
          <a:xfrm rot="-716625">
            <a:off x="4867214" y="2610019"/>
            <a:ext cx="1271679" cy="70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000" dirty="0" err="1">
                <a:solidFill>
                  <a:srgbClr val="000000"/>
                </a:solidFill>
                <a:latin typeface="Arial-Rounded" pitchFamily="34" charset="0"/>
                <a:cs typeface="Arial-Rounded" pitchFamily="34" charset="0"/>
              </a:rPr>
              <a:t>giữa</a:t>
            </a:r>
            <a:endParaRPr lang="vi-VN" altLang="vi-VN" sz="4000" dirty="0">
              <a:solidFill>
                <a:srgbClr val="000000"/>
              </a:solidFill>
              <a:latin typeface="Arial-Rounded" pitchFamily="34" charset="0"/>
              <a:cs typeface="Arial-Rounded" pitchFamily="34" charset="0"/>
            </a:endParaRPr>
          </a:p>
        </p:txBody>
      </p:sp>
      <p:sp>
        <p:nvSpPr>
          <p:cNvPr id="16" name="TextBox 15"/>
          <p:cNvSpPr txBox="1">
            <a:spLocks noChangeArrowheads="1"/>
          </p:cNvSpPr>
          <p:nvPr/>
        </p:nvSpPr>
        <p:spPr bwMode="auto">
          <a:xfrm rot="269072">
            <a:off x="6505571" y="2031861"/>
            <a:ext cx="13796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altLang="vi-VN" sz="4500" dirty="0">
                <a:solidFill>
                  <a:srgbClr val="000000"/>
                </a:solidFill>
                <a:latin typeface="Arial-Rounded" pitchFamily="34" charset="0"/>
                <a:cs typeface="Arial-Rounded" pitchFamily="34" charset="0"/>
              </a:rPr>
              <a:t>HK I</a:t>
            </a:r>
            <a:endParaRPr lang="vi-VN" altLang="vi-VN" sz="4500" dirty="0">
              <a:solidFill>
                <a:srgbClr val="000000"/>
              </a:solidFill>
              <a:latin typeface="Arial-Rounded" pitchFamily="34" charset="0"/>
              <a:cs typeface="Arial-Rounded" pitchFamily="34" charset="0"/>
            </a:endParaRPr>
          </a:p>
        </p:txBody>
      </p:sp>
    </p:spTree>
    <p:extLst>
      <p:ext uri="{BB962C8B-B14F-4D97-AF65-F5344CB8AC3E}">
        <p14:creationId xmlns:p14="http://schemas.microsoft.com/office/powerpoint/2010/main" val="4197175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iterate type="lt">
                                    <p:tmPct val="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grpId="0" nodeType="withEffect">
                                  <p:stCondLst>
                                    <p:cond delay="0"/>
                                  </p:stCondLst>
                                  <p:iterate type="lt">
                                    <p:tmPct val="0"/>
                                  </p:iterate>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par>
                                <p:cTn id="30" presetID="31" presetClass="entr" presetSubtype="0" fill="hold" grpId="0" nodeType="withEffect">
                                  <p:stCondLst>
                                    <p:cond delay="0"/>
                                  </p:stCondLst>
                                  <p:iterate type="lt">
                                    <p:tmPct val="0"/>
                                  </p:iterate>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1" nodeType="click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 calcmode="lin" valueType="num">
                                      <p:cBhvr>
                                        <p:cTn id="4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gtEl>
                                      </p:cBhvr>
                                    </p:animEffect>
                                  </p:childTnLst>
                                </p:cTn>
                              </p:par>
                              <p:par>
                                <p:cTn id="45" presetID="41" presetClass="entr" presetSubtype="0" fill="hold" grpId="1" nodeType="withEffect">
                                  <p:stCondLst>
                                    <p:cond delay="0"/>
                                  </p:stCondLst>
                                  <p:iterate type="lt">
                                    <p:tmPct val="10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 calcmode="lin" valueType="num">
                                      <p:cBhvr>
                                        <p:cTn id="4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gtEl>
                                      </p:cBhvr>
                                    </p:animEffect>
                                  </p:childTnLst>
                                </p:cTn>
                              </p:par>
                              <p:par>
                                <p:cTn id="52" presetID="41" presetClass="entr" presetSubtype="0" fill="hold" grpId="1" nodeType="withEffect">
                                  <p:stCondLst>
                                    <p:cond delay="0"/>
                                  </p:stCondLst>
                                  <p:iterate type="lt">
                                    <p:tmPct val="10000"/>
                                  </p:iterate>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5"/>
                                        </p:tgtEl>
                                        <p:attrNameLst>
                                          <p:attrName>ppt_y</p:attrName>
                                        </p:attrNameLst>
                                      </p:cBhvr>
                                      <p:tavLst>
                                        <p:tav tm="0">
                                          <p:val>
                                            <p:strVal val="#ppt_y"/>
                                          </p:val>
                                        </p:tav>
                                        <p:tav tm="100000">
                                          <p:val>
                                            <p:strVal val="#ppt_y"/>
                                          </p:val>
                                        </p:tav>
                                      </p:tavLst>
                                    </p:anim>
                                    <p:anim calcmode="lin" valueType="num">
                                      <p:cBhvr>
                                        <p:cTn id="5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5"/>
                                        </p:tgtEl>
                                      </p:cBhvr>
                                    </p:animEffect>
                                  </p:childTnLst>
                                </p:cTn>
                              </p:par>
                              <p:par>
                                <p:cTn id="59" presetID="41" presetClass="entr" presetSubtype="0" fill="hold" grpId="1" nodeType="with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
                                        </p:tgtEl>
                                        <p:attrNameLst>
                                          <p:attrName>ppt_y</p:attrName>
                                        </p:attrNameLst>
                                      </p:cBhvr>
                                      <p:tavLst>
                                        <p:tav tm="0">
                                          <p:val>
                                            <p:strVal val="#ppt_y"/>
                                          </p:val>
                                        </p:tav>
                                        <p:tav tm="100000">
                                          <p:val>
                                            <p:strVal val="#ppt_y"/>
                                          </p:val>
                                        </p:tav>
                                      </p:tavLst>
                                    </p:anim>
                                    <p:anim calcmode="lin" valueType="num">
                                      <p:cBhvr>
                                        <p:cTn id="6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4" grpId="1"/>
      <p:bldP spid="7" grpId="0"/>
      <p:bldP spid="7" grpId="1"/>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9144000" cy="51435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4">
            <a:extLst>
              <a:ext uri="{28A0092B-C50C-407E-A947-70E740481C1C}">
                <a14:useLocalDpi xmlns:a14="http://schemas.microsoft.com/office/drawing/2010/main" val="0"/>
              </a:ext>
            </a:extLst>
          </a:blip>
          <a:srcRect l="15285" t="10430" r="46646" b="11190"/>
          <a:stretch/>
        </p:blipFill>
        <p:spPr>
          <a:xfrm>
            <a:off x="-970102" y="-222524"/>
            <a:ext cx="10582732" cy="5588547"/>
          </a:xfrm>
          <a:prstGeom prst="rect">
            <a:avLst/>
          </a:prstGeom>
        </p:spPr>
      </p:pic>
      <p:pic>
        <p:nvPicPr>
          <p:cNvPr id="6" name="图片 5">
            <a:extLst>
              <a:ext uri="{FF2B5EF4-FFF2-40B4-BE49-F238E27FC236}">
                <a16:creationId xmlns:a16="http://schemas.microsoft.com/office/drawing/2014/main" id="{A7D68E4F-68F0-4575-92A6-1CC5EDFC10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312" y="2654552"/>
            <a:ext cx="695437" cy="695437"/>
          </a:xfrm>
          <a:prstGeom prst="rect">
            <a:avLst/>
          </a:prstGeom>
        </p:spPr>
      </p:pic>
      <p:pic>
        <p:nvPicPr>
          <p:cNvPr id="7" name="图片 6">
            <a:extLst>
              <a:ext uri="{FF2B5EF4-FFF2-40B4-BE49-F238E27FC236}">
                <a16:creationId xmlns:a16="http://schemas.microsoft.com/office/drawing/2014/main" id="{EC5E7485-DBA9-4CBC-9E89-34C86CDFCF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361" y="505068"/>
            <a:ext cx="695437" cy="695437"/>
          </a:xfrm>
          <a:prstGeom prst="rect">
            <a:avLst/>
          </a:prstGeom>
        </p:spPr>
      </p:pic>
      <p:pic>
        <p:nvPicPr>
          <p:cNvPr id="8" name="图片 7">
            <a:extLst>
              <a:ext uri="{FF2B5EF4-FFF2-40B4-BE49-F238E27FC236}">
                <a16:creationId xmlns:a16="http://schemas.microsoft.com/office/drawing/2014/main" id="{3FCE5D89-3DF5-465A-A31E-E951E9C775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104" t="1518" r="26379" b="2110"/>
          <a:stretch/>
        </p:blipFill>
        <p:spPr>
          <a:xfrm>
            <a:off x="5697727" y="386895"/>
            <a:ext cx="2732027" cy="4369711"/>
          </a:xfrm>
          <a:prstGeom prst="rect">
            <a:avLst/>
          </a:prstGeom>
        </p:spPr>
      </p:pic>
      <p:sp>
        <p:nvSpPr>
          <p:cNvPr id="9" name="Google Shape;461;p28"/>
          <p:cNvSpPr txBox="1">
            <a:spLocks noChangeArrowheads="1"/>
          </p:cNvSpPr>
          <p:nvPr/>
        </p:nvSpPr>
        <p:spPr bwMode="auto">
          <a:xfrm>
            <a:off x="1661749" y="1589590"/>
            <a:ext cx="30892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121758" rIns="121758" bIns="121758"/>
          <a:lstStyle>
            <a:lvl1pPr defTabSz="912813">
              <a:lnSpc>
                <a:spcPct val="90000"/>
              </a:lnSpc>
              <a:spcBef>
                <a:spcPts val="750"/>
              </a:spcBef>
              <a:buFont typeface="Arial" pitchFamily="34" charset="0"/>
              <a:buChar char="•"/>
              <a:defRPr sz="2100">
                <a:solidFill>
                  <a:schemeClr val="tx1"/>
                </a:solidFill>
                <a:latin typeface="Arial" pitchFamily="34" charset="0"/>
              </a:defRPr>
            </a:lvl1pPr>
            <a:lvl2pPr marL="914400" indent="-393700" defTabSz="912813">
              <a:lnSpc>
                <a:spcPct val="90000"/>
              </a:lnSpc>
              <a:spcBef>
                <a:spcPts val="375"/>
              </a:spcBef>
              <a:buFont typeface="Arial" pitchFamily="34" charset="0"/>
              <a:buChar char="•"/>
              <a:defRPr>
                <a:solidFill>
                  <a:schemeClr val="tx1"/>
                </a:solidFill>
                <a:latin typeface="Arial" pitchFamily="34" charset="0"/>
              </a:defRPr>
            </a:lvl2pPr>
            <a:lvl3pPr marL="1371600" indent="-393700" defTabSz="912813">
              <a:lnSpc>
                <a:spcPct val="90000"/>
              </a:lnSpc>
              <a:spcBef>
                <a:spcPts val="375"/>
              </a:spcBef>
              <a:buFont typeface="Arial" pitchFamily="34" charset="0"/>
              <a:buChar char="•"/>
              <a:defRPr sz="1500">
                <a:solidFill>
                  <a:schemeClr val="tx1"/>
                </a:solidFill>
                <a:latin typeface="Arial" pitchFamily="34" charset="0"/>
              </a:defRPr>
            </a:lvl3pPr>
            <a:lvl4pPr marL="1828800" indent="-393700" defTabSz="912813">
              <a:lnSpc>
                <a:spcPct val="90000"/>
              </a:lnSpc>
              <a:spcBef>
                <a:spcPts val="375"/>
              </a:spcBef>
              <a:buFont typeface="Arial" pitchFamily="34" charset="0"/>
              <a:buChar char="•"/>
              <a:defRPr sz="1300">
                <a:solidFill>
                  <a:schemeClr val="tx1"/>
                </a:solidFill>
                <a:latin typeface="Arial" pitchFamily="34" charset="0"/>
              </a:defRPr>
            </a:lvl4pPr>
            <a:lvl5pPr marL="2286000" indent="-393700" defTabSz="912813">
              <a:lnSpc>
                <a:spcPct val="90000"/>
              </a:lnSpc>
              <a:spcBef>
                <a:spcPts val="375"/>
              </a:spcBef>
              <a:buFont typeface="Arial" pitchFamily="34" charset="0"/>
              <a:buChar char="•"/>
              <a:defRPr sz="1300">
                <a:solidFill>
                  <a:schemeClr val="tx1"/>
                </a:solidFill>
                <a:latin typeface="Arial" pitchFamily="34" charset="0"/>
              </a:defRPr>
            </a:lvl5pPr>
            <a:lvl6pPr marL="27432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6pPr>
            <a:lvl7pPr marL="32004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7pPr>
            <a:lvl8pPr marL="36576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8pPr>
            <a:lvl9pPr marL="4114800" indent="-393700" defTabSz="912813" eaLnBrk="0" fontAlgn="base" hangingPunct="0">
              <a:lnSpc>
                <a:spcPct val="90000"/>
              </a:lnSpc>
              <a:spcBef>
                <a:spcPts val="375"/>
              </a:spcBef>
              <a:spcAft>
                <a:spcPct val="0"/>
              </a:spcAft>
              <a:buFont typeface="Arial" pitchFamily="34" charset="0"/>
              <a:buChar char="•"/>
              <a:defRPr sz="1300">
                <a:solidFill>
                  <a:schemeClr val="tx1"/>
                </a:solidFill>
                <a:latin typeface="Arial" pitchFamily="34" charset="0"/>
              </a:defRPr>
            </a:lvl9pPr>
          </a:lstStyle>
          <a:p>
            <a:pPr algn="ctr" fontAlgn="base">
              <a:lnSpc>
                <a:spcPct val="100000"/>
              </a:lnSpc>
              <a:spcBef>
                <a:spcPts val="600"/>
              </a:spcBef>
              <a:spcAft>
                <a:spcPct val="0"/>
              </a:spcAft>
              <a:buClr>
                <a:srgbClr val="4472C4"/>
              </a:buClr>
              <a:buSzPts val="2600"/>
              <a:buNone/>
            </a:pPr>
            <a:r>
              <a:rPr lang="en-US" altLang="en-US" sz="8500" dirty="0" err="1">
                <a:solidFill>
                  <a:srgbClr val="00B0F0"/>
                </a:solidFill>
                <a:latin typeface="Arial-Rounded" pitchFamily="34" charset="0"/>
                <a:ea typeface="字魂59号-创粗黑"/>
                <a:cs typeface="Arial-Rounded" pitchFamily="34" charset="0"/>
                <a:sym typeface="Chivo Light"/>
              </a:rPr>
              <a:t>Tiết</a:t>
            </a:r>
            <a:r>
              <a:rPr lang="en-US" altLang="en-US" sz="8500" dirty="0">
                <a:solidFill>
                  <a:srgbClr val="00B0F0"/>
                </a:solidFill>
                <a:latin typeface="Arial-Rounded" pitchFamily="34" charset="0"/>
                <a:ea typeface="字魂59号-创粗黑"/>
                <a:cs typeface="Arial-Rounded" pitchFamily="34" charset="0"/>
                <a:sym typeface="Chivo Light"/>
              </a:rPr>
              <a:t> 7</a:t>
            </a:r>
          </a:p>
        </p:txBody>
      </p:sp>
    </p:spTree>
    <p:extLst>
      <p:ext uri="{BB962C8B-B14F-4D97-AF65-F5344CB8AC3E}">
        <p14:creationId xmlns:p14="http://schemas.microsoft.com/office/powerpoint/2010/main" val="27247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9614" t="13382" r="48025" b="13973"/>
          <a:stretch/>
        </p:blipFill>
        <p:spPr>
          <a:xfrm>
            <a:off x="-76200" y="-95250"/>
            <a:ext cx="9525000" cy="5486400"/>
          </a:xfrm>
          <a:prstGeom prst="rect">
            <a:avLst/>
          </a:prstGeom>
        </p:spPr>
      </p:pic>
      <p:sp>
        <p:nvSpPr>
          <p:cNvPr id="3" name="TextBox 2"/>
          <p:cNvSpPr txBox="1"/>
          <p:nvPr/>
        </p:nvSpPr>
        <p:spPr>
          <a:xfrm>
            <a:off x="609600" y="819150"/>
            <a:ext cx="7924800" cy="1938992"/>
          </a:xfrm>
          <a:prstGeom prst="rect">
            <a:avLst/>
          </a:prstGeom>
          <a:noFill/>
        </p:spPr>
        <p:txBody>
          <a:bodyPr wrap="square"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Chọn 1 trong 2 đề sau:</a:t>
            </a:r>
          </a:p>
          <a:p>
            <a:r>
              <a:rPr lang="vi-VN" sz="2400" dirty="0">
                <a:latin typeface="Arial-Rounded" panose="020B0500000000000000" pitchFamily="34" charset="0"/>
                <a:ea typeface="Arial-Rounded" panose="020B0500000000000000" pitchFamily="34" charset="0"/>
                <a:cs typeface="Arial-Rounded" panose="020B0500000000000000" pitchFamily="34" charset="0"/>
              </a:rPr>
              <a:t>1. Viết đoạn văn kể về một sự việc (hoặc hoạt động) mà em được chứng kiến hoặc tham gia ở trường.</a:t>
            </a:r>
          </a:p>
          <a:p>
            <a:r>
              <a:rPr lang="vi-VN" sz="2400" dirty="0">
                <a:latin typeface="Arial-Rounded" panose="020B0500000000000000" pitchFamily="34" charset="0"/>
                <a:ea typeface="Arial-Rounded" panose="020B0500000000000000" pitchFamily="34" charset="0"/>
                <a:cs typeface="Arial-Rounded" panose="020B0500000000000000" pitchFamily="34" charset="0"/>
              </a:rPr>
              <a:t>2. Viết đoạn văn kể về một kỉ niệm đáng nhớ của em với một người thân trong gia đình.</a:t>
            </a:r>
          </a:p>
        </p:txBody>
      </p:sp>
      <p:pic>
        <p:nvPicPr>
          <p:cNvPr id="8" name="Picture 3" descr="E:\New folder\Hình-động-câu-hỏ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58142"/>
            <a:ext cx="3759200" cy="242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03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FC3548E1-949D-449D-91FD-D4428305B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3" y="156228"/>
            <a:ext cx="710110" cy="667076"/>
          </a:xfrm>
          <a:prstGeom prst="rect">
            <a:avLst/>
          </a:prstGeom>
        </p:spPr>
      </p:pic>
      <p:pic>
        <p:nvPicPr>
          <p:cNvPr id="6" name="图片 4">
            <a:extLst>
              <a:ext uri="{FF2B5EF4-FFF2-40B4-BE49-F238E27FC236}">
                <a16:creationId xmlns:a16="http://schemas.microsoft.com/office/drawing/2014/main" id="{CD0B78B2-6A28-4FCD-8059-AEE8C0C185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663" y="438150"/>
            <a:ext cx="6199834" cy="3673013"/>
          </a:xfrm>
          <a:prstGeom prst="rect">
            <a:avLst/>
          </a:prstGeom>
        </p:spPr>
      </p:pic>
      <p:sp>
        <p:nvSpPr>
          <p:cNvPr id="2" name="Rectangle 1"/>
          <p:cNvSpPr/>
          <p:nvPr/>
        </p:nvSpPr>
        <p:spPr>
          <a:xfrm>
            <a:off x="1828800" y="2130452"/>
            <a:ext cx="5101750" cy="1815882"/>
          </a:xfrm>
          <a:prstGeom prst="rect">
            <a:avLst/>
          </a:prstGeom>
        </p:spPr>
        <p:txBody>
          <a:bodyPr wrap="square">
            <a:spAutoFit/>
          </a:bodyPr>
          <a:lstStyle/>
          <a:p>
            <a:r>
              <a:rPr lang="vi-VN" sz="2800" dirty="0">
                <a:latin typeface="Arial-Rounded" panose="020B0500000000000000" pitchFamily="34" charset="0"/>
                <a:ea typeface="Arial-Rounded" panose="020B0500000000000000" pitchFamily="34" charset="0"/>
                <a:cs typeface="Arial-Rounded" panose="020B0500000000000000" pitchFamily="34" charset="0"/>
              </a:rPr>
              <a:t>Đề </a:t>
            </a:r>
            <a:r>
              <a:rPr lang="en-GB" sz="2800" dirty="0">
                <a:latin typeface="Arial-Rounded" panose="020B0500000000000000" pitchFamily="34" charset="0"/>
                <a:ea typeface="Arial-Rounded" panose="020B0500000000000000" pitchFamily="34" charset="0"/>
                <a:cs typeface="Arial-Rounded" panose="020B0500000000000000" pitchFamily="34" charset="0"/>
              </a:rPr>
              <a:t>1</a:t>
            </a:r>
            <a:r>
              <a:rPr lang="vi-VN" sz="2800" dirty="0">
                <a:latin typeface="Arial-Rounded" panose="020B0500000000000000" pitchFamily="34" charset="0"/>
                <a:ea typeface="Arial-Rounded" panose="020B0500000000000000" pitchFamily="34" charset="0"/>
                <a:cs typeface="Arial-Rounded" panose="020B0500000000000000" pitchFamily="34" charset="0"/>
              </a:rPr>
              <a:t>: Viết đoạn văn kể về một sự việc (hoặc hoạt động) mà em được chứng kiến hoặc tham gia ở trường.</a:t>
            </a:r>
          </a:p>
        </p:txBody>
      </p:sp>
      <p:grpSp>
        <p:nvGrpSpPr>
          <p:cNvPr id="7" name="Group 6">
            <a:extLst>
              <a:ext uri="{FF2B5EF4-FFF2-40B4-BE49-F238E27FC236}">
                <a16:creationId xmlns:a16="http://schemas.microsoft.com/office/drawing/2014/main" id="{91E5756C-9D36-4C12-8C03-C6A6202447E0}"/>
              </a:ext>
            </a:extLst>
          </p:cNvPr>
          <p:cNvGrpSpPr/>
          <p:nvPr/>
        </p:nvGrpSpPr>
        <p:grpSpPr>
          <a:xfrm rot="615036">
            <a:off x="4783643" y="553317"/>
            <a:ext cx="3689951" cy="1868881"/>
            <a:chOff x="1654245" y="3068215"/>
            <a:chExt cx="4098663" cy="1840231"/>
          </a:xfrm>
        </p:grpSpPr>
        <p:sp>
          <p:nvSpPr>
            <p:cNvPr id="8" name="Explosion: 8 Points 33">
              <a:extLst>
                <a:ext uri="{FF2B5EF4-FFF2-40B4-BE49-F238E27FC236}">
                  <a16:creationId xmlns:a16="http://schemas.microsoft.com/office/drawing/2014/main" id="{3950AB11-4E9F-4D26-8707-664712C57BDA}"/>
                </a:ext>
              </a:extLst>
            </p:cNvPr>
            <p:cNvSpPr/>
            <p:nvPr/>
          </p:nvSpPr>
          <p:spPr>
            <a:xfrm>
              <a:off x="1654245" y="3068215"/>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algn="ctr" defTabSz="1028732">
                <a:defRPr/>
              </a:pPr>
              <a:endParaRPr lang="vi-VN" sz="2026" kern="0" dirty="0">
                <a:solidFill>
                  <a:srgbClr val="213054"/>
                </a:solidFill>
                <a:latin typeface="Arial" panose="020B0604020202020204" pitchFamily="34" charset="0"/>
              </a:endParaRPr>
            </a:p>
          </p:txBody>
        </p:sp>
        <p:sp>
          <p:nvSpPr>
            <p:cNvPr id="9" name="TextBox 8">
              <a:extLst>
                <a:ext uri="{FF2B5EF4-FFF2-40B4-BE49-F238E27FC236}">
                  <a16:creationId xmlns:a16="http://schemas.microsoft.com/office/drawing/2014/main" id="{7422D4F6-CA8F-4ABA-B006-3D61A3E1875B}"/>
                </a:ext>
              </a:extLst>
            </p:cNvPr>
            <p:cNvSpPr txBox="1"/>
            <p:nvPr/>
          </p:nvSpPr>
          <p:spPr>
            <a:xfrm>
              <a:off x="2065076" y="3572836"/>
              <a:ext cx="2937620" cy="568234"/>
            </a:xfrm>
            <a:prstGeom prst="rect">
              <a:avLst/>
            </a:prstGeom>
            <a:noFill/>
          </p:spPr>
          <p:txBody>
            <a:bodyPr wrap="square" rtlCol="0">
              <a:spAutoFit/>
            </a:bodyPr>
            <a:lstStyle/>
            <a:p>
              <a:pPr algn="ctr" defTabSz="1028732">
                <a:defRPr/>
              </a:pPr>
              <a:r>
                <a:rPr lang="vi-VN" sz="3150" kern="0" dirty="0">
                  <a:solidFill>
                    <a:srgbClr val="FF0000"/>
                  </a:solidFill>
                  <a:latin typeface="UTM Cookies" panose="02040603050506020204" pitchFamily="18" charset="0"/>
                </a:rPr>
                <a:t>THẢO LUẬN</a:t>
              </a:r>
              <a:endParaRPr lang="en-US" sz="3150" kern="0" dirty="0">
                <a:solidFill>
                  <a:srgbClr val="FF0000"/>
                </a:solidFill>
                <a:latin typeface="UTM Cookies" panose="02040603050506020204" pitchFamily="18" charset="0"/>
              </a:endParaRPr>
            </a:p>
          </p:txBody>
        </p:sp>
      </p:grpSp>
    </p:spTree>
    <p:extLst>
      <p:ext uri="{BB962C8B-B14F-4D97-AF65-F5344CB8AC3E}">
        <p14:creationId xmlns:p14="http://schemas.microsoft.com/office/powerpoint/2010/main" val="1192770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2">
            <a:extLst>
              <a:ext uri="{28A0092B-C50C-407E-A947-70E740481C1C}">
                <a14:useLocalDpi xmlns:a14="http://schemas.microsoft.com/office/drawing/2010/main" val="0"/>
              </a:ext>
            </a:extLst>
          </a:blip>
          <a:srcRect l="19614" t="13382" r="48025" b="13973"/>
          <a:stretch/>
        </p:blipFill>
        <p:spPr>
          <a:xfrm>
            <a:off x="-76200" y="-128075"/>
            <a:ext cx="9525000" cy="5486400"/>
          </a:xfrm>
          <a:prstGeom prst="rect">
            <a:avLst/>
          </a:prstGeom>
        </p:spPr>
      </p:pic>
      <p:sp>
        <p:nvSpPr>
          <p:cNvPr id="3" name="TextBox 2"/>
          <p:cNvSpPr txBox="1"/>
          <p:nvPr/>
        </p:nvSpPr>
        <p:spPr>
          <a:xfrm>
            <a:off x="609600" y="361950"/>
            <a:ext cx="7924800" cy="2677656"/>
          </a:xfrm>
          <a:prstGeom prst="rect">
            <a:avLst/>
          </a:prstGeom>
          <a:noFill/>
        </p:spPr>
        <p:txBody>
          <a:bodyPr wrap="square" rtlCol="0">
            <a:spAutoFit/>
          </a:bodyPr>
          <a:lstStyle/>
          <a:p>
            <a:r>
              <a:rPr lang="en-GB"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Gợi</a:t>
            </a:r>
            <a:r>
              <a:rPr lang="en-US" sz="2800" dirty="0">
                <a:latin typeface="Arial-Rounded" panose="020B0500000000000000" pitchFamily="34" charset="0"/>
                <a:ea typeface="Arial-Rounded" panose="020B0500000000000000" pitchFamily="34" charset="0"/>
                <a:cs typeface="Arial-Rounded" panose="020B0500000000000000" pitchFamily="34" charset="0"/>
              </a:rPr>
              <a:t> ý:</a:t>
            </a:r>
          </a:p>
          <a:p>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sự</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hoạt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động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tham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chứng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sự</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xảy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xúc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p>
          <a:p>
            <a:endParaRPr lang="vi-VN"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4" descr="https://o.remove.bg/downloads/6c6918ca-ee82-44b2-9d64-5639ac0e0edb/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2171700"/>
            <a:ext cx="56959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656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9144000" cy="51435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4">
            <a:extLst>
              <a:ext uri="{28A0092B-C50C-407E-A947-70E740481C1C}">
                <a14:useLocalDpi xmlns:a14="http://schemas.microsoft.com/office/drawing/2010/main" val="0"/>
              </a:ext>
            </a:extLst>
          </a:blip>
          <a:srcRect l="15285" t="10430" r="46646" b="11190"/>
          <a:stretch/>
        </p:blipFill>
        <p:spPr>
          <a:xfrm>
            <a:off x="-970102" y="-222524"/>
            <a:ext cx="10582732" cy="5588547"/>
          </a:xfrm>
          <a:prstGeom prst="rect">
            <a:avLst/>
          </a:prstGeom>
        </p:spPr>
      </p:pic>
      <p:pic>
        <p:nvPicPr>
          <p:cNvPr id="4" name="图片 3">
            <a:extLst>
              <a:ext uri="{FF2B5EF4-FFF2-40B4-BE49-F238E27FC236}">
                <a16:creationId xmlns:a16="http://schemas.microsoft.com/office/drawing/2014/main" id="{BBE79FD5-0029-4A00-9065-D6548500D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47" y="-905831"/>
            <a:ext cx="7225086" cy="5941912"/>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1374" y1="33067" x2="48562" y2="50160"/>
                        <a14:foregroundMark x1="63738" y1="34026" x2="45367" y2="54952"/>
                        <a14:foregroundMark x1="21406" y1="83706" x2="76518" y2="81789"/>
                        <a14:foregroundMark x1="32109" y1="77796" x2="74121" y2="82748"/>
                        <a14:foregroundMark x1="50639" y1="74601" x2="74920" y2="82428"/>
                        <a14:foregroundMark x1="59265" y1="74441" x2="77476" y2="82268"/>
                        <a14:foregroundMark x1="64537" y1="71246" x2="83227" y2="83866"/>
                        <a14:foregroundMark x1="71246" y1="72364" x2="78435" y2="80192"/>
                        <a14:foregroundMark x1="74601" y1="73482" x2="80192" y2="82268"/>
                        <a14:foregroundMark x1="74920" y1="72843" x2="79553" y2="80351"/>
                        <a14:foregroundMark x1="29712" y1="73962" x2="21725" y2="88658"/>
                        <a14:foregroundMark x1="26837" y1="74920" x2="19649" y2="84505"/>
                        <a14:foregroundMark x1="27316" y1="75080" x2="19489" y2="83866"/>
                        <a14:foregroundMark x1="27636" y1="75080" x2="21725" y2="83227"/>
                        <a14:foregroundMark x1="28275" y1="73323" x2="43930" y2="70767"/>
                        <a14:foregroundMark x1="29872" y1="71885" x2="39617" y2="70288"/>
                        <a14:foregroundMark x1="67891" y1="70767" x2="74920" y2="74441"/>
                        <a14:foregroundMark x1="67093" y1="69968" x2="76038" y2="71406"/>
                        <a14:foregroundMark x1="76997" y1="72045" x2="82588" y2="84026"/>
                      </a14:backgroundRemoval>
                    </a14:imgEffect>
                  </a14:imgLayer>
                </a14:imgProps>
              </a:ext>
              <a:ext uri="{28A0092B-C50C-407E-A947-70E740481C1C}">
                <a14:useLocalDpi xmlns:a14="http://schemas.microsoft.com/office/drawing/2010/main" val="0"/>
              </a:ext>
            </a:extLst>
          </a:blip>
          <a:stretch>
            <a:fillRect/>
          </a:stretch>
        </p:blipFill>
        <p:spPr>
          <a:xfrm>
            <a:off x="4665857" y="514350"/>
            <a:ext cx="4545729" cy="4545729"/>
          </a:xfrm>
          <a:prstGeom prst="rect">
            <a:avLst/>
          </a:prstGeom>
        </p:spPr>
      </p:pic>
      <p:sp>
        <p:nvSpPr>
          <p:cNvPr id="7" name="TextBox 6"/>
          <p:cNvSpPr txBox="1"/>
          <p:nvPr/>
        </p:nvSpPr>
        <p:spPr>
          <a:xfrm rot="21325479">
            <a:off x="1805181" y="1866758"/>
            <a:ext cx="3382614" cy="1446550"/>
          </a:xfrm>
          <a:prstGeom prst="rect">
            <a:avLst/>
          </a:prstGeom>
          <a:noFill/>
        </p:spPr>
        <p:txBody>
          <a:bodyPr wrap="square" rtlCol="0">
            <a:spAutoFit/>
          </a:bodyPr>
          <a:lstStyle/>
          <a:p>
            <a:pPr algn="ct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BÀI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VỞ</a:t>
            </a:r>
            <a:endPar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72837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9D3927D4-6CD8-442E-A847-F3304261B775}"/>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13780" y="180798"/>
            <a:ext cx="8626176" cy="4560062"/>
          </a:xfrm>
          <a:prstGeom prst="rect">
            <a:avLst/>
          </a:prstGeom>
        </p:spPr>
      </p:pic>
      <p:pic>
        <p:nvPicPr>
          <p:cNvPr id="5" name="图片 20">
            <a:extLst>
              <a:ext uri="{FF2B5EF4-FFF2-40B4-BE49-F238E27FC236}">
                <a16:creationId xmlns:a16="http://schemas.microsoft.com/office/drawing/2014/main" id="{7B55D132-5976-4DE2-97E3-E14AF3AB7D5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52516" y="45511"/>
            <a:ext cx="1672326" cy="1184481"/>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838200" y="-279764"/>
            <a:ext cx="5117665" cy="5952985"/>
          </a:xfrm>
          <a:prstGeom prst="rect">
            <a:avLst/>
          </a:prstGeom>
        </p:spPr>
      </p:pic>
      <p:sp>
        <p:nvSpPr>
          <p:cNvPr id="7" name="Rectangle 6"/>
          <p:cNvSpPr/>
          <p:nvPr/>
        </p:nvSpPr>
        <p:spPr>
          <a:xfrm>
            <a:off x="2196879" y="1581150"/>
            <a:ext cx="6489921" cy="1015640"/>
          </a:xfrm>
          <a:prstGeom prst="rect">
            <a:avLst/>
          </a:prstGeom>
        </p:spPr>
        <p:txBody>
          <a:bodyPr wrap="square" lIns="91412" tIns="45709" rIns="91412" bIns="45709">
            <a:spAutoFit/>
          </a:bodyPr>
          <a:lstStyle/>
          <a:p>
            <a:pPr algn="ctr" defTabSz="914049"/>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endParaRPr lang="zh-CN" alt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464175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778</Words>
  <Application>Microsoft Office PowerPoint</Application>
  <PresentationFormat>On-screen Show (16:9)</PresentationFormat>
  <Paragraphs>53</Paragraphs>
  <Slides>18</Slides>
  <Notes>12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18</vt:i4>
      </vt:variant>
    </vt:vector>
  </HeadingPairs>
  <TitlesOfParts>
    <vt:vector size="35" baseType="lpstr">
      <vt:lpstr>等线</vt:lpstr>
      <vt:lpstr>宋体</vt:lpstr>
      <vt:lpstr>Arial</vt:lpstr>
      <vt:lpstr>Arial-Rounded</vt:lpstr>
      <vt:lpstr>Calibri</vt:lpstr>
      <vt:lpstr>Calibri Light</vt:lpstr>
      <vt:lpstr>HP001 4 hàng</vt:lpstr>
      <vt:lpstr>Times New Roman</vt:lpstr>
      <vt:lpstr>UTM Cookies</vt:lpstr>
      <vt:lpstr>字魂70号-灵悦黑体</vt:lpstr>
      <vt:lpstr>Office Theme</vt:lpstr>
      <vt:lpstr>1_Office Theme</vt:lpstr>
      <vt:lpstr>2_Office Theme</vt:lpstr>
      <vt:lpstr>3_Office Theme</vt:lpstr>
      <vt:lpstr>5_Office Theme</vt:lpstr>
      <vt:lpstr>2_Office 主题</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Hà Nguyễn Thị Thu</cp:lastModifiedBy>
  <cp:revision>373</cp:revision>
  <dcterms:created xsi:type="dcterms:W3CDTF">2021-11-30T13:15:15Z</dcterms:created>
  <dcterms:modified xsi:type="dcterms:W3CDTF">2022-10-30T13:14:56Z</dcterms:modified>
</cp:coreProperties>
</file>