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5" r:id="rId2"/>
    <p:sldMasterId id="2147483739" r:id="rId3"/>
  </p:sldMasterIdLst>
  <p:notesMasterIdLst>
    <p:notesMasterId r:id="rId22"/>
  </p:notesMasterIdLst>
  <p:sldIdLst>
    <p:sldId id="314" r:id="rId4"/>
    <p:sldId id="260" r:id="rId5"/>
    <p:sldId id="354" r:id="rId6"/>
    <p:sldId id="258" r:id="rId7"/>
    <p:sldId id="326" r:id="rId8"/>
    <p:sldId id="343" r:id="rId9"/>
    <p:sldId id="345" r:id="rId10"/>
    <p:sldId id="344" r:id="rId11"/>
    <p:sldId id="346" r:id="rId12"/>
    <p:sldId id="347" r:id="rId13"/>
    <p:sldId id="350" r:id="rId14"/>
    <p:sldId id="351" r:id="rId15"/>
    <p:sldId id="352" r:id="rId16"/>
    <p:sldId id="353" r:id="rId17"/>
    <p:sldId id="348" r:id="rId18"/>
    <p:sldId id="349" r:id="rId19"/>
    <p:sldId id="262" r:id="rId20"/>
    <p:sldId id="263" r:id="rId21"/>
  </p:sldIdLst>
  <p:sldSz cx="9144000" cy="5143500" type="screen16x9"/>
  <p:notesSz cx="9144000" cy="6858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FF"/>
    <a:srgbClr val="CC0066"/>
    <a:srgbClr val="FF3300"/>
    <a:srgbClr val="FFDCD1"/>
    <a:srgbClr val="FF6600"/>
    <a:srgbClr val="FF0066"/>
    <a:srgbClr val="CCFF99"/>
    <a:srgbClr val="FF9900"/>
    <a:srgbClr val="FF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47" autoAdjust="0"/>
  </p:normalViewPr>
  <p:slideViewPr>
    <p:cSldViewPr>
      <p:cViewPr varScale="1">
        <p:scale>
          <a:sx n="78" d="100"/>
          <a:sy n="78" d="100"/>
        </p:scale>
        <p:origin x="5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18341AE-3F2E-4E5F-B65F-5EC7D4EB39FF}" type="datetimeFigureOut">
              <a:rPr lang="en-US" smtClean="0"/>
              <a:t>10/27/2022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F6F0888-38D5-48F9-AB57-F085C2594403}" type="slidenum">
              <a:rPr lang="en-US" smtClean="0"/>
              <a:t>‹#›</a:t>
            </a:fld>
            <a:endParaRPr lang="en-US"/>
          </a:p>
        </p:txBody>
      </p:sp>
    </p:spTree>
    <p:extLst>
      <p:ext uri="{BB962C8B-B14F-4D97-AF65-F5344CB8AC3E}">
        <p14:creationId xmlns:p14="http://schemas.microsoft.com/office/powerpoint/2010/main" val="242757941"/>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dirty="0"/>
          </a:p>
        </p:txBody>
      </p:sp>
      <p:sp>
        <p:nvSpPr>
          <p:cNvPr id="624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B77331A4-9685-4234-ADF3-904A36B3F12B}" type="slidenum">
              <a:rPr lang="vi-VN" altLang="vi-VN">
                <a:solidFill>
                  <a:prstClr val="black"/>
                </a:solidFill>
              </a:rPr>
              <a:pPr/>
              <a:t>2</a:t>
            </a:fld>
            <a:endParaRPr lang="vi-VN" altLang="vi-VN">
              <a:solidFill>
                <a:prstClr val="black"/>
              </a:solidFill>
            </a:endParaRPr>
          </a:p>
        </p:txBody>
      </p:sp>
    </p:spTree>
    <p:extLst>
      <p:ext uri="{BB962C8B-B14F-4D97-AF65-F5344CB8AC3E}">
        <p14:creationId xmlns:p14="http://schemas.microsoft.com/office/powerpoint/2010/main" val="4213133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02844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75698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5519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15</a:t>
            </a:fld>
            <a:endParaRPr lang="en-US"/>
          </a:p>
        </p:txBody>
      </p:sp>
    </p:spTree>
    <p:extLst>
      <p:ext uri="{BB962C8B-B14F-4D97-AF65-F5344CB8AC3E}">
        <p14:creationId xmlns:p14="http://schemas.microsoft.com/office/powerpoint/2010/main" val="54505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99209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t>17</a:t>
            </a:fld>
            <a:endParaRPr lang="en-US"/>
          </a:p>
        </p:txBody>
      </p:sp>
    </p:spTree>
    <p:extLst>
      <p:ext uri="{BB962C8B-B14F-4D97-AF65-F5344CB8AC3E}">
        <p14:creationId xmlns:p14="http://schemas.microsoft.com/office/powerpoint/2010/main" val="394673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t>18</a:t>
            </a:fld>
            <a:endParaRPr lang="en-US"/>
          </a:p>
        </p:txBody>
      </p:sp>
    </p:spTree>
    <p:extLst>
      <p:ext uri="{BB962C8B-B14F-4D97-AF65-F5344CB8AC3E}">
        <p14:creationId xmlns:p14="http://schemas.microsoft.com/office/powerpoint/2010/main" val="221824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5240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dirty="0"/>
          </a:p>
        </p:txBody>
      </p:sp>
      <p:sp>
        <p:nvSpPr>
          <p:cNvPr id="604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D57E424A-CB33-47D6-85BD-8D04D88B7AD5}" type="slidenum">
              <a:rPr lang="vi-VN" altLang="vi-VN">
                <a:solidFill>
                  <a:prstClr val="black"/>
                </a:solidFill>
              </a:rPr>
              <a:pPr/>
              <a:t>4</a:t>
            </a:fld>
            <a:endParaRPr lang="vi-VN" altLang="vi-VN">
              <a:solidFill>
                <a:prstClr val="black"/>
              </a:solidFill>
            </a:endParaRPr>
          </a:p>
        </p:txBody>
      </p:sp>
    </p:spTree>
    <p:extLst>
      <p:ext uri="{BB962C8B-B14F-4D97-AF65-F5344CB8AC3E}">
        <p14:creationId xmlns:p14="http://schemas.microsoft.com/office/powerpoint/2010/main" val="382047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4091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4288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4808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9</a:t>
            </a:fld>
            <a:endParaRPr lang="en-US"/>
          </a:p>
        </p:txBody>
      </p:sp>
    </p:spTree>
    <p:extLst>
      <p:ext uri="{BB962C8B-B14F-4D97-AF65-F5344CB8AC3E}">
        <p14:creationId xmlns:p14="http://schemas.microsoft.com/office/powerpoint/2010/main" val="381001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10</a:t>
            </a:fld>
            <a:endParaRPr lang="en-US"/>
          </a:p>
        </p:txBody>
      </p:sp>
    </p:spTree>
    <p:extLst>
      <p:ext uri="{BB962C8B-B14F-4D97-AF65-F5344CB8AC3E}">
        <p14:creationId xmlns:p14="http://schemas.microsoft.com/office/powerpoint/2010/main" val="240283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1034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AC0D899-AD96-468C-ACB2-A5FD7EBD320D}"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7CF7A64-0A74-4001-973D-470F82400C76}" type="slidenum">
              <a:rPr lang="en-US" altLang="en-US"/>
              <a:pPr>
                <a:defRPr/>
              </a:pPr>
              <a:t>‹#›</a:t>
            </a:fld>
            <a:endParaRPr lang="en-US" altLang="en-US"/>
          </a:p>
        </p:txBody>
      </p:sp>
    </p:spTree>
    <p:extLst>
      <p:ext uri="{BB962C8B-B14F-4D97-AF65-F5344CB8AC3E}">
        <p14:creationId xmlns:p14="http://schemas.microsoft.com/office/powerpoint/2010/main" val="122975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3BB5F86-EA17-4A02-AA90-B07D06B0BBBA}"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17132A7-1CE3-4D46-B12A-401E7C5AB694}" type="slidenum">
              <a:rPr lang="en-US" altLang="en-US"/>
              <a:pPr>
                <a:defRPr/>
              </a:pPr>
              <a:t>‹#›</a:t>
            </a:fld>
            <a:endParaRPr lang="en-US" altLang="en-US"/>
          </a:p>
        </p:txBody>
      </p:sp>
    </p:spTree>
    <p:extLst>
      <p:ext uri="{BB962C8B-B14F-4D97-AF65-F5344CB8AC3E}">
        <p14:creationId xmlns:p14="http://schemas.microsoft.com/office/powerpoint/2010/main" val="100887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5EA331B-7781-4022-BC49-09646FA885DC}"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03EDE14-1150-4C8D-9A04-F238092A3ED6}" type="slidenum">
              <a:rPr lang="en-US" altLang="en-US"/>
              <a:pPr>
                <a:defRPr/>
              </a:pPr>
              <a:t>‹#›</a:t>
            </a:fld>
            <a:endParaRPr lang="en-US" altLang="en-US"/>
          </a:p>
        </p:txBody>
      </p:sp>
    </p:spTree>
    <p:extLst>
      <p:ext uri="{BB962C8B-B14F-4D97-AF65-F5344CB8AC3E}">
        <p14:creationId xmlns:p14="http://schemas.microsoft.com/office/powerpoint/2010/main" val="3498367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48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3" tIns="34289" rIns="68553"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3" tIns="34289" rIns="68553" bIns="34289">
            <a:normAutofit/>
          </a:bodyPr>
          <a:lstStyle>
            <a:lvl1pPr marL="0" indent="0" algn="ctr">
              <a:buNone/>
              <a:defRPr sz="1400"/>
            </a:lvl1pPr>
            <a:lvl2pPr marL="342740" indent="0" algn="ctr">
              <a:buNone/>
              <a:defRPr sz="1500"/>
            </a:lvl2pPr>
            <a:lvl3pPr marL="685494" indent="0" algn="ctr">
              <a:buNone/>
              <a:defRPr sz="1400"/>
            </a:lvl3pPr>
            <a:lvl4pPr marL="1028241" indent="0" algn="ctr">
              <a:buNone/>
              <a:defRPr sz="1200"/>
            </a:lvl4pPr>
            <a:lvl5pPr marL="1370988" indent="0" algn="ctr">
              <a:buNone/>
              <a:defRPr sz="1200"/>
            </a:lvl5pPr>
            <a:lvl6pPr marL="1713743" indent="0" algn="ctr">
              <a:buNone/>
              <a:defRPr sz="1200"/>
            </a:lvl6pPr>
            <a:lvl7pPr marL="2056481" indent="0" algn="ctr">
              <a:buNone/>
              <a:defRPr sz="1200"/>
            </a:lvl7pPr>
            <a:lvl8pPr marL="2399220" indent="0" algn="ctr">
              <a:buNone/>
              <a:defRPr sz="1200"/>
            </a:lvl8pPr>
            <a:lvl9pPr marL="274196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D997B5FA-0921-464F-AAE1-844C04324D75}" type="datetimeFigureOut">
              <a:rPr lang="zh-CN" altLang="en-US" sz="1400" smtClean="0">
                <a:solidFill>
                  <a:srgbClr val="000000"/>
                </a:solidFill>
              </a:rPr>
              <a:pPr defTabSz="685494"/>
              <a:t>2022/10/27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565CE74E-AB26-4998-AD42-012C4C1AD076}"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973040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3" tIns="34289" rIns="68553"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3" tIns="34289" rIns="68553"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12457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3" tIns="34289" rIns="68553" bIns="34289"/>
          <a:lstStyle/>
          <a:p>
            <a:pPr defTabSz="685494"/>
            <a:fld id="{20DD7636-5BE1-44BC-BB5F-15739D9E18E1}" type="datetimeFigureOut">
              <a:rPr lang="zh-CN" altLang="en-US" sz="1400" smtClean="0">
                <a:solidFill>
                  <a:srgbClr val="000000"/>
                </a:solidFill>
              </a:rPr>
              <a:pPr defTabSz="685494"/>
              <a:t>2022/10/27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3" tIns="34289" rIns="68553" bIns="34289"/>
          <a:lstStyle/>
          <a:p>
            <a:pPr defTabSz="685494"/>
            <a:fld id="{E87C0E1D-24C4-406F-9615-DBDA8D2D1F93}" type="slidenum">
              <a:rPr lang="zh-CN" altLang="en-US" sz="1400" smtClean="0">
                <a:solidFill>
                  <a:srgbClr val="000000"/>
                </a:solidFill>
              </a:rPr>
              <a:pPr defTabSz="685494"/>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3" tIns="34289" rIns="68553"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006825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3" tIns="34289" rIns="68553"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920458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3" tIns="34289" rIns="68553"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3" tIns="34289" rIns="68553" bIns="34289"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5"/>
            <a:ext cx="3868340" cy="2680541"/>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3" tIns="34289" rIns="68553" bIns="34289"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5"/>
            <a:ext cx="3887391" cy="2680541"/>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61811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3" tIns="34289" rIns="68553"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3" tIns="34289" rIns="68553" bIns="34289"/>
          <a:lstStyle/>
          <a:p>
            <a:pPr defTabSz="685494"/>
            <a:fld id="{20DD7636-5BE1-44BC-BB5F-15739D9E18E1}" type="datetimeFigureOut">
              <a:rPr lang="zh-CN" altLang="en-US" sz="1400" smtClean="0">
                <a:solidFill>
                  <a:srgbClr val="000000"/>
                </a:solidFill>
              </a:rPr>
              <a:pPr defTabSz="685494"/>
              <a:t>2022/10/27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3" tIns="34289" rIns="68553" bIns="34289"/>
          <a:lstStyle/>
          <a:p>
            <a:pPr defTabSz="685494"/>
            <a:fld id="{E87C0E1D-24C4-406F-9615-DBDA8D2D1F93}" type="slidenum">
              <a:rPr lang="zh-CN" altLang="en-US" sz="1400" smtClean="0">
                <a:solidFill>
                  <a:srgbClr val="000000"/>
                </a:solidFill>
              </a:rPr>
              <a:pPr defTabSz="685494"/>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9"/>
            <a:ext cx="4286250" cy="889453"/>
          </a:xfrm>
        </p:spPr>
        <p:txBody>
          <a:bodyPr lIns="68553" tIns="34289" rIns="68553"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603248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3521915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D4E2D92-9D09-4508-957F-A0E22DB645C7}"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4579D4C-4A14-425A-BCC5-36F887F220B3}" type="slidenum">
              <a:rPr lang="en-US" altLang="en-US"/>
              <a:pPr>
                <a:defRPr/>
              </a:pPr>
              <a:t>‹#›</a:t>
            </a:fld>
            <a:endParaRPr lang="en-US" altLang="en-US"/>
          </a:p>
        </p:txBody>
      </p:sp>
    </p:spTree>
    <p:extLst>
      <p:ext uri="{BB962C8B-B14F-4D97-AF65-F5344CB8AC3E}">
        <p14:creationId xmlns:p14="http://schemas.microsoft.com/office/powerpoint/2010/main" val="2462358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3"/>
            <a:ext cx="3511241" cy="1071121"/>
          </a:xfrm>
        </p:spPr>
        <p:txBody>
          <a:bodyPr lIns="68553" tIns="34289" rIns="68553"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3" tIns="34289" rIns="68553" bIns="34289"/>
          <a:lstStyle>
            <a:lvl1pPr marL="0" indent="0">
              <a:buNone/>
              <a:defRPr sz="2400"/>
            </a:lvl1pPr>
            <a:lvl2pPr marL="342740" indent="0">
              <a:buNone/>
              <a:defRPr sz="2100"/>
            </a:lvl2pPr>
            <a:lvl3pPr marL="685494" indent="0">
              <a:buNone/>
              <a:defRPr sz="1800"/>
            </a:lvl3pPr>
            <a:lvl4pPr marL="1028241" indent="0">
              <a:buNone/>
              <a:defRPr sz="1500"/>
            </a:lvl4pPr>
            <a:lvl5pPr marL="1370988" indent="0">
              <a:buNone/>
              <a:defRPr sz="1500"/>
            </a:lvl5pPr>
            <a:lvl6pPr marL="1713743" indent="0">
              <a:buNone/>
              <a:defRPr sz="1500"/>
            </a:lvl6pPr>
            <a:lvl7pPr marL="2056481" indent="0">
              <a:buNone/>
              <a:defRPr sz="1500"/>
            </a:lvl7pPr>
            <a:lvl8pPr marL="2399220" indent="0">
              <a:buNone/>
              <a:defRPr sz="1500"/>
            </a:lvl8pPr>
            <a:lvl9pPr marL="2741960"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3" tIns="34289" rIns="68553" bIns="34289">
            <a:normAutofit/>
          </a:bodyPr>
          <a:lstStyle>
            <a:lvl1pPr marL="0" indent="0">
              <a:buNone/>
              <a:defRPr sz="1400"/>
            </a:lvl1pPr>
            <a:lvl2pPr marL="342740" indent="0">
              <a:buNone/>
              <a:defRPr sz="1100"/>
            </a:lvl2pPr>
            <a:lvl3pPr marL="685494" indent="0">
              <a:buNone/>
              <a:defRPr sz="900"/>
            </a:lvl3pPr>
            <a:lvl4pPr marL="1028241" indent="0">
              <a:buNone/>
              <a:defRPr sz="800"/>
            </a:lvl4pPr>
            <a:lvl5pPr marL="1370988" indent="0">
              <a:buNone/>
              <a:defRPr sz="800"/>
            </a:lvl5pPr>
            <a:lvl6pPr marL="1713743" indent="0">
              <a:buNone/>
              <a:defRPr sz="800"/>
            </a:lvl6pPr>
            <a:lvl7pPr marL="2056481" indent="0">
              <a:buNone/>
              <a:defRPr sz="800"/>
            </a:lvl7pPr>
            <a:lvl8pPr marL="2399220" indent="0">
              <a:buNone/>
              <a:defRPr sz="800"/>
            </a:lvl8pPr>
            <a:lvl9pPr marL="274196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3" tIns="34289" rIns="68553" bIns="34289"/>
          <a:lstStyle/>
          <a:p>
            <a:pPr defTabSz="685494"/>
            <a:fld id="{9EFD9D74-47D9-4702-A33C-335B63B48DBF}" type="datetimeFigureOut">
              <a:rPr lang="zh-CN" altLang="en-US" sz="1400" smtClean="0">
                <a:solidFill>
                  <a:srgbClr val="000000"/>
                </a:solidFill>
              </a:rPr>
              <a:pPr defTabSz="685494"/>
              <a:t>2022/10/27</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3" tIns="34289" rIns="68553" bIns="34289"/>
          <a:lstStyle/>
          <a:p>
            <a:pPr defTabSz="685494"/>
            <a:fld id="{FABC47A4-756D-490B-A52F-7D9E2C9FC05F}"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3516873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2"/>
            <a:ext cx="681676" cy="4358879"/>
          </a:xfrm>
        </p:spPr>
        <p:txBody>
          <a:bodyPr vert="eaVert" lIns="68553" tIns="34289" rIns="68553"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2"/>
            <a:ext cx="7084832" cy="4358879"/>
          </a:xfrm>
        </p:spPr>
        <p:txBody>
          <a:bodyPr vert="eaVert"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1025643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1904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9050"/>
            <a:ext cx="9144000" cy="5124450"/>
          </a:xfrm>
          <a:prstGeom prst="rect">
            <a:avLst/>
          </a:prstGeom>
        </p:spPr>
      </p:pic>
    </p:spTree>
    <p:extLst>
      <p:ext uri="{BB962C8B-B14F-4D97-AF65-F5344CB8AC3E}">
        <p14:creationId xmlns:p14="http://schemas.microsoft.com/office/powerpoint/2010/main" val="2973577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898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494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75">
                <a:solidFill>
                  <a:schemeClr val="tx1">
                    <a:tint val="75000"/>
                  </a:schemeClr>
                </a:solidFill>
              </a:defRPr>
            </a:lvl2pPr>
            <a:lvl3pPr marL="685800" indent="0">
              <a:buNone/>
              <a:defRPr sz="1188">
                <a:solidFill>
                  <a:schemeClr val="tx1">
                    <a:tint val="75000"/>
                  </a:schemeClr>
                </a:solidFill>
              </a:defRPr>
            </a:lvl3pPr>
            <a:lvl4pPr marL="1028700" indent="0">
              <a:buNone/>
              <a:defRPr sz="1063">
                <a:solidFill>
                  <a:schemeClr val="tx1">
                    <a:tint val="75000"/>
                  </a:schemeClr>
                </a:solidFill>
              </a:defRPr>
            </a:lvl4pPr>
            <a:lvl5pPr marL="1371600" indent="0">
              <a:buNone/>
              <a:defRPr sz="1063">
                <a:solidFill>
                  <a:schemeClr val="tx1">
                    <a:tint val="75000"/>
                  </a:schemeClr>
                </a:solidFill>
              </a:defRPr>
            </a:lvl5pPr>
            <a:lvl6pPr marL="1714500" indent="0">
              <a:buNone/>
              <a:defRPr sz="1063">
                <a:solidFill>
                  <a:schemeClr val="tx1">
                    <a:tint val="75000"/>
                  </a:schemeClr>
                </a:solidFill>
              </a:defRPr>
            </a:lvl6pPr>
            <a:lvl7pPr marL="2057400" indent="0">
              <a:buNone/>
              <a:defRPr sz="1063">
                <a:solidFill>
                  <a:schemeClr val="tx1">
                    <a:tint val="75000"/>
                  </a:schemeClr>
                </a:solidFill>
              </a:defRPr>
            </a:lvl7pPr>
            <a:lvl8pPr marL="2400300" indent="0">
              <a:buNone/>
              <a:defRPr sz="1063">
                <a:solidFill>
                  <a:schemeClr val="tx1">
                    <a:tint val="75000"/>
                  </a:schemeClr>
                </a:solidFill>
              </a:defRPr>
            </a:lvl8pPr>
            <a:lvl9pPr marL="2743200" indent="0">
              <a:buNone/>
              <a:defRPr sz="10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800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57650" cy="3394473"/>
          </a:xfrm>
        </p:spPr>
        <p:txBody>
          <a:bodyPr/>
          <a:lstStyle>
            <a:lvl1pPr>
              <a:defRPr sz="2125"/>
            </a:lvl1pPr>
            <a:lvl2pPr>
              <a:defRPr sz="1813"/>
            </a:lvl2pPr>
            <a:lvl3pPr>
              <a:defRPr sz="1500"/>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0"/>
            <a:ext cx="4057650" cy="3394473"/>
          </a:xfrm>
        </p:spPr>
        <p:txBody>
          <a:bodyPr/>
          <a:lstStyle>
            <a:lvl1pPr>
              <a:defRPr sz="2125"/>
            </a:lvl1pPr>
            <a:lvl2pPr>
              <a:defRPr sz="1813"/>
            </a:lvl2pPr>
            <a:lvl3pPr>
              <a:defRPr sz="1500"/>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1"/>
          </a:xfrm>
        </p:spPr>
        <p:txBody>
          <a:bodyPr anchor="b"/>
          <a:lstStyle>
            <a:lvl1pPr marL="0" indent="0">
              <a:buNone/>
              <a:defRPr sz="1813" b="1"/>
            </a:lvl1pPr>
            <a:lvl2pPr marL="342900" indent="0">
              <a:buNone/>
              <a:defRPr sz="1500" b="1"/>
            </a:lvl2pPr>
            <a:lvl3pPr marL="685800" indent="0">
              <a:buNone/>
              <a:defRPr sz="1375" b="1"/>
            </a:lvl3pPr>
            <a:lvl4pPr marL="1028700" indent="0">
              <a:buNone/>
              <a:defRPr sz="1188" b="1"/>
            </a:lvl4pPr>
            <a:lvl5pPr marL="1371600" indent="0">
              <a:buNone/>
              <a:defRPr sz="1188" b="1"/>
            </a:lvl5pPr>
            <a:lvl6pPr marL="1714500" indent="0">
              <a:buNone/>
              <a:defRPr sz="1188" b="1"/>
            </a:lvl6pPr>
            <a:lvl7pPr marL="2057400" indent="0">
              <a:buNone/>
              <a:defRPr sz="1188" b="1"/>
            </a:lvl7pPr>
            <a:lvl8pPr marL="2400300" indent="0">
              <a:buNone/>
              <a:defRPr sz="1188" b="1"/>
            </a:lvl8pPr>
            <a:lvl9pPr marL="2743200" indent="0">
              <a:buNone/>
              <a:defRPr sz="1188"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13"/>
            </a:lvl1pPr>
            <a:lvl2pPr>
              <a:defRPr sz="1500"/>
            </a:lvl2pPr>
            <a:lvl3pPr>
              <a:defRPr sz="1375"/>
            </a:lvl3pPr>
            <a:lvl4pPr>
              <a:defRPr sz="1188"/>
            </a:lvl4pPr>
            <a:lvl5pPr>
              <a:defRPr sz="1188"/>
            </a:lvl5pPr>
            <a:lvl6pPr>
              <a:defRPr sz="1188"/>
            </a:lvl6pPr>
            <a:lvl7pPr>
              <a:defRPr sz="1188"/>
            </a:lvl7pPr>
            <a:lvl8pPr>
              <a:defRPr sz="1188"/>
            </a:lvl8pPr>
            <a:lvl9pPr>
              <a:defRPr sz="1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9" y="1151335"/>
            <a:ext cx="4042171" cy="479821"/>
          </a:xfrm>
        </p:spPr>
        <p:txBody>
          <a:bodyPr anchor="b"/>
          <a:lstStyle>
            <a:lvl1pPr marL="0" indent="0">
              <a:buNone/>
              <a:defRPr sz="1813" b="1"/>
            </a:lvl1pPr>
            <a:lvl2pPr marL="342900" indent="0">
              <a:buNone/>
              <a:defRPr sz="1500" b="1"/>
            </a:lvl2pPr>
            <a:lvl3pPr marL="685800" indent="0">
              <a:buNone/>
              <a:defRPr sz="1375" b="1"/>
            </a:lvl3pPr>
            <a:lvl4pPr marL="1028700" indent="0">
              <a:buNone/>
              <a:defRPr sz="1188" b="1"/>
            </a:lvl4pPr>
            <a:lvl5pPr marL="1371600" indent="0">
              <a:buNone/>
              <a:defRPr sz="1188" b="1"/>
            </a:lvl5pPr>
            <a:lvl6pPr marL="1714500" indent="0">
              <a:buNone/>
              <a:defRPr sz="1188" b="1"/>
            </a:lvl6pPr>
            <a:lvl7pPr marL="2057400" indent="0">
              <a:buNone/>
              <a:defRPr sz="1188" b="1"/>
            </a:lvl7pPr>
            <a:lvl8pPr marL="2400300" indent="0">
              <a:buNone/>
              <a:defRPr sz="1188" b="1"/>
            </a:lvl8pPr>
            <a:lvl9pPr marL="2743200" indent="0">
              <a:buNone/>
              <a:defRPr sz="1188" b="1"/>
            </a:lvl9pPr>
          </a:lstStyle>
          <a:p>
            <a:pPr lvl="0"/>
            <a:r>
              <a:rPr lang="en-US"/>
              <a:t>Click to edit Master text styles</a:t>
            </a:r>
          </a:p>
        </p:txBody>
      </p:sp>
      <p:sp>
        <p:nvSpPr>
          <p:cNvPr id="6" name="Content Placeholder 5"/>
          <p:cNvSpPr>
            <a:spLocks noGrp="1"/>
          </p:cNvSpPr>
          <p:nvPr>
            <p:ph sz="quarter" idx="4"/>
          </p:nvPr>
        </p:nvSpPr>
        <p:spPr>
          <a:xfrm>
            <a:off x="4644629" y="1631156"/>
            <a:ext cx="4042171" cy="2963466"/>
          </a:xfrm>
        </p:spPr>
        <p:txBody>
          <a:bodyPr/>
          <a:lstStyle>
            <a:lvl1pPr>
              <a:defRPr sz="1813"/>
            </a:lvl1pPr>
            <a:lvl2pPr>
              <a:defRPr sz="1500"/>
            </a:lvl2pPr>
            <a:lvl3pPr>
              <a:defRPr sz="1375"/>
            </a:lvl3pPr>
            <a:lvl4pPr>
              <a:defRPr sz="1188"/>
            </a:lvl4pPr>
            <a:lvl5pPr>
              <a:defRPr sz="1188"/>
            </a:lvl5pPr>
            <a:lvl6pPr>
              <a:defRPr sz="1188"/>
            </a:lvl6pPr>
            <a:lvl7pPr>
              <a:defRPr sz="1188"/>
            </a:lvl7pPr>
            <a:lvl8pPr>
              <a:defRPr sz="1188"/>
            </a:lvl8pPr>
            <a:lvl9pPr>
              <a:defRPr sz="1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40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AA2A940-08FA-4FD5-9879-A154FA3AF899}"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5A92462-B8CC-4E49-927C-2DB464A2095A}" type="slidenum">
              <a:rPr lang="en-US" altLang="en-US"/>
              <a:pPr>
                <a:defRPr/>
              </a:pPr>
              <a:t>‹#›</a:t>
            </a:fld>
            <a:endParaRPr lang="en-US" altLang="en-US"/>
          </a:p>
        </p:txBody>
      </p:sp>
    </p:spTree>
    <p:extLst>
      <p:ext uri="{BB962C8B-B14F-4D97-AF65-F5344CB8AC3E}">
        <p14:creationId xmlns:p14="http://schemas.microsoft.com/office/powerpoint/2010/main" val="3782156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58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7" y="204788"/>
            <a:ext cx="5111353" cy="4389835"/>
          </a:xfrm>
        </p:spPr>
        <p:txBody>
          <a:bodyPr/>
          <a:lstStyle>
            <a:lvl1pPr>
              <a:defRPr sz="2375"/>
            </a:lvl1pPr>
            <a:lvl2pPr>
              <a:defRPr sz="2125"/>
            </a:lvl2pPr>
            <a:lvl3pPr>
              <a:defRPr sz="1813"/>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710" cy="3518298"/>
          </a:xfrm>
        </p:spPr>
        <p:txBody>
          <a:bodyPr/>
          <a:lstStyle>
            <a:lvl1pPr marL="0" indent="0">
              <a:buNone/>
              <a:defRPr sz="1063"/>
            </a:lvl1pPr>
            <a:lvl2pPr marL="342900" indent="0">
              <a:buNone/>
              <a:defRPr sz="875"/>
            </a:lvl2pPr>
            <a:lvl3pPr marL="685800" indent="0">
              <a:buNone/>
              <a:defRPr sz="750"/>
            </a:lvl3pPr>
            <a:lvl4pPr marL="1028700" indent="0">
              <a:buNone/>
              <a:defRPr sz="688"/>
            </a:lvl4pPr>
            <a:lvl5pPr marL="1371600" indent="0">
              <a:buNone/>
              <a:defRPr sz="688"/>
            </a:lvl5pPr>
            <a:lvl6pPr marL="1714500" indent="0">
              <a:buNone/>
              <a:defRPr sz="688"/>
            </a:lvl6pPr>
            <a:lvl7pPr marL="2057400" indent="0">
              <a:buNone/>
              <a:defRPr sz="688"/>
            </a:lvl7pPr>
            <a:lvl8pPr marL="2400300" indent="0">
              <a:buNone/>
              <a:defRPr sz="688"/>
            </a:lvl8pPr>
            <a:lvl9pPr marL="2743200" indent="0">
              <a:buNone/>
              <a:defRPr sz="688"/>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224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375"/>
            </a:lvl1pPr>
            <a:lvl2pPr marL="342900" indent="0">
              <a:buNone/>
              <a:defRPr sz="2125"/>
            </a:lvl2pPr>
            <a:lvl3pPr marL="685800" indent="0">
              <a:buNone/>
              <a:defRPr sz="1813"/>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4"/>
            <a:ext cx="5486400" cy="603646"/>
          </a:xfrm>
        </p:spPr>
        <p:txBody>
          <a:bodyPr/>
          <a:lstStyle>
            <a:lvl1pPr marL="0" indent="0">
              <a:buNone/>
              <a:defRPr sz="1063"/>
            </a:lvl1pPr>
            <a:lvl2pPr marL="342900" indent="0">
              <a:buNone/>
              <a:defRPr sz="875"/>
            </a:lvl2pPr>
            <a:lvl3pPr marL="685800" indent="0">
              <a:buNone/>
              <a:defRPr sz="750"/>
            </a:lvl3pPr>
            <a:lvl4pPr marL="1028700" indent="0">
              <a:buNone/>
              <a:defRPr sz="688"/>
            </a:lvl4pPr>
            <a:lvl5pPr marL="1371600" indent="0">
              <a:buNone/>
              <a:defRPr sz="688"/>
            </a:lvl5pPr>
            <a:lvl6pPr marL="1714500" indent="0">
              <a:buNone/>
              <a:defRPr sz="688"/>
            </a:lvl6pPr>
            <a:lvl7pPr marL="2057400" indent="0">
              <a:buNone/>
              <a:defRPr sz="688"/>
            </a:lvl7pPr>
            <a:lvl8pPr marL="2400300" indent="0">
              <a:buNone/>
              <a:defRPr sz="688"/>
            </a:lvl8pPr>
            <a:lvl9pPr marL="2743200" indent="0">
              <a:buNone/>
              <a:defRPr sz="688"/>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9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35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344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A6B4060B-4382-4880-BE58-A0CDEA3B398D}" type="datetimeFigureOut">
              <a:rPr lang="en-US">
                <a:solidFill>
                  <a:prstClr val="black">
                    <a:tint val="75000"/>
                  </a:prstClr>
                </a:solidFill>
              </a:rPr>
              <a:pPr>
                <a:def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9AE876FE-6122-488D-9283-BC2332EB221E}" type="slidenum">
              <a:rPr lang="en-US" altLang="en-US"/>
              <a:pPr>
                <a:defRPr/>
              </a:pPr>
              <a:t>‹#›</a:t>
            </a:fld>
            <a:endParaRPr lang="en-US" altLang="en-US"/>
          </a:p>
        </p:txBody>
      </p:sp>
    </p:spTree>
    <p:extLst>
      <p:ext uri="{BB962C8B-B14F-4D97-AF65-F5344CB8AC3E}">
        <p14:creationId xmlns:p14="http://schemas.microsoft.com/office/powerpoint/2010/main" val="3269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2D9D0A2F-0FC9-477B-BAD1-7534547B7543}" type="datetimeFigureOut">
              <a:rPr lang="en-US">
                <a:solidFill>
                  <a:prstClr val="black">
                    <a:tint val="75000"/>
                  </a:prstClr>
                </a:solidFill>
              </a:rPr>
              <a:pPr>
                <a:def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68B2B738-996E-4578-A6FF-CE46FA3789B7}" type="slidenum">
              <a:rPr lang="en-US" altLang="en-US"/>
              <a:pPr>
                <a:defRPr/>
              </a:pPr>
              <a:t>‹#›</a:t>
            </a:fld>
            <a:endParaRPr lang="en-US" altLang="en-US"/>
          </a:p>
        </p:txBody>
      </p:sp>
    </p:spTree>
    <p:extLst>
      <p:ext uri="{BB962C8B-B14F-4D97-AF65-F5344CB8AC3E}">
        <p14:creationId xmlns:p14="http://schemas.microsoft.com/office/powerpoint/2010/main" val="2805105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8AA1D104-8D89-4FD8-B1A1-68AD76350EFD}" type="datetimeFigureOut">
              <a:rPr lang="en-US">
                <a:solidFill>
                  <a:prstClr val="black">
                    <a:tint val="75000"/>
                  </a:prstClr>
                </a:solidFill>
              </a:rPr>
              <a:pPr>
                <a:def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59427EDF-6F16-43C5-9044-DF5945425120}" type="slidenum">
              <a:rPr lang="en-US" altLang="en-US"/>
              <a:pPr>
                <a:defRPr/>
              </a:pPr>
              <a:t>‹#›</a:t>
            </a:fld>
            <a:endParaRPr lang="en-US" altLang="en-US"/>
          </a:p>
        </p:txBody>
      </p:sp>
    </p:spTree>
    <p:extLst>
      <p:ext uri="{BB962C8B-B14F-4D97-AF65-F5344CB8AC3E}">
        <p14:creationId xmlns:p14="http://schemas.microsoft.com/office/powerpoint/2010/main" val="3958147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33DBB00-734B-4609-98AE-C1FD31C12F72}" type="datetimeFigureOut">
              <a:rPr lang="en-US">
                <a:solidFill>
                  <a:prstClr val="black">
                    <a:tint val="75000"/>
                  </a:prstClr>
                </a:solidFill>
              </a:rPr>
              <a:pPr>
                <a:def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324CE36D-CE37-42F5-A4D1-7059286A4EA6}" type="slidenum">
              <a:rPr lang="en-US" altLang="en-US"/>
              <a:pPr>
                <a:defRPr/>
              </a:pPr>
              <a:t>‹#›</a:t>
            </a:fld>
            <a:endParaRPr lang="en-US" altLang="en-US"/>
          </a:p>
        </p:txBody>
      </p:sp>
    </p:spTree>
    <p:extLst>
      <p:ext uri="{BB962C8B-B14F-4D97-AF65-F5344CB8AC3E}">
        <p14:creationId xmlns:p14="http://schemas.microsoft.com/office/powerpoint/2010/main" val="715596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35FD4487-FD80-4697-AA90-0D70B4491B22}" type="datetimeFigureOut">
              <a:rPr lang="en-US">
                <a:solidFill>
                  <a:prstClr val="black">
                    <a:tint val="75000"/>
                  </a:prstClr>
                </a:solidFill>
              </a:rPr>
              <a:pPr>
                <a:def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9DC2C41-5001-4B0E-A805-65BFD22AC10C}" type="slidenum">
              <a:rPr lang="en-US" altLang="en-US"/>
              <a:pPr>
                <a:defRPr/>
              </a:pPr>
              <a:t>‹#›</a:t>
            </a:fld>
            <a:endParaRPr lang="en-US" altLang="en-US"/>
          </a:p>
        </p:txBody>
      </p:sp>
    </p:spTree>
    <p:extLst>
      <p:ext uri="{BB962C8B-B14F-4D97-AF65-F5344CB8AC3E}">
        <p14:creationId xmlns:p14="http://schemas.microsoft.com/office/powerpoint/2010/main" val="1213830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rtlCol="0">
            <a:normAutofit/>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9F42686B-155A-4E3B-84EE-CA4BCD5B0680}" type="datetimeFigureOut">
              <a:rPr lang="en-US">
                <a:solidFill>
                  <a:prstClr val="black">
                    <a:tint val="75000"/>
                  </a:prstClr>
                </a:solidFill>
              </a:rPr>
              <a:pPr>
                <a:def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69FD8D68-3F46-4FA5-9FD5-30454B9F0DA8}" type="slidenum">
              <a:rPr lang="en-US" altLang="en-US"/>
              <a:pPr>
                <a:defRPr/>
              </a:pPr>
              <a:t>‹#›</a:t>
            </a:fld>
            <a:endParaRPr lang="en-US" altLang="en-US"/>
          </a:p>
        </p:txBody>
      </p:sp>
    </p:spTree>
    <p:extLst>
      <p:ext uri="{BB962C8B-B14F-4D97-AF65-F5344CB8AC3E}">
        <p14:creationId xmlns:p14="http://schemas.microsoft.com/office/powerpoint/2010/main" val="573921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vi-VN"/>
              <a:t>Click to edit Master title style</a:t>
            </a:r>
          </a:p>
        </p:txBody>
      </p:sp>
      <p:sp>
        <p:nvSpPr>
          <p:cNvPr id="2051" name="Text Placeholder 2"/>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Calibri" pitchFamily="34" charset="0"/>
              <a:cs typeface="Arial" pitchFamily="34" charset="0"/>
            </a:endParaRPr>
          </a:p>
        </p:txBody>
      </p:sp>
      <p:sp>
        <p:nvSpPr>
          <p:cNvPr id="5" name="Footer Placeholder 4"/>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Calibri" pitchFamily="34" charset="0"/>
              <a:cs typeface="Arial" pitchFamily="34" charset="0"/>
            </a:endParaRPr>
          </a:p>
        </p:txBody>
      </p:sp>
      <p:sp>
        <p:nvSpPr>
          <p:cNvPr id="6" name="Slide Number Placeholder 5"/>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a:defRPr sz="900" smtClean="0">
                <a:solidFill>
                  <a:srgbClr val="898989"/>
                </a:solidFill>
              </a:defRPr>
            </a:lvl1pPr>
          </a:lstStyle>
          <a:p>
            <a:pPr eaLnBrk="0" fontAlgn="base" hangingPunct="0">
              <a:spcBef>
                <a:spcPct val="0"/>
              </a:spcBef>
              <a:spcAft>
                <a:spcPct val="0"/>
              </a:spcAft>
              <a:defRPr/>
            </a:pPr>
            <a:fld id="{8CDB5649-316A-4FEB-88FD-FE5EB3D05D04}" type="slidenum">
              <a:rPr lang="vi-VN" altLang="en-US">
                <a:latin typeface="Calibri" pitchFamily="34" charset="0"/>
                <a:cs typeface="Arial" pitchFamily="34" charset="0"/>
              </a:rPr>
              <a:pPr eaLnBrk="0" fontAlgn="base" hangingPunct="0">
                <a:spcBef>
                  <a:spcPct val="0"/>
                </a:spcBef>
                <a:spcAft>
                  <a:spcPct val="0"/>
                </a:spcAft>
                <a:defRPr/>
              </a:pPr>
              <a:t>‹#›</a:t>
            </a:fld>
            <a:endParaRPr lang="vi-VN" altLang="en-US">
              <a:latin typeface="Calibri" pitchFamily="34" charset="0"/>
              <a:cs typeface="Arial" pitchFamily="34" charset="0"/>
            </a:endParaRPr>
          </a:p>
        </p:txBody>
      </p:sp>
    </p:spTree>
    <p:extLst>
      <p:ext uri="{BB962C8B-B14F-4D97-AF65-F5344CB8AC3E}">
        <p14:creationId xmlns:p14="http://schemas.microsoft.com/office/powerpoint/2010/main" val="330219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85749"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166" algn="l" defTabSz="685749" rtl="0" fontAlgn="base">
        <a:lnSpc>
          <a:spcPct val="90000"/>
        </a:lnSpc>
        <a:spcBef>
          <a:spcPct val="0"/>
        </a:spcBef>
        <a:spcAft>
          <a:spcPct val="0"/>
        </a:spcAft>
        <a:defRPr sz="3300">
          <a:solidFill>
            <a:schemeClr val="tx1"/>
          </a:solidFill>
          <a:latin typeface="Times New Roman" panose="02020603050405020304" pitchFamily="18" charset="0"/>
        </a:defRPr>
      </a:lvl6pPr>
      <a:lvl7pPr marL="914333" algn="l" defTabSz="685749" rtl="0" fontAlgn="base">
        <a:lnSpc>
          <a:spcPct val="90000"/>
        </a:lnSpc>
        <a:spcBef>
          <a:spcPct val="0"/>
        </a:spcBef>
        <a:spcAft>
          <a:spcPct val="0"/>
        </a:spcAft>
        <a:defRPr sz="3300">
          <a:solidFill>
            <a:schemeClr val="tx1"/>
          </a:solidFill>
          <a:latin typeface="Times New Roman" panose="02020603050405020304" pitchFamily="18" charset="0"/>
        </a:defRPr>
      </a:lvl7pPr>
      <a:lvl8pPr marL="1371498" algn="l" defTabSz="685749" rtl="0" fontAlgn="base">
        <a:lnSpc>
          <a:spcPct val="90000"/>
        </a:lnSpc>
        <a:spcBef>
          <a:spcPct val="0"/>
        </a:spcBef>
        <a:spcAft>
          <a:spcPct val="0"/>
        </a:spcAft>
        <a:defRPr sz="3300">
          <a:solidFill>
            <a:schemeClr val="tx1"/>
          </a:solidFill>
          <a:latin typeface="Times New Roman" panose="02020603050405020304" pitchFamily="18" charset="0"/>
        </a:defRPr>
      </a:lvl8pPr>
      <a:lvl9pPr marL="1828664" algn="l" defTabSz="685749"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38" indent="-171438" algn="l" defTabSz="685749"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13" indent="-171438" algn="l" defTabSz="685749"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186" indent="-171438" algn="l" defTabSz="685749"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060" indent="-171438" algn="l" defTabSz="685749"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2935" indent="-171438" algn="l" defTabSz="685749"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defTabSz="685494"/>
            <a:endParaRPr lang="zh-CN" altLang="en-US" sz="1400">
              <a:solidFill>
                <a:srgbClr val="FFFFFF"/>
              </a:solidFill>
            </a:endParaRPr>
          </a:p>
        </p:txBody>
      </p:sp>
      <p:sp>
        <p:nvSpPr>
          <p:cNvPr id="12" name="文本框 11"/>
          <p:cNvSpPr txBox="1"/>
          <p:nvPr userDrawn="1"/>
        </p:nvSpPr>
        <p:spPr>
          <a:xfrm>
            <a:off x="2973229" y="1764524"/>
            <a:ext cx="3547586" cy="1165703"/>
          </a:xfrm>
          <a:prstGeom prst="rect">
            <a:avLst/>
          </a:prstGeom>
          <a:noFill/>
        </p:spPr>
        <p:txBody>
          <a:bodyPr wrap="square" lIns="68553" tIns="34289" rIns="68553" bIns="34289" rtlCol="0" anchor="t">
            <a:spAutoFit/>
          </a:bodyPr>
          <a:lstStyle/>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0" tIns="45705" rIns="91410" bIns="45705" rtlCol="0">
            <a:spAutoFit/>
          </a:bodyPr>
          <a:lstStyle/>
          <a:p>
            <a:pPr algn="ctr" defTabSz="914018"/>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pic>
        <p:nvPicPr>
          <p:cNvPr id="6" name="Picture 5"/>
          <p:cNvPicPr>
            <a:picLocks noChangeAspect="1"/>
          </p:cNvPicPr>
          <p:nvPr userDrawn="1"/>
        </p:nvPicPr>
        <p:blipFill>
          <a:blip r:embed="rId14"/>
          <a:stretch>
            <a:fillRect/>
          </a:stretch>
        </p:blipFill>
        <p:spPr>
          <a:xfrm>
            <a:off x="0" y="19050"/>
            <a:ext cx="9144000" cy="5124450"/>
          </a:xfrm>
          <a:prstGeom prst="rect">
            <a:avLst/>
          </a:prstGeom>
        </p:spPr>
      </p:pic>
    </p:spTree>
    <p:extLst>
      <p:ext uri="{BB962C8B-B14F-4D97-AF65-F5344CB8AC3E}">
        <p14:creationId xmlns:p14="http://schemas.microsoft.com/office/powerpoint/2010/main" val="385597773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5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49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8" indent="-171378" algn="l" defTabSz="685494"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33" indent="-171378" algn="l" defTabSz="6854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87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1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5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04"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98"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53"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94" rtl="0" eaLnBrk="1" latinLnBrk="0" hangingPunct="1">
        <a:defRPr sz="1400" kern="1200">
          <a:solidFill>
            <a:schemeClr val="tx1"/>
          </a:solidFill>
          <a:latin typeface="+mn-lt"/>
          <a:ea typeface="+mn-ea"/>
          <a:cs typeface="+mn-cs"/>
        </a:defRPr>
      </a:lvl1pPr>
      <a:lvl2pPr marL="342740" algn="l" defTabSz="685494" rtl="0" eaLnBrk="1" latinLnBrk="0" hangingPunct="1">
        <a:defRPr sz="1400" kern="1200">
          <a:solidFill>
            <a:schemeClr val="tx1"/>
          </a:solidFill>
          <a:latin typeface="+mn-lt"/>
          <a:ea typeface="+mn-ea"/>
          <a:cs typeface="+mn-cs"/>
        </a:defRPr>
      </a:lvl2pPr>
      <a:lvl3pPr marL="685494" algn="l" defTabSz="685494" rtl="0" eaLnBrk="1" latinLnBrk="0" hangingPunct="1">
        <a:defRPr sz="1400" kern="1200">
          <a:solidFill>
            <a:schemeClr val="tx1"/>
          </a:solidFill>
          <a:latin typeface="+mn-lt"/>
          <a:ea typeface="+mn-ea"/>
          <a:cs typeface="+mn-cs"/>
        </a:defRPr>
      </a:lvl3pPr>
      <a:lvl4pPr marL="1028241" algn="l" defTabSz="685494" rtl="0" eaLnBrk="1" latinLnBrk="0" hangingPunct="1">
        <a:defRPr sz="1400" kern="1200">
          <a:solidFill>
            <a:schemeClr val="tx1"/>
          </a:solidFill>
          <a:latin typeface="+mn-lt"/>
          <a:ea typeface="+mn-ea"/>
          <a:cs typeface="+mn-cs"/>
        </a:defRPr>
      </a:lvl4pPr>
      <a:lvl5pPr marL="1370988" algn="l" defTabSz="685494" rtl="0" eaLnBrk="1" latinLnBrk="0" hangingPunct="1">
        <a:defRPr sz="1400" kern="1200">
          <a:solidFill>
            <a:schemeClr val="tx1"/>
          </a:solidFill>
          <a:latin typeface="+mn-lt"/>
          <a:ea typeface="+mn-ea"/>
          <a:cs typeface="+mn-cs"/>
        </a:defRPr>
      </a:lvl5pPr>
      <a:lvl6pPr marL="1713743" algn="l" defTabSz="685494" rtl="0" eaLnBrk="1" latinLnBrk="0" hangingPunct="1">
        <a:defRPr sz="1400" kern="1200">
          <a:solidFill>
            <a:schemeClr val="tx1"/>
          </a:solidFill>
          <a:latin typeface="+mn-lt"/>
          <a:ea typeface="+mn-ea"/>
          <a:cs typeface="+mn-cs"/>
        </a:defRPr>
      </a:lvl6pPr>
      <a:lvl7pPr marL="2056481" algn="l" defTabSz="685494" rtl="0" eaLnBrk="1" latinLnBrk="0" hangingPunct="1">
        <a:defRPr sz="1400" kern="1200">
          <a:solidFill>
            <a:schemeClr val="tx1"/>
          </a:solidFill>
          <a:latin typeface="+mn-lt"/>
          <a:ea typeface="+mn-ea"/>
          <a:cs typeface="+mn-cs"/>
        </a:defRPr>
      </a:lvl7pPr>
      <a:lvl8pPr marL="2399220" algn="l" defTabSz="685494" rtl="0" eaLnBrk="1" latinLnBrk="0" hangingPunct="1">
        <a:defRPr sz="1400" kern="1200">
          <a:solidFill>
            <a:schemeClr val="tx1"/>
          </a:solidFill>
          <a:latin typeface="+mn-lt"/>
          <a:ea typeface="+mn-ea"/>
          <a:cs typeface="+mn-cs"/>
        </a:defRPr>
      </a:lvl8pPr>
      <a:lvl9pPr marL="2741960" algn="l" defTabSz="68549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F1F3"/>
        </a:solidFill>
        <a:effectLst/>
      </p:bgPr>
    </p:bg>
    <p:spTree>
      <p:nvGrpSpPr>
        <p:cNvPr id="1" name=""/>
        <p:cNvGrpSpPr/>
        <p:nvPr/>
      </p:nvGrpSpPr>
      <p:grpSpPr>
        <a:xfrm>
          <a:off x="0" y="0"/>
          <a:ext cx="0" cy="0"/>
          <a:chOff x="0" y="0"/>
          <a:chExt cx="0" cy="0"/>
        </a:xfrm>
      </p:grpSpPr>
      <p:pic>
        <p:nvPicPr>
          <p:cNvPr id="11" name="图片 13">
            <a:extLst>
              <a:ext uri="{FF2B5EF4-FFF2-40B4-BE49-F238E27FC236}">
                <a16:creationId xmlns:a16="http://schemas.microsoft.com/office/drawing/2014/main" id="{99559524-147D-1041-BF6F-FAA39E4B5445}"/>
              </a:ext>
            </a:extLst>
          </p:cNvPr>
          <p:cNvPicPr>
            <a:picLocks noChangeAspect="1"/>
          </p:cNvPicPr>
          <p:nvPr userDrawn="1"/>
        </p:nvPicPr>
        <p:blipFill rotWithShape="1">
          <a:blip r:embed="rId13"/>
          <a:srcRect r="70952"/>
          <a:stretch/>
        </p:blipFill>
        <p:spPr>
          <a:xfrm>
            <a:off x="1" y="0"/>
            <a:ext cx="2656114" cy="4533288"/>
          </a:xfrm>
          <a:prstGeom prst="rect">
            <a:avLst/>
          </a:prstGeom>
        </p:spPr>
      </p:pic>
      <p:pic>
        <p:nvPicPr>
          <p:cNvPr id="12" name="图片 7">
            <a:extLst>
              <a:ext uri="{FF2B5EF4-FFF2-40B4-BE49-F238E27FC236}">
                <a16:creationId xmlns:a16="http://schemas.microsoft.com/office/drawing/2014/main" id="{98F568C5-566C-4C4D-AC5A-DA54FC568206}"/>
              </a:ext>
            </a:extLst>
          </p:cNvPr>
          <p:cNvPicPr>
            <a:picLocks noChangeAspect="1"/>
          </p:cNvPicPr>
          <p:nvPr userDrawn="1"/>
        </p:nvPicPr>
        <p:blipFill rotWithShape="1">
          <a:blip r:embed="rId13"/>
          <a:srcRect l="63333"/>
          <a:stretch/>
        </p:blipFill>
        <p:spPr>
          <a:xfrm>
            <a:off x="5791200" y="-1"/>
            <a:ext cx="3352800" cy="4533288"/>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109728" tIns="54864" rIns="109728" bIns="54864"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3"/>
          </a:xfrm>
          <a:prstGeom prst="rect">
            <a:avLst/>
          </a:prstGeom>
        </p:spPr>
        <p:txBody>
          <a:bodyPr vert="horz" lIns="109728" tIns="54864" rIns="109728" bIns="54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109728" tIns="54864" rIns="109728" bIns="54864" rtlCol="0" anchor="ctr"/>
          <a:lstStyle>
            <a:lvl1pPr algn="l">
              <a:defRPr sz="875">
                <a:solidFill>
                  <a:schemeClr val="tx1">
                    <a:tint val="75000"/>
                  </a:schemeClr>
                </a:solidFill>
              </a:defRPr>
            </a:lvl1pPr>
          </a:lstStyle>
          <a:p>
            <a:pPr defTabSz="685800"/>
            <a:fld id="{960A0A33-B754-423E-86F5-572734A766C2}" type="datetimeFigureOut">
              <a:rPr lang="en-US" smtClean="0">
                <a:solidFill>
                  <a:prstClr val="black">
                    <a:tint val="75000"/>
                  </a:prstClr>
                </a:solidFill>
              </a:rPr>
              <a:pPr defTabSz="685800"/>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09728" tIns="54864" rIns="109728" bIns="54864" rtlCol="0" anchor="ctr"/>
          <a:lstStyle>
            <a:lvl1pPr algn="ctr">
              <a:defRPr sz="875">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09728" tIns="54864" rIns="109728" bIns="54864" rtlCol="0" anchor="ctr"/>
          <a:lstStyle>
            <a:lvl1pPr algn="r">
              <a:defRPr sz="875">
                <a:solidFill>
                  <a:schemeClr val="tx1">
                    <a:tint val="75000"/>
                  </a:schemeClr>
                </a:solidFill>
              </a:defRPr>
            </a:lvl1pPr>
          </a:lstStyle>
          <a:p>
            <a:pPr defTabSz="685800"/>
            <a:fld id="{6B398A1F-74DE-4F41-8BC7-5C0B49AA43DD}" type="slidenum">
              <a:rPr lang="en-US" smtClean="0">
                <a:solidFill>
                  <a:prstClr val="black">
                    <a:tint val="75000"/>
                  </a:prstClr>
                </a:solidFill>
              </a:rPr>
              <a:pPr defTabSz="685800"/>
              <a:t>‹#›</a:t>
            </a:fld>
            <a:endParaRPr lang="en-US">
              <a:solidFill>
                <a:prstClr val="black">
                  <a:tint val="75000"/>
                </a:prstClr>
              </a:solidFill>
            </a:endParaRPr>
          </a:p>
        </p:txBody>
      </p:sp>
      <p:pic>
        <p:nvPicPr>
          <p:cNvPr id="7" name="图片 8">
            <a:extLst>
              <a:ext uri="{FF2B5EF4-FFF2-40B4-BE49-F238E27FC236}">
                <a16:creationId xmlns:a16="http://schemas.microsoft.com/office/drawing/2014/main" id="{6F5D2641-F6EC-4641-9C73-0879E268C730}"/>
              </a:ext>
            </a:extLst>
          </p:cNvPr>
          <p:cNvPicPr>
            <a:picLocks noChangeAspect="1"/>
          </p:cNvPicPr>
          <p:nvPr userDrawn="1"/>
        </p:nvPicPr>
        <p:blipFill>
          <a:blip r:embed="rId14"/>
          <a:stretch>
            <a:fillRect/>
          </a:stretch>
        </p:blipFill>
        <p:spPr>
          <a:xfrm>
            <a:off x="0" y="1210"/>
            <a:ext cx="9144000" cy="5141081"/>
          </a:xfrm>
          <a:prstGeom prst="rect">
            <a:avLst/>
          </a:prstGeom>
        </p:spPr>
      </p:pic>
      <p:grpSp>
        <p:nvGrpSpPr>
          <p:cNvPr id="8" name="组合 10">
            <a:extLst>
              <a:ext uri="{FF2B5EF4-FFF2-40B4-BE49-F238E27FC236}">
                <a16:creationId xmlns:a16="http://schemas.microsoft.com/office/drawing/2014/main" id="{ACD69A52-27D9-6D40-9194-871B895700BB}"/>
              </a:ext>
            </a:extLst>
          </p:cNvPr>
          <p:cNvGrpSpPr/>
          <p:nvPr userDrawn="1"/>
        </p:nvGrpSpPr>
        <p:grpSpPr>
          <a:xfrm>
            <a:off x="234316" y="240211"/>
            <a:ext cx="8675369" cy="4663079"/>
            <a:chOff x="2246898" y="972460"/>
            <a:chExt cx="7698203" cy="3497470"/>
          </a:xfrm>
        </p:grpSpPr>
        <p:sp>
          <p:nvSpPr>
            <p:cNvPr id="9" name="圆角矩形 11">
              <a:extLst>
                <a:ext uri="{FF2B5EF4-FFF2-40B4-BE49-F238E27FC236}">
                  <a16:creationId xmlns:a16="http://schemas.microsoft.com/office/drawing/2014/main" id="{C29DA6D8-DCF8-5A44-842A-6D858F947100}"/>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sp>
          <p:nvSpPr>
            <p:cNvPr id="10" name="圆角矩形 12">
              <a:extLst>
                <a:ext uri="{FF2B5EF4-FFF2-40B4-BE49-F238E27FC236}">
                  <a16:creationId xmlns:a16="http://schemas.microsoft.com/office/drawing/2014/main" id="{C0AF0BD6-D56E-4F48-A600-04D785145382}"/>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13" name="TextBox 12"/>
          <p:cNvSpPr txBox="1"/>
          <p:nvPr userDrawn="1"/>
        </p:nvSpPr>
        <p:spPr>
          <a:xfrm>
            <a:off x="3448050" y="0"/>
            <a:ext cx="523875" cy="207749"/>
          </a:xfrm>
          <a:prstGeom prst="rect">
            <a:avLst/>
          </a:prstGeom>
          <a:noFill/>
        </p:spPr>
        <p:txBody>
          <a:bodyPr wrap="square" rtlCol="0">
            <a:spAutoFit/>
          </a:bodyPr>
          <a:lstStyle/>
          <a:p>
            <a:pPr algn="ctr" defTabSz="685800"/>
            <a:r>
              <a:rPr lang="en-US" sz="750" dirty="0">
                <a:solidFill>
                  <a:prstClr val="white">
                    <a:lumMod val="65000"/>
                  </a:prstClr>
                </a:solidFill>
              </a:rPr>
              <a:t>V.H</a:t>
            </a:r>
          </a:p>
        </p:txBody>
      </p:sp>
    </p:spTree>
    <p:extLst>
      <p:ext uri="{BB962C8B-B14F-4D97-AF65-F5344CB8AC3E}">
        <p14:creationId xmlns:p14="http://schemas.microsoft.com/office/powerpoint/2010/main" val="36158045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13"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375"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25"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13"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75" kern="1200">
          <a:solidFill>
            <a:schemeClr val="tx1"/>
          </a:solidFill>
          <a:latin typeface="+mn-lt"/>
          <a:ea typeface="+mn-ea"/>
          <a:cs typeface="+mn-cs"/>
        </a:defRPr>
      </a:lvl1pPr>
      <a:lvl2pPr marL="342900" algn="l" defTabSz="685800" rtl="0" eaLnBrk="1" latinLnBrk="0" hangingPunct="1">
        <a:defRPr sz="1375" kern="1200">
          <a:solidFill>
            <a:schemeClr val="tx1"/>
          </a:solidFill>
          <a:latin typeface="+mn-lt"/>
          <a:ea typeface="+mn-ea"/>
          <a:cs typeface="+mn-cs"/>
        </a:defRPr>
      </a:lvl2pPr>
      <a:lvl3pPr marL="685800" algn="l" defTabSz="685800" rtl="0" eaLnBrk="1" latinLnBrk="0" hangingPunct="1">
        <a:defRPr sz="1375" kern="1200">
          <a:solidFill>
            <a:schemeClr val="tx1"/>
          </a:solidFill>
          <a:latin typeface="+mn-lt"/>
          <a:ea typeface="+mn-ea"/>
          <a:cs typeface="+mn-cs"/>
        </a:defRPr>
      </a:lvl3pPr>
      <a:lvl4pPr marL="1028700" algn="l" defTabSz="685800" rtl="0" eaLnBrk="1" latinLnBrk="0" hangingPunct="1">
        <a:defRPr sz="1375" kern="1200">
          <a:solidFill>
            <a:schemeClr val="tx1"/>
          </a:solidFill>
          <a:latin typeface="+mn-lt"/>
          <a:ea typeface="+mn-ea"/>
          <a:cs typeface="+mn-cs"/>
        </a:defRPr>
      </a:lvl4pPr>
      <a:lvl5pPr marL="1371600" algn="l" defTabSz="685800" rtl="0" eaLnBrk="1" latinLnBrk="0" hangingPunct="1">
        <a:defRPr sz="1375" kern="1200">
          <a:solidFill>
            <a:schemeClr val="tx1"/>
          </a:solidFill>
          <a:latin typeface="+mn-lt"/>
          <a:ea typeface="+mn-ea"/>
          <a:cs typeface="+mn-cs"/>
        </a:defRPr>
      </a:lvl5pPr>
      <a:lvl6pPr marL="1714500" algn="l" defTabSz="685800" rtl="0" eaLnBrk="1" latinLnBrk="0" hangingPunct="1">
        <a:defRPr sz="1375" kern="1200">
          <a:solidFill>
            <a:schemeClr val="tx1"/>
          </a:solidFill>
          <a:latin typeface="+mn-lt"/>
          <a:ea typeface="+mn-ea"/>
          <a:cs typeface="+mn-cs"/>
        </a:defRPr>
      </a:lvl6pPr>
      <a:lvl7pPr marL="2057400" algn="l" defTabSz="685800" rtl="0" eaLnBrk="1" latinLnBrk="0" hangingPunct="1">
        <a:defRPr sz="1375" kern="1200">
          <a:solidFill>
            <a:schemeClr val="tx1"/>
          </a:solidFill>
          <a:latin typeface="+mn-lt"/>
          <a:ea typeface="+mn-ea"/>
          <a:cs typeface="+mn-cs"/>
        </a:defRPr>
      </a:lvl7pPr>
      <a:lvl8pPr marL="2400300" algn="l" defTabSz="685800" rtl="0" eaLnBrk="1" latinLnBrk="0" hangingPunct="1">
        <a:defRPr sz="1375" kern="1200">
          <a:solidFill>
            <a:schemeClr val="tx1"/>
          </a:solidFill>
          <a:latin typeface="+mn-lt"/>
          <a:ea typeface="+mn-ea"/>
          <a:cs typeface="+mn-cs"/>
        </a:defRPr>
      </a:lvl8pPr>
      <a:lvl9pPr marL="2743200" algn="l" defTabSz="685800" rtl="0" eaLnBrk="1" latinLnBrk="0" hangingPunct="1">
        <a:defRPr sz="13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5.emf"/><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4.emf"/><Relationship Id="rId17" Type="http://schemas.openxmlformats.org/officeDocument/2006/relationships/image" Target="../media/image29.png"/><Relationship Id="rId2" Type="http://schemas.openxmlformats.org/officeDocument/2006/relationships/tags" Target="../tags/tag3.xml"/><Relationship Id="rId16" Type="http://schemas.openxmlformats.org/officeDocument/2006/relationships/image" Target="../media/image28.emf"/><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3.emf"/><Relationship Id="rId5" Type="http://schemas.openxmlformats.org/officeDocument/2006/relationships/tags" Target="../tags/tag6.xml"/><Relationship Id="rId1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tags" Target="../tags/tag5.xml"/><Relationship Id="rId9" Type="http://schemas.openxmlformats.org/officeDocument/2006/relationships/notesSlide" Target="../notesSlides/notesSlide13.xml"/><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7.gi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 y="95"/>
            <a:ext cx="9143664" cy="5143311"/>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495192" y="955705"/>
            <a:ext cx="6153617" cy="3424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61581" y="2952750"/>
            <a:ext cx="6420838" cy="2119766"/>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1" y="612561"/>
            <a:ext cx="981416" cy="10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231383" y="3676650"/>
            <a:ext cx="4552994" cy="692410"/>
          </a:xfrm>
          <a:prstGeom prst="rect">
            <a:avLst/>
          </a:prstGeom>
          <a:noFill/>
        </p:spPr>
        <p:txBody>
          <a:bodyPr wrap="none" lIns="68493" tIns="34247" rIns="68493" bIns="34247">
            <a:spAutoFit/>
          </a:bodyPr>
          <a:lstStyle/>
          <a:p>
            <a:pPr algn="ctr">
              <a:defRPr/>
            </a:pPr>
            <a:r>
              <a:rPr lang="en-US"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79D01128-0459-4AA6-BF00-83022E6963F7}"/>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3467605" y="562939"/>
            <a:ext cx="5311436" cy="4124750"/>
          </a:xfrm>
          <a:prstGeom prst="rect">
            <a:avLst/>
          </a:prstGeom>
          <a:ln>
            <a:noFill/>
          </a:ln>
        </p:spPr>
      </p:pic>
      <p:sp>
        <p:nvSpPr>
          <p:cNvPr id="5" name="文本框 10">
            <a:extLst>
              <a:ext uri="{FF2B5EF4-FFF2-40B4-BE49-F238E27FC236}">
                <a16:creationId xmlns:a16="http://schemas.microsoft.com/office/drawing/2014/main" id="{077B507D-2369-43FD-A98F-9ECEF3460771}"/>
              </a:ext>
            </a:extLst>
          </p:cNvPr>
          <p:cNvSpPr txBox="1"/>
          <p:nvPr/>
        </p:nvSpPr>
        <p:spPr>
          <a:xfrm>
            <a:off x="3873619" y="1084122"/>
            <a:ext cx="4589551" cy="1938976"/>
          </a:xfrm>
          <a:prstGeom prst="rect">
            <a:avLst/>
          </a:prstGeom>
          <a:noFill/>
        </p:spPr>
        <p:txBody>
          <a:bodyPr wrap="square" lIns="91418" tIns="45709" rIns="91418" bIns="45709" rtlCol="0">
            <a:spAutoFit/>
          </a:bodyPr>
          <a:lstStyle/>
          <a:p>
            <a:pPr algn="ctr" defTabSz="913950"/>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3" y="-92595"/>
            <a:ext cx="4673063" cy="5435814"/>
          </a:xfrm>
          <a:prstGeom prst="rect">
            <a:avLst/>
          </a:prstGeom>
        </p:spPr>
      </p:pic>
    </p:spTree>
    <p:extLst>
      <p:ext uri="{BB962C8B-B14F-4D97-AF65-F5344CB8AC3E}">
        <p14:creationId xmlns:p14="http://schemas.microsoft.com/office/powerpoint/2010/main" val="190450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iterate type="wd">
                                    <p:tmAbs val="100"/>
                                  </p:iterate>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990600" y="234131"/>
            <a:ext cx="7848599" cy="523220"/>
          </a:xfrm>
          <a:prstGeom prst="rect">
            <a:avLst/>
          </a:prstGeom>
          <a:noFill/>
        </p:spPr>
        <p:txBody>
          <a:bodyPr wrap="square" lIns="91424" tIns="45712" rIns="91424" bIns="45712" rtlCol="0">
            <a:spAutoFit/>
          </a:bodyPr>
          <a:lstStyle/>
          <a:p>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Cô con gái 8 tưởi lo lắng về điều gì?</a:t>
            </a:r>
          </a:p>
        </p:txBody>
      </p:sp>
      <p:sp>
        <p:nvSpPr>
          <p:cNvPr id="10" name="TextBox 9"/>
          <p:cNvSpPr txBox="1"/>
          <p:nvPr/>
        </p:nvSpPr>
        <p:spPr>
          <a:xfrm>
            <a:off x="152400" y="2754635"/>
            <a:ext cx="8686800" cy="931022"/>
          </a:xfrm>
          <a:prstGeom prst="rect">
            <a:avLst/>
          </a:prstGeom>
          <a:noFill/>
        </p:spPr>
        <p:txBody>
          <a:bodyPr wrap="square" lIns="68574" tIns="34289" rIns="68574" bIns="34289" rtlCol="0" anchor="ctr">
            <a:spAutoFit/>
          </a:bodyPr>
          <a:lstStyle/>
          <a:p>
            <a:pPr algn="ctr" defTabSz="685783"/>
            <a:r>
              <a:rPr lang="vi-VN" sz="2800" dirty="0">
                <a:latin typeface="Arial-Rounded" panose="020B0500000000000000" pitchFamily="34" charset="0"/>
                <a:ea typeface="Arial-Rounded" panose="020B0500000000000000" pitchFamily="34" charset="0"/>
                <a:cs typeface="Arial-Rounded" panose="020B0500000000000000" pitchFamily="34" charset="0"/>
              </a:rPr>
              <a:t>Cô con gái 8 tuổi lo lắng em lấy bút chì màu viết lên tường trong phòng mới sơn nhưng cô nói em không nghe.</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2514600" y="611976"/>
            <a:ext cx="3417570" cy="2288034"/>
          </a:xfrm>
          <a:prstGeom prst="rect">
            <a:avLst/>
          </a:prstGeom>
        </p:spPr>
      </p:pic>
    </p:spTree>
    <p:extLst>
      <p:ext uri="{BB962C8B-B14F-4D97-AF65-F5344CB8AC3E}">
        <p14:creationId xmlns:p14="http://schemas.microsoft.com/office/powerpoint/2010/main" val="1164635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1222822" y="48726"/>
            <a:ext cx="6700150"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Người mẹ trách con trai như thế nào?</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2864112" y="606822"/>
            <a:ext cx="4451088" cy="2955528"/>
          </a:xfrm>
          <a:prstGeom prst="rect">
            <a:avLst/>
          </a:prstGeom>
        </p:spPr>
      </p:pic>
      <p:sp>
        <p:nvSpPr>
          <p:cNvPr id="13" name="TextBox 12"/>
          <p:cNvSpPr txBox="1"/>
          <p:nvPr/>
        </p:nvSpPr>
        <p:spPr>
          <a:xfrm>
            <a:off x="197224" y="3597226"/>
            <a:ext cx="8751346" cy="931022"/>
          </a:xfrm>
          <a:prstGeom prst="rect">
            <a:avLst/>
          </a:prstGeom>
          <a:noFill/>
        </p:spPr>
        <p:txBody>
          <a:bodyPr wrap="square" lIns="68574" tIns="34289" rIns="68574" bIns="34289" rtlCol="0">
            <a:spAutoFit/>
          </a:bodyPr>
          <a:lstStyle/>
          <a:p>
            <a:pPr algn="ctr" defTabSz="685783"/>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Người mẹ trách con trai về công sức, tiền bạc và khoản chi phí vì trò chơi không đúng chỗ của con.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66676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Điều gì đã làm người mẹ cảm động và ân hận?</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2332539" y="535361"/>
            <a:ext cx="3417570" cy="2288034"/>
          </a:xfrm>
          <a:prstGeom prst="rect">
            <a:avLst/>
          </a:prstGeom>
        </p:spPr>
      </p:pic>
      <p:sp>
        <p:nvSpPr>
          <p:cNvPr id="10" name="TextBox 9"/>
          <p:cNvSpPr txBox="1"/>
          <p:nvPr/>
        </p:nvSpPr>
        <p:spPr>
          <a:xfrm>
            <a:off x="304800" y="2952750"/>
            <a:ext cx="8762999" cy="1361909"/>
          </a:xfrm>
          <a:prstGeom prst="rect">
            <a:avLst/>
          </a:prstGeom>
          <a:noFill/>
        </p:spPr>
        <p:txBody>
          <a:bodyPr wrap="square" lIns="68574" tIns="34289" rIns="68574" bIns="34289" rtlCol="0">
            <a:spAutoFit/>
          </a:bodyPr>
          <a:lstStyle/>
          <a:p>
            <a:pPr algn="ctr" defTabSz="685783"/>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Người mẹ cảm động và ân hận khi nhìn thấy dòng chữ “Con yêu mẹ” được viết nắn nót trên tường, viền bằng một trái tim nguệch ngoạc nhưng rất ngộ nghĩnh, dễ thương.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1143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81650" y="28846"/>
            <a:ext cx="8757550" cy="954091"/>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4.</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Người mẹ đã làm gì với tờ giấy dán tường có bức vẽ của c</a:t>
            </a:r>
            <a:r>
              <a:rPr lang="en-GB" sz="2800" dirty="0">
                <a:latin typeface="Arial-Rounded" panose="020B0500000000000000" pitchFamily="34" charset="0"/>
                <a:ea typeface="Arial-Rounded" panose="020B0500000000000000" pitchFamily="34" charset="0"/>
                <a:cs typeface="Arial-Rounded" panose="020B0500000000000000" pitchFamily="34" charset="0"/>
              </a:rPr>
              <a:t>on.</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2414954" y="590550"/>
            <a:ext cx="4343400" cy="3027319"/>
          </a:xfrm>
          <a:prstGeom prst="rect">
            <a:avLst/>
          </a:prstGeom>
        </p:spPr>
      </p:pic>
      <p:sp>
        <p:nvSpPr>
          <p:cNvPr id="13" name="TextBox 12"/>
          <p:cNvSpPr txBox="1"/>
          <p:nvPr/>
        </p:nvSpPr>
        <p:spPr>
          <a:xfrm>
            <a:off x="231325" y="3350103"/>
            <a:ext cx="8458200" cy="1361909"/>
          </a:xfrm>
          <a:prstGeom prst="rect">
            <a:avLst/>
          </a:prstGeom>
          <a:noFill/>
        </p:spPr>
        <p:txBody>
          <a:bodyPr wrap="square" lIns="68574" tIns="34289" rIns="68574" bIns="34289" rtlCol="0">
            <a:spAutoFit/>
          </a:bodyPr>
          <a:lstStyle/>
          <a:p>
            <a:pPr algn="just" defTabSz="914310"/>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Người mẹ vẫn giữ nguyên sau bao thời gian trôi qua và gắn thêm một cái khung ảnh rỗng treo để bao bọc lấy tờ giấy đó.</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3589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8"/>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rot="840640">
            <a:off x="6890820" y="1376897"/>
            <a:ext cx="2193472" cy="2473779"/>
          </a:xfrm>
          <a:prstGeom prst="rect">
            <a:avLst/>
          </a:prstGeom>
          <a:effectLst>
            <a:outerShdw blurRad="63500" sx="102000" sy="102000" algn="ctr" rotWithShape="0">
              <a:prstClr val="black">
                <a:alpha val="40000"/>
              </a:prstClr>
            </a:outerShdw>
          </a:effectLst>
        </p:spPr>
      </p:pic>
      <p:pic>
        <p:nvPicPr>
          <p:cNvPr id="3" name="PA_图片 29"/>
          <p:cNvPicPr>
            <a:picLocks noChangeAspect="1"/>
          </p:cNvPicPr>
          <p:nvPr>
            <p:custDataLst>
              <p:tags r:id="rId2"/>
            </p:custDataLst>
          </p:nvPr>
        </p:nvPicPr>
        <p:blipFill>
          <a:blip r:embed="rId11">
            <a:lum contrast="20000"/>
          </a:blip>
          <a:stretch>
            <a:fillRect/>
          </a:stretch>
        </p:blipFill>
        <p:spPr>
          <a:xfrm rot="20748854">
            <a:off x="1317086" y="883044"/>
            <a:ext cx="1394352" cy="2130694"/>
          </a:xfrm>
          <a:prstGeom prst="rect">
            <a:avLst/>
          </a:prstGeom>
          <a:effectLst>
            <a:outerShdw blurRad="63500" sx="102000" sy="102000" algn="ctr" rotWithShape="0">
              <a:prstClr val="black">
                <a:alpha val="40000"/>
              </a:prstClr>
            </a:outerShdw>
          </a:effectLst>
        </p:spPr>
      </p:pic>
      <p:sp>
        <p:nvSpPr>
          <p:cNvPr id="4" name="PA_任意多边形 8"/>
          <p:cNvSpPr/>
          <p:nvPr>
            <p:custDataLst>
              <p:tags r:id="rId3"/>
            </p:custDataLst>
          </p:nvPr>
        </p:nvSpPr>
        <p:spPr bwMode="auto">
          <a:xfrm>
            <a:off x="1795550" y="706580"/>
            <a:ext cx="5939319" cy="4240189"/>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34" tIns="45717" rIns="91434" bIns="45717" numCol="1" anchor="t" anchorCtr="0" compatLnSpc="1"/>
          <a:lstStyle/>
          <a:p>
            <a:pPr defTabSz="914310"/>
            <a:endParaRPr lang="zh-CN" altLang="en-US">
              <a:solidFill>
                <a:prstClr val="black"/>
              </a:solidFill>
            </a:endParaRPr>
          </a:p>
        </p:txBody>
      </p:sp>
      <p:pic>
        <p:nvPicPr>
          <p:cNvPr id="5" name="PA_图片 12"/>
          <p:cNvPicPr>
            <a:picLocks noChangeAspect="1"/>
          </p:cNvPicPr>
          <p:nvPr>
            <p:custDataLst>
              <p:tags r:id="rId4"/>
            </p:custDataLst>
          </p:nvPr>
        </p:nvPicPr>
        <p:blipFill>
          <a:blip r:embed="rId12">
            <a:lum contrast="20000"/>
          </a:blip>
          <a:stretch>
            <a:fillRect/>
          </a:stretch>
        </p:blipFill>
        <p:spPr>
          <a:xfrm>
            <a:off x="3475964" y="1016216"/>
            <a:ext cx="661503" cy="521814"/>
          </a:xfrm>
          <a:prstGeom prst="rect">
            <a:avLst/>
          </a:prstGeom>
        </p:spPr>
      </p:pic>
      <p:grpSp>
        <p:nvGrpSpPr>
          <p:cNvPr id="6" name="PA_组合 25"/>
          <p:cNvGrpSpPr/>
          <p:nvPr>
            <p:custDataLst>
              <p:tags r:id="rId5"/>
            </p:custDataLst>
          </p:nvPr>
        </p:nvGrpSpPr>
        <p:grpSpPr>
          <a:xfrm rot="332723">
            <a:off x="-271046" y="1698077"/>
            <a:ext cx="3113506" cy="3766989"/>
            <a:chOff x="-191416" y="1715608"/>
            <a:chExt cx="4833378" cy="5562962"/>
          </a:xfrm>
          <a:effectLst>
            <a:outerShdw blurRad="63500" sx="102000" sy="102000" algn="ctr" rotWithShape="0">
              <a:prstClr val="black">
                <a:alpha val="40000"/>
              </a:prstClr>
            </a:outerShdw>
          </a:effectLst>
        </p:grpSpPr>
        <p:pic>
          <p:nvPicPr>
            <p:cNvPr id="7" name="图片 21"/>
            <p:cNvPicPr>
              <a:picLocks noChangeAspect="1"/>
            </p:cNvPicPr>
            <p:nvPr/>
          </p:nvPicPr>
          <p:blipFill>
            <a:blip r:embed="rId13"/>
            <a:stretch>
              <a:fillRect/>
            </a:stretch>
          </p:blipFill>
          <p:spPr>
            <a:xfrm rot="20366001">
              <a:off x="726962" y="5748570"/>
              <a:ext cx="3915000" cy="1530000"/>
            </a:xfrm>
            <a:prstGeom prst="rect">
              <a:avLst/>
            </a:prstGeom>
          </p:spPr>
        </p:pic>
        <p:pic>
          <p:nvPicPr>
            <p:cNvPr id="8"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005">
              <a:off x="-191416" y="1715608"/>
              <a:ext cx="4448851" cy="4697427"/>
            </a:xfrm>
            <a:prstGeom prst="rect">
              <a:avLst/>
            </a:prstGeom>
          </p:spPr>
        </p:pic>
      </p:grpSp>
      <p:sp>
        <p:nvSpPr>
          <p:cNvPr id="9" name="文本框 9">
            <a:extLst>
              <a:ext uri="{FF2B5EF4-FFF2-40B4-BE49-F238E27FC236}">
                <a16:creationId xmlns:a16="http://schemas.microsoft.com/office/drawing/2014/main" id="{62F11300-555F-4130-90FA-E98B12B14EF9}"/>
              </a:ext>
            </a:extLst>
          </p:cNvPr>
          <p:cNvSpPr txBox="1"/>
          <p:nvPr/>
        </p:nvSpPr>
        <p:spPr>
          <a:xfrm>
            <a:off x="2685913" y="2372415"/>
            <a:ext cx="4158595" cy="1054133"/>
          </a:xfrm>
          <a:prstGeom prst="rect">
            <a:avLst/>
          </a:prstGeom>
          <a:noFill/>
        </p:spPr>
        <p:txBody>
          <a:bodyPr wrap="square" lIns="68567" tIns="34289" rIns="68567" bIns="34289" rtlCol="0">
            <a:spAutoFit/>
          </a:bodyPr>
          <a:lstStyle/>
          <a:p>
            <a:pPr algn="ctr" defTabSz="685528"/>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BÌNH CHỌN NHÓM, CÁ NHÂN KỂ CHUYỆN HAY. </a:t>
            </a:r>
          </a:p>
        </p:txBody>
      </p:sp>
      <p:pic>
        <p:nvPicPr>
          <p:cNvPr id="10" name="PA_图片 5"/>
          <p:cNvPicPr>
            <a:picLocks noChangeAspect="1"/>
          </p:cNvPicPr>
          <p:nvPr>
            <p:custDataLst>
              <p:tags r:id="rId6"/>
            </p:custDataLst>
          </p:nvPr>
        </p:nvPicPr>
        <p:blipFill>
          <a:blip r:embed="rId15">
            <a:lum contrast="20000"/>
          </a:blip>
          <a:stretch>
            <a:fillRect/>
          </a:stretch>
        </p:blipFill>
        <p:spPr>
          <a:xfrm>
            <a:off x="1795550" y="2791757"/>
            <a:ext cx="6053049" cy="1605552"/>
          </a:xfrm>
          <a:prstGeom prst="rect">
            <a:avLst/>
          </a:prstGeom>
        </p:spPr>
      </p:pic>
      <p:pic>
        <p:nvPicPr>
          <p:cNvPr id="11" name="PA_图片 28"/>
          <p:cNvPicPr>
            <a:picLocks noChangeAspect="1"/>
          </p:cNvPicPr>
          <p:nvPr>
            <p:custDataLst>
              <p:tags r:id="rId7"/>
            </p:custDataLst>
          </p:nvPr>
        </p:nvPicPr>
        <p:blipFill>
          <a:blip r:embed="rId16">
            <a:lum contrast="20000"/>
          </a:blip>
          <a:stretch>
            <a:fillRect/>
          </a:stretch>
        </p:blipFill>
        <p:spPr>
          <a:xfrm>
            <a:off x="5363610" y="1392376"/>
            <a:ext cx="701668" cy="663943"/>
          </a:xfrm>
          <a:prstGeom prst="rect">
            <a:avLst/>
          </a:prstGeom>
        </p:spPr>
      </p:pic>
      <p:pic>
        <p:nvPicPr>
          <p:cNvPr id="12" name="图片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847535" y="101622"/>
            <a:ext cx="1774673" cy="1286110"/>
          </a:xfrm>
          <a:prstGeom prst="rect">
            <a:avLst/>
          </a:prstGeom>
        </p:spPr>
      </p:pic>
    </p:spTree>
    <p:extLst>
      <p:ext uri="{BB962C8B-B14F-4D97-AF65-F5344CB8AC3E}">
        <p14:creationId xmlns:p14="http://schemas.microsoft.com/office/powerpoint/2010/main" val="11693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73FB52-D41D-4185-999B-911B7FDB59BA}"/>
              </a:ext>
            </a:extLst>
          </p:cNvPr>
          <p:cNvSpPr txBox="1"/>
          <p:nvPr/>
        </p:nvSpPr>
        <p:spPr>
          <a:xfrm>
            <a:off x="1437774" y="209553"/>
            <a:ext cx="3820852" cy="500135"/>
          </a:xfrm>
          <a:prstGeom prst="rect">
            <a:avLst/>
          </a:prstGeom>
          <a:noFill/>
        </p:spPr>
        <p:txBody>
          <a:bodyPr wrap="square" lIns="68574" tIns="34289" rIns="68574" bIns="34289" rtlCol="0">
            <a:spAutoFit/>
          </a:bodyPr>
          <a:lstStyle/>
          <a:p>
            <a:pPr defTabSz="685726"/>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77B5A7-5CB4-437E-BBFC-6FE6969E2F5F}"/>
              </a:ext>
            </a:extLst>
          </p:cNvPr>
          <p:cNvSpPr txBox="1"/>
          <p:nvPr/>
        </p:nvSpPr>
        <p:spPr>
          <a:xfrm>
            <a:off x="831649" y="1581151"/>
            <a:ext cx="3752150" cy="931022"/>
          </a:xfrm>
          <a:prstGeom prst="rect">
            <a:avLst/>
          </a:prstGeom>
          <a:noFill/>
        </p:spPr>
        <p:txBody>
          <a:bodyPr wrap="square" lIns="68574" tIns="34289" rIns="68574" bIns="34289" rtlCol="0">
            <a:spAutoFit/>
          </a:bodyPr>
          <a:lstStyle/>
          <a:p>
            <a:pPr defTabSz="68561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Kể</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câu</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cho</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thân</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nghe</a:t>
            </a:r>
            <a:r>
              <a:rPr lang="vi-VN" sz="2800"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8"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2135" b="94997" l="4313" r="100000">
                        <a14:foregroundMark x1="64625" y1="83656" x2="71563" y2="78185"/>
                        <a14:foregroundMark x1="68375" y1="86124" x2="74438" y2="83055"/>
                      </a14:backgroundRemoval>
                    </a14:imgEffect>
                  </a14:imgLayer>
                </a14:imgProps>
              </a:ext>
              <a:ext uri="{28A0092B-C50C-407E-A947-70E740481C1C}">
                <a14:useLocalDpi xmlns:a14="http://schemas.microsoft.com/office/drawing/2010/main" val="0"/>
              </a:ext>
            </a:extLst>
          </a:blip>
          <a:stretch>
            <a:fillRect/>
          </a:stretch>
        </p:blipFill>
        <p:spPr>
          <a:xfrm>
            <a:off x="4038600" y="546027"/>
            <a:ext cx="5315280" cy="4979753"/>
          </a:xfrm>
          <a:prstGeom prst="rect">
            <a:avLst/>
          </a:prstGeom>
        </p:spPr>
      </p:pic>
    </p:spTree>
    <p:extLst>
      <p:ext uri="{BB962C8B-B14F-4D97-AF65-F5344CB8AC3E}">
        <p14:creationId xmlns:p14="http://schemas.microsoft.com/office/powerpoint/2010/main" val="1797670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5" y="-703261"/>
            <a:ext cx="7621587" cy="62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6">
            <a:extLst>
              <a:ext uri="{28A0092B-C50C-407E-A947-70E740481C1C}">
                <a14:useLocalDpi xmlns:a14="http://schemas.microsoft.com/office/drawing/2010/main" val="0"/>
              </a:ext>
            </a:extLst>
          </a:blip>
          <a:srcRect l="38660" t="64301" r="35611" b="1637"/>
          <a:stretch>
            <a:fillRect/>
          </a:stretch>
        </p:blipFill>
        <p:spPr bwMode="auto">
          <a:xfrm>
            <a:off x="4572000" y="884241"/>
            <a:ext cx="36131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5"/>
          <p:cNvSpPr>
            <a:spLocks noChangeArrowheads="1"/>
          </p:cNvSpPr>
          <p:nvPr/>
        </p:nvSpPr>
        <p:spPr bwMode="auto">
          <a:xfrm rot="21283607">
            <a:off x="1828800" y="2111978"/>
            <a:ext cx="3978278" cy="175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547688">
              <a:lnSpc>
                <a:spcPct val="90000"/>
              </a:lnSpc>
              <a:spcBef>
                <a:spcPts val="750"/>
              </a:spcBef>
              <a:buFont typeface="Arial" pitchFamily="34" charset="0"/>
              <a:buChar char="•"/>
              <a:defRPr sz="2100">
                <a:solidFill>
                  <a:schemeClr val="tx1"/>
                </a:solidFill>
                <a:latin typeface="Arial" pitchFamily="34" charset="0"/>
              </a:defRPr>
            </a:lvl1pPr>
            <a:lvl2pPr marL="685800" indent="-228600" defTabSz="547688">
              <a:lnSpc>
                <a:spcPct val="90000"/>
              </a:lnSpc>
              <a:spcBef>
                <a:spcPts val="375"/>
              </a:spcBef>
              <a:buFont typeface="Arial" pitchFamily="34" charset="0"/>
              <a:buChar char="•"/>
              <a:defRPr>
                <a:solidFill>
                  <a:schemeClr val="tx1"/>
                </a:solidFill>
                <a:latin typeface="Arial" pitchFamily="34" charset="0"/>
              </a:defRPr>
            </a:lvl2pPr>
            <a:lvl3pPr marL="1143000" indent="-228600" defTabSz="547688">
              <a:lnSpc>
                <a:spcPct val="90000"/>
              </a:lnSpc>
              <a:spcBef>
                <a:spcPts val="375"/>
              </a:spcBef>
              <a:buFont typeface="Arial" pitchFamily="34" charset="0"/>
              <a:buChar char="•"/>
              <a:defRPr sz="1500">
                <a:solidFill>
                  <a:schemeClr val="tx1"/>
                </a:solidFill>
                <a:latin typeface="Arial" pitchFamily="34" charset="0"/>
              </a:defRPr>
            </a:lvl3pPr>
            <a:lvl4pPr marL="1600200" indent="-228600" defTabSz="547688">
              <a:lnSpc>
                <a:spcPct val="90000"/>
              </a:lnSpc>
              <a:spcBef>
                <a:spcPts val="375"/>
              </a:spcBef>
              <a:buFont typeface="Arial" pitchFamily="34" charset="0"/>
              <a:buChar char="•"/>
              <a:defRPr sz="1300">
                <a:solidFill>
                  <a:schemeClr val="tx1"/>
                </a:solidFill>
                <a:latin typeface="Arial" pitchFamily="34" charset="0"/>
              </a:defRPr>
            </a:lvl4pPr>
            <a:lvl5pPr marL="2057400" indent="-228600" defTabSz="547688">
              <a:lnSpc>
                <a:spcPct val="90000"/>
              </a:lnSpc>
              <a:spcBef>
                <a:spcPts val="375"/>
              </a:spcBef>
              <a:buFont typeface="Arial" pitchFamily="34" charset="0"/>
              <a:buChar char="•"/>
              <a:defRPr sz="1300">
                <a:solidFill>
                  <a:schemeClr val="tx1"/>
                </a:solidFill>
                <a:latin typeface="Arial" pitchFamily="34" charset="0"/>
              </a:defRPr>
            </a:lvl5pPr>
            <a:lvl6pPr marL="2514600" indent="-228600" defTabSz="547688"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6pPr>
            <a:lvl7pPr marL="2971800" indent="-228600" defTabSz="547688"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7pPr>
            <a:lvl8pPr marL="3429000" indent="-228600" defTabSz="547688"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8pPr>
            <a:lvl9pPr marL="3886200" indent="-228600" defTabSz="547688"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9pPr>
          </a:lstStyle>
          <a:p>
            <a:pPr algn="ctr" fontAlgn="base">
              <a:lnSpc>
                <a:spcPct val="100000"/>
              </a:lnSpc>
              <a:spcBef>
                <a:spcPct val="0"/>
              </a:spcBef>
              <a:spcAft>
                <a:spcPct val="0"/>
              </a:spcAft>
              <a:buFontTx/>
              <a:buNone/>
            </a:pPr>
            <a:r>
              <a:rPr lang="en-US" altLang="zh-CN" sz="5400" b="1" dirty="0" err="1">
                <a:solidFill>
                  <a:srgbClr val="0070C0"/>
                </a:solidFill>
                <a:latin typeface="Arial-Rounded" pitchFamily="34" charset="0"/>
                <a:ea typeface="SimSun" pitchFamily="2" charset="-122"/>
                <a:cs typeface="字魂59号-创粗黑"/>
              </a:rPr>
              <a:t>Củng</a:t>
            </a:r>
            <a:r>
              <a:rPr lang="en-US" altLang="zh-CN" sz="5400" b="1" dirty="0">
                <a:solidFill>
                  <a:srgbClr val="0070C0"/>
                </a:solidFill>
                <a:latin typeface="Arial-Rounded" pitchFamily="34" charset="0"/>
                <a:ea typeface="SimSun" pitchFamily="2" charset="-122"/>
                <a:cs typeface="字魂59号-创粗黑"/>
              </a:rPr>
              <a:t> </a:t>
            </a:r>
            <a:r>
              <a:rPr lang="en-US" altLang="zh-CN" sz="5400" b="1" dirty="0" err="1">
                <a:solidFill>
                  <a:srgbClr val="0070C0"/>
                </a:solidFill>
                <a:latin typeface="Arial-Rounded" pitchFamily="34" charset="0"/>
                <a:ea typeface="SimSun" pitchFamily="2" charset="-122"/>
                <a:cs typeface="字魂59号-创粗黑"/>
              </a:rPr>
              <a:t>cố</a:t>
            </a:r>
            <a:r>
              <a:rPr lang="en-US" altLang="zh-CN" sz="5400" b="1" dirty="0">
                <a:solidFill>
                  <a:srgbClr val="0070C0"/>
                </a:solidFill>
                <a:latin typeface="Arial-Rounded" pitchFamily="34" charset="0"/>
                <a:ea typeface="SimSun" pitchFamily="2" charset="-122"/>
                <a:cs typeface="字魂59号-创粗黑"/>
              </a:rPr>
              <a:t> </a:t>
            </a:r>
            <a:r>
              <a:rPr lang="en-US" altLang="zh-CN" sz="5400" b="1" dirty="0" err="1">
                <a:solidFill>
                  <a:srgbClr val="0070C0"/>
                </a:solidFill>
                <a:latin typeface="Arial-Rounded" pitchFamily="34" charset="0"/>
                <a:ea typeface="SimSun" pitchFamily="2" charset="-122"/>
                <a:cs typeface="字魂59号-创粗黑"/>
              </a:rPr>
              <a:t>và</a:t>
            </a:r>
            <a:endParaRPr lang="en-US" altLang="zh-CN" sz="5400" b="1" dirty="0">
              <a:solidFill>
                <a:srgbClr val="0070C0"/>
              </a:solidFill>
              <a:latin typeface="Arial-Rounded" pitchFamily="34" charset="0"/>
              <a:ea typeface="SimSun" pitchFamily="2" charset="-122"/>
              <a:cs typeface="字魂59号-创粗黑"/>
            </a:endParaRPr>
          </a:p>
          <a:p>
            <a:pPr algn="ctr" fontAlgn="base">
              <a:lnSpc>
                <a:spcPct val="100000"/>
              </a:lnSpc>
              <a:spcBef>
                <a:spcPct val="0"/>
              </a:spcBef>
              <a:spcAft>
                <a:spcPct val="0"/>
              </a:spcAft>
              <a:buFontTx/>
              <a:buNone/>
            </a:pPr>
            <a:r>
              <a:rPr lang="en-US" altLang="zh-CN" sz="5400" b="1" dirty="0">
                <a:solidFill>
                  <a:srgbClr val="0070C0"/>
                </a:solidFill>
                <a:latin typeface="Arial-Rounded" pitchFamily="34" charset="0"/>
                <a:ea typeface="SimSun" pitchFamily="2" charset="-122"/>
                <a:cs typeface="字魂59号-创粗黑"/>
              </a:rPr>
              <a:t> </a:t>
            </a:r>
            <a:r>
              <a:rPr lang="en-US" altLang="zh-CN" sz="5400" b="1" dirty="0" err="1">
                <a:solidFill>
                  <a:srgbClr val="0070C0"/>
                </a:solidFill>
                <a:latin typeface="Arial-Rounded" pitchFamily="34" charset="0"/>
                <a:ea typeface="SimSun" pitchFamily="2" charset="-122"/>
                <a:cs typeface="字魂59号-创粗黑"/>
              </a:rPr>
              <a:t>dặn</a:t>
            </a:r>
            <a:r>
              <a:rPr lang="en-US" altLang="zh-CN" sz="5400" b="1" dirty="0">
                <a:solidFill>
                  <a:srgbClr val="0070C0"/>
                </a:solidFill>
                <a:latin typeface="Arial-Rounded" pitchFamily="34" charset="0"/>
                <a:ea typeface="SimSun" pitchFamily="2" charset="-122"/>
                <a:cs typeface="字魂59号-创粗黑"/>
              </a:rPr>
              <a:t> </a:t>
            </a:r>
            <a:r>
              <a:rPr lang="en-US" altLang="zh-CN" sz="5400" b="1" dirty="0" err="1">
                <a:solidFill>
                  <a:srgbClr val="0070C0"/>
                </a:solidFill>
                <a:latin typeface="Arial-Rounded" pitchFamily="34" charset="0"/>
                <a:ea typeface="SimSun" pitchFamily="2" charset="-122"/>
                <a:cs typeface="字魂59号-创粗黑"/>
              </a:rPr>
              <a:t>dò</a:t>
            </a:r>
            <a:endParaRPr lang="zh-CN" altLang="en-US" sz="5400" b="1" dirty="0">
              <a:solidFill>
                <a:srgbClr val="0070C0"/>
              </a:solidFill>
              <a:latin typeface="Arial-Rounded" pitchFamily="34" charset="0"/>
              <a:ea typeface="SimSun" pitchFamily="2" charset="-122"/>
              <a:cs typeface="字魂59号-创粗黑"/>
            </a:endParaRPr>
          </a:p>
        </p:txBody>
      </p:sp>
    </p:spTree>
    <p:extLst>
      <p:ext uri="{BB962C8B-B14F-4D97-AF65-F5344CB8AC3E}">
        <p14:creationId xmlns:p14="http://schemas.microsoft.com/office/powerpoint/2010/main" val="1871130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2"/>
          <p:cNvPicPr>
            <a:picLocks noChangeAspect="1" noChangeArrowheads="1"/>
          </p:cNvPicPr>
          <p:nvPr/>
        </p:nvPicPr>
        <p:blipFill>
          <a:blip r:embed="rId3">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图片 3"/>
          <p:cNvPicPr>
            <a:picLocks noChangeAspect="1" noChangeArrowheads="1"/>
          </p:cNvPicPr>
          <p:nvPr/>
        </p:nvPicPr>
        <p:blipFill>
          <a:blip r:embed="rId4">
            <a:extLst>
              <a:ext uri="{28A0092B-C50C-407E-A947-70E740481C1C}">
                <a14:useLocalDpi xmlns:a14="http://schemas.microsoft.com/office/drawing/2010/main" val="0"/>
              </a:ext>
            </a:extLst>
          </a:blip>
          <a:srcRect l="11382" t="65334" r="64270" b="-2"/>
          <a:stretch>
            <a:fillRect/>
          </a:stretch>
        </p:blipFill>
        <p:spPr bwMode="auto">
          <a:xfrm>
            <a:off x="5091113" y="2166938"/>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l="40373" t="30025" r="35278" b="35307"/>
          <a:stretch>
            <a:fillRect/>
          </a:stretch>
        </p:blipFill>
        <p:spPr bwMode="auto">
          <a:xfrm>
            <a:off x="661988" y="2674938"/>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68346" t="32668" r="7307" b="32668"/>
          <a:stretch>
            <a:fillRect/>
          </a:stretch>
        </p:blipFill>
        <p:spPr bwMode="auto">
          <a:xfrm>
            <a:off x="4606925" y="23813"/>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34"/>
          <p:cNvSpPr txBox="1">
            <a:spLocks noChangeArrowheads="1"/>
          </p:cNvSpPr>
          <p:nvPr/>
        </p:nvSpPr>
        <p:spPr bwMode="auto">
          <a:xfrm>
            <a:off x="739775" y="1504950"/>
            <a:ext cx="57626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nSpc>
                <a:spcPct val="90000"/>
              </a:lnSpc>
              <a:spcBef>
                <a:spcPts val="750"/>
              </a:spcBef>
              <a:buFont typeface="Arial" pitchFamily="34" charset="0"/>
              <a:buChar char="•"/>
              <a:defRPr sz="2100">
                <a:solidFill>
                  <a:schemeClr val="tx1"/>
                </a:solidFill>
                <a:latin typeface="Arial" pitchFamily="34" charset="0"/>
              </a:defRPr>
            </a:lvl1pPr>
            <a:lvl2pPr marL="742950" indent="-285750">
              <a:lnSpc>
                <a:spcPct val="90000"/>
              </a:lnSpc>
              <a:spcBef>
                <a:spcPts val="375"/>
              </a:spcBef>
              <a:buFont typeface="Arial" pitchFamily="34" charset="0"/>
              <a:buChar char="•"/>
              <a:defRPr>
                <a:solidFill>
                  <a:schemeClr val="tx1"/>
                </a:solidFill>
                <a:latin typeface="Arial" pitchFamily="34" charset="0"/>
              </a:defRPr>
            </a:lvl2pPr>
            <a:lvl3pPr marL="1143000" indent="-228600">
              <a:lnSpc>
                <a:spcPct val="90000"/>
              </a:lnSpc>
              <a:spcBef>
                <a:spcPts val="375"/>
              </a:spcBef>
              <a:buFont typeface="Arial" pitchFamily="34" charset="0"/>
              <a:buChar char="•"/>
              <a:defRPr sz="1500">
                <a:solidFill>
                  <a:schemeClr val="tx1"/>
                </a:solidFill>
                <a:latin typeface="Arial" pitchFamily="34" charset="0"/>
              </a:defRPr>
            </a:lvl3pPr>
            <a:lvl4pPr marL="1600200" indent="-228600">
              <a:lnSpc>
                <a:spcPct val="90000"/>
              </a:lnSpc>
              <a:spcBef>
                <a:spcPts val="375"/>
              </a:spcBef>
              <a:buFont typeface="Arial" pitchFamily="34" charset="0"/>
              <a:buChar char="•"/>
              <a:defRPr sz="1300">
                <a:solidFill>
                  <a:schemeClr val="tx1"/>
                </a:solidFill>
                <a:latin typeface="Arial" pitchFamily="34" charset="0"/>
              </a:defRPr>
            </a:lvl4pPr>
            <a:lvl5pPr marL="2057400" indent="-228600">
              <a:lnSpc>
                <a:spcPct val="90000"/>
              </a:lnSpc>
              <a:spcBef>
                <a:spcPts val="375"/>
              </a:spcBef>
              <a:buFont typeface="Arial" pitchFamily="34" charset="0"/>
              <a:buChar char="•"/>
              <a:defRPr sz="1300">
                <a:solidFill>
                  <a:schemeClr val="tx1"/>
                </a:solidFill>
                <a:latin typeface="Arial" pitchFamily="34" charset="0"/>
              </a:defRPr>
            </a:lvl5pPr>
            <a:lvl6pPr marL="2514600" indent="-228600"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6pPr>
            <a:lvl7pPr marL="2971800" indent="-228600"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7pPr>
            <a:lvl8pPr marL="3429000" indent="-228600"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8pPr>
            <a:lvl9pPr marL="3886200" indent="-228600"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9pPr>
          </a:lstStyle>
          <a:p>
            <a:pPr algn="ctr" eaLnBrk="0" fontAlgn="base" hangingPunct="0">
              <a:lnSpc>
                <a:spcPct val="100000"/>
              </a:lnSpc>
              <a:spcBef>
                <a:spcPct val="0"/>
              </a:spcBef>
              <a:spcAft>
                <a:spcPct val="0"/>
              </a:spcAft>
              <a:buFontTx/>
              <a:buNone/>
            </a:pPr>
            <a:r>
              <a:rPr lang="en-US" altLang="zh-CN" sz="5500" b="1">
                <a:solidFill>
                  <a:srgbClr val="0070C0"/>
                </a:solidFill>
                <a:latin typeface="Arial-Rounded" pitchFamily="34" charset="0"/>
                <a:ea typeface="SimSun" pitchFamily="2" charset="-122"/>
                <a:cs typeface="字魂59号-创粗黑"/>
                <a:sym typeface="Century Gothic" pitchFamily="34" charset="0"/>
              </a:rPr>
              <a:t>Tạm biệt và </a:t>
            </a:r>
          </a:p>
          <a:p>
            <a:pPr algn="ctr" eaLnBrk="0" fontAlgn="base" hangingPunct="0">
              <a:lnSpc>
                <a:spcPct val="100000"/>
              </a:lnSpc>
              <a:spcBef>
                <a:spcPct val="0"/>
              </a:spcBef>
              <a:spcAft>
                <a:spcPct val="0"/>
              </a:spcAft>
              <a:buFontTx/>
              <a:buNone/>
            </a:pPr>
            <a:r>
              <a:rPr lang="en-US" altLang="zh-CN" sz="5500" b="1">
                <a:solidFill>
                  <a:srgbClr val="0070C0"/>
                </a:solidFill>
                <a:latin typeface="Arial-Rounded" pitchFamily="34" charset="0"/>
                <a:ea typeface="SimSun" pitchFamily="2" charset="-122"/>
                <a:cs typeface="字魂59号-创粗黑"/>
                <a:sym typeface="Century Gothic" pitchFamily="34" charset="0"/>
              </a:rPr>
              <a:t>hẹn gặp lại</a:t>
            </a:r>
            <a:endParaRPr lang="zh-CN" altLang="en-US" sz="5500" b="1">
              <a:solidFill>
                <a:srgbClr val="0070C0"/>
              </a:solidFill>
              <a:latin typeface="Arial-Rounded" pitchFamily="34" charset="0"/>
              <a:ea typeface="SimSun" pitchFamily="2" charset="-122"/>
              <a:cs typeface="字魂59号-创粗黑"/>
              <a:sym typeface="Century Gothic" pitchFamily="34" charset="0"/>
            </a:endParaRPr>
          </a:p>
        </p:txBody>
      </p:sp>
    </p:spTree>
    <p:extLst>
      <p:ext uri="{BB962C8B-B14F-4D97-AF65-F5344CB8AC3E}">
        <p14:creationId xmlns:p14="http://schemas.microsoft.com/office/powerpoint/2010/main" val="1835968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云形 12"/>
          <p:cNvSpPr/>
          <p:nvPr/>
        </p:nvSpPr>
        <p:spPr>
          <a:xfrm>
            <a:off x="4716466" y="744538"/>
            <a:ext cx="1989137" cy="1312862"/>
          </a:xfrm>
          <a:prstGeom prst="cloud">
            <a:avLst/>
          </a:prstGeom>
          <a:noFill/>
          <a:ln>
            <a:solidFill>
              <a:srgbClr val="D27C1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342848">
              <a:defRPr/>
            </a:pPr>
            <a:endParaRPr lang="zh-CN" altLang="en-US" sz="1400">
              <a:solidFill>
                <a:prstClr val="white"/>
              </a:solidFill>
            </a:endParaRPr>
          </a:p>
        </p:txBody>
      </p:sp>
      <p:sp>
        <p:nvSpPr>
          <p:cNvPr id="15" name="云形 14"/>
          <p:cNvSpPr/>
          <p:nvPr/>
        </p:nvSpPr>
        <p:spPr>
          <a:xfrm>
            <a:off x="6215063" y="2817814"/>
            <a:ext cx="1990725" cy="1312862"/>
          </a:xfrm>
          <a:prstGeom prst="cloud">
            <a:avLst/>
          </a:prstGeom>
          <a:noFill/>
          <a:ln>
            <a:solidFill>
              <a:srgbClr val="D27C1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342848">
              <a:defRPr/>
            </a:pPr>
            <a:endParaRPr lang="zh-CN" altLang="en-US" sz="1400">
              <a:solidFill>
                <a:prstClr val="white"/>
              </a:solidFill>
            </a:endParaRPr>
          </a:p>
        </p:txBody>
      </p:sp>
      <p:pic>
        <p:nvPicPr>
          <p:cNvPr id="18" name="图片 17"/>
          <p:cNvPicPr>
            <a:picLocks noChangeAspect="1" noChangeArrowheads="1"/>
          </p:cNvPicPr>
          <p:nvPr/>
        </p:nvPicPr>
        <p:blipFill>
          <a:blip r:embed="rId5">
            <a:extLst>
              <a:ext uri="{28A0092B-C50C-407E-A947-70E740481C1C}">
                <a14:useLocalDpi xmlns:a14="http://schemas.microsoft.com/office/drawing/2010/main" val="0"/>
              </a:ext>
            </a:extLst>
          </a:blip>
          <a:srcRect l="21497" t="5232" r="25224" b="13078"/>
          <a:stretch>
            <a:fillRect/>
          </a:stretch>
        </p:blipFill>
        <p:spPr bwMode="auto">
          <a:xfrm>
            <a:off x="882651" y="1027114"/>
            <a:ext cx="25463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3429000" y="1817689"/>
            <a:ext cx="4141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lnSpc>
                <a:spcPct val="90000"/>
              </a:lnSpc>
              <a:spcBef>
                <a:spcPts val="750"/>
              </a:spcBef>
              <a:buFont typeface="Arial" pitchFamily="34" charset="0"/>
              <a:buChar char="•"/>
              <a:defRPr sz="2100">
                <a:solidFill>
                  <a:schemeClr val="tx1"/>
                </a:solidFill>
                <a:latin typeface="Arial" pitchFamily="34" charset="0"/>
              </a:defRPr>
            </a:lvl1pPr>
            <a:lvl2pPr marL="742950" indent="-285750" defTabSz="912813">
              <a:lnSpc>
                <a:spcPct val="90000"/>
              </a:lnSpc>
              <a:spcBef>
                <a:spcPts val="375"/>
              </a:spcBef>
              <a:buFont typeface="Arial" pitchFamily="34" charset="0"/>
              <a:buChar char="•"/>
              <a:defRPr>
                <a:solidFill>
                  <a:schemeClr val="tx1"/>
                </a:solidFill>
                <a:latin typeface="Arial" pitchFamily="34" charset="0"/>
              </a:defRPr>
            </a:lvl2pPr>
            <a:lvl3pPr marL="1143000" indent="-228600" defTabSz="912813">
              <a:lnSpc>
                <a:spcPct val="90000"/>
              </a:lnSpc>
              <a:spcBef>
                <a:spcPts val="375"/>
              </a:spcBef>
              <a:buFont typeface="Arial" pitchFamily="34" charset="0"/>
              <a:buChar char="•"/>
              <a:defRPr sz="1500">
                <a:solidFill>
                  <a:schemeClr val="tx1"/>
                </a:solidFill>
                <a:latin typeface="Arial" pitchFamily="34" charset="0"/>
              </a:defRPr>
            </a:lvl3pPr>
            <a:lvl4pPr marL="1600200" indent="-228600" defTabSz="912813">
              <a:lnSpc>
                <a:spcPct val="90000"/>
              </a:lnSpc>
              <a:spcBef>
                <a:spcPts val="375"/>
              </a:spcBef>
              <a:buFont typeface="Arial" pitchFamily="34" charset="0"/>
              <a:buChar char="•"/>
              <a:defRPr sz="1300">
                <a:solidFill>
                  <a:schemeClr val="tx1"/>
                </a:solidFill>
                <a:latin typeface="Arial" pitchFamily="34" charset="0"/>
              </a:defRPr>
            </a:lvl4pPr>
            <a:lvl5pPr marL="2057400" indent="-228600" defTabSz="912813">
              <a:lnSpc>
                <a:spcPct val="90000"/>
              </a:lnSpc>
              <a:spcBef>
                <a:spcPts val="375"/>
              </a:spcBef>
              <a:buFont typeface="Arial" pitchFamily="34" charset="0"/>
              <a:buChar char="•"/>
              <a:defRPr sz="1300">
                <a:solidFill>
                  <a:schemeClr val="tx1"/>
                </a:solidFill>
                <a:latin typeface="Arial" pitchFamily="34" charset="0"/>
              </a:defRPr>
            </a:lvl5pPr>
            <a:lvl6pPr marL="2514600" indent="-2286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6pPr>
            <a:lvl7pPr marL="2971800" indent="-2286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7pPr>
            <a:lvl8pPr marL="3429000" indent="-2286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8pPr>
            <a:lvl9pPr marL="3886200" indent="-2286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9pPr>
          </a:lstStyle>
          <a:p>
            <a:pPr algn="ctr" eaLnBrk="0" fontAlgn="base" hangingPunct="0">
              <a:lnSpc>
                <a:spcPct val="100000"/>
              </a:lnSpc>
              <a:spcBef>
                <a:spcPct val="0"/>
              </a:spcBef>
              <a:spcAft>
                <a:spcPct val="0"/>
              </a:spcAft>
              <a:buFont typeface="Arial" pitchFamily="34" charset="0"/>
              <a:buNone/>
            </a:pPr>
            <a:r>
              <a:rPr lang="en-US" altLang="en-US" sz="6000">
                <a:solidFill>
                  <a:srgbClr val="000000"/>
                </a:solidFill>
                <a:latin typeface="Arial-Rounded" pitchFamily="34" charset="0"/>
                <a:ea typeface="字魂59号-创粗黑"/>
                <a:cs typeface="Arial-Rounded" pitchFamily="34" charset="0"/>
              </a:rPr>
              <a:t>Khởi </a:t>
            </a:r>
            <a:r>
              <a:rPr lang="vi-VN" altLang="en-US" sz="6000">
                <a:solidFill>
                  <a:srgbClr val="000000"/>
                </a:solidFill>
                <a:latin typeface="Arial-Rounded" pitchFamily="34" charset="0"/>
                <a:ea typeface="字魂59号-创粗黑"/>
                <a:cs typeface="Arial-Rounded" pitchFamily="34" charset="0"/>
              </a:rPr>
              <a:t>động</a:t>
            </a:r>
            <a:endParaRPr lang="en-US" altLang="en-US" sz="6000">
              <a:solidFill>
                <a:srgbClr val="000000"/>
              </a:solidFill>
              <a:latin typeface="Arial-Rounded" pitchFamily="34" charset="0"/>
              <a:ea typeface="字魂59号-创粗黑"/>
              <a:cs typeface="Arial-Rounded" pitchFamily="34" charset="0"/>
            </a:endParaRPr>
          </a:p>
        </p:txBody>
      </p:sp>
    </p:spTree>
    <p:extLst>
      <p:ext uri="{BB962C8B-B14F-4D97-AF65-F5344CB8AC3E}">
        <p14:creationId xmlns:p14="http://schemas.microsoft.com/office/powerpoint/2010/main" val="1700255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29" r="5531"/>
          <a:stretch/>
        </p:blipFill>
        <p:spPr>
          <a:xfrm>
            <a:off x="0" y="0"/>
            <a:ext cx="9144000" cy="51435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6">
            <a:extLst>
              <a:ext uri="{28A0092B-C50C-407E-A947-70E740481C1C}">
                <a14:useLocalDpi xmlns:a14="http://schemas.microsoft.com/office/drawing/2010/main" val="0"/>
              </a:ext>
            </a:extLst>
          </a:blip>
          <a:srcRect l="15285" t="10430" r="46646" b="11190"/>
          <a:stretch/>
        </p:blipFill>
        <p:spPr>
          <a:xfrm>
            <a:off x="-970102" y="-222524"/>
            <a:ext cx="10582732" cy="5588547"/>
          </a:xfrm>
          <a:prstGeom prst="rect">
            <a:avLst/>
          </a:prstGeom>
        </p:spPr>
      </p:pic>
      <p:pic>
        <p:nvPicPr>
          <p:cNvPr id="13" name="图片 3">
            <a:extLst>
              <a:ext uri="{FF2B5EF4-FFF2-40B4-BE49-F238E27FC236}">
                <a16:creationId xmlns:a16="http://schemas.microsoft.com/office/drawing/2014/main" id="{77BF794D-0DAD-4F9A-B947-3FE8A16B79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968"/>
          <a:stretch/>
        </p:blipFill>
        <p:spPr>
          <a:xfrm>
            <a:off x="1123104" y="473953"/>
            <a:ext cx="1077289" cy="1319282"/>
          </a:xfrm>
          <a:prstGeom prst="rect">
            <a:avLst/>
          </a:prstGeom>
        </p:spPr>
      </p:pic>
      <p:pic>
        <p:nvPicPr>
          <p:cNvPr id="4" name="Lớp Chúng Ta Đoàn Kết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1000" y="32053"/>
            <a:ext cx="8610600" cy="4843463"/>
          </a:xfrm>
          <a:prstGeom prst="rect">
            <a:avLst/>
          </a:prstGeom>
        </p:spPr>
      </p:pic>
    </p:spTree>
    <p:extLst>
      <p:ext uri="{BB962C8B-B14F-4D97-AF65-F5344CB8AC3E}">
        <p14:creationId xmlns:p14="http://schemas.microsoft.com/office/powerpoint/2010/main" val="4294518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5">
            <a:extLst>
              <a:ext uri="{28A0092B-C50C-407E-A947-70E740481C1C}">
                <a14:useLocalDpi xmlns:a14="http://schemas.microsoft.com/office/drawing/2010/main" val="0"/>
              </a:ext>
            </a:extLst>
          </a:blip>
          <a:srcRect t="30569" b="26672"/>
          <a:stretch>
            <a:fillRect/>
          </a:stretch>
        </p:blipFill>
        <p:spPr bwMode="auto">
          <a:xfrm>
            <a:off x="555628" y="1473701"/>
            <a:ext cx="8054975" cy="243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t="86684" r="63071"/>
          <a:stretch>
            <a:fillRect/>
          </a:stretch>
        </p:blipFill>
        <p:spPr bwMode="auto">
          <a:xfrm>
            <a:off x="331790" y="3622675"/>
            <a:ext cx="10144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6"/>
          <p:cNvSpPr/>
          <p:nvPr/>
        </p:nvSpPr>
        <p:spPr>
          <a:xfrm>
            <a:off x="3352800" y="748038"/>
            <a:ext cx="2276141" cy="634783"/>
          </a:xfrm>
          <a:prstGeom prst="rect">
            <a:avLst/>
          </a:prstGeom>
        </p:spPr>
        <p:txBody>
          <a:bodyPr wrap="none" lIns="91430" tIns="45715" rIns="91430" bIns="45715">
            <a:spAutoFit/>
          </a:bodyPr>
          <a:lstStyle/>
          <a:p>
            <a:pPr algn="ctr" defTabSz="342857">
              <a:defRPr/>
            </a:pPr>
            <a:r>
              <a:rPr lang="en-US" altLang="en-US" sz="3500" b="1" u="sng" dirty="0" err="1">
                <a:solidFill>
                  <a:srgbClr val="FF0000"/>
                </a:solidFill>
                <a:latin typeface="HP001 4 hàng" panose="020B0603050302020204" pitchFamily="34" charset="0"/>
                <a:ea typeface="微软雅黑"/>
                <a:cs typeface="Arial-Rounded" pitchFamily="34" charset="0"/>
              </a:rPr>
              <a:t>Tiếng</a:t>
            </a:r>
            <a:r>
              <a:rPr lang="en-US" altLang="en-US" sz="3500" b="1" u="sng" dirty="0">
                <a:solidFill>
                  <a:srgbClr val="FF0000"/>
                </a:solidFill>
                <a:latin typeface="HP001 4 hàng" panose="020B0603050302020204" pitchFamily="34" charset="0"/>
                <a:ea typeface="微软雅黑"/>
                <a:cs typeface="Arial-Rounded" pitchFamily="34" charset="0"/>
              </a:rPr>
              <a:t> </a:t>
            </a:r>
            <a:r>
              <a:rPr lang="en-US" altLang="en-US" sz="3500" b="1" u="sng" dirty="0" err="1">
                <a:solidFill>
                  <a:srgbClr val="FF0000"/>
                </a:solidFill>
                <a:latin typeface="HP001 4 hàng" panose="020B0603050302020204" pitchFamily="34" charset="0"/>
                <a:ea typeface="微软雅黑"/>
                <a:cs typeface="Arial-Rounded" pitchFamily="34" charset="0"/>
              </a:rPr>
              <a:t>Việt</a:t>
            </a:r>
            <a:endParaRPr lang="zh-CN" altLang="en-US" sz="3500" b="1" u="sng" dirty="0">
              <a:solidFill>
                <a:srgbClr val="FF0000"/>
              </a:solidFill>
              <a:latin typeface="HP001 4 hàng" panose="020B0603050302020204" pitchFamily="34" charset="0"/>
              <a:ea typeface="华文新魏" panose="02010800040101010101" pitchFamily="2" charset="-122"/>
              <a:cs typeface="Arial" pitchFamily="34" charset="0"/>
            </a:endParaRPr>
          </a:p>
        </p:txBody>
      </p:sp>
      <p:sp>
        <p:nvSpPr>
          <p:cNvPr id="4" name="TextBox 3"/>
          <p:cNvSpPr txBox="1">
            <a:spLocks noChangeArrowheads="1"/>
          </p:cNvSpPr>
          <p:nvPr/>
        </p:nvSpPr>
        <p:spPr bwMode="auto">
          <a:xfrm rot="848162">
            <a:off x="1139590" y="2333275"/>
            <a:ext cx="15303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vi-VN" altLang="vi-VN" sz="4500" dirty="0">
                <a:solidFill>
                  <a:srgbClr val="000000"/>
                </a:solidFill>
                <a:latin typeface="Arial-Rounded" pitchFamily="34" charset="0"/>
                <a:cs typeface="Arial-Rounded" pitchFamily="34" charset="0"/>
              </a:rPr>
              <a:t>Ô</a:t>
            </a:r>
            <a:r>
              <a:rPr lang="en-US" altLang="vi-VN" sz="4500" dirty="0">
                <a:solidFill>
                  <a:srgbClr val="000000"/>
                </a:solidFill>
                <a:latin typeface="Arial-Rounded" pitchFamily="34" charset="0"/>
                <a:cs typeface="Arial-Rounded" pitchFamily="34" charset="0"/>
              </a:rPr>
              <a:t>n</a:t>
            </a:r>
            <a:endParaRPr lang="vi-VN" altLang="vi-VN" sz="4500" dirty="0">
              <a:solidFill>
                <a:srgbClr val="000000"/>
              </a:solidFill>
              <a:latin typeface="Arial-Rounded" pitchFamily="34" charset="0"/>
              <a:cs typeface="Arial-Rounded" pitchFamily="34" charset="0"/>
            </a:endParaRPr>
          </a:p>
        </p:txBody>
      </p:sp>
      <p:sp>
        <p:nvSpPr>
          <p:cNvPr id="7" name="TextBox 6"/>
          <p:cNvSpPr txBox="1">
            <a:spLocks noChangeArrowheads="1"/>
          </p:cNvSpPr>
          <p:nvPr/>
        </p:nvSpPr>
        <p:spPr bwMode="auto">
          <a:xfrm>
            <a:off x="3163891" y="2508253"/>
            <a:ext cx="12604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US" altLang="vi-VN" sz="4500" dirty="0" err="1">
                <a:solidFill>
                  <a:srgbClr val="000000"/>
                </a:solidFill>
                <a:latin typeface="Arial-Rounded" pitchFamily="34" charset="0"/>
                <a:cs typeface="Arial-Rounded" pitchFamily="34" charset="0"/>
              </a:rPr>
              <a:t>tập</a:t>
            </a:r>
            <a:endParaRPr lang="vi-VN" altLang="vi-VN" sz="4500" dirty="0">
              <a:solidFill>
                <a:srgbClr val="000000"/>
              </a:solidFill>
              <a:latin typeface="Arial-Rounded" pitchFamily="34" charset="0"/>
              <a:cs typeface="Arial-Rounded" pitchFamily="34" charset="0"/>
            </a:endParaRPr>
          </a:p>
        </p:txBody>
      </p:sp>
      <p:sp>
        <p:nvSpPr>
          <p:cNvPr id="15" name="TextBox 14"/>
          <p:cNvSpPr txBox="1">
            <a:spLocks noChangeArrowheads="1"/>
          </p:cNvSpPr>
          <p:nvPr/>
        </p:nvSpPr>
        <p:spPr bwMode="auto">
          <a:xfrm rot="-716625">
            <a:off x="4867214" y="2610019"/>
            <a:ext cx="1271679" cy="70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US" altLang="vi-VN" sz="4000" dirty="0" err="1">
                <a:solidFill>
                  <a:srgbClr val="000000"/>
                </a:solidFill>
                <a:latin typeface="Arial-Rounded" pitchFamily="34" charset="0"/>
                <a:cs typeface="Arial-Rounded" pitchFamily="34" charset="0"/>
              </a:rPr>
              <a:t>giữa</a:t>
            </a:r>
            <a:endParaRPr lang="vi-VN" altLang="vi-VN" sz="4000" dirty="0">
              <a:solidFill>
                <a:srgbClr val="000000"/>
              </a:solidFill>
              <a:latin typeface="Arial-Rounded" pitchFamily="34" charset="0"/>
              <a:cs typeface="Arial-Rounded" pitchFamily="34" charset="0"/>
            </a:endParaRPr>
          </a:p>
        </p:txBody>
      </p:sp>
      <p:sp>
        <p:nvSpPr>
          <p:cNvPr id="16" name="TextBox 15"/>
          <p:cNvSpPr txBox="1">
            <a:spLocks noChangeArrowheads="1"/>
          </p:cNvSpPr>
          <p:nvPr/>
        </p:nvSpPr>
        <p:spPr bwMode="auto">
          <a:xfrm rot="269072">
            <a:off x="6505571" y="2031861"/>
            <a:ext cx="137969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US" altLang="vi-VN" sz="4500" dirty="0">
                <a:solidFill>
                  <a:srgbClr val="000000"/>
                </a:solidFill>
                <a:latin typeface="Arial-Rounded" pitchFamily="34" charset="0"/>
                <a:cs typeface="Arial-Rounded" pitchFamily="34" charset="0"/>
              </a:rPr>
              <a:t>HK I</a:t>
            </a:r>
            <a:endParaRPr lang="vi-VN" altLang="vi-VN" sz="4500" dirty="0">
              <a:solidFill>
                <a:srgbClr val="000000"/>
              </a:solidFill>
              <a:latin typeface="Arial-Rounded" pitchFamily="34" charset="0"/>
              <a:cs typeface="Arial-Rounded" pitchFamily="34" charset="0"/>
            </a:endParaRPr>
          </a:p>
        </p:txBody>
      </p:sp>
    </p:spTree>
    <p:extLst>
      <p:ext uri="{BB962C8B-B14F-4D97-AF65-F5344CB8AC3E}">
        <p14:creationId xmlns:p14="http://schemas.microsoft.com/office/powerpoint/2010/main" val="419717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0"/>
                                  </p:iterate>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grpId="0" nodeType="withEffect">
                                  <p:stCondLst>
                                    <p:cond delay="0"/>
                                  </p:stCondLst>
                                  <p:iterate type="lt">
                                    <p:tmPct val="0"/>
                                  </p:iterate>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grpId="0" nodeType="withEffect">
                                  <p:stCondLst>
                                    <p:cond delay="0"/>
                                  </p:stCondLst>
                                  <p:iterate type="lt">
                                    <p:tmPct val="0"/>
                                  </p:iterate>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style.rotation</p:attrName>
                                        </p:attrNameLst>
                                      </p:cBhvr>
                                      <p:tavLst>
                                        <p:tav tm="0">
                                          <p:val>
                                            <p:fltVal val="90"/>
                                          </p:val>
                                        </p:tav>
                                        <p:tav tm="100000">
                                          <p:val>
                                            <p:fltVal val="0"/>
                                          </p:val>
                                        </p:tav>
                                      </p:tavLst>
                                    </p:anim>
                                    <p:animEffect transition="in" filter="fade">
                                      <p:cBhvr>
                                        <p:cTn id="29" dur="1000"/>
                                        <p:tgtEl>
                                          <p:spTgt spid="15"/>
                                        </p:tgtEl>
                                      </p:cBhvr>
                                    </p:animEffect>
                                  </p:childTnLst>
                                </p:cTn>
                              </p:par>
                              <p:par>
                                <p:cTn id="30" presetID="31" presetClass="entr" presetSubtype="0" fill="hold" grpId="0" nodeType="withEffect">
                                  <p:stCondLst>
                                    <p:cond delay="0"/>
                                  </p:stCondLst>
                                  <p:iterate type="lt">
                                    <p:tmPct val="0"/>
                                  </p:iterate>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1" presetClass="entr" presetSubtype="0" fill="hold" grpId="1" nodeType="clickEffect">
                                  <p:stCondLst>
                                    <p:cond delay="0"/>
                                  </p:stCondLst>
                                  <p:iterate type="lt">
                                    <p:tmPct val="10000"/>
                                  </p:iterate>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4"/>
                                        </p:tgtEl>
                                        <p:attrNameLst>
                                          <p:attrName>ppt_y</p:attrName>
                                        </p:attrNameLst>
                                      </p:cBhvr>
                                      <p:tavLst>
                                        <p:tav tm="0">
                                          <p:val>
                                            <p:strVal val="#ppt_y"/>
                                          </p:val>
                                        </p:tav>
                                        <p:tav tm="100000">
                                          <p:val>
                                            <p:strVal val="#ppt_y"/>
                                          </p:val>
                                        </p:tav>
                                      </p:tavLst>
                                    </p:anim>
                                    <p:anim calcmode="lin" valueType="num">
                                      <p:cBhvr>
                                        <p:cTn id="4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4"/>
                                        </p:tgtEl>
                                      </p:cBhvr>
                                    </p:animEffect>
                                  </p:childTnLst>
                                </p:cTn>
                              </p:par>
                              <p:par>
                                <p:cTn id="45" presetID="41" presetClass="entr" presetSubtype="0" fill="hold" grpId="1" nodeType="withEffect">
                                  <p:stCondLst>
                                    <p:cond delay="0"/>
                                  </p:stCondLst>
                                  <p:iterate type="lt">
                                    <p:tmPct val="10000"/>
                                  </p:iterate>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7"/>
                                        </p:tgtEl>
                                        <p:attrNameLst>
                                          <p:attrName>ppt_y</p:attrName>
                                        </p:attrNameLst>
                                      </p:cBhvr>
                                      <p:tavLst>
                                        <p:tav tm="0">
                                          <p:val>
                                            <p:strVal val="#ppt_y"/>
                                          </p:val>
                                        </p:tav>
                                        <p:tav tm="100000">
                                          <p:val>
                                            <p:strVal val="#ppt_y"/>
                                          </p:val>
                                        </p:tav>
                                      </p:tavLst>
                                    </p:anim>
                                    <p:anim calcmode="lin" valueType="num">
                                      <p:cBhvr>
                                        <p:cTn id="4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7"/>
                                        </p:tgtEl>
                                      </p:cBhvr>
                                    </p:animEffect>
                                  </p:childTnLst>
                                </p:cTn>
                              </p:par>
                              <p:par>
                                <p:cTn id="52" presetID="41" presetClass="entr" presetSubtype="0" fill="hold" grpId="1" nodeType="withEffect">
                                  <p:stCondLst>
                                    <p:cond delay="0"/>
                                  </p:stCondLst>
                                  <p:iterate type="lt">
                                    <p:tmPct val="10000"/>
                                  </p:iterate>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5"/>
                                        </p:tgtEl>
                                        <p:attrNameLst>
                                          <p:attrName>ppt_y</p:attrName>
                                        </p:attrNameLst>
                                      </p:cBhvr>
                                      <p:tavLst>
                                        <p:tav tm="0">
                                          <p:val>
                                            <p:strVal val="#ppt_y"/>
                                          </p:val>
                                        </p:tav>
                                        <p:tav tm="100000">
                                          <p:val>
                                            <p:strVal val="#ppt_y"/>
                                          </p:val>
                                        </p:tav>
                                      </p:tavLst>
                                    </p:anim>
                                    <p:anim calcmode="lin" valueType="num">
                                      <p:cBhvr>
                                        <p:cTn id="56"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5"/>
                                        </p:tgtEl>
                                      </p:cBhvr>
                                    </p:animEffect>
                                  </p:childTnLst>
                                </p:cTn>
                              </p:par>
                              <p:par>
                                <p:cTn id="59" presetID="41" presetClass="entr" presetSubtype="0" fill="hold" grpId="1" nodeType="withEffect">
                                  <p:stCondLst>
                                    <p:cond delay="0"/>
                                  </p:stCondLst>
                                  <p:iterate type="lt">
                                    <p:tmPct val="10000"/>
                                  </p:iterate>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6"/>
                                        </p:tgtEl>
                                        <p:attrNameLst>
                                          <p:attrName>ppt_y</p:attrName>
                                        </p:attrNameLst>
                                      </p:cBhvr>
                                      <p:tavLst>
                                        <p:tav tm="0">
                                          <p:val>
                                            <p:strVal val="#ppt_y"/>
                                          </p:val>
                                        </p:tav>
                                        <p:tav tm="100000">
                                          <p:val>
                                            <p:strVal val="#ppt_y"/>
                                          </p:val>
                                        </p:tav>
                                      </p:tavLst>
                                    </p:anim>
                                    <p:anim calcmode="lin" valueType="num">
                                      <p:cBhvr>
                                        <p:cTn id="6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4" grpId="1"/>
      <p:bldP spid="7" grpId="0"/>
      <p:bldP spid="7" grpId="1"/>
      <p:bldP spid="15" grpId="0"/>
      <p:bldP spid="15" grpId="1"/>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9144000" cy="51435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4">
            <a:extLst>
              <a:ext uri="{28A0092B-C50C-407E-A947-70E740481C1C}">
                <a14:useLocalDpi xmlns:a14="http://schemas.microsoft.com/office/drawing/2010/main" val="0"/>
              </a:ext>
            </a:extLst>
          </a:blip>
          <a:srcRect l="15285" t="10430" r="46646" b="11190"/>
          <a:stretch/>
        </p:blipFill>
        <p:spPr>
          <a:xfrm>
            <a:off x="-970102" y="-222524"/>
            <a:ext cx="10582732" cy="5588547"/>
          </a:xfrm>
          <a:prstGeom prst="rect">
            <a:avLst/>
          </a:prstGeom>
        </p:spPr>
      </p:pic>
      <p:pic>
        <p:nvPicPr>
          <p:cNvPr id="10" name="图片 9">
            <a:extLst>
              <a:ext uri="{FF2B5EF4-FFF2-40B4-BE49-F238E27FC236}">
                <a16:creationId xmlns:a16="http://schemas.microsoft.com/office/drawing/2014/main" id="{3CA2DEC8-1725-46D1-8F76-EF767EA479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331" t="-3840" r="9181" b="52490"/>
          <a:stretch/>
        </p:blipFill>
        <p:spPr>
          <a:xfrm>
            <a:off x="4419600" y="712831"/>
            <a:ext cx="4462169" cy="3717835"/>
          </a:xfrm>
          <a:prstGeom prst="rect">
            <a:avLst/>
          </a:prstGeom>
        </p:spPr>
      </p:pic>
      <p:pic>
        <p:nvPicPr>
          <p:cNvPr id="11" name="图片 10">
            <a:extLst>
              <a:ext uri="{FF2B5EF4-FFF2-40B4-BE49-F238E27FC236}">
                <a16:creationId xmlns:a16="http://schemas.microsoft.com/office/drawing/2014/main" id="{D6FB10C0-D4FE-457C-93F7-CCC92E20B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0449">
            <a:off x="618479" y="1377659"/>
            <a:ext cx="3848122" cy="2752135"/>
          </a:xfrm>
          <a:prstGeom prst="rect">
            <a:avLst/>
          </a:prstGeom>
        </p:spPr>
      </p:pic>
      <p:sp>
        <p:nvSpPr>
          <p:cNvPr id="12" name="Google Shape;461;p28"/>
          <p:cNvSpPr txBox="1">
            <a:spLocks noChangeArrowheads="1"/>
          </p:cNvSpPr>
          <p:nvPr/>
        </p:nvSpPr>
        <p:spPr bwMode="auto">
          <a:xfrm>
            <a:off x="1066800" y="2038350"/>
            <a:ext cx="308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8" tIns="121758" rIns="121758" bIns="121758"/>
          <a:lstStyle>
            <a:lvl1pPr defTabSz="912813">
              <a:lnSpc>
                <a:spcPct val="90000"/>
              </a:lnSpc>
              <a:spcBef>
                <a:spcPts val="750"/>
              </a:spcBef>
              <a:buFont typeface="Arial" pitchFamily="34" charset="0"/>
              <a:buChar char="•"/>
              <a:defRPr sz="2100">
                <a:solidFill>
                  <a:schemeClr val="tx1"/>
                </a:solidFill>
                <a:latin typeface="Arial" pitchFamily="34" charset="0"/>
              </a:defRPr>
            </a:lvl1pPr>
            <a:lvl2pPr marL="914400" indent="-393700" defTabSz="912813">
              <a:lnSpc>
                <a:spcPct val="90000"/>
              </a:lnSpc>
              <a:spcBef>
                <a:spcPts val="375"/>
              </a:spcBef>
              <a:buFont typeface="Arial" pitchFamily="34" charset="0"/>
              <a:buChar char="•"/>
              <a:defRPr>
                <a:solidFill>
                  <a:schemeClr val="tx1"/>
                </a:solidFill>
                <a:latin typeface="Arial" pitchFamily="34" charset="0"/>
              </a:defRPr>
            </a:lvl2pPr>
            <a:lvl3pPr marL="1371600" indent="-393700" defTabSz="912813">
              <a:lnSpc>
                <a:spcPct val="90000"/>
              </a:lnSpc>
              <a:spcBef>
                <a:spcPts val="375"/>
              </a:spcBef>
              <a:buFont typeface="Arial" pitchFamily="34" charset="0"/>
              <a:buChar char="•"/>
              <a:defRPr sz="1500">
                <a:solidFill>
                  <a:schemeClr val="tx1"/>
                </a:solidFill>
                <a:latin typeface="Arial" pitchFamily="34" charset="0"/>
              </a:defRPr>
            </a:lvl3pPr>
            <a:lvl4pPr marL="1828800" indent="-393700" defTabSz="912813">
              <a:lnSpc>
                <a:spcPct val="90000"/>
              </a:lnSpc>
              <a:spcBef>
                <a:spcPts val="375"/>
              </a:spcBef>
              <a:buFont typeface="Arial" pitchFamily="34" charset="0"/>
              <a:buChar char="•"/>
              <a:defRPr sz="1300">
                <a:solidFill>
                  <a:schemeClr val="tx1"/>
                </a:solidFill>
                <a:latin typeface="Arial" pitchFamily="34" charset="0"/>
              </a:defRPr>
            </a:lvl4pPr>
            <a:lvl5pPr marL="2286000" indent="-393700" defTabSz="912813">
              <a:lnSpc>
                <a:spcPct val="90000"/>
              </a:lnSpc>
              <a:spcBef>
                <a:spcPts val="375"/>
              </a:spcBef>
              <a:buFont typeface="Arial" pitchFamily="34" charset="0"/>
              <a:buChar char="•"/>
              <a:defRPr sz="1300">
                <a:solidFill>
                  <a:schemeClr val="tx1"/>
                </a:solidFill>
                <a:latin typeface="Arial" pitchFamily="34" charset="0"/>
              </a:defRPr>
            </a:lvl5pPr>
            <a:lvl6pPr marL="27432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6pPr>
            <a:lvl7pPr marL="32004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7pPr>
            <a:lvl8pPr marL="36576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8pPr>
            <a:lvl9pPr marL="4114800" indent="-3937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9pPr>
          </a:lstStyle>
          <a:p>
            <a:pPr algn="ctr" fontAlgn="base">
              <a:lnSpc>
                <a:spcPct val="100000"/>
              </a:lnSpc>
              <a:spcBef>
                <a:spcPts val="600"/>
              </a:spcBef>
              <a:spcAft>
                <a:spcPct val="0"/>
              </a:spcAft>
              <a:buClr>
                <a:srgbClr val="4472C4"/>
              </a:buClr>
              <a:buSzPts val="2600"/>
              <a:buFont typeface="Arial" pitchFamily="34" charset="0"/>
              <a:buNone/>
            </a:pPr>
            <a:r>
              <a:rPr lang="en-US" altLang="en-US" sz="8500" dirty="0" err="1">
                <a:solidFill>
                  <a:srgbClr val="00B0F0"/>
                </a:solidFill>
                <a:latin typeface="Arial-Rounded" pitchFamily="34" charset="0"/>
                <a:ea typeface="字魂59号-创粗黑"/>
                <a:cs typeface="Arial-Rounded" pitchFamily="34" charset="0"/>
                <a:sym typeface="Chivo Light"/>
              </a:rPr>
              <a:t>Tiết</a:t>
            </a:r>
            <a:r>
              <a:rPr lang="en-US" altLang="en-US" sz="8500" dirty="0">
                <a:solidFill>
                  <a:srgbClr val="00B0F0"/>
                </a:solidFill>
                <a:latin typeface="Arial-Rounded" pitchFamily="34" charset="0"/>
                <a:ea typeface="字魂59号-创粗黑"/>
                <a:cs typeface="Arial-Rounded" pitchFamily="34" charset="0"/>
                <a:sym typeface="Chivo Light"/>
              </a:rPr>
              <a:t> 5</a:t>
            </a:r>
          </a:p>
        </p:txBody>
      </p:sp>
      <p:pic>
        <p:nvPicPr>
          <p:cNvPr id="13" name="图片 3">
            <a:extLst>
              <a:ext uri="{FF2B5EF4-FFF2-40B4-BE49-F238E27FC236}">
                <a16:creationId xmlns:a16="http://schemas.microsoft.com/office/drawing/2014/main" id="{77BF794D-0DAD-4F9A-B947-3FE8A16B79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968"/>
          <a:stretch/>
        </p:blipFill>
        <p:spPr>
          <a:xfrm>
            <a:off x="1123104" y="473953"/>
            <a:ext cx="1077289" cy="1319282"/>
          </a:xfrm>
          <a:prstGeom prst="rect">
            <a:avLst/>
          </a:prstGeom>
        </p:spPr>
      </p:pic>
    </p:spTree>
    <p:extLst>
      <p:ext uri="{BB962C8B-B14F-4D97-AF65-F5344CB8AC3E}">
        <p14:creationId xmlns:p14="http://schemas.microsoft.com/office/powerpoint/2010/main" val="761616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4695"/>
            <a:ext cx="8382000" cy="461665"/>
          </a:xfrm>
          <a:prstGeom prst="rect">
            <a:avLst/>
          </a:prstGeom>
        </p:spPr>
        <p:txBody>
          <a:bodyPr wrap="square">
            <a:spAutoFit/>
          </a:bodyPr>
          <a:lstStyle/>
          <a:p>
            <a:pPr>
              <a:lnSpc>
                <a:spcPct val="120000"/>
              </a:lnSpc>
            </a:pPr>
            <a:r>
              <a:rPr lang="en-GB" sz="2000" dirty="0">
                <a:latin typeface="Arial-Rounded" panose="020B0500000000000000" pitchFamily="34" charset="0"/>
                <a:ea typeface="Arial-Rounded" panose="020B0500000000000000" pitchFamily="34" charset="0"/>
                <a:cs typeface="Arial-Rounded" panose="020B0500000000000000" pitchFamily="34" charset="0"/>
              </a:rPr>
              <a:t>1.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và</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000" dirty="0">
                <a:latin typeface="Arial-Rounded" panose="020B0500000000000000" pitchFamily="34" charset="0"/>
                <a:ea typeface="Arial-Rounded" panose="020B0500000000000000" pitchFamily="34" charset="0"/>
                <a:cs typeface="Arial-Rounded" panose="020B0500000000000000" pitchFamily="34" charset="0"/>
              </a:rPr>
              <a:t>: Con </a:t>
            </a:r>
            <a:r>
              <a:rPr lang="en-US" sz="20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hạt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giống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tâm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hồn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GB" sz="2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a:stretch>
            <a:fillRect/>
          </a:stretch>
        </p:blipFill>
        <p:spPr>
          <a:xfrm>
            <a:off x="4495800" y="819150"/>
            <a:ext cx="4295775" cy="3005405"/>
          </a:xfrm>
          <a:prstGeom prst="rect">
            <a:avLst/>
          </a:prstGeom>
        </p:spPr>
      </p:pic>
      <p:sp>
        <p:nvSpPr>
          <p:cNvPr id="4" name="TextBox 3"/>
          <p:cNvSpPr txBox="1"/>
          <p:nvPr/>
        </p:nvSpPr>
        <p:spPr>
          <a:xfrm>
            <a:off x="457200" y="1200150"/>
            <a:ext cx="4114800" cy="3416320"/>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a) Cô con gái 8 tưởi lo lắng về điều gì?</a:t>
            </a:r>
          </a:p>
          <a:p>
            <a:r>
              <a:rPr lang="vi-VN" sz="2400" dirty="0">
                <a:latin typeface="Arial-Rounded" panose="020B0500000000000000" pitchFamily="34" charset="0"/>
                <a:ea typeface="Arial-Rounded" panose="020B0500000000000000" pitchFamily="34" charset="0"/>
                <a:cs typeface="Arial-Rounded" panose="020B0500000000000000" pitchFamily="34" charset="0"/>
              </a:rPr>
              <a:t>b) Người mẹ trách con trai như thế nào?</a:t>
            </a:r>
          </a:p>
          <a:p>
            <a:r>
              <a:rPr lang="vi-VN" sz="2400" dirty="0">
                <a:latin typeface="Arial-Rounded" panose="020B0500000000000000" pitchFamily="34" charset="0"/>
                <a:ea typeface="Arial-Rounded" panose="020B0500000000000000" pitchFamily="34" charset="0"/>
                <a:cs typeface="Arial-Rounded" panose="020B0500000000000000" pitchFamily="34" charset="0"/>
              </a:rPr>
              <a:t>c) Điều gì đã làm người mẹ cảm động và ân hận?</a:t>
            </a:r>
          </a:p>
          <a:p>
            <a:r>
              <a:rPr lang="vi-VN" sz="2400" dirty="0">
                <a:latin typeface="Arial-Rounded" panose="020B0500000000000000" pitchFamily="34" charset="0"/>
                <a:ea typeface="Arial-Rounded" panose="020B0500000000000000" pitchFamily="34" charset="0"/>
                <a:cs typeface="Arial-Rounded" panose="020B0500000000000000" pitchFamily="34" charset="0"/>
              </a:rPr>
              <a:t>d) Người mẹ đã làm gì với tờ giấy dán tường có bức vẽ của c</a:t>
            </a:r>
            <a:r>
              <a:rPr lang="en-GB" sz="2400" dirty="0">
                <a:latin typeface="Arial-Rounded" panose="020B0500000000000000" pitchFamily="34" charset="0"/>
                <a:ea typeface="Arial-Rounded" panose="020B0500000000000000" pitchFamily="34" charset="0"/>
                <a:cs typeface="Arial-Rounded" panose="020B0500000000000000" pitchFamily="34" charset="0"/>
              </a:rPr>
              <a:t>on.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https://o.remove.bg/downloads/1f65fb4e-d675-41d6-95cd-efe2d2d61e4a/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52365"/>
            <a:ext cx="1600200" cy="669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276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33350"/>
            <a:ext cx="8382000" cy="4832058"/>
          </a:xfrm>
          <a:prstGeom prst="rect">
            <a:avLst/>
          </a:prstGeom>
          <a:ln w="19050">
            <a:solidFill>
              <a:srgbClr val="00B0F0"/>
            </a:solidFill>
          </a:ln>
        </p:spPr>
        <p:txBody>
          <a:bodyPr wrap="square" lIns="91406" tIns="45703" rIns="91406" bIns="45703">
            <a:spAutoFit/>
          </a:bodyPr>
          <a:lstStyle/>
          <a:p>
            <a:pPr algn="ctr" defTabSz="914018"/>
            <a:r>
              <a:rPr lang="en-GB"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GB"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GB"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r>
              <a:rPr lang="en-GB" sz="1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latin typeface="Times New Roman" panose="02020603050405020304" pitchFamily="18" charset="0"/>
                <a:ea typeface="Arial-Rounded" panose="020B0500000000000000" pitchFamily="34" charset="0"/>
                <a:cs typeface="Times New Roman" panose="02020603050405020304" pitchFamily="18" charset="0"/>
              </a:rPr>
              <a:t>Trở về sau một ngày làm việc mệt mỏi, người mẹ xách giỏ vào bếp. Đón chị là cô con gái 8 tuổi đang háo hức mách mẹ những gì mà em nó đã làm:</a:t>
            </a:r>
          </a:p>
          <a:p>
            <a:r>
              <a:rPr lang="vi-VN" dirty="0">
                <a:latin typeface="Times New Roman" panose="02020603050405020304" pitchFamily="18" charset="0"/>
                <a:ea typeface="Arial-Rounded" panose="020B0500000000000000" pitchFamily="34" charset="0"/>
                <a:cs typeface="Times New Roman" panose="02020603050405020304" pitchFamily="18" charset="0"/>
              </a:rPr>
              <a:t>- Mẹ ơi, lúc bố đang gọi điện thoại, con đang chơi ngoài sân thì em lấy bút chì màu viết lên tường, chỗ mới sơn trong phòng ấy. Con đã nói nhưng em không nghe.</a:t>
            </a:r>
          </a:p>
          <a:p>
            <a:r>
              <a:rPr lang="vi-VN" dirty="0">
                <a:latin typeface="Times New Roman" panose="02020603050405020304" pitchFamily="18" charset="0"/>
                <a:ea typeface="Arial-Rounded" panose="020B0500000000000000" pitchFamily="34" charset="0"/>
                <a:cs typeface="Times New Roman" panose="02020603050405020304" pitchFamily="18" charset="0"/>
              </a:rPr>
              <a:t>Người mẹ rên rỉ:</a:t>
            </a:r>
          </a:p>
          <a:p>
            <a:r>
              <a:rPr lang="vi-VN" dirty="0">
                <a:latin typeface="Times New Roman" panose="02020603050405020304" pitchFamily="18" charset="0"/>
                <a:ea typeface="Arial-Rounded" panose="020B0500000000000000" pitchFamily="34" charset="0"/>
                <a:cs typeface="Times New Roman" panose="02020603050405020304" pitchFamily="18" charset="0"/>
              </a:rPr>
              <a:t>-Trời ơi! - buông giỏ và bước qua phòng, nơi cậu con trai út đang trốn. Đứa bé run lên vì sợ. Trong khoảng mười phút, người mẹ giáo huấn con về công sức, tiền bạc và khoản chi phí vì trò chơi không đúng chỗ của con. Càng la mắng, chị càng giận và lao đến chỗ thằng bé đang sợ sệt lấy thân mình che tác phẩm của nó. Khi nhìn thấy dòng chữ “Con yêu mẹ” được viết nắn nót trên tường, viền bằng một trái tim nguệch ngoạc nhưng rất ngộ nghĩnh, dễ thương, đôi mắt người mẹ nhòa đi.</a:t>
            </a:r>
          </a:p>
          <a:p>
            <a:r>
              <a:rPr lang="en-GB" dirty="0">
                <a:latin typeface="Times New Roman" panose="02020603050405020304" pitchFamily="18" charset="0"/>
                <a:ea typeface="Arial-Rounded" panose="020B0500000000000000" pitchFamily="34" charset="0"/>
                <a:cs typeface="Times New Roman" panose="02020603050405020304" pitchFamily="18" charset="0"/>
              </a:rPr>
              <a:t>   </a:t>
            </a:r>
            <a:r>
              <a:rPr lang="vi-VN" dirty="0">
                <a:latin typeface="Times New Roman" panose="02020603050405020304" pitchFamily="18" charset="0"/>
                <a:ea typeface="Arial-Rounded" panose="020B0500000000000000" pitchFamily="34" charset="0"/>
                <a:cs typeface="Times New Roman" panose="02020603050405020304" pitchFamily="18" charset="0"/>
              </a:rPr>
              <a:t>Và giờ đây bao thời gian trôi qua, tờ giấy dán tường vẫn ở đó, y như lúc người mẹ nhìn thấy, với một cái khung ảnh rỗng treo để bao bọc lấy nó. Đó là một sự nhắc nhở đối với người mẹ, và với tất cả mọi người: Hãy bỏ một chút thời gian để đọc những dòng chữ viết trên tường!</a:t>
            </a:r>
          </a:p>
        </p:txBody>
      </p:sp>
    </p:spTree>
    <p:extLst>
      <p:ext uri="{BB962C8B-B14F-4D97-AF65-F5344CB8AC3E}">
        <p14:creationId xmlns:p14="http://schemas.microsoft.com/office/powerpoint/2010/main" val="2943082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4" name="Rectangle 3"/>
          <p:cNvSpPr/>
          <p:nvPr/>
        </p:nvSpPr>
        <p:spPr>
          <a:xfrm>
            <a:off x="4648200" y="1146418"/>
            <a:ext cx="3657600" cy="1246461"/>
          </a:xfrm>
          <a:prstGeom prst="rect">
            <a:avLst/>
          </a:prstGeom>
        </p:spPr>
        <p:txBody>
          <a:bodyPr wrap="square" lIns="91406" tIns="45703" rIns="91406" bIns="45703">
            <a:spAutoFit/>
          </a:bodyPr>
          <a:lstStyle/>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gợi</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GB"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GB"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What is so special about me? on We Heart I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702" y="4065652"/>
            <a:ext cx="792098" cy="792098"/>
          </a:xfrm>
          <a:prstGeom prst="rect">
            <a:avLst/>
          </a:prstGeom>
          <a:noFill/>
          <a:extLst>
            <a:ext uri="{909E8E84-426E-40DD-AFC4-6F175D3DCCD1}">
              <a14:hiddenFill xmlns:a14="http://schemas.microsoft.com/office/drawing/2010/main">
                <a:solidFill>
                  <a:srgbClr val="FFFFFF"/>
                </a:solidFill>
              </a14:hiddenFill>
            </a:ext>
          </a:extLst>
        </p:spPr>
      </p:pic>
      <p:sp>
        <p:nvSpPr>
          <p:cNvPr id="12" name="流程图: 文档 4">
            <a:extLst>
              <a:ext uri="{FF2B5EF4-FFF2-40B4-BE49-F238E27FC236}">
                <a16:creationId xmlns:a16="http://schemas.microsoft.com/office/drawing/2014/main" id="{AD82B5FA-D961-4B60-AB96-E9F587040E58}"/>
              </a:ext>
            </a:extLst>
          </p:cNvPr>
          <p:cNvSpPr/>
          <p:nvPr/>
        </p:nvSpPr>
        <p:spPr>
          <a:xfrm>
            <a:off x="4238625" y="587222"/>
            <a:ext cx="4324350" cy="4270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9" name="Group 8"/>
          <p:cNvGrpSpPr/>
          <p:nvPr/>
        </p:nvGrpSpPr>
        <p:grpSpPr>
          <a:xfrm>
            <a:off x="5303905" y="189931"/>
            <a:ext cx="2193794" cy="602468"/>
            <a:chOff x="5105400" y="48170"/>
            <a:chExt cx="2193794" cy="602468"/>
          </a:xfrm>
        </p:grpSpPr>
        <p:grpSp>
          <p:nvGrpSpPr>
            <p:cNvPr id="13" name="组合 12">
              <a:extLst>
                <a:ext uri="{FF2B5EF4-FFF2-40B4-BE49-F238E27FC236}">
                  <a16:creationId xmlns:a16="http://schemas.microsoft.com/office/drawing/2014/main" id="{6FADD637-1668-4DE6-894B-6A05BA898022}"/>
                </a:ext>
              </a:extLst>
            </p:cNvPr>
            <p:cNvGrpSpPr/>
            <p:nvPr/>
          </p:nvGrpSpPr>
          <p:grpSpPr>
            <a:xfrm>
              <a:off x="5105400" y="48170"/>
              <a:ext cx="2193794" cy="602468"/>
              <a:chOff x="1671636" y="1674654"/>
              <a:chExt cx="1609726" cy="562083"/>
            </a:xfrm>
          </p:grpSpPr>
          <p:sp>
            <p:nvSpPr>
              <p:cNvPr id="14" name="矩形: 圆角 13">
                <a:extLst>
                  <a:ext uri="{FF2B5EF4-FFF2-40B4-BE49-F238E27FC236}">
                    <a16:creationId xmlns:a16="http://schemas.microsoft.com/office/drawing/2014/main"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5" name="文本框 14">
                <a:extLst>
                  <a:ext uri="{FF2B5EF4-FFF2-40B4-BE49-F238E27FC236}">
                    <a16:creationId xmlns:a16="http://schemas.microsoft.com/office/drawing/2014/main"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5238247" y="117055"/>
              <a:ext cx="1905000" cy="477054"/>
            </a:xfrm>
            <a:prstGeom prst="rect">
              <a:avLst/>
            </a:prstGeom>
            <a:noFill/>
          </p:spPr>
          <p:txBody>
            <a:bodyPr wrap="square" rtlCol="0">
              <a:spAutoFit/>
            </a:bodyPr>
            <a:lstStyle/>
            <a:p>
              <a:pPr algn="ctr" defTabSz="914018"/>
              <a:r>
                <a:rPr lang="en-US" sz="2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THẢO LUẬN </a:t>
              </a:r>
            </a:p>
          </p:txBody>
        </p:sp>
      </p:grpSp>
    </p:spTree>
    <p:extLst>
      <p:ext uri="{BB962C8B-B14F-4D97-AF65-F5344CB8AC3E}">
        <p14:creationId xmlns:p14="http://schemas.microsoft.com/office/powerpoint/2010/main" val="440260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590" r="100000">
                        <a14:foregroundMark x1="79457" y1="53058" x2="87013" y2="89752"/>
                        <a14:foregroundMark x1="84298" y1="68264" x2="83117" y2="75207"/>
                        <a14:foregroundMark x1="49115" y1="49256" x2="55726" y2="65620"/>
                        <a14:foregroundMark x1="38843" y1="57025" x2="39669" y2="72397"/>
                        <a14:foregroundMark x1="47107" y1="48430" x2="41913" y2="66446"/>
                        <a14:foregroundMark x1="53129" y1="38678" x2="43211" y2="65124"/>
                        <a14:foregroundMark x1="50177" y1="51074" x2="53247" y2="66446"/>
                        <a14:foregroundMark x1="54782" y1="37190" x2="64817" y2="63306"/>
                        <a14:foregroundMark x1="86423" y1="69587" x2="87957" y2="72066"/>
                        <a14:foregroundMark x1="36836" y1="15041" x2="42503" y2="19174"/>
                        <a14:foregroundMark x1="80756" y1="70248" x2="81700" y2="73884"/>
                        <a14:foregroundMark x1="40850" y1="19008" x2="44274" y2="25124"/>
                        <a14:foregroundMark x1="39669" y1="20331" x2="43566" y2="21322"/>
                        <a14:backgroundMark x1="42149" y1="17190" x2="42149" y2="17190"/>
                        <a14:backgroundMark x1="39906" y1="20331" x2="39906" y2="20331"/>
                        <a14:backgroundMark x1="43447" y1="18678" x2="43447" y2="18678"/>
                      </a14:backgroundRemoval>
                    </a14:imgEffect>
                  </a14:imgLayer>
                </a14:imgProps>
              </a:ext>
              <a:ext uri="{28A0092B-C50C-407E-A947-70E740481C1C}">
                <a14:useLocalDpi xmlns:a14="http://schemas.microsoft.com/office/drawing/2010/main" val="0"/>
              </a:ext>
            </a:extLst>
          </a:blip>
          <a:stretch>
            <a:fillRect/>
          </a:stretch>
        </p:blipFill>
        <p:spPr>
          <a:xfrm>
            <a:off x="-419772" y="243392"/>
            <a:ext cx="6720840" cy="4800600"/>
          </a:xfrm>
          <a:prstGeom prst="rect">
            <a:avLst/>
          </a:prstGeom>
        </p:spPr>
      </p:pic>
      <p:sp>
        <p:nvSpPr>
          <p:cNvPr id="5" name="TextBox 4"/>
          <p:cNvSpPr txBox="1"/>
          <p:nvPr/>
        </p:nvSpPr>
        <p:spPr>
          <a:xfrm>
            <a:off x="5968280" y="1131452"/>
            <a:ext cx="2568297" cy="2800761"/>
          </a:xfrm>
          <a:prstGeom prst="rect">
            <a:avLst/>
          </a:prstGeom>
          <a:noFill/>
        </p:spPr>
        <p:txBody>
          <a:bodyPr wrap="square" lIns="91412" tIns="45706" rIns="91412" bIns="45706" rtlCol="0">
            <a:spAutoFit/>
          </a:bodyPr>
          <a:lstStyle/>
          <a:p>
            <a:pPr algn="ctr" defTabSz="913215"/>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6" name="流程图: 文档 4">
            <a:extLst>
              <a:ext uri="{FF2B5EF4-FFF2-40B4-BE49-F238E27FC236}">
                <a16:creationId xmlns:a16="http://schemas.microsoft.com/office/drawing/2014/main" id="{AD82B5FA-D961-4B60-AB96-E9F587040E58}"/>
              </a:ext>
            </a:extLst>
          </p:cNvPr>
          <p:cNvSpPr/>
          <p:nvPr/>
        </p:nvSpPr>
        <p:spPr>
          <a:xfrm>
            <a:off x="5867401" y="617102"/>
            <a:ext cx="2830652" cy="393585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6396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1418</TotalTime>
  <Words>680</Words>
  <Application>Microsoft Office PowerPoint</Application>
  <PresentationFormat>On-screen Show (16:9)</PresentationFormat>
  <Paragraphs>59</Paragraphs>
  <Slides>18</Slides>
  <Notes>16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宋体</vt:lpstr>
      <vt:lpstr>Arial</vt:lpstr>
      <vt:lpstr>Arial-Rounded</vt:lpstr>
      <vt:lpstr>Calibri</vt:lpstr>
      <vt:lpstr>Calibri Light</vt:lpstr>
      <vt:lpstr>HP001 4 hàng</vt:lpstr>
      <vt:lpstr>Times New Roman</vt:lpstr>
      <vt:lpstr>字魂70号-灵悦黑体</vt:lpstr>
      <vt:lpstr>1_Office Theme</vt:lpstr>
      <vt:lpstr>2_Office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297</cp:revision>
  <dcterms:created xsi:type="dcterms:W3CDTF">2021-11-30T13:15:15Z</dcterms:created>
  <dcterms:modified xsi:type="dcterms:W3CDTF">2022-10-27T13:54:36Z</dcterms:modified>
</cp:coreProperties>
</file>