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5" r:id="rId2"/>
    <p:sldMasterId id="2147483739" r:id="rId3"/>
    <p:sldMasterId id="2147483751" r:id="rId4"/>
    <p:sldMasterId id="2147483755" r:id="rId5"/>
    <p:sldMasterId id="2147483768" r:id="rId6"/>
  </p:sldMasterIdLst>
  <p:notesMasterIdLst>
    <p:notesMasterId r:id="rId25"/>
  </p:notesMasterIdLst>
  <p:sldIdLst>
    <p:sldId id="314" r:id="rId7"/>
    <p:sldId id="260" r:id="rId8"/>
    <p:sldId id="258" r:id="rId9"/>
    <p:sldId id="343" r:id="rId10"/>
    <p:sldId id="344" r:id="rId11"/>
    <p:sldId id="345" r:id="rId12"/>
    <p:sldId id="346" r:id="rId13"/>
    <p:sldId id="347" r:id="rId14"/>
    <p:sldId id="348" r:id="rId15"/>
    <p:sldId id="349" r:id="rId16"/>
    <p:sldId id="350" r:id="rId17"/>
    <p:sldId id="351" r:id="rId18"/>
    <p:sldId id="352" r:id="rId19"/>
    <p:sldId id="353" r:id="rId20"/>
    <p:sldId id="354" r:id="rId21"/>
    <p:sldId id="364" r:id="rId22"/>
    <p:sldId id="262" r:id="rId23"/>
    <p:sldId id="263" r:id="rId24"/>
  </p:sldIdLst>
  <p:sldSz cx="9144000" cy="5143500" type="screen16x9"/>
  <p:notesSz cx="9144000" cy="6858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FF"/>
    <a:srgbClr val="CC0066"/>
    <a:srgbClr val="FF3300"/>
    <a:srgbClr val="FFDCD1"/>
    <a:srgbClr val="FF6600"/>
    <a:srgbClr val="FF0066"/>
    <a:srgbClr val="CCFF99"/>
    <a:srgbClr val="FF9900"/>
    <a:srgbClr val="FF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15" autoAdjust="0"/>
  </p:normalViewPr>
  <p:slideViewPr>
    <p:cSldViewPr>
      <p:cViewPr varScale="1">
        <p:scale>
          <a:sx n="74" d="100"/>
          <a:sy n="74" d="100"/>
        </p:scale>
        <p:origin x="106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18341AE-3F2E-4E5F-B65F-5EC7D4EB39FF}" type="datetimeFigureOut">
              <a:rPr lang="en-US" smtClean="0"/>
              <a:t>10/27/2022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0F6F0888-38D5-48F9-AB57-F085C2594403}" type="slidenum">
              <a:rPr lang="en-US" smtClean="0"/>
              <a:t>‹#›</a:t>
            </a:fld>
            <a:endParaRPr lang="en-US"/>
          </a:p>
        </p:txBody>
      </p:sp>
    </p:spTree>
    <p:extLst>
      <p:ext uri="{BB962C8B-B14F-4D97-AF65-F5344CB8AC3E}">
        <p14:creationId xmlns:p14="http://schemas.microsoft.com/office/powerpoint/2010/main" val="242757941"/>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pPr eaLnBrk="1" hangingPunct="1">
              <a:spcBef>
                <a:spcPct val="0"/>
              </a:spcBef>
            </a:pPr>
            <a:endParaRPr lang="vi-VN" altLang="vi-VN" dirty="0"/>
          </a:p>
        </p:txBody>
      </p:sp>
      <p:sp>
        <p:nvSpPr>
          <p:cNvPr id="624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B77331A4-9685-4234-ADF3-904A36B3F12B}" type="slidenum">
              <a:rPr lang="vi-VN" altLang="vi-VN">
                <a:solidFill>
                  <a:prstClr val="black"/>
                </a:solidFill>
              </a:rPr>
              <a:pPr/>
              <a:t>2</a:t>
            </a:fld>
            <a:endParaRPr lang="vi-VN" altLang="vi-VN">
              <a:solidFill>
                <a:prstClr val="black"/>
              </a:solidFill>
            </a:endParaRPr>
          </a:p>
        </p:txBody>
      </p:sp>
    </p:spTree>
    <p:extLst>
      <p:ext uri="{BB962C8B-B14F-4D97-AF65-F5344CB8AC3E}">
        <p14:creationId xmlns:p14="http://schemas.microsoft.com/office/powerpoint/2010/main" val="421313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dirty="0"/>
          </a:p>
        </p:txBody>
      </p:sp>
      <p:sp>
        <p:nvSpPr>
          <p:cNvPr id="604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fld id="{D57E424A-CB33-47D6-85BD-8D04D88B7AD5}" type="slidenum">
              <a:rPr lang="vi-VN" altLang="vi-VN">
                <a:solidFill>
                  <a:prstClr val="black"/>
                </a:solidFill>
              </a:rPr>
              <a:pPr/>
              <a:t>3</a:t>
            </a:fld>
            <a:endParaRPr lang="vi-VN" altLang="vi-VN">
              <a:solidFill>
                <a:prstClr val="black"/>
              </a:solidFill>
            </a:endParaRPr>
          </a:p>
        </p:txBody>
      </p:sp>
    </p:spTree>
    <p:extLst>
      <p:ext uri="{BB962C8B-B14F-4D97-AF65-F5344CB8AC3E}">
        <p14:creationId xmlns:p14="http://schemas.microsoft.com/office/powerpoint/2010/main" val="3820472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8</a:t>
            </a:fld>
            <a:endParaRPr lang="zh-CN" altLang="en-US">
              <a:solidFill>
                <a:prstClr val="black"/>
              </a:solidFill>
            </a:endParaRPr>
          </a:p>
        </p:txBody>
      </p:sp>
    </p:spTree>
    <p:extLst>
      <p:ext uri="{BB962C8B-B14F-4D97-AF65-F5344CB8AC3E}">
        <p14:creationId xmlns:p14="http://schemas.microsoft.com/office/powerpoint/2010/main" val="1719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9</a:t>
            </a:fld>
            <a:endParaRPr lang="zh-CN" altLang="en-US">
              <a:solidFill>
                <a:prstClr val="black"/>
              </a:solidFill>
            </a:endParaRPr>
          </a:p>
        </p:txBody>
      </p:sp>
    </p:spTree>
    <p:extLst>
      <p:ext uri="{BB962C8B-B14F-4D97-AF65-F5344CB8AC3E}">
        <p14:creationId xmlns:p14="http://schemas.microsoft.com/office/powerpoint/2010/main" val="2589871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13</a:t>
            </a:fld>
            <a:endParaRPr lang="zh-CN" altLang="en-US">
              <a:solidFill>
                <a:prstClr val="black"/>
              </a:solidFill>
            </a:endParaRPr>
          </a:p>
        </p:txBody>
      </p:sp>
    </p:spTree>
    <p:extLst>
      <p:ext uri="{BB962C8B-B14F-4D97-AF65-F5344CB8AC3E}">
        <p14:creationId xmlns:p14="http://schemas.microsoft.com/office/powerpoint/2010/main" val="1986658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14</a:t>
            </a:fld>
            <a:endParaRPr lang="zh-CN" altLang="en-US">
              <a:solidFill>
                <a:prstClr val="black"/>
              </a:solidFill>
            </a:endParaRPr>
          </a:p>
        </p:txBody>
      </p:sp>
    </p:spTree>
    <p:extLst>
      <p:ext uri="{BB962C8B-B14F-4D97-AF65-F5344CB8AC3E}">
        <p14:creationId xmlns:p14="http://schemas.microsoft.com/office/powerpoint/2010/main" val="127952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333C4DAA-85F3-4777-809D-EF7B3385728D}" type="slidenum">
              <a:rPr lang="zh-CN" altLang="en-US" smtClean="0">
                <a:solidFill>
                  <a:prstClr val="black"/>
                </a:solidFill>
              </a:rPr>
              <a:pPr defTabSz="914400">
                <a:defRPr/>
              </a:pPr>
              <a:t>16</a:t>
            </a:fld>
            <a:endParaRPr lang="zh-CN" altLang="en-US">
              <a:solidFill>
                <a:prstClr val="black"/>
              </a:solidFill>
            </a:endParaRPr>
          </a:p>
        </p:txBody>
      </p:sp>
    </p:spTree>
    <p:extLst>
      <p:ext uri="{BB962C8B-B14F-4D97-AF65-F5344CB8AC3E}">
        <p14:creationId xmlns:p14="http://schemas.microsoft.com/office/powerpoint/2010/main" val="274402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t>17</a:t>
            </a:fld>
            <a:endParaRPr lang="en-US"/>
          </a:p>
        </p:txBody>
      </p:sp>
    </p:spTree>
    <p:extLst>
      <p:ext uri="{BB962C8B-B14F-4D97-AF65-F5344CB8AC3E}">
        <p14:creationId xmlns:p14="http://schemas.microsoft.com/office/powerpoint/2010/main" val="394673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F0888-38D5-48F9-AB57-F085C2594403}" type="slidenum">
              <a:rPr lang="en-US" smtClean="0"/>
              <a:t>18</a:t>
            </a:fld>
            <a:endParaRPr lang="en-US"/>
          </a:p>
        </p:txBody>
      </p:sp>
    </p:spTree>
    <p:extLst>
      <p:ext uri="{BB962C8B-B14F-4D97-AF65-F5344CB8AC3E}">
        <p14:creationId xmlns:p14="http://schemas.microsoft.com/office/powerpoint/2010/main" val="221824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AC0D899-AD96-468C-ACB2-A5FD7EBD320D}"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7CF7A64-0A74-4001-973D-470F82400C76}" type="slidenum">
              <a:rPr lang="en-US" altLang="en-US"/>
              <a:pPr>
                <a:defRPr/>
              </a:pPr>
              <a:t>‹#›</a:t>
            </a:fld>
            <a:endParaRPr lang="en-US" altLang="en-US"/>
          </a:p>
        </p:txBody>
      </p:sp>
    </p:spTree>
    <p:extLst>
      <p:ext uri="{BB962C8B-B14F-4D97-AF65-F5344CB8AC3E}">
        <p14:creationId xmlns:p14="http://schemas.microsoft.com/office/powerpoint/2010/main" val="122975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3BB5F86-EA17-4A02-AA90-B07D06B0BBBA}"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17132A7-1CE3-4D46-B12A-401E7C5AB694}" type="slidenum">
              <a:rPr lang="en-US" altLang="en-US"/>
              <a:pPr>
                <a:defRPr/>
              </a:pPr>
              <a:t>‹#›</a:t>
            </a:fld>
            <a:endParaRPr lang="en-US" altLang="en-US"/>
          </a:p>
        </p:txBody>
      </p:sp>
    </p:spTree>
    <p:extLst>
      <p:ext uri="{BB962C8B-B14F-4D97-AF65-F5344CB8AC3E}">
        <p14:creationId xmlns:p14="http://schemas.microsoft.com/office/powerpoint/2010/main" val="1008873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5EA331B-7781-4022-BC49-09646FA885DC}"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03EDE14-1150-4C8D-9A04-F238092A3ED6}" type="slidenum">
              <a:rPr lang="en-US" altLang="en-US"/>
              <a:pPr>
                <a:defRPr/>
              </a:pPr>
              <a:t>‹#›</a:t>
            </a:fld>
            <a:endParaRPr lang="en-US" altLang="en-US"/>
          </a:p>
        </p:txBody>
      </p:sp>
    </p:spTree>
    <p:extLst>
      <p:ext uri="{BB962C8B-B14F-4D97-AF65-F5344CB8AC3E}">
        <p14:creationId xmlns:p14="http://schemas.microsoft.com/office/powerpoint/2010/main" val="349836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4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3" tIns="34289" rIns="68553"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3" tIns="34289" rIns="68553" bIns="34289">
            <a:normAutofit/>
          </a:bodyPr>
          <a:lstStyle>
            <a:lvl1pPr marL="0" indent="0" algn="ctr">
              <a:buNone/>
              <a:defRPr sz="1400"/>
            </a:lvl1pPr>
            <a:lvl2pPr marL="342740" indent="0" algn="ctr">
              <a:buNone/>
              <a:defRPr sz="1500"/>
            </a:lvl2pPr>
            <a:lvl3pPr marL="685494" indent="0" algn="ctr">
              <a:buNone/>
              <a:defRPr sz="1400"/>
            </a:lvl3pPr>
            <a:lvl4pPr marL="1028241" indent="0" algn="ctr">
              <a:buNone/>
              <a:defRPr sz="1200"/>
            </a:lvl4pPr>
            <a:lvl5pPr marL="1370988" indent="0" algn="ctr">
              <a:buNone/>
              <a:defRPr sz="1200"/>
            </a:lvl5pPr>
            <a:lvl6pPr marL="1713743" indent="0" algn="ctr">
              <a:buNone/>
              <a:defRPr sz="1200"/>
            </a:lvl6pPr>
            <a:lvl7pPr marL="2056481" indent="0" algn="ctr">
              <a:buNone/>
              <a:defRPr sz="1200"/>
            </a:lvl7pPr>
            <a:lvl8pPr marL="2399220" indent="0" algn="ctr">
              <a:buNone/>
              <a:defRPr sz="1200"/>
            </a:lvl8pPr>
            <a:lvl9pPr marL="2741960"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D997B5FA-0921-464F-AAE1-844C04324D75}" type="datetimeFigureOut">
              <a:rPr lang="zh-CN" altLang="en-US" sz="1400" smtClean="0">
                <a:solidFill>
                  <a:srgbClr val="000000"/>
                </a:solidFill>
              </a:rPr>
              <a:pPr defTabSz="685494"/>
              <a:t>2022/10/27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565CE74E-AB26-4998-AD42-012C4C1AD076}"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973040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3" tIns="34289" rIns="68553"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3" tIns="34289" rIns="68553"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124578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3" tIns="34289" rIns="68553" bIns="34289"/>
          <a:lstStyle/>
          <a:p>
            <a:pPr defTabSz="685494"/>
            <a:fld id="{20DD7636-5BE1-44BC-BB5F-15739D9E18E1}" type="datetimeFigureOut">
              <a:rPr lang="zh-CN" altLang="en-US" sz="1400" smtClean="0">
                <a:solidFill>
                  <a:srgbClr val="000000"/>
                </a:solidFill>
              </a:rPr>
              <a:pPr defTabSz="685494"/>
              <a:t>2022/10/27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3" tIns="34289" rIns="68553" bIns="34289"/>
          <a:lstStyle/>
          <a:p>
            <a:pPr defTabSz="685494"/>
            <a:fld id="{E87C0E1D-24C4-406F-9615-DBDA8D2D1F93}" type="slidenum">
              <a:rPr lang="zh-CN" altLang="en-US" sz="1400" smtClean="0">
                <a:solidFill>
                  <a:srgbClr val="000000"/>
                </a:solidFill>
              </a:rPr>
              <a:pPr defTabSz="685494"/>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3" tIns="34289" rIns="68553"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006825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3" tIns="34289" rIns="68553"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920458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3" tIns="34289" rIns="68553"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3" tIns="34289" rIns="68553" bIns="34289"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5"/>
            <a:ext cx="3868340" cy="2680541"/>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3" tIns="34289" rIns="68553" bIns="34289" anchor="b"/>
          <a:lstStyle>
            <a:lvl1pPr marL="0" indent="0">
              <a:buNone/>
              <a:defRPr sz="1800" b="1"/>
            </a:lvl1pPr>
            <a:lvl2pPr marL="342740" indent="0">
              <a:buNone/>
              <a:defRPr sz="1500" b="1"/>
            </a:lvl2pPr>
            <a:lvl3pPr marL="685494" indent="0">
              <a:buNone/>
              <a:defRPr sz="1400" b="1"/>
            </a:lvl3pPr>
            <a:lvl4pPr marL="1028241" indent="0">
              <a:buNone/>
              <a:defRPr sz="1200" b="1"/>
            </a:lvl4pPr>
            <a:lvl5pPr marL="1370988" indent="0">
              <a:buNone/>
              <a:defRPr sz="1200" b="1"/>
            </a:lvl5pPr>
            <a:lvl6pPr marL="1713743" indent="0">
              <a:buNone/>
              <a:defRPr sz="1200" b="1"/>
            </a:lvl6pPr>
            <a:lvl7pPr marL="2056481" indent="0">
              <a:buNone/>
              <a:defRPr sz="1200" b="1"/>
            </a:lvl7pPr>
            <a:lvl8pPr marL="2399220" indent="0">
              <a:buNone/>
              <a:defRPr sz="1200" b="1"/>
            </a:lvl8pPr>
            <a:lvl9pPr marL="274196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5"/>
            <a:ext cx="3887391" cy="2680541"/>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261811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3" tIns="34289" rIns="68553"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3" tIns="34289" rIns="68553" bIns="34289"/>
          <a:lstStyle/>
          <a:p>
            <a:pPr defTabSz="685494"/>
            <a:fld id="{20DD7636-5BE1-44BC-BB5F-15739D9E18E1}" type="datetimeFigureOut">
              <a:rPr lang="zh-CN" altLang="en-US" sz="1400" smtClean="0">
                <a:solidFill>
                  <a:srgbClr val="000000"/>
                </a:solidFill>
              </a:rPr>
              <a:pPr defTabSz="685494"/>
              <a:t>2022/10/27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3" tIns="34289" rIns="68553" bIns="34289"/>
          <a:lstStyle/>
          <a:p>
            <a:pPr defTabSz="685494"/>
            <a:fld id="{E87C0E1D-24C4-406F-9615-DBDA8D2D1F93}" type="slidenum">
              <a:rPr lang="zh-CN" altLang="en-US" sz="1400" smtClean="0">
                <a:solidFill>
                  <a:srgbClr val="000000"/>
                </a:solidFill>
              </a:rPr>
              <a:pPr defTabSz="685494"/>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9"/>
            <a:ext cx="4286250" cy="889453"/>
          </a:xfrm>
        </p:spPr>
        <p:txBody>
          <a:bodyPr lIns="68553" tIns="34289" rIns="68553"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603248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3521915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D4E2D92-9D09-4508-957F-A0E22DB645C7}"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4579D4C-4A14-425A-BCC5-36F887F220B3}" type="slidenum">
              <a:rPr lang="en-US" altLang="en-US"/>
              <a:pPr>
                <a:defRPr/>
              </a:pPr>
              <a:t>‹#›</a:t>
            </a:fld>
            <a:endParaRPr lang="en-US" altLang="en-US"/>
          </a:p>
        </p:txBody>
      </p:sp>
    </p:spTree>
    <p:extLst>
      <p:ext uri="{BB962C8B-B14F-4D97-AF65-F5344CB8AC3E}">
        <p14:creationId xmlns:p14="http://schemas.microsoft.com/office/powerpoint/2010/main" val="2462358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3"/>
            <a:ext cx="3511241" cy="1071121"/>
          </a:xfrm>
        </p:spPr>
        <p:txBody>
          <a:bodyPr lIns="68553" tIns="34289" rIns="68553"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3" tIns="34289" rIns="68553" bIns="34289"/>
          <a:lstStyle>
            <a:lvl1pPr marL="0" indent="0">
              <a:buNone/>
              <a:defRPr sz="2400"/>
            </a:lvl1pPr>
            <a:lvl2pPr marL="342740" indent="0">
              <a:buNone/>
              <a:defRPr sz="2100"/>
            </a:lvl2pPr>
            <a:lvl3pPr marL="685494" indent="0">
              <a:buNone/>
              <a:defRPr sz="1800"/>
            </a:lvl3pPr>
            <a:lvl4pPr marL="1028241" indent="0">
              <a:buNone/>
              <a:defRPr sz="1500"/>
            </a:lvl4pPr>
            <a:lvl5pPr marL="1370988" indent="0">
              <a:buNone/>
              <a:defRPr sz="1500"/>
            </a:lvl5pPr>
            <a:lvl6pPr marL="1713743" indent="0">
              <a:buNone/>
              <a:defRPr sz="1500"/>
            </a:lvl6pPr>
            <a:lvl7pPr marL="2056481" indent="0">
              <a:buNone/>
              <a:defRPr sz="1500"/>
            </a:lvl7pPr>
            <a:lvl8pPr marL="2399220" indent="0">
              <a:buNone/>
              <a:defRPr sz="1500"/>
            </a:lvl8pPr>
            <a:lvl9pPr marL="2741960"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3" tIns="34289" rIns="68553" bIns="34289">
            <a:normAutofit/>
          </a:bodyPr>
          <a:lstStyle>
            <a:lvl1pPr marL="0" indent="0">
              <a:buNone/>
              <a:defRPr sz="1400"/>
            </a:lvl1pPr>
            <a:lvl2pPr marL="342740" indent="0">
              <a:buNone/>
              <a:defRPr sz="1100"/>
            </a:lvl2pPr>
            <a:lvl3pPr marL="685494" indent="0">
              <a:buNone/>
              <a:defRPr sz="900"/>
            </a:lvl3pPr>
            <a:lvl4pPr marL="1028241" indent="0">
              <a:buNone/>
              <a:defRPr sz="800"/>
            </a:lvl4pPr>
            <a:lvl5pPr marL="1370988" indent="0">
              <a:buNone/>
              <a:defRPr sz="800"/>
            </a:lvl5pPr>
            <a:lvl6pPr marL="1713743" indent="0">
              <a:buNone/>
              <a:defRPr sz="800"/>
            </a:lvl6pPr>
            <a:lvl7pPr marL="2056481" indent="0">
              <a:buNone/>
              <a:defRPr sz="800"/>
            </a:lvl7pPr>
            <a:lvl8pPr marL="2399220" indent="0">
              <a:buNone/>
              <a:defRPr sz="800"/>
            </a:lvl8pPr>
            <a:lvl9pPr marL="2741960"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3" tIns="34289" rIns="68553" bIns="34289"/>
          <a:lstStyle/>
          <a:p>
            <a:pPr defTabSz="685494"/>
            <a:fld id="{9EFD9D74-47D9-4702-A33C-335B63B48DBF}" type="datetimeFigureOut">
              <a:rPr lang="zh-CN" altLang="en-US" sz="1400" smtClean="0">
                <a:solidFill>
                  <a:srgbClr val="000000"/>
                </a:solidFill>
              </a:rPr>
              <a:pPr defTabSz="685494"/>
              <a:t>2022/10/27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3" tIns="34289" rIns="68553" bIns="34289"/>
          <a:lstStyle/>
          <a:p>
            <a:pPr defTabSz="685494"/>
            <a:fld id="{FABC47A4-756D-490B-A52F-7D9E2C9FC05F}"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3516873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2"/>
            <a:ext cx="681676" cy="4358879"/>
          </a:xfrm>
        </p:spPr>
        <p:txBody>
          <a:bodyPr vert="eaVert" lIns="68553" tIns="34289" rIns="68553"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2"/>
            <a:ext cx="7084832" cy="4358879"/>
          </a:xfrm>
        </p:spPr>
        <p:txBody>
          <a:bodyPr vert="eaVert"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Tree>
    <p:extLst>
      <p:ext uri="{BB962C8B-B14F-4D97-AF65-F5344CB8AC3E}">
        <p14:creationId xmlns:p14="http://schemas.microsoft.com/office/powerpoint/2010/main" val="1025643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3" tIns="34289" rIns="68553" bIns="34289"/>
          <a:lstStyle/>
          <a:p>
            <a:pPr defTabSz="685494"/>
            <a:fld id="{760FBDFE-C587-4B4C-A407-44438C67B59E}" type="datetimeFigureOut">
              <a:rPr lang="zh-CN" altLang="en-US" sz="1400" smtClean="0">
                <a:solidFill>
                  <a:srgbClr val="000000"/>
                </a:solidFill>
              </a:rPr>
              <a:pPr defTabSz="685494"/>
              <a:t>2022/10/27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3" tIns="34289" rIns="68553" bIns="34289"/>
          <a:lstStyle/>
          <a:p>
            <a:pPr defTabSz="685494"/>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3" tIns="34289" rIns="68553" bIns="34289"/>
          <a:lstStyle/>
          <a:p>
            <a:pPr defTabSz="685494"/>
            <a:fld id="{49AE70B2-8BF9-45C0-BB95-33D1B9D3A854}" type="slidenum">
              <a:rPr lang="zh-CN" altLang="en-US" sz="1400" smtClean="0">
                <a:solidFill>
                  <a:srgbClr val="000000"/>
                </a:solidFill>
              </a:rPr>
              <a:pPr defTabSz="685494"/>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3" tIns="34289" rIns="68553"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1904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898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494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75">
                <a:solidFill>
                  <a:schemeClr val="tx1">
                    <a:tint val="75000"/>
                  </a:schemeClr>
                </a:solidFill>
              </a:defRPr>
            </a:lvl2pPr>
            <a:lvl3pPr marL="685800" indent="0">
              <a:buNone/>
              <a:defRPr sz="1188">
                <a:solidFill>
                  <a:schemeClr val="tx1">
                    <a:tint val="75000"/>
                  </a:schemeClr>
                </a:solidFill>
              </a:defRPr>
            </a:lvl3pPr>
            <a:lvl4pPr marL="1028700" indent="0">
              <a:buNone/>
              <a:defRPr sz="1063">
                <a:solidFill>
                  <a:schemeClr val="tx1">
                    <a:tint val="75000"/>
                  </a:schemeClr>
                </a:solidFill>
              </a:defRPr>
            </a:lvl4pPr>
            <a:lvl5pPr marL="1371600" indent="0">
              <a:buNone/>
              <a:defRPr sz="1063">
                <a:solidFill>
                  <a:schemeClr val="tx1">
                    <a:tint val="75000"/>
                  </a:schemeClr>
                </a:solidFill>
              </a:defRPr>
            </a:lvl5pPr>
            <a:lvl6pPr marL="1714500" indent="0">
              <a:buNone/>
              <a:defRPr sz="1063">
                <a:solidFill>
                  <a:schemeClr val="tx1">
                    <a:tint val="75000"/>
                  </a:schemeClr>
                </a:solidFill>
              </a:defRPr>
            </a:lvl6pPr>
            <a:lvl7pPr marL="2057400" indent="0">
              <a:buNone/>
              <a:defRPr sz="1063">
                <a:solidFill>
                  <a:schemeClr val="tx1">
                    <a:tint val="75000"/>
                  </a:schemeClr>
                </a:solidFill>
              </a:defRPr>
            </a:lvl7pPr>
            <a:lvl8pPr marL="2400300" indent="0">
              <a:buNone/>
              <a:defRPr sz="1063">
                <a:solidFill>
                  <a:schemeClr val="tx1">
                    <a:tint val="75000"/>
                  </a:schemeClr>
                </a:solidFill>
              </a:defRPr>
            </a:lvl8pPr>
            <a:lvl9pPr marL="2743200" indent="0">
              <a:buNone/>
              <a:defRPr sz="10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800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0"/>
            <a:ext cx="4057650" cy="3394473"/>
          </a:xfrm>
        </p:spPr>
        <p:txBody>
          <a:bodyPr/>
          <a:lstStyle>
            <a:lvl1pPr>
              <a:defRPr sz="2125"/>
            </a:lvl1pPr>
            <a:lvl2pPr>
              <a:defRPr sz="1813"/>
            </a:lvl2pPr>
            <a:lvl3pPr>
              <a:defRPr sz="1500"/>
            </a:lvl3pPr>
            <a:lvl4pPr>
              <a:defRPr sz="1375"/>
            </a:lvl4pPr>
            <a:lvl5pPr>
              <a:defRPr sz="1375"/>
            </a:lvl5pPr>
            <a:lvl6pPr>
              <a:defRPr sz="1375"/>
            </a:lvl6pPr>
            <a:lvl7pPr>
              <a:defRPr sz="1375"/>
            </a:lvl7pPr>
            <a:lvl8pPr>
              <a:defRPr sz="1375"/>
            </a:lvl8pPr>
            <a:lvl9pPr>
              <a:defRPr sz="1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33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9" y="1151335"/>
            <a:ext cx="4042171" cy="479821"/>
          </a:xfrm>
        </p:spPr>
        <p:txBody>
          <a:bodyPr anchor="b"/>
          <a:lstStyle>
            <a:lvl1pPr marL="0" indent="0">
              <a:buNone/>
              <a:defRPr sz="1813" b="1"/>
            </a:lvl1pPr>
            <a:lvl2pPr marL="342900" indent="0">
              <a:buNone/>
              <a:defRPr sz="1500" b="1"/>
            </a:lvl2pPr>
            <a:lvl3pPr marL="685800" indent="0">
              <a:buNone/>
              <a:defRPr sz="1375" b="1"/>
            </a:lvl3pPr>
            <a:lvl4pPr marL="1028700" indent="0">
              <a:buNone/>
              <a:defRPr sz="1188" b="1"/>
            </a:lvl4pPr>
            <a:lvl5pPr marL="1371600" indent="0">
              <a:buNone/>
              <a:defRPr sz="1188" b="1"/>
            </a:lvl5pPr>
            <a:lvl6pPr marL="1714500" indent="0">
              <a:buNone/>
              <a:defRPr sz="1188" b="1"/>
            </a:lvl6pPr>
            <a:lvl7pPr marL="2057400" indent="0">
              <a:buNone/>
              <a:defRPr sz="1188" b="1"/>
            </a:lvl7pPr>
            <a:lvl8pPr marL="2400300" indent="0">
              <a:buNone/>
              <a:defRPr sz="1188" b="1"/>
            </a:lvl8pPr>
            <a:lvl9pPr marL="2743200" indent="0">
              <a:buNone/>
              <a:defRPr sz="1188" b="1"/>
            </a:lvl9pPr>
          </a:lstStyle>
          <a:p>
            <a:pPr lvl="0"/>
            <a:r>
              <a:rPr lang="en-US"/>
              <a:t>Click to edit Master text styles</a:t>
            </a:r>
          </a:p>
        </p:txBody>
      </p:sp>
      <p:sp>
        <p:nvSpPr>
          <p:cNvPr id="6" name="Content Placeholder 5"/>
          <p:cNvSpPr>
            <a:spLocks noGrp="1"/>
          </p:cNvSpPr>
          <p:nvPr>
            <p:ph sz="quarter" idx="4"/>
          </p:nvPr>
        </p:nvSpPr>
        <p:spPr>
          <a:xfrm>
            <a:off x="4644629" y="1631156"/>
            <a:ext cx="4042171" cy="2963466"/>
          </a:xfrm>
        </p:spPr>
        <p:txBody>
          <a:bodyPr/>
          <a:lstStyle>
            <a:lvl1pPr>
              <a:defRPr sz="1813"/>
            </a:lvl1pPr>
            <a:lvl2pPr>
              <a:defRPr sz="1500"/>
            </a:lvl2pPr>
            <a:lvl3pPr>
              <a:defRPr sz="1375"/>
            </a:lvl3pPr>
            <a:lvl4pPr>
              <a:defRPr sz="1188"/>
            </a:lvl4pPr>
            <a:lvl5pPr>
              <a:defRPr sz="1188"/>
            </a:lvl5pPr>
            <a:lvl6pPr>
              <a:defRPr sz="1188"/>
            </a:lvl6pPr>
            <a:lvl7pPr>
              <a:defRPr sz="1188"/>
            </a:lvl7pPr>
            <a:lvl8pPr>
              <a:defRPr sz="1188"/>
            </a:lvl8pPr>
            <a:lvl9pPr>
              <a:defRPr sz="11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40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588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AA2A940-08FA-4FD5-9879-A154FA3AF899}" type="datetimeFigureOut">
              <a:rPr lang="en-US">
                <a:solidFill>
                  <a:prstClr val="black">
                    <a:tint val="75000"/>
                  </a:prstClr>
                </a:solidFill>
              </a:rPr>
              <a:pPr>
                <a:def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5A92462-B8CC-4E49-927C-2DB464A2095A}" type="slidenum">
              <a:rPr lang="en-US" altLang="en-US"/>
              <a:pPr>
                <a:defRPr/>
              </a:pPr>
              <a:t>‹#›</a:t>
            </a:fld>
            <a:endParaRPr lang="en-US" altLang="en-US"/>
          </a:p>
        </p:txBody>
      </p:sp>
    </p:spTree>
    <p:extLst>
      <p:ext uri="{BB962C8B-B14F-4D97-AF65-F5344CB8AC3E}">
        <p14:creationId xmlns:p14="http://schemas.microsoft.com/office/powerpoint/2010/main" val="3782156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7" y="204788"/>
            <a:ext cx="5111353" cy="4389835"/>
          </a:xfrm>
        </p:spPr>
        <p:txBody>
          <a:bodyPr/>
          <a:lstStyle>
            <a:lvl1pPr>
              <a:defRPr sz="2375"/>
            </a:lvl1pPr>
            <a:lvl2pPr>
              <a:defRPr sz="2125"/>
            </a:lvl2pPr>
            <a:lvl3pPr>
              <a:defRPr sz="1813"/>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710" cy="3518298"/>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0224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375"/>
            </a:lvl1pPr>
            <a:lvl2pPr marL="342900" indent="0">
              <a:buNone/>
              <a:defRPr sz="2125"/>
            </a:lvl2pPr>
            <a:lvl3pPr marL="685800" indent="0">
              <a:buNone/>
              <a:defRPr sz="1813"/>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4"/>
            <a:ext cx="5486400" cy="603646"/>
          </a:xfrm>
        </p:spPr>
        <p:txBody>
          <a:bodyPr/>
          <a:lstStyle>
            <a:lvl1pPr marL="0" indent="0">
              <a:buNone/>
              <a:defRPr sz="1063"/>
            </a:lvl1pPr>
            <a:lvl2pPr marL="342900" indent="0">
              <a:buNone/>
              <a:defRPr sz="875"/>
            </a:lvl2pPr>
            <a:lvl3pPr marL="685800" indent="0">
              <a:buNone/>
              <a:defRPr sz="750"/>
            </a:lvl3pPr>
            <a:lvl4pPr marL="1028700" indent="0">
              <a:buNone/>
              <a:defRPr sz="688"/>
            </a:lvl4pPr>
            <a:lvl5pPr marL="1371600" indent="0">
              <a:buNone/>
              <a:defRPr sz="688"/>
            </a:lvl5pPr>
            <a:lvl6pPr marL="1714500" indent="0">
              <a:buNone/>
              <a:defRPr sz="688"/>
            </a:lvl6pPr>
            <a:lvl7pPr marL="2057400" indent="0">
              <a:buNone/>
              <a:defRPr sz="688"/>
            </a:lvl7pPr>
            <a:lvl8pPr marL="2400300" indent="0">
              <a:buNone/>
              <a:defRPr sz="688"/>
            </a:lvl8pPr>
            <a:lvl9pPr marL="2743200" indent="0">
              <a:buNone/>
              <a:defRPr sz="688"/>
            </a:lvl9pPr>
          </a:lstStyle>
          <a:p>
            <a:pPr lvl="0"/>
            <a:r>
              <a:rPr lang="en-US"/>
              <a:t>Click to edit Master text styles</a:t>
            </a:r>
          </a:p>
        </p:txBody>
      </p:sp>
      <p:sp>
        <p:nvSpPr>
          <p:cNvPr id="5" name="Date Placeholder 4"/>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9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35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0A0A33-B754-423E-86F5-572734A766C2}"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398A1F-74DE-4F41-8BC7-5C0B49AA43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344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285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defTabSz="342900"/>
            <a:fld id="{B0FF3092-099F-40A5-B724-2564865CB8C6}" type="datetimeFigureOut">
              <a:rPr lang="en-US" smtClean="0">
                <a:solidFill>
                  <a:prstClr val="black">
                    <a:tint val="75000"/>
                  </a:prstClr>
                </a:solidFill>
              </a:rPr>
              <a:pPr defTabSz="342900"/>
              <a:t>10/27/2022</a:t>
            </a:fld>
            <a:endParaRPr lang="en-US">
              <a:solidFill>
                <a:prstClr val="black">
                  <a:tint val="75000"/>
                </a:prstClr>
              </a:solidFill>
            </a:endParaRPr>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pPr defTabSz="3429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pPr defTabSz="342900"/>
            <a:fld id="{A4167021-B962-4D6C-8DFC-AF0D64A5D956}"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2535778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54012" cy="5143500"/>
          </a:xfrm>
          <a:prstGeom prst="rect">
            <a:avLst/>
          </a:prstGeom>
        </p:spPr>
      </p:pic>
    </p:spTree>
    <p:extLst>
      <p:ext uri="{BB962C8B-B14F-4D97-AF65-F5344CB8AC3E}">
        <p14:creationId xmlns:p14="http://schemas.microsoft.com/office/powerpoint/2010/main" val="1002494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692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04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805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A6B4060B-4382-4880-BE58-A0CDEA3B398D}" type="datetimeFigureOut">
              <a:rPr lang="en-US">
                <a:solidFill>
                  <a:prstClr val="black">
                    <a:tint val="75000"/>
                  </a:prstClr>
                </a:solidFill>
              </a:rPr>
              <a:pPr>
                <a:def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9AE876FE-6122-488D-9283-BC2332EB221E}" type="slidenum">
              <a:rPr lang="en-US" altLang="en-US"/>
              <a:pPr>
                <a:defRPr/>
              </a:pPr>
              <a:t>‹#›</a:t>
            </a:fld>
            <a:endParaRPr lang="en-US" altLang="en-US"/>
          </a:p>
        </p:txBody>
      </p:sp>
    </p:spTree>
    <p:extLst>
      <p:ext uri="{BB962C8B-B14F-4D97-AF65-F5344CB8AC3E}">
        <p14:creationId xmlns:p14="http://schemas.microsoft.com/office/powerpoint/2010/main" val="3269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823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56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04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681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202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02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27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86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370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158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2D9D0A2F-0FC9-477B-BAD1-7534547B7543}" type="datetimeFigureOut">
              <a:rPr lang="en-US">
                <a:solidFill>
                  <a:prstClr val="black">
                    <a:tint val="75000"/>
                  </a:prstClr>
                </a:solidFill>
              </a:rPr>
              <a:pPr>
                <a:def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68B2B738-996E-4578-A6FF-CE46FA3789B7}" type="slidenum">
              <a:rPr lang="en-US" altLang="en-US"/>
              <a:pPr>
                <a:defRPr/>
              </a:pPr>
              <a:t>‹#›</a:t>
            </a:fld>
            <a:endParaRPr lang="en-US" altLang="en-US"/>
          </a:p>
        </p:txBody>
      </p:sp>
    </p:spTree>
    <p:extLst>
      <p:ext uri="{BB962C8B-B14F-4D97-AF65-F5344CB8AC3E}">
        <p14:creationId xmlns:p14="http://schemas.microsoft.com/office/powerpoint/2010/main" val="2805105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826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710"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516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200151"/>
            <a:ext cx="40576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71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46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43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793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710"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605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72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50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79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FF3092-099F-40A5-B724-2564865CB8C6}" type="datetimeFigureOut">
              <a:rPr lang="en-US" smtClean="0">
                <a:solidFill>
                  <a:prstClr val="black">
                    <a:tint val="75000"/>
                  </a:prstClr>
                </a:solidFill>
              </a:rPr>
              <a:p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73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8AA1D104-8D89-4FD8-B1A1-68AD76350EFD}" type="datetimeFigureOut">
              <a:rPr lang="en-US">
                <a:solidFill>
                  <a:prstClr val="black">
                    <a:tint val="75000"/>
                  </a:prstClr>
                </a:solidFill>
              </a:rPr>
              <a:pPr>
                <a:defRPr/>
              </a:p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59427EDF-6F16-43C5-9044-DF5945425120}" type="slidenum">
              <a:rPr lang="en-US" altLang="en-US"/>
              <a:pPr>
                <a:defRPr/>
              </a:pPr>
              <a:t>‹#›</a:t>
            </a:fld>
            <a:endParaRPr lang="en-US" altLang="en-US"/>
          </a:p>
        </p:txBody>
      </p:sp>
    </p:spTree>
    <p:extLst>
      <p:ext uri="{BB962C8B-B14F-4D97-AF65-F5344CB8AC3E}">
        <p14:creationId xmlns:p14="http://schemas.microsoft.com/office/powerpoint/2010/main" val="395814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33DBB00-734B-4609-98AE-C1FD31C12F72}" type="datetimeFigureOut">
              <a:rPr lang="en-US">
                <a:solidFill>
                  <a:prstClr val="black">
                    <a:tint val="75000"/>
                  </a:prstClr>
                </a:solidFill>
              </a:rPr>
              <a:pPr>
                <a:defRPr/>
              </a:p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324CE36D-CE37-42F5-A4D1-7059286A4EA6}" type="slidenum">
              <a:rPr lang="en-US" altLang="en-US"/>
              <a:pPr>
                <a:defRPr/>
              </a:pPr>
              <a:t>‹#›</a:t>
            </a:fld>
            <a:endParaRPr lang="en-US" altLang="en-US"/>
          </a:p>
        </p:txBody>
      </p:sp>
    </p:spTree>
    <p:extLst>
      <p:ext uri="{BB962C8B-B14F-4D97-AF65-F5344CB8AC3E}">
        <p14:creationId xmlns:p14="http://schemas.microsoft.com/office/powerpoint/2010/main" val="715596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35FD4487-FD80-4697-AA90-0D70B4491B22}" type="datetimeFigureOut">
              <a:rPr lang="en-US">
                <a:solidFill>
                  <a:prstClr val="black">
                    <a:tint val="75000"/>
                  </a:prstClr>
                </a:solidFill>
              </a:rPr>
              <a:pPr>
                <a:def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79DC2C41-5001-4B0E-A805-65BFD22AC10C}" type="slidenum">
              <a:rPr lang="en-US" altLang="en-US"/>
              <a:pPr>
                <a:defRPr/>
              </a:pPr>
              <a:t>‹#›</a:t>
            </a:fld>
            <a:endParaRPr lang="en-US" altLang="en-US"/>
          </a:p>
        </p:txBody>
      </p:sp>
    </p:spTree>
    <p:extLst>
      <p:ext uri="{BB962C8B-B14F-4D97-AF65-F5344CB8AC3E}">
        <p14:creationId xmlns:p14="http://schemas.microsoft.com/office/powerpoint/2010/main" val="1213830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rtlCol="0">
            <a:normAutofit/>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fld id="{9F42686B-155A-4E3B-84EE-CA4BCD5B0680}" type="datetimeFigureOut">
              <a:rPr lang="en-US">
                <a:solidFill>
                  <a:prstClr val="black">
                    <a:tint val="75000"/>
                  </a:prstClr>
                </a:solidFill>
              </a:rPr>
              <a:pPr>
                <a:defRPr/>
              </a:p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69FD8D68-3F46-4FA5-9FD5-30454B9F0DA8}" type="slidenum">
              <a:rPr lang="en-US" altLang="en-US"/>
              <a:pPr>
                <a:defRPr/>
              </a:pPr>
              <a:t>‹#›</a:t>
            </a:fld>
            <a:endParaRPr lang="en-US" altLang="en-US"/>
          </a:p>
        </p:txBody>
      </p:sp>
    </p:spTree>
    <p:extLst>
      <p:ext uri="{BB962C8B-B14F-4D97-AF65-F5344CB8AC3E}">
        <p14:creationId xmlns:p14="http://schemas.microsoft.com/office/powerpoint/2010/main" val="573921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628650" y="274641"/>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vi-VN"/>
              <a:t>Click to edit Master title style</a:t>
            </a:r>
          </a:p>
        </p:txBody>
      </p:sp>
      <p:sp>
        <p:nvSpPr>
          <p:cNvPr id="2051" name="Text Placeholder 2"/>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6"/>
            <a:ext cx="2057400" cy="274637"/>
          </a:xfrm>
          <a:prstGeom prst="rect">
            <a:avLst/>
          </a:prstGeom>
        </p:spPr>
        <p:txBody>
          <a:bodyPr vert="horz" lIns="91434" tIns="45717" rIns="91434" bIns="45717" rtlCol="0" anchor="ctr"/>
          <a:lstStyle>
            <a:lvl1pPr algn="l">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5" name="Footer Placeholder 4"/>
          <p:cNvSpPr>
            <a:spLocks noGrp="1"/>
          </p:cNvSpPr>
          <p:nvPr>
            <p:ph type="ftr" sz="quarter" idx="3"/>
          </p:nvPr>
        </p:nvSpPr>
        <p:spPr>
          <a:xfrm>
            <a:off x="3028950" y="4767266"/>
            <a:ext cx="3086100" cy="274637"/>
          </a:xfrm>
          <a:prstGeom prst="rect">
            <a:avLst/>
          </a:prstGeom>
        </p:spPr>
        <p:txBody>
          <a:bodyPr vert="horz" lIns="91434" tIns="45717" rIns="91434" bIns="45717"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vi-VN">
              <a:solidFill>
                <a:prstClr val="black">
                  <a:tint val="75000"/>
                </a:prstClr>
              </a:solidFill>
              <a:latin typeface="Calibri" pitchFamily="34" charset="0"/>
              <a:cs typeface="Arial" pitchFamily="34" charset="0"/>
            </a:endParaRPr>
          </a:p>
        </p:txBody>
      </p:sp>
      <p:sp>
        <p:nvSpPr>
          <p:cNvPr id="6" name="Slide Number Placeholder 5"/>
          <p:cNvSpPr>
            <a:spLocks noGrp="1"/>
          </p:cNvSpPr>
          <p:nvPr>
            <p:ph type="sldNum" sz="quarter" idx="4"/>
          </p:nvPr>
        </p:nvSpPr>
        <p:spPr>
          <a:xfrm>
            <a:off x="6457950" y="4767266"/>
            <a:ext cx="2057400" cy="274637"/>
          </a:xfrm>
          <a:prstGeom prst="rect">
            <a:avLst/>
          </a:prstGeom>
        </p:spPr>
        <p:txBody>
          <a:bodyPr vert="horz" wrap="square" lIns="91434" tIns="45717" rIns="91434" bIns="45717" numCol="1" anchor="ctr" anchorCtr="0" compatLnSpc="1">
            <a:prstTxWarp prst="textNoShape">
              <a:avLst/>
            </a:prstTxWarp>
          </a:bodyPr>
          <a:lstStyle>
            <a:lvl1pPr algn="r">
              <a:defRPr sz="900" smtClean="0">
                <a:solidFill>
                  <a:srgbClr val="898989"/>
                </a:solidFill>
              </a:defRPr>
            </a:lvl1pPr>
          </a:lstStyle>
          <a:p>
            <a:pPr eaLnBrk="0" fontAlgn="base" hangingPunct="0">
              <a:spcBef>
                <a:spcPct val="0"/>
              </a:spcBef>
              <a:spcAft>
                <a:spcPct val="0"/>
              </a:spcAft>
              <a:defRPr/>
            </a:pPr>
            <a:fld id="{8CDB5649-316A-4FEB-88FD-FE5EB3D05D04}" type="slidenum">
              <a:rPr lang="vi-VN" altLang="en-US">
                <a:latin typeface="Calibri" pitchFamily="34" charset="0"/>
                <a:cs typeface="Arial" pitchFamily="34" charset="0"/>
              </a:rPr>
              <a:pPr eaLnBrk="0" fontAlgn="base" hangingPunct="0">
                <a:spcBef>
                  <a:spcPct val="0"/>
                </a:spcBef>
                <a:spcAft>
                  <a:spcPct val="0"/>
                </a:spcAft>
                <a:defRPr/>
              </a:pPr>
              <a:t>‹#›</a:t>
            </a:fld>
            <a:endParaRPr lang="vi-VN" altLang="en-US">
              <a:latin typeface="Calibri" pitchFamily="34" charset="0"/>
              <a:cs typeface="Arial" pitchFamily="34" charset="0"/>
            </a:endParaRPr>
          </a:p>
        </p:txBody>
      </p:sp>
    </p:spTree>
    <p:extLst>
      <p:ext uri="{BB962C8B-B14F-4D97-AF65-F5344CB8AC3E}">
        <p14:creationId xmlns:p14="http://schemas.microsoft.com/office/powerpoint/2010/main" val="330219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685749"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749"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166" algn="l" defTabSz="685749" rtl="0" fontAlgn="base">
        <a:lnSpc>
          <a:spcPct val="90000"/>
        </a:lnSpc>
        <a:spcBef>
          <a:spcPct val="0"/>
        </a:spcBef>
        <a:spcAft>
          <a:spcPct val="0"/>
        </a:spcAft>
        <a:defRPr sz="3300">
          <a:solidFill>
            <a:schemeClr val="tx1"/>
          </a:solidFill>
          <a:latin typeface="Times New Roman" panose="02020603050405020304" pitchFamily="18" charset="0"/>
        </a:defRPr>
      </a:lvl6pPr>
      <a:lvl7pPr marL="914333" algn="l" defTabSz="685749" rtl="0" fontAlgn="base">
        <a:lnSpc>
          <a:spcPct val="90000"/>
        </a:lnSpc>
        <a:spcBef>
          <a:spcPct val="0"/>
        </a:spcBef>
        <a:spcAft>
          <a:spcPct val="0"/>
        </a:spcAft>
        <a:defRPr sz="3300">
          <a:solidFill>
            <a:schemeClr val="tx1"/>
          </a:solidFill>
          <a:latin typeface="Times New Roman" panose="02020603050405020304" pitchFamily="18" charset="0"/>
        </a:defRPr>
      </a:lvl7pPr>
      <a:lvl8pPr marL="1371498" algn="l" defTabSz="685749" rtl="0" fontAlgn="base">
        <a:lnSpc>
          <a:spcPct val="90000"/>
        </a:lnSpc>
        <a:spcBef>
          <a:spcPct val="0"/>
        </a:spcBef>
        <a:spcAft>
          <a:spcPct val="0"/>
        </a:spcAft>
        <a:defRPr sz="3300">
          <a:solidFill>
            <a:schemeClr val="tx1"/>
          </a:solidFill>
          <a:latin typeface="Times New Roman" panose="02020603050405020304" pitchFamily="18" charset="0"/>
        </a:defRPr>
      </a:lvl8pPr>
      <a:lvl9pPr marL="1828664" algn="l" defTabSz="685749"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38" indent="-171438" algn="l" defTabSz="685749"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13" indent="-171438" algn="l" defTabSz="685749"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186" indent="-171438" algn="l" defTabSz="685749"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060"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2935" indent="-171438" algn="l" defTabSz="685749"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defTabSz="685494"/>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3" tIns="34289" rIns="68553" bIns="34289" rtlCol="0" anchor="ctr"/>
          <a:lstStyle/>
          <a:p>
            <a:pPr algn="ctr" defTabSz="685494"/>
            <a:endParaRPr lang="zh-CN" altLang="en-US" sz="1400">
              <a:solidFill>
                <a:srgbClr val="FFFFFF"/>
              </a:solidFill>
            </a:endParaRPr>
          </a:p>
        </p:txBody>
      </p:sp>
      <p:sp>
        <p:nvSpPr>
          <p:cNvPr id="12" name="文本框 11"/>
          <p:cNvSpPr txBox="1"/>
          <p:nvPr userDrawn="1"/>
        </p:nvSpPr>
        <p:spPr>
          <a:xfrm>
            <a:off x="2973229" y="1764524"/>
            <a:ext cx="3547586" cy="1165703"/>
          </a:xfrm>
          <a:prstGeom prst="rect">
            <a:avLst/>
          </a:prstGeom>
          <a:noFill/>
        </p:spPr>
        <p:txBody>
          <a:bodyPr wrap="square" lIns="68553" tIns="34289" rIns="68553" bIns="34289" rtlCol="0" anchor="t">
            <a:spAutoFit/>
          </a:bodyPr>
          <a:lstStyle/>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94"/>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0" tIns="45705" rIns="91410" bIns="45705" rtlCol="0">
            <a:spAutoFit/>
          </a:bodyPr>
          <a:lstStyle/>
          <a:p>
            <a:pPr algn="ctr" defTabSz="91401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85597773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49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8" indent="-171378" algn="l" defTabSz="685494"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33" indent="-171378" algn="l" defTabSz="68549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7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1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50"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04"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1"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98"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53" indent="-171378" algn="l" defTabSz="68549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94" rtl="0" eaLnBrk="1" latinLnBrk="0" hangingPunct="1">
        <a:defRPr sz="1400" kern="1200">
          <a:solidFill>
            <a:schemeClr val="tx1"/>
          </a:solidFill>
          <a:latin typeface="+mn-lt"/>
          <a:ea typeface="+mn-ea"/>
          <a:cs typeface="+mn-cs"/>
        </a:defRPr>
      </a:lvl1pPr>
      <a:lvl2pPr marL="342740" algn="l" defTabSz="685494" rtl="0" eaLnBrk="1" latinLnBrk="0" hangingPunct="1">
        <a:defRPr sz="1400" kern="1200">
          <a:solidFill>
            <a:schemeClr val="tx1"/>
          </a:solidFill>
          <a:latin typeface="+mn-lt"/>
          <a:ea typeface="+mn-ea"/>
          <a:cs typeface="+mn-cs"/>
        </a:defRPr>
      </a:lvl2pPr>
      <a:lvl3pPr marL="685494" algn="l" defTabSz="685494" rtl="0" eaLnBrk="1" latinLnBrk="0" hangingPunct="1">
        <a:defRPr sz="1400" kern="1200">
          <a:solidFill>
            <a:schemeClr val="tx1"/>
          </a:solidFill>
          <a:latin typeface="+mn-lt"/>
          <a:ea typeface="+mn-ea"/>
          <a:cs typeface="+mn-cs"/>
        </a:defRPr>
      </a:lvl3pPr>
      <a:lvl4pPr marL="1028241" algn="l" defTabSz="685494" rtl="0" eaLnBrk="1" latinLnBrk="0" hangingPunct="1">
        <a:defRPr sz="1400" kern="1200">
          <a:solidFill>
            <a:schemeClr val="tx1"/>
          </a:solidFill>
          <a:latin typeface="+mn-lt"/>
          <a:ea typeface="+mn-ea"/>
          <a:cs typeface="+mn-cs"/>
        </a:defRPr>
      </a:lvl4pPr>
      <a:lvl5pPr marL="1370988" algn="l" defTabSz="685494" rtl="0" eaLnBrk="1" latinLnBrk="0" hangingPunct="1">
        <a:defRPr sz="1400" kern="1200">
          <a:solidFill>
            <a:schemeClr val="tx1"/>
          </a:solidFill>
          <a:latin typeface="+mn-lt"/>
          <a:ea typeface="+mn-ea"/>
          <a:cs typeface="+mn-cs"/>
        </a:defRPr>
      </a:lvl5pPr>
      <a:lvl6pPr marL="1713743" algn="l" defTabSz="685494" rtl="0" eaLnBrk="1" latinLnBrk="0" hangingPunct="1">
        <a:defRPr sz="1400" kern="1200">
          <a:solidFill>
            <a:schemeClr val="tx1"/>
          </a:solidFill>
          <a:latin typeface="+mn-lt"/>
          <a:ea typeface="+mn-ea"/>
          <a:cs typeface="+mn-cs"/>
        </a:defRPr>
      </a:lvl6pPr>
      <a:lvl7pPr marL="2056481" algn="l" defTabSz="685494" rtl="0" eaLnBrk="1" latinLnBrk="0" hangingPunct="1">
        <a:defRPr sz="1400" kern="1200">
          <a:solidFill>
            <a:schemeClr val="tx1"/>
          </a:solidFill>
          <a:latin typeface="+mn-lt"/>
          <a:ea typeface="+mn-ea"/>
          <a:cs typeface="+mn-cs"/>
        </a:defRPr>
      </a:lvl7pPr>
      <a:lvl8pPr marL="2399220" algn="l" defTabSz="685494" rtl="0" eaLnBrk="1" latinLnBrk="0" hangingPunct="1">
        <a:defRPr sz="1400" kern="1200">
          <a:solidFill>
            <a:schemeClr val="tx1"/>
          </a:solidFill>
          <a:latin typeface="+mn-lt"/>
          <a:ea typeface="+mn-ea"/>
          <a:cs typeface="+mn-cs"/>
        </a:defRPr>
      </a:lvl8pPr>
      <a:lvl9pPr marL="2741960" algn="l" defTabSz="68549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F1F3"/>
        </a:solidFill>
        <a:effectLst/>
      </p:bgPr>
    </p:bg>
    <p:spTree>
      <p:nvGrpSpPr>
        <p:cNvPr id="1" name=""/>
        <p:cNvGrpSpPr/>
        <p:nvPr/>
      </p:nvGrpSpPr>
      <p:grpSpPr>
        <a:xfrm>
          <a:off x="0" y="0"/>
          <a:ext cx="0" cy="0"/>
          <a:chOff x="0" y="0"/>
          <a:chExt cx="0" cy="0"/>
        </a:xfrm>
      </p:grpSpPr>
      <p:pic>
        <p:nvPicPr>
          <p:cNvPr id="11" name="图片 13">
            <a:extLst>
              <a:ext uri="{FF2B5EF4-FFF2-40B4-BE49-F238E27FC236}">
                <a16:creationId xmlns:a16="http://schemas.microsoft.com/office/drawing/2014/main" id="{99559524-147D-1041-BF6F-FAA39E4B5445}"/>
              </a:ext>
            </a:extLst>
          </p:cNvPr>
          <p:cNvPicPr>
            <a:picLocks noChangeAspect="1"/>
          </p:cNvPicPr>
          <p:nvPr userDrawn="1"/>
        </p:nvPicPr>
        <p:blipFill rotWithShape="1">
          <a:blip r:embed="rId13"/>
          <a:srcRect r="70952"/>
          <a:stretch/>
        </p:blipFill>
        <p:spPr>
          <a:xfrm>
            <a:off x="1" y="0"/>
            <a:ext cx="2656114" cy="4533288"/>
          </a:xfrm>
          <a:prstGeom prst="rect">
            <a:avLst/>
          </a:prstGeom>
        </p:spPr>
      </p:pic>
      <p:pic>
        <p:nvPicPr>
          <p:cNvPr id="12" name="图片 7">
            <a:extLst>
              <a:ext uri="{FF2B5EF4-FFF2-40B4-BE49-F238E27FC236}">
                <a16:creationId xmlns:a16="http://schemas.microsoft.com/office/drawing/2014/main" id="{98F568C5-566C-4C4D-AC5A-DA54FC568206}"/>
              </a:ext>
            </a:extLst>
          </p:cNvPr>
          <p:cNvPicPr>
            <a:picLocks noChangeAspect="1"/>
          </p:cNvPicPr>
          <p:nvPr userDrawn="1"/>
        </p:nvPicPr>
        <p:blipFill rotWithShape="1">
          <a:blip r:embed="rId13"/>
          <a:srcRect l="63333"/>
          <a:stretch/>
        </p:blipFill>
        <p:spPr>
          <a:xfrm>
            <a:off x="5791200" y="-1"/>
            <a:ext cx="3352800" cy="4533288"/>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109728" tIns="54864" rIns="109728" bIns="54864"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3"/>
          </a:xfrm>
          <a:prstGeom prst="rect">
            <a:avLst/>
          </a:prstGeom>
        </p:spPr>
        <p:txBody>
          <a:bodyPr vert="horz" lIns="109728" tIns="54864" rIns="109728" bIns="5486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109728" tIns="54864" rIns="109728" bIns="54864" rtlCol="0" anchor="ctr"/>
          <a:lstStyle>
            <a:lvl1pPr algn="l">
              <a:defRPr sz="875">
                <a:solidFill>
                  <a:schemeClr val="tx1">
                    <a:tint val="75000"/>
                  </a:schemeClr>
                </a:solidFill>
              </a:defRPr>
            </a:lvl1pPr>
          </a:lstStyle>
          <a:p>
            <a:pPr defTabSz="685800"/>
            <a:fld id="{960A0A33-B754-423E-86F5-572734A766C2}" type="datetimeFigureOut">
              <a:rPr lang="en-US" smtClean="0">
                <a:solidFill>
                  <a:prstClr val="black">
                    <a:tint val="75000"/>
                  </a:prstClr>
                </a:solidFill>
              </a:rPr>
              <a:pPr defTabSz="685800"/>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109728" tIns="54864" rIns="109728" bIns="54864" rtlCol="0" anchor="ctr"/>
          <a:lstStyle>
            <a:lvl1pPr algn="ctr">
              <a:defRPr sz="875">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109728" tIns="54864" rIns="109728" bIns="54864" rtlCol="0" anchor="ctr"/>
          <a:lstStyle>
            <a:lvl1pPr algn="r">
              <a:defRPr sz="875">
                <a:solidFill>
                  <a:schemeClr val="tx1">
                    <a:tint val="75000"/>
                  </a:schemeClr>
                </a:solidFill>
              </a:defRPr>
            </a:lvl1pPr>
          </a:lstStyle>
          <a:p>
            <a:pPr defTabSz="685800"/>
            <a:fld id="{6B398A1F-74DE-4F41-8BC7-5C0B49AA43DD}" type="slidenum">
              <a:rPr lang="en-US" smtClean="0">
                <a:solidFill>
                  <a:prstClr val="black">
                    <a:tint val="75000"/>
                  </a:prstClr>
                </a:solidFill>
              </a:rPr>
              <a:pPr defTabSz="685800"/>
              <a:t>‹#›</a:t>
            </a:fld>
            <a:endParaRPr lang="en-US">
              <a:solidFill>
                <a:prstClr val="black">
                  <a:tint val="75000"/>
                </a:prstClr>
              </a:solidFill>
            </a:endParaRPr>
          </a:p>
        </p:txBody>
      </p:sp>
      <p:pic>
        <p:nvPicPr>
          <p:cNvPr id="7" name="图片 8">
            <a:extLst>
              <a:ext uri="{FF2B5EF4-FFF2-40B4-BE49-F238E27FC236}">
                <a16:creationId xmlns:a16="http://schemas.microsoft.com/office/drawing/2014/main" id="{6F5D2641-F6EC-4641-9C73-0879E268C730}"/>
              </a:ext>
            </a:extLst>
          </p:cNvPr>
          <p:cNvPicPr>
            <a:picLocks noChangeAspect="1"/>
          </p:cNvPicPr>
          <p:nvPr userDrawn="1"/>
        </p:nvPicPr>
        <p:blipFill>
          <a:blip r:embed="rId14"/>
          <a:stretch>
            <a:fillRect/>
          </a:stretch>
        </p:blipFill>
        <p:spPr>
          <a:xfrm>
            <a:off x="0" y="1210"/>
            <a:ext cx="9144000" cy="5141081"/>
          </a:xfrm>
          <a:prstGeom prst="rect">
            <a:avLst/>
          </a:prstGeom>
        </p:spPr>
      </p:pic>
      <p:grpSp>
        <p:nvGrpSpPr>
          <p:cNvPr id="8" name="组合 10">
            <a:extLst>
              <a:ext uri="{FF2B5EF4-FFF2-40B4-BE49-F238E27FC236}">
                <a16:creationId xmlns:a16="http://schemas.microsoft.com/office/drawing/2014/main" id="{ACD69A52-27D9-6D40-9194-871B895700BB}"/>
              </a:ext>
            </a:extLst>
          </p:cNvPr>
          <p:cNvGrpSpPr/>
          <p:nvPr userDrawn="1"/>
        </p:nvGrpSpPr>
        <p:grpSpPr>
          <a:xfrm>
            <a:off x="234316" y="240211"/>
            <a:ext cx="8675369" cy="4663079"/>
            <a:chOff x="2246898" y="972460"/>
            <a:chExt cx="7698203" cy="3497470"/>
          </a:xfrm>
        </p:grpSpPr>
        <p:sp>
          <p:nvSpPr>
            <p:cNvPr id="9" name="圆角矩形 11">
              <a:extLst>
                <a:ext uri="{FF2B5EF4-FFF2-40B4-BE49-F238E27FC236}">
                  <a16:creationId xmlns:a16="http://schemas.microsoft.com/office/drawing/2014/main" id="{C29DA6D8-DCF8-5A44-842A-6D858F947100}"/>
                </a:ext>
              </a:extLst>
            </p:cNvPr>
            <p:cNvSpPr/>
            <p:nvPr userDrawn="1"/>
          </p:nvSpPr>
          <p:spPr>
            <a:xfrm>
              <a:off x="2246898" y="972460"/>
              <a:ext cx="7698203" cy="3497470"/>
            </a:xfrm>
            <a:prstGeom prst="roundRect">
              <a:avLst/>
            </a:prstGeom>
            <a:solidFill>
              <a:schemeClr val="bg1"/>
            </a:solidFill>
            <a:ln w="1270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sp>
          <p:nvSpPr>
            <p:cNvPr id="10" name="圆角矩形 12">
              <a:extLst>
                <a:ext uri="{FF2B5EF4-FFF2-40B4-BE49-F238E27FC236}">
                  <a16:creationId xmlns:a16="http://schemas.microsoft.com/office/drawing/2014/main" id="{C0AF0BD6-D56E-4F48-A600-04D785145382}"/>
                </a:ext>
              </a:extLst>
            </p:cNvPr>
            <p:cNvSpPr/>
            <p:nvPr userDrawn="1"/>
          </p:nvSpPr>
          <p:spPr>
            <a:xfrm>
              <a:off x="2399599" y="1105418"/>
              <a:ext cx="7371740" cy="3240061"/>
            </a:xfrm>
            <a:prstGeom prst="roundRect">
              <a:avLst/>
            </a:prstGeom>
            <a:solidFill>
              <a:schemeClr val="bg1"/>
            </a:solidFill>
            <a:ln w="254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375"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13" name="TextBox 12"/>
          <p:cNvSpPr txBox="1"/>
          <p:nvPr userDrawn="1"/>
        </p:nvSpPr>
        <p:spPr>
          <a:xfrm>
            <a:off x="3448050" y="0"/>
            <a:ext cx="523875" cy="207749"/>
          </a:xfrm>
          <a:prstGeom prst="rect">
            <a:avLst/>
          </a:prstGeom>
          <a:noFill/>
        </p:spPr>
        <p:txBody>
          <a:bodyPr wrap="square" rtlCol="0">
            <a:spAutoFit/>
          </a:bodyPr>
          <a:lstStyle/>
          <a:p>
            <a:pPr algn="ctr" defTabSz="685800"/>
            <a:r>
              <a:rPr lang="en-US" sz="750" dirty="0">
                <a:solidFill>
                  <a:prstClr val="white">
                    <a:lumMod val="65000"/>
                  </a:prstClr>
                </a:solidFill>
              </a:rPr>
              <a:t>V.H</a:t>
            </a:r>
          </a:p>
        </p:txBody>
      </p:sp>
    </p:spTree>
    <p:extLst>
      <p:ext uri="{BB962C8B-B14F-4D97-AF65-F5344CB8AC3E}">
        <p14:creationId xmlns:p14="http://schemas.microsoft.com/office/powerpoint/2010/main" val="36158045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13"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375"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25"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13"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75" kern="1200">
          <a:solidFill>
            <a:schemeClr val="tx1"/>
          </a:solidFill>
          <a:latin typeface="+mn-lt"/>
          <a:ea typeface="+mn-ea"/>
          <a:cs typeface="+mn-cs"/>
        </a:defRPr>
      </a:lvl1pPr>
      <a:lvl2pPr marL="342900" algn="l" defTabSz="685800" rtl="0" eaLnBrk="1" latinLnBrk="0" hangingPunct="1">
        <a:defRPr sz="1375" kern="1200">
          <a:solidFill>
            <a:schemeClr val="tx1"/>
          </a:solidFill>
          <a:latin typeface="+mn-lt"/>
          <a:ea typeface="+mn-ea"/>
          <a:cs typeface="+mn-cs"/>
        </a:defRPr>
      </a:lvl2pPr>
      <a:lvl3pPr marL="685800" algn="l" defTabSz="685800" rtl="0" eaLnBrk="1" latinLnBrk="0" hangingPunct="1">
        <a:defRPr sz="1375" kern="1200">
          <a:solidFill>
            <a:schemeClr val="tx1"/>
          </a:solidFill>
          <a:latin typeface="+mn-lt"/>
          <a:ea typeface="+mn-ea"/>
          <a:cs typeface="+mn-cs"/>
        </a:defRPr>
      </a:lvl3pPr>
      <a:lvl4pPr marL="1028700" algn="l" defTabSz="685800" rtl="0" eaLnBrk="1" latinLnBrk="0" hangingPunct="1">
        <a:defRPr sz="1375" kern="1200">
          <a:solidFill>
            <a:schemeClr val="tx1"/>
          </a:solidFill>
          <a:latin typeface="+mn-lt"/>
          <a:ea typeface="+mn-ea"/>
          <a:cs typeface="+mn-cs"/>
        </a:defRPr>
      </a:lvl4pPr>
      <a:lvl5pPr marL="1371600" algn="l" defTabSz="685800" rtl="0" eaLnBrk="1" latinLnBrk="0" hangingPunct="1">
        <a:defRPr sz="1375" kern="1200">
          <a:solidFill>
            <a:schemeClr val="tx1"/>
          </a:solidFill>
          <a:latin typeface="+mn-lt"/>
          <a:ea typeface="+mn-ea"/>
          <a:cs typeface="+mn-cs"/>
        </a:defRPr>
      </a:lvl5pPr>
      <a:lvl6pPr marL="1714500" algn="l" defTabSz="685800" rtl="0" eaLnBrk="1" latinLnBrk="0" hangingPunct="1">
        <a:defRPr sz="1375" kern="1200">
          <a:solidFill>
            <a:schemeClr val="tx1"/>
          </a:solidFill>
          <a:latin typeface="+mn-lt"/>
          <a:ea typeface="+mn-ea"/>
          <a:cs typeface="+mn-cs"/>
        </a:defRPr>
      </a:lvl6pPr>
      <a:lvl7pPr marL="2057400" algn="l" defTabSz="685800" rtl="0" eaLnBrk="1" latinLnBrk="0" hangingPunct="1">
        <a:defRPr sz="1375" kern="1200">
          <a:solidFill>
            <a:schemeClr val="tx1"/>
          </a:solidFill>
          <a:latin typeface="+mn-lt"/>
          <a:ea typeface="+mn-ea"/>
          <a:cs typeface="+mn-cs"/>
        </a:defRPr>
      </a:lvl7pPr>
      <a:lvl8pPr marL="2400300" algn="l" defTabSz="685800" rtl="0" eaLnBrk="1" latinLnBrk="0" hangingPunct="1">
        <a:defRPr sz="1375" kern="1200">
          <a:solidFill>
            <a:schemeClr val="tx1"/>
          </a:solidFill>
          <a:latin typeface="+mn-lt"/>
          <a:ea typeface="+mn-ea"/>
          <a:cs typeface="+mn-cs"/>
        </a:defRPr>
      </a:lvl8pPr>
      <a:lvl9pPr marL="2743200" algn="l" defTabSz="685800" rtl="0" eaLnBrk="1" latinLnBrk="0" hangingPunct="1">
        <a:defRPr sz="13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151518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B0FF3092-099F-40A5-B724-2564865CB8C6}" type="datetimeFigureOut">
              <a:rPr lang="en-US" smtClean="0">
                <a:solidFill>
                  <a:prstClr val="black">
                    <a:tint val="75000"/>
                  </a:prstClr>
                </a:solidFill>
              </a:rPr>
              <a:pPr defTabSz="342900"/>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A4167021-B962-4D6C-8DFC-AF0D64A5D956}" type="slidenum">
              <a:rPr lang="en-US" smtClean="0">
                <a:solidFill>
                  <a:prstClr val="black">
                    <a:tint val="75000"/>
                  </a:prstClr>
                </a:solidFill>
              </a:rPr>
              <a:pPr defTabSz="342900"/>
              <a:t>‹#›</a:t>
            </a:fld>
            <a:endParaRPr lang="en-US">
              <a:solidFill>
                <a:prstClr val="black">
                  <a:tint val="75000"/>
                </a:prstClr>
              </a:solidFill>
            </a:endParaRPr>
          </a:p>
        </p:txBody>
      </p:sp>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06828" y="166007"/>
            <a:ext cx="8730343" cy="4811486"/>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black"/>
              </a:solidFill>
            </a:endParaRPr>
          </a:p>
        </p:txBody>
      </p:sp>
    </p:spTree>
    <p:extLst>
      <p:ext uri="{BB962C8B-B14F-4D97-AF65-F5344CB8AC3E}">
        <p14:creationId xmlns:p14="http://schemas.microsoft.com/office/powerpoint/2010/main" val="388825746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B0FF3092-099F-40A5-B724-2564865CB8C6}" type="datetimeFigureOut">
              <a:rPr lang="en-US" smtClean="0">
                <a:solidFill>
                  <a:prstClr val="black">
                    <a:tint val="75000"/>
                  </a:prstClr>
                </a:solidFill>
              </a:rPr>
              <a:pPr defTabSz="342900"/>
              <a:t>10/27/2022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A4167021-B962-4D6C-8DFC-AF0D64A5D956}" type="slidenum">
              <a:rPr lang="en-US" smtClean="0">
                <a:solidFill>
                  <a:prstClr val="black">
                    <a:tint val="75000"/>
                  </a:prstClr>
                </a:solidFill>
              </a:rPr>
              <a:pPr defTabSz="342900"/>
              <a:t>‹#›</a:t>
            </a:fld>
            <a:endParaRPr lang="en-US">
              <a:solidFill>
                <a:prstClr val="black">
                  <a:tint val="75000"/>
                </a:prstClr>
              </a:solidFill>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206828" y="166007"/>
            <a:ext cx="8730343" cy="4811486"/>
          </a:xfrm>
          <a:prstGeom prst="roundRect">
            <a:avLst>
              <a:gd name="adj" fmla="val 942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black"/>
              </a:solidFill>
            </a:endParaRPr>
          </a:p>
        </p:txBody>
      </p:sp>
    </p:spTree>
    <p:extLst>
      <p:ext uri="{BB962C8B-B14F-4D97-AF65-F5344CB8AC3E}">
        <p14:creationId xmlns:p14="http://schemas.microsoft.com/office/powerpoint/2010/main" val="12804200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tags" Target="../tags/tag9.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notesSlide" Target="../notesSlides/notesSlide5.xml"/><Relationship Id="rId10" Type="http://schemas.openxmlformats.org/officeDocument/2006/relationships/image" Target="../media/image21.emf"/><Relationship Id="rId4" Type="http://schemas.openxmlformats.org/officeDocument/2006/relationships/slideLayout" Target="../slideLayouts/slideLayout48.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48.xml"/><Relationship Id="rId7" Type="http://schemas.openxmlformats.org/officeDocument/2006/relationships/image" Target="../media/image1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24.png"/><Relationship Id="rId10" Type="http://schemas.microsoft.com/office/2007/relationships/hdphoto" Target="../media/hdphoto2.wdp"/><Relationship Id="rId4" Type="http://schemas.openxmlformats.org/officeDocument/2006/relationships/notesSlide" Target="../notesSlides/notesSlide6.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4.xml"/><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notesSlide" Target="../notesSlides/notesSlide7.xml"/><Relationship Id="rId10" Type="http://schemas.openxmlformats.org/officeDocument/2006/relationships/image" Target="../media/image22.png"/><Relationship Id="rId4" Type="http://schemas.openxmlformats.org/officeDocument/2006/relationships/slideLayout" Target="../slideLayouts/slideLayout48.xml"/><Relationship Id="rId9"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tags" Target="../tags/tag4.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notesSlide" Target="../notesSlides/notesSlide3.xml"/><Relationship Id="rId10" Type="http://schemas.openxmlformats.org/officeDocument/2006/relationships/image" Target="../media/image21.emf"/><Relationship Id="rId4" Type="http://schemas.openxmlformats.org/officeDocument/2006/relationships/slideLayout" Target="../slideLayouts/slideLayout48.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48.xml"/><Relationship Id="rId7" Type="http://schemas.openxmlformats.org/officeDocument/2006/relationships/image" Target="../media/image1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notesSlide" Target="../notesSlides/notesSlide4.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 y="95"/>
            <a:ext cx="9143664" cy="5143311"/>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495192" y="955705"/>
            <a:ext cx="6153617"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61581" y="2952750"/>
            <a:ext cx="6420838" cy="2119766"/>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1" y="612561"/>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231383" y="3676650"/>
            <a:ext cx="4552994" cy="692410"/>
          </a:xfrm>
          <a:prstGeom prst="rect">
            <a:avLst/>
          </a:prstGeom>
          <a:noFill/>
        </p:spPr>
        <p:txBody>
          <a:bodyPr wrap="none" lIns="68493" tIns="34247" rIns="68493" bIns="34247">
            <a:spAutoFit/>
          </a:bodyPr>
          <a:lstStyle/>
          <a:p>
            <a:pPr algn="ctr">
              <a:defRPr/>
            </a:pPr>
            <a:r>
              <a:rPr lang="en-US"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05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0" y="666750"/>
            <a:ext cx="8511203" cy="4309251"/>
            <a:chOff x="-317719" y="731520"/>
            <a:chExt cx="11348271" cy="5745668"/>
          </a:xfrm>
        </p:grpSpPr>
        <p:pic>
          <p:nvPicPr>
            <p:cNvPr id="3"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81263" y="731520"/>
              <a:ext cx="10549289" cy="5476775"/>
            </a:xfrm>
            <a:prstGeom prst="rect">
              <a:avLst/>
            </a:prstGeom>
          </p:spPr>
        </p:pic>
        <p:pic>
          <p:nvPicPr>
            <p:cNvPr id="4" name="Picture 3">
              <a:extLst>
                <a:ext uri="{FF2B5EF4-FFF2-40B4-BE49-F238E27FC236}">
                  <a16:creationId xmlns:a16="http://schemas.microsoft.com/office/drawing/2014/main" id="{0F8A28A4-4681-4BA9-86E8-2C3B0F385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19" y="3377768"/>
              <a:ext cx="3099420" cy="3099420"/>
            </a:xfrm>
            <a:prstGeom prst="rect">
              <a:avLst/>
            </a:prstGeom>
          </p:spPr>
        </p:pic>
      </p:grpSp>
      <p:sp>
        <p:nvSpPr>
          <p:cNvPr id="2" name="TextBox 1"/>
          <p:cNvSpPr txBox="1"/>
          <p:nvPr/>
        </p:nvSpPr>
        <p:spPr>
          <a:xfrm>
            <a:off x="2014086" y="951978"/>
            <a:ext cx="6672714" cy="3000821"/>
          </a:xfrm>
          <a:prstGeom prst="rect">
            <a:avLst/>
          </a:prstGeom>
          <a:noFill/>
        </p:spPr>
        <p:txBody>
          <a:bodyPr wrap="square" rtlCol="0">
            <a:spAutoFit/>
          </a:bodyPr>
          <a:lstStyle/>
          <a:p>
            <a:pPr algn="ctr" defTabSz="342900"/>
            <a:r>
              <a:rPr lang="vi-VN" sz="2100" b="1" dirty="0">
                <a:solidFill>
                  <a:srgbClr val="FF0000"/>
                </a:solidFill>
                <a:latin typeface="Times New Roman" panose="02020603050405020304" pitchFamily="18" charset="0"/>
                <a:cs typeface="Times New Roman" panose="02020603050405020304" pitchFamily="18" charset="0"/>
              </a:rPr>
              <a:t>Bài tham khảo 1:</a:t>
            </a:r>
          </a:p>
          <a:p>
            <a:pPr defTabSz="342900"/>
            <a:r>
              <a:rPr lang="en-GB" sz="2100" b="1" dirty="0">
                <a:solidFill>
                  <a:srgbClr val="FF0000"/>
                </a:solidFill>
                <a:latin typeface="Times New Roman" panose="02020603050405020304" pitchFamily="18" charset="0"/>
                <a:cs typeface="Times New Roman" panose="02020603050405020304" pitchFamily="18" charset="0"/>
              </a:rPr>
              <a:t>      </a:t>
            </a:r>
            <a:r>
              <a:rPr lang="vi-VN" sz="2100" b="1" dirty="0">
                <a:solidFill>
                  <a:srgbClr val="FF0000"/>
                </a:solidFill>
                <a:latin typeface="Times New Roman" panose="02020603050405020304" pitchFamily="18" charset="0"/>
                <a:cs typeface="Times New Roman" panose="02020603050405020304" pitchFamily="18" charset="0"/>
              </a:rPr>
              <a:t>Trong các môn học, em thích nhất là mĩ thuật. Môn mĩ thuật sẽ được học vào tiết hai, buổi sáng thứ ba và thứ năm hàng tuần. Cứ đến giờ học, em lại cảm thấy vô cùng háo hức. Thầy giáo dạy mĩ thuật đã dạy chúng em cách vẽ tranh, tô màu. Em thích nhất là được vẽ những bức tranh về cây cối, hoa lá. Sau mỗi tiết học, chúng em thường đem tranh của mình ra để khoe với các bạn khác. Mỗi tiết mĩ thuật thật là vui vẻ, bổ ích.</a:t>
            </a:r>
          </a:p>
        </p:txBody>
      </p:sp>
    </p:spTree>
    <p:extLst>
      <p:ext uri="{BB962C8B-B14F-4D97-AF65-F5344CB8AC3E}">
        <p14:creationId xmlns:p14="http://schemas.microsoft.com/office/powerpoint/2010/main" val="4073970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537" y="704999"/>
            <a:ext cx="8511203" cy="4309251"/>
            <a:chOff x="-317719" y="731520"/>
            <a:chExt cx="11348271" cy="5745668"/>
          </a:xfrm>
        </p:grpSpPr>
        <p:pic>
          <p:nvPicPr>
            <p:cNvPr id="3"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481263" y="731520"/>
              <a:ext cx="10549289" cy="5476775"/>
            </a:xfrm>
            <a:prstGeom prst="rect">
              <a:avLst/>
            </a:prstGeom>
          </p:spPr>
        </p:pic>
        <p:pic>
          <p:nvPicPr>
            <p:cNvPr id="4" name="Picture 3">
              <a:extLst>
                <a:ext uri="{FF2B5EF4-FFF2-40B4-BE49-F238E27FC236}">
                  <a16:creationId xmlns:a16="http://schemas.microsoft.com/office/drawing/2014/main" id="{0F8A28A4-4681-4BA9-86E8-2C3B0F385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19" y="3377768"/>
              <a:ext cx="3099420" cy="3099420"/>
            </a:xfrm>
            <a:prstGeom prst="rect">
              <a:avLst/>
            </a:prstGeom>
          </p:spPr>
        </p:pic>
      </p:grpSp>
      <p:sp>
        <p:nvSpPr>
          <p:cNvPr id="2" name="TextBox 1"/>
          <p:cNvSpPr txBox="1"/>
          <p:nvPr/>
        </p:nvSpPr>
        <p:spPr>
          <a:xfrm>
            <a:off x="1907014" y="1581543"/>
            <a:ext cx="6695173" cy="2354491"/>
          </a:xfrm>
          <a:prstGeom prst="rect">
            <a:avLst/>
          </a:prstGeom>
          <a:noFill/>
        </p:spPr>
        <p:txBody>
          <a:bodyPr wrap="square" rtlCol="0">
            <a:spAutoFit/>
          </a:bodyPr>
          <a:lstStyle/>
          <a:p>
            <a:pPr algn="ctr" defTabSz="342900"/>
            <a:r>
              <a:rPr lang="vi-VN" sz="2100" b="1" dirty="0">
                <a:solidFill>
                  <a:srgbClr val="FF0000"/>
                </a:solidFill>
                <a:latin typeface="Times New Roman" panose="02020603050405020304" pitchFamily="18" charset="0"/>
                <a:cs typeface="Times New Roman" panose="02020603050405020304" pitchFamily="18" charset="0"/>
              </a:rPr>
              <a:t>Bài tham khảo </a:t>
            </a:r>
            <a:r>
              <a:rPr lang="en-GB" sz="2100" b="1" dirty="0">
                <a:solidFill>
                  <a:srgbClr val="FF0000"/>
                </a:solidFill>
                <a:latin typeface="Times New Roman" panose="02020603050405020304" pitchFamily="18" charset="0"/>
                <a:cs typeface="Times New Roman" panose="02020603050405020304" pitchFamily="18" charset="0"/>
              </a:rPr>
              <a:t>2</a:t>
            </a:r>
            <a:r>
              <a:rPr lang="vi-VN" sz="2100" b="1" dirty="0">
                <a:solidFill>
                  <a:srgbClr val="FF0000"/>
                </a:solidFill>
                <a:latin typeface="Times New Roman" panose="02020603050405020304" pitchFamily="18" charset="0"/>
                <a:cs typeface="Times New Roman" panose="02020603050405020304" pitchFamily="18" charset="0"/>
              </a:rPr>
              <a:t>:</a:t>
            </a:r>
          </a:p>
          <a:p>
            <a:pPr defTabSz="342900"/>
            <a:r>
              <a:rPr lang="en-GB" sz="2100" b="1" dirty="0">
                <a:solidFill>
                  <a:srgbClr val="FF0000"/>
                </a:solidFill>
                <a:latin typeface="Times New Roman" panose="02020603050405020304" pitchFamily="18" charset="0"/>
                <a:cs typeface="Times New Roman" panose="02020603050405020304" pitchFamily="18" charset="0"/>
              </a:rPr>
              <a:t>      </a:t>
            </a:r>
            <a:r>
              <a:rPr lang="vi-VN" sz="2100" b="1" dirty="0">
                <a:solidFill>
                  <a:srgbClr val="FF0000"/>
                </a:solidFill>
                <a:latin typeface="Times New Roman" panose="02020603050405020304" pitchFamily="18" charset="0"/>
                <a:cs typeface="Times New Roman" panose="02020603050405020304" pitchFamily="18" charset="0"/>
              </a:rPr>
              <a:t>Một tuần, chúng em có bốn tiết học toán. Chúng em sẽ được tìm hiểu về các số, hình học hay các phép tính cộng, trừ. Mỗi tiết học toán diễn ra đều rất vui vẻ, sôi động. Bởi cô giáo thường tổ chức các trò chơi giúp cả lớp ôn tập lại kiến thức. Những phép tính khó đã trở nên dễ hiểu hơn. Em rất thích thú khi đến tiết học toán.</a:t>
            </a:r>
          </a:p>
        </p:txBody>
      </p:sp>
    </p:spTree>
    <p:extLst>
      <p:ext uri="{BB962C8B-B14F-4D97-AF65-F5344CB8AC3E}">
        <p14:creationId xmlns:p14="http://schemas.microsoft.com/office/powerpoint/2010/main" val="2080034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9318" y="199700"/>
            <a:ext cx="7805057" cy="738664"/>
          </a:xfrm>
          <a:prstGeom prst="rect">
            <a:avLst/>
          </a:prstGeom>
          <a:noFill/>
        </p:spPr>
        <p:txBody>
          <a:bodyPr wrap="square" rtlCol="0">
            <a:spAutoFit/>
          </a:bodyPr>
          <a:lstStyle/>
          <a:p>
            <a:pPr defTabSz="342900"/>
            <a:r>
              <a:rPr lang="en-US" sz="2100" dirty="0">
                <a:solidFill>
                  <a:prstClr val="black"/>
                </a:solidFill>
              </a:rPr>
              <a:t>2. </a:t>
            </a:r>
            <a:r>
              <a:rPr lang="en-US" sz="2100" dirty="0" err="1">
                <a:solidFill>
                  <a:prstClr val="black"/>
                </a:solidFill>
              </a:rPr>
              <a:t>Chọn</a:t>
            </a:r>
            <a:r>
              <a:rPr lang="en-US" sz="2100" dirty="0">
                <a:solidFill>
                  <a:prstClr val="black"/>
                </a:solidFill>
              </a:rPr>
              <a:t> </a:t>
            </a:r>
            <a:r>
              <a:rPr lang="en-US" sz="2100" dirty="0" err="1">
                <a:solidFill>
                  <a:prstClr val="black"/>
                </a:solidFill>
              </a:rPr>
              <a:t>đề</a:t>
            </a:r>
            <a:r>
              <a:rPr lang="en-US" sz="2100" dirty="0">
                <a:solidFill>
                  <a:prstClr val="black"/>
                </a:solidFill>
              </a:rPr>
              <a:t> 2 :</a:t>
            </a:r>
          </a:p>
          <a:p>
            <a:pPr defTabSz="342900"/>
            <a:r>
              <a:rPr lang="en-US" sz="2100" dirty="0">
                <a:solidFill>
                  <a:prstClr val="black"/>
                </a:solidFill>
              </a:rPr>
              <a:t>b) </a:t>
            </a:r>
            <a:r>
              <a:rPr lang="en-US" sz="2100" dirty="0" err="1">
                <a:solidFill>
                  <a:prstClr val="black"/>
                </a:solidFill>
              </a:rPr>
              <a:t>Viết</a:t>
            </a:r>
            <a:r>
              <a:rPr lang="en-US" sz="2100" dirty="0">
                <a:solidFill>
                  <a:prstClr val="black"/>
                </a:solidFill>
              </a:rPr>
              <a:t> </a:t>
            </a:r>
            <a:r>
              <a:rPr lang="en-US" sz="2100" dirty="0" err="1">
                <a:solidFill>
                  <a:prstClr val="black"/>
                </a:solidFill>
              </a:rPr>
              <a:t>đoạn</a:t>
            </a:r>
            <a:r>
              <a:rPr lang="en-US" sz="2100" dirty="0">
                <a:solidFill>
                  <a:prstClr val="black"/>
                </a:solidFill>
              </a:rPr>
              <a:t> </a:t>
            </a:r>
            <a:r>
              <a:rPr lang="en-US" sz="2100" dirty="0" err="1">
                <a:solidFill>
                  <a:prstClr val="black"/>
                </a:solidFill>
              </a:rPr>
              <a:t>văn</a:t>
            </a:r>
            <a:r>
              <a:rPr lang="en-US" sz="2100" dirty="0">
                <a:solidFill>
                  <a:prstClr val="black"/>
                </a:solidFill>
              </a:rPr>
              <a:t> </a:t>
            </a:r>
            <a:r>
              <a:rPr lang="en-US" sz="2100" dirty="0" err="1">
                <a:solidFill>
                  <a:prstClr val="black"/>
                </a:solidFill>
              </a:rPr>
              <a:t>kể</a:t>
            </a:r>
            <a:r>
              <a:rPr lang="en-US" sz="2100" dirty="0">
                <a:solidFill>
                  <a:prstClr val="black"/>
                </a:solidFill>
              </a:rPr>
              <a:t> </a:t>
            </a:r>
            <a:r>
              <a:rPr lang="en-US" sz="2100" dirty="0" err="1">
                <a:solidFill>
                  <a:prstClr val="black"/>
                </a:solidFill>
              </a:rPr>
              <a:t>lại</a:t>
            </a:r>
            <a:r>
              <a:rPr lang="en-US" sz="2100" dirty="0">
                <a:solidFill>
                  <a:prstClr val="black"/>
                </a:solidFill>
              </a:rPr>
              <a:t> </a:t>
            </a:r>
            <a:r>
              <a:rPr lang="en-US" sz="2100" dirty="0" err="1">
                <a:solidFill>
                  <a:prstClr val="black"/>
                </a:solidFill>
              </a:rPr>
              <a:t>một</a:t>
            </a:r>
            <a:r>
              <a:rPr lang="en-US" sz="2100" dirty="0">
                <a:solidFill>
                  <a:prstClr val="black"/>
                </a:solidFill>
              </a:rPr>
              <a:t> </a:t>
            </a:r>
            <a:r>
              <a:rPr lang="en-US" sz="2100" dirty="0" err="1">
                <a:solidFill>
                  <a:prstClr val="black"/>
                </a:solidFill>
              </a:rPr>
              <a:t>cuộc</a:t>
            </a:r>
            <a:r>
              <a:rPr lang="en-US" sz="2100" dirty="0">
                <a:solidFill>
                  <a:prstClr val="black"/>
                </a:solidFill>
              </a:rPr>
              <a:t> </a:t>
            </a:r>
            <a:r>
              <a:rPr lang="en-US" sz="2100" dirty="0" err="1">
                <a:solidFill>
                  <a:prstClr val="black"/>
                </a:solidFill>
              </a:rPr>
              <a:t>nói</a:t>
            </a:r>
            <a:r>
              <a:rPr lang="en-US" sz="2100" dirty="0">
                <a:solidFill>
                  <a:prstClr val="black"/>
                </a:solidFill>
              </a:rPr>
              <a:t> </a:t>
            </a:r>
            <a:r>
              <a:rPr lang="en-US" sz="2100" dirty="0" err="1">
                <a:solidFill>
                  <a:prstClr val="black"/>
                </a:solidFill>
              </a:rPr>
              <a:t>chuyện</a:t>
            </a:r>
            <a:r>
              <a:rPr lang="en-US" sz="2100" dirty="0">
                <a:solidFill>
                  <a:prstClr val="black"/>
                </a:solidFill>
              </a:rPr>
              <a:t> </a:t>
            </a:r>
            <a:r>
              <a:rPr lang="en-US" sz="2100" dirty="0" err="1">
                <a:solidFill>
                  <a:prstClr val="black"/>
                </a:solidFill>
              </a:rPr>
              <a:t>điện</a:t>
            </a:r>
            <a:r>
              <a:rPr lang="en-US" sz="2100" dirty="0">
                <a:solidFill>
                  <a:prstClr val="black"/>
                </a:solidFill>
              </a:rPr>
              <a:t> </a:t>
            </a:r>
            <a:r>
              <a:rPr lang="en-US" sz="2100" dirty="0" err="1">
                <a:solidFill>
                  <a:prstClr val="black"/>
                </a:solidFill>
              </a:rPr>
              <a:t>thoại</a:t>
            </a:r>
            <a:r>
              <a:rPr lang="en-US" sz="2100" dirty="0">
                <a:solidFill>
                  <a:prstClr val="black"/>
                </a:solidFill>
              </a:rPr>
              <a:t> </a:t>
            </a:r>
            <a:r>
              <a:rPr lang="en-US" sz="2100" dirty="0" err="1">
                <a:solidFill>
                  <a:prstClr val="black"/>
                </a:solidFill>
              </a:rPr>
              <a:t>của</a:t>
            </a:r>
            <a:r>
              <a:rPr lang="en-US" sz="2100" dirty="0">
                <a:solidFill>
                  <a:prstClr val="black"/>
                </a:solidFill>
              </a:rPr>
              <a:t> </a:t>
            </a:r>
            <a:r>
              <a:rPr lang="en-US" sz="2100" dirty="0" err="1">
                <a:solidFill>
                  <a:prstClr val="black"/>
                </a:solidFill>
              </a:rPr>
              <a:t>em</a:t>
            </a:r>
            <a:r>
              <a:rPr lang="en-US" sz="2100" dirty="0">
                <a:solidFill>
                  <a:prstClr val="black"/>
                </a:solidFill>
              </a:rPr>
              <a:t>. </a:t>
            </a:r>
          </a:p>
        </p:txBody>
      </p:sp>
      <p:sp>
        <p:nvSpPr>
          <p:cNvPr id="13" name="Rectangle 12"/>
          <p:cNvSpPr/>
          <p:nvPr/>
        </p:nvSpPr>
        <p:spPr>
          <a:xfrm>
            <a:off x="661506" y="1008997"/>
            <a:ext cx="4572000" cy="2354491"/>
          </a:xfrm>
          <a:prstGeom prst="rect">
            <a:avLst/>
          </a:prstGeom>
        </p:spPr>
        <p:txBody>
          <a:bodyPr>
            <a:spAutoFit/>
          </a:bodyPr>
          <a:lstStyle/>
          <a:p>
            <a:pPr algn="ctr" defTabSz="342900"/>
            <a:r>
              <a:rPr lang="en-US" sz="2100" dirty="0">
                <a:solidFill>
                  <a:srgbClr val="000000"/>
                </a:solidFill>
              </a:rPr>
              <a:t>* </a:t>
            </a:r>
            <a:r>
              <a:rPr lang="en-US" sz="2100" dirty="0" err="1">
                <a:solidFill>
                  <a:srgbClr val="000000"/>
                </a:solidFill>
              </a:rPr>
              <a:t>Gợi</a:t>
            </a:r>
            <a:r>
              <a:rPr lang="en-US" sz="2100" dirty="0">
                <a:solidFill>
                  <a:srgbClr val="000000"/>
                </a:solidFill>
              </a:rPr>
              <a:t> ý:</a:t>
            </a:r>
          </a:p>
          <a:p>
            <a:pPr algn="just" defTabSz="342900"/>
            <a:r>
              <a:rPr lang="en-US" sz="2100" dirty="0">
                <a:solidFill>
                  <a:srgbClr val="000000"/>
                </a:solidFill>
              </a:rPr>
              <a:t>b) </a:t>
            </a:r>
            <a:r>
              <a:rPr lang="en-US" sz="2100" dirty="0" err="1">
                <a:solidFill>
                  <a:srgbClr val="000000"/>
                </a:solidFill>
              </a:rPr>
              <a:t>Viết</a:t>
            </a:r>
            <a:r>
              <a:rPr lang="en-US" sz="2100" dirty="0">
                <a:solidFill>
                  <a:srgbClr val="000000"/>
                </a:solidFill>
              </a:rPr>
              <a:t> </a:t>
            </a:r>
            <a:r>
              <a:rPr lang="en-US" sz="2100" dirty="0" err="1">
                <a:solidFill>
                  <a:srgbClr val="000000"/>
                </a:solidFill>
              </a:rPr>
              <a:t>đoạn</a:t>
            </a:r>
            <a:r>
              <a:rPr lang="en-US" sz="2100" dirty="0">
                <a:solidFill>
                  <a:srgbClr val="000000"/>
                </a:solidFill>
              </a:rPr>
              <a:t> </a:t>
            </a:r>
            <a:r>
              <a:rPr lang="en-US" sz="2100" dirty="0" err="1">
                <a:solidFill>
                  <a:srgbClr val="000000"/>
                </a:solidFill>
              </a:rPr>
              <a:t>văn</a:t>
            </a:r>
            <a:r>
              <a:rPr lang="en-US" sz="2100" dirty="0">
                <a:solidFill>
                  <a:srgbClr val="000000"/>
                </a:solidFill>
              </a:rPr>
              <a:t> </a:t>
            </a:r>
            <a:r>
              <a:rPr lang="en-US" sz="2100" dirty="0" err="1">
                <a:solidFill>
                  <a:srgbClr val="000000"/>
                </a:solidFill>
              </a:rPr>
              <a:t>kể</a:t>
            </a:r>
            <a:r>
              <a:rPr lang="en-US" sz="2100" dirty="0">
                <a:solidFill>
                  <a:srgbClr val="000000"/>
                </a:solidFill>
              </a:rPr>
              <a:t> </a:t>
            </a:r>
            <a:r>
              <a:rPr lang="en-US" sz="2100" dirty="0" err="1">
                <a:solidFill>
                  <a:srgbClr val="000000"/>
                </a:solidFill>
              </a:rPr>
              <a:t>lại</a:t>
            </a:r>
            <a:r>
              <a:rPr lang="en-US" sz="2100" dirty="0">
                <a:solidFill>
                  <a:srgbClr val="000000"/>
                </a:solidFill>
              </a:rPr>
              <a:t> </a:t>
            </a:r>
            <a:r>
              <a:rPr lang="en-US" sz="2100" dirty="0" err="1">
                <a:solidFill>
                  <a:srgbClr val="000000"/>
                </a:solidFill>
              </a:rPr>
              <a:t>một</a:t>
            </a:r>
            <a:r>
              <a:rPr lang="en-US" sz="2100" dirty="0">
                <a:solidFill>
                  <a:srgbClr val="000000"/>
                </a:solidFill>
              </a:rPr>
              <a:t> </a:t>
            </a:r>
            <a:r>
              <a:rPr lang="en-US" sz="2100" dirty="0" err="1">
                <a:solidFill>
                  <a:srgbClr val="000000"/>
                </a:solidFill>
              </a:rPr>
              <a:t>cuộc</a:t>
            </a:r>
            <a:r>
              <a:rPr lang="en-US" sz="2100" dirty="0">
                <a:solidFill>
                  <a:srgbClr val="000000"/>
                </a:solidFill>
              </a:rPr>
              <a:t> </a:t>
            </a:r>
            <a:r>
              <a:rPr lang="en-US" sz="2100" dirty="0" err="1">
                <a:solidFill>
                  <a:srgbClr val="000000"/>
                </a:solidFill>
              </a:rPr>
              <a:t>nói</a:t>
            </a:r>
            <a:r>
              <a:rPr lang="en-US" sz="2100" dirty="0">
                <a:solidFill>
                  <a:srgbClr val="000000"/>
                </a:solidFill>
              </a:rPr>
              <a:t> </a:t>
            </a:r>
            <a:r>
              <a:rPr lang="en-US" sz="2100" dirty="0" err="1">
                <a:solidFill>
                  <a:srgbClr val="000000"/>
                </a:solidFill>
              </a:rPr>
              <a:t>chuyện</a:t>
            </a:r>
            <a:r>
              <a:rPr lang="en-US" sz="2100" dirty="0">
                <a:solidFill>
                  <a:srgbClr val="000000"/>
                </a:solidFill>
              </a:rPr>
              <a:t> </a:t>
            </a:r>
            <a:r>
              <a:rPr lang="en-US" sz="2100" dirty="0" err="1">
                <a:solidFill>
                  <a:srgbClr val="000000"/>
                </a:solidFill>
              </a:rPr>
              <a:t>điện</a:t>
            </a:r>
            <a:r>
              <a:rPr lang="en-US" sz="2100" dirty="0">
                <a:solidFill>
                  <a:srgbClr val="000000"/>
                </a:solidFill>
              </a:rPr>
              <a:t> </a:t>
            </a:r>
            <a:r>
              <a:rPr lang="en-US" sz="2100" dirty="0" err="1">
                <a:solidFill>
                  <a:srgbClr val="000000"/>
                </a:solidFill>
              </a:rPr>
              <a:t>thoại</a:t>
            </a:r>
            <a:r>
              <a:rPr lang="en-US" sz="2100" dirty="0">
                <a:solidFill>
                  <a:srgbClr val="000000"/>
                </a:solidFill>
              </a:rPr>
              <a:t> </a:t>
            </a:r>
            <a:r>
              <a:rPr lang="en-US" sz="2100" dirty="0" err="1">
                <a:solidFill>
                  <a:srgbClr val="000000"/>
                </a:solidFill>
              </a:rPr>
              <a:t>của</a:t>
            </a:r>
            <a:r>
              <a:rPr lang="en-US" sz="2100" dirty="0">
                <a:solidFill>
                  <a:srgbClr val="000000"/>
                </a:solidFill>
              </a:rPr>
              <a:t> </a:t>
            </a:r>
            <a:r>
              <a:rPr lang="en-US" sz="2100" dirty="0" err="1">
                <a:solidFill>
                  <a:srgbClr val="000000"/>
                </a:solidFill>
              </a:rPr>
              <a:t>em</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Cuộc</a:t>
            </a:r>
            <a:r>
              <a:rPr lang="en-US" sz="2100" dirty="0">
                <a:solidFill>
                  <a:srgbClr val="000000"/>
                </a:solidFill>
              </a:rPr>
              <a:t> </a:t>
            </a:r>
            <a:r>
              <a:rPr lang="en-US" sz="2100" dirty="0" err="1">
                <a:solidFill>
                  <a:srgbClr val="000000"/>
                </a:solidFill>
              </a:rPr>
              <a:t>nói</a:t>
            </a:r>
            <a:r>
              <a:rPr lang="en-US" sz="2100" dirty="0">
                <a:solidFill>
                  <a:srgbClr val="000000"/>
                </a:solidFill>
              </a:rPr>
              <a:t> </a:t>
            </a:r>
            <a:r>
              <a:rPr lang="en-US" sz="2100" dirty="0" err="1">
                <a:solidFill>
                  <a:srgbClr val="000000"/>
                </a:solidFill>
              </a:rPr>
              <a:t>chuyện</a:t>
            </a:r>
            <a:r>
              <a:rPr lang="en-US" sz="2100" dirty="0">
                <a:solidFill>
                  <a:srgbClr val="000000"/>
                </a:solidFill>
              </a:rPr>
              <a:t> </a:t>
            </a:r>
            <a:r>
              <a:rPr lang="en-US" sz="2100" dirty="0" err="1">
                <a:solidFill>
                  <a:srgbClr val="000000"/>
                </a:solidFill>
              </a:rPr>
              <a:t>diễn</a:t>
            </a:r>
            <a:r>
              <a:rPr lang="en-US" sz="2100" dirty="0">
                <a:solidFill>
                  <a:srgbClr val="000000"/>
                </a:solidFill>
              </a:rPr>
              <a:t> </a:t>
            </a:r>
            <a:r>
              <a:rPr lang="en-US" sz="2100" dirty="0" err="1">
                <a:solidFill>
                  <a:srgbClr val="000000"/>
                </a:solidFill>
              </a:rPr>
              <a:t>ra</a:t>
            </a:r>
            <a:r>
              <a:rPr lang="en-US" sz="2100" dirty="0">
                <a:solidFill>
                  <a:srgbClr val="000000"/>
                </a:solidFill>
              </a:rPr>
              <a:t> </a:t>
            </a:r>
            <a:r>
              <a:rPr lang="en-US" sz="2100" dirty="0" err="1">
                <a:solidFill>
                  <a:srgbClr val="000000"/>
                </a:solidFill>
              </a:rPr>
              <a:t>vào</a:t>
            </a:r>
            <a:r>
              <a:rPr lang="en-US" sz="2100" dirty="0">
                <a:solidFill>
                  <a:srgbClr val="000000"/>
                </a:solidFill>
              </a:rPr>
              <a:t> </a:t>
            </a:r>
            <a:r>
              <a:rPr lang="en-US" sz="2100" dirty="0" err="1">
                <a:solidFill>
                  <a:srgbClr val="000000"/>
                </a:solidFill>
              </a:rPr>
              <a:t>khi</a:t>
            </a:r>
            <a:r>
              <a:rPr lang="en-US" sz="2100" dirty="0">
                <a:solidFill>
                  <a:srgbClr val="000000"/>
                </a:solidFill>
              </a:rPr>
              <a:t> </a:t>
            </a:r>
            <a:r>
              <a:rPr lang="en-US" sz="2100" dirty="0" err="1">
                <a:solidFill>
                  <a:srgbClr val="000000"/>
                </a:solidFill>
              </a:rPr>
              <a:t>nào</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Em</a:t>
            </a:r>
            <a:r>
              <a:rPr lang="en-US" sz="2100" dirty="0">
                <a:solidFill>
                  <a:srgbClr val="000000"/>
                </a:solidFill>
              </a:rPr>
              <a:t> thực </a:t>
            </a:r>
            <a:r>
              <a:rPr lang="en-US" sz="2100" dirty="0" err="1">
                <a:solidFill>
                  <a:srgbClr val="000000"/>
                </a:solidFill>
              </a:rPr>
              <a:t>hiện</a:t>
            </a:r>
            <a:r>
              <a:rPr lang="en-US" sz="2100" dirty="0">
                <a:solidFill>
                  <a:srgbClr val="000000"/>
                </a:solidFill>
              </a:rPr>
              <a:t> </a:t>
            </a:r>
            <a:r>
              <a:rPr lang="en-US" sz="2100" dirty="0" err="1">
                <a:solidFill>
                  <a:srgbClr val="000000"/>
                </a:solidFill>
              </a:rPr>
              <a:t>cuộc</a:t>
            </a:r>
            <a:r>
              <a:rPr lang="en-US" sz="2100" dirty="0">
                <a:solidFill>
                  <a:srgbClr val="000000"/>
                </a:solidFill>
              </a:rPr>
              <a:t> </a:t>
            </a:r>
            <a:r>
              <a:rPr lang="en-US" sz="2100" dirty="0" err="1">
                <a:solidFill>
                  <a:srgbClr val="000000"/>
                </a:solidFill>
              </a:rPr>
              <a:t>nói</a:t>
            </a:r>
            <a:r>
              <a:rPr lang="en-US" sz="2100" dirty="0">
                <a:solidFill>
                  <a:srgbClr val="000000"/>
                </a:solidFill>
              </a:rPr>
              <a:t> </a:t>
            </a:r>
            <a:r>
              <a:rPr lang="en-US" sz="2100" dirty="0" err="1">
                <a:solidFill>
                  <a:srgbClr val="000000"/>
                </a:solidFill>
              </a:rPr>
              <a:t>chuyện</a:t>
            </a:r>
            <a:r>
              <a:rPr lang="en-US" sz="2100" dirty="0">
                <a:solidFill>
                  <a:srgbClr val="000000"/>
                </a:solidFill>
              </a:rPr>
              <a:t> </a:t>
            </a:r>
            <a:r>
              <a:rPr lang="en-US" sz="2100" dirty="0" err="1">
                <a:solidFill>
                  <a:srgbClr val="000000"/>
                </a:solidFill>
              </a:rPr>
              <a:t>với</a:t>
            </a:r>
            <a:r>
              <a:rPr lang="en-US" sz="2100" dirty="0">
                <a:solidFill>
                  <a:srgbClr val="000000"/>
                </a:solidFill>
              </a:rPr>
              <a:t> </a:t>
            </a:r>
            <a:r>
              <a:rPr lang="en-US" sz="2100" dirty="0" err="1">
                <a:solidFill>
                  <a:srgbClr val="000000"/>
                </a:solidFill>
              </a:rPr>
              <a:t>ai</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Chủ</a:t>
            </a:r>
            <a:r>
              <a:rPr lang="en-US" sz="2100" dirty="0">
                <a:solidFill>
                  <a:srgbClr val="000000"/>
                </a:solidFill>
              </a:rPr>
              <a:t> </a:t>
            </a:r>
            <a:r>
              <a:rPr lang="en-US" sz="2100" dirty="0" err="1">
                <a:solidFill>
                  <a:srgbClr val="000000"/>
                </a:solidFill>
              </a:rPr>
              <a:t>đề</a:t>
            </a:r>
            <a:r>
              <a:rPr lang="en-US" sz="2100" dirty="0">
                <a:solidFill>
                  <a:srgbClr val="000000"/>
                </a:solidFill>
              </a:rPr>
              <a:t> </a:t>
            </a:r>
            <a:r>
              <a:rPr lang="en-US" sz="2100" dirty="0" err="1">
                <a:solidFill>
                  <a:srgbClr val="000000"/>
                </a:solidFill>
              </a:rPr>
              <a:t>của</a:t>
            </a:r>
            <a:r>
              <a:rPr lang="en-US" sz="2100" dirty="0">
                <a:solidFill>
                  <a:srgbClr val="000000"/>
                </a:solidFill>
              </a:rPr>
              <a:t> </a:t>
            </a:r>
            <a:r>
              <a:rPr lang="en-US" sz="2100" dirty="0" err="1">
                <a:solidFill>
                  <a:srgbClr val="000000"/>
                </a:solidFill>
              </a:rPr>
              <a:t>cuộc</a:t>
            </a:r>
            <a:r>
              <a:rPr lang="en-US" sz="2100" dirty="0">
                <a:solidFill>
                  <a:srgbClr val="000000"/>
                </a:solidFill>
              </a:rPr>
              <a:t> </a:t>
            </a:r>
            <a:r>
              <a:rPr lang="en-US" sz="2100" dirty="0" err="1">
                <a:solidFill>
                  <a:srgbClr val="000000"/>
                </a:solidFill>
              </a:rPr>
              <a:t>nói</a:t>
            </a:r>
            <a:r>
              <a:rPr lang="en-US" sz="2100" dirty="0">
                <a:solidFill>
                  <a:srgbClr val="000000"/>
                </a:solidFill>
              </a:rPr>
              <a:t> </a:t>
            </a:r>
            <a:r>
              <a:rPr lang="en-US" sz="2100" dirty="0" err="1">
                <a:solidFill>
                  <a:srgbClr val="000000"/>
                </a:solidFill>
              </a:rPr>
              <a:t>chuyện</a:t>
            </a:r>
            <a:r>
              <a:rPr lang="en-US" sz="2100" dirty="0">
                <a:solidFill>
                  <a:srgbClr val="000000"/>
                </a:solidFill>
              </a:rPr>
              <a:t> </a:t>
            </a:r>
            <a:r>
              <a:rPr lang="en-US" sz="2100" dirty="0" err="1">
                <a:solidFill>
                  <a:srgbClr val="000000"/>
                </a:solidFill>
              </a:rPr>
              <a:t>là</a:t>
            </a:r>
            <a:r>
              <a:rPr lang="en-US" sz="2100" dirty="0">
                <a:solidFill>
                  <a:srgbClr val="000000"/>
                </a:solidFill>
              </a:rPr>
              <a:t> </a:t>
            </a:r>
            <a:r>
              <a:rPr lang="en-US" sz="2100" dirty="0" err="1">
                <a:solidFill>
                  <a:srgbClr val="000000"/>
                </a:solidFill>
              </a:rPr>
              <a:t>gì</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Cảm</a:t>
            </a:r>
            <a:r>
              <a:rPr lang="en-US" sz="2100" dirty="0">
                <a:solidFill>
                  <a:srgbClr val="000000"/>
                </a:solidFill>
              </a:rPr>
              <a:t> </a:t>
            </a:r>
            <a:r>
              <a:rPr lang="en-US" sz="2100" dirty="0" err="1">
                <a:solidFill>
                  <a:srgbClr val="000000"/>
                </a:solidFill>
              </a:rPr>
              <a:t>xúc</a:t>
            </a:r>
            <a:r>
              <a:rPr lang="en-US" sz="2100" dirty="0">
                <a:solidFill>
                  <a:srgbClr val="000000"/>
                </a:solidFill>
              </a:rPr>
              <a:t> </a:t>
            </a:r>
            <a:r>
              <a:rPr lang="en-US" sz="2100" dirty="0" err="1">
                <a:solidFill>
                  <a:srgbClr val="000000"/>
                </a:solidFill>
              </a:rPr>
              <a:t>của</a:t>
            </a:r>
            <a:r>
              <a:rPr lang="en-US" sz="2100" dirty="0">
                <a:solidFill>
                  <a:srgbClr val="000000"/>
                </a:solidFill>
              </a:rPr>
              <a:t> </a:t>
            </a:r>
            <a:r>
              <a:rPr lang="en-US" sz="2100" dirty="0" err="1">
                <a:solidFill>
                  <a:srgbClr val="000000"/>
                </a:solidFill>
              </a:rPr>
              <a:t>em</a:t>
            </a:r>
            <a:r>
              <a:rPr lang="en-US" sz="2100" dirty="0">
                <a:solidFill>
                  <a:srgbClr val="000000"/>
                </a:solidFill>
              </a:rPr>
              <a:t>? </a:t>
            </a:r>
          </a:p>
        </p:txBody>
      </p:sp>
      <p:pic>
        <p:nvPicPr>
          <p:cNvPr id="7" name="Picture 6"/>
          <p:cNvPicPr>
            <a:picLocks noChangeAspect="1"/>
          </p:cNvPicPr>
          <p:nvPr/>
        </p:nvPicPr>
        <p:blipFill>
          <a:blip r:embed="rId2"/>
          <a:stretch>
            <a:fillRect/>
          </a:stretch>
        </p:blipFill>
        <p:spPr>
          <a:xfrm>
            <a:off x="4953000" y="1408912"/>
            <a:ext cx="3265714" cy="3200400"/>
          </a:xfrm>
          <a:prstGeom prst="rect">
            <a:avLst/>
          </a:prstGeom>
        </p:spPr>
      </p:pic>
    </p:spTree>
    <p:extLst>
      <p:ext uri="{BB962C8B-B14F-4D97-AF65-F5344CB8AC3E}">
        <p14:creationId xmlns:p14="http://schemas.microsoft.com/office/powerpoint/2010/main" val="297492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barn(inVertical)">
                                      <p:cBhvr>
                                        <p:cTn id="25" dur="5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barn(inVertical)">
                                      <p:cBhvr>
                                        <p:cTn id="30" dur="500"/>
                                        <p:tgtEl>
                                          <p:spTgt spid="1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barn(inVertical)">
                                      <p:cBhvr>
                                        <p:cTn id="3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143000" y="841772"/>
            <a:ext cx="6858000" cy="17907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500">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143000" y="2701528"/>
            <a:ext cx="6858000" cy="124182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800">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173428" y="211822"/>
            <a:ext cx="8797145" cy="4716341"/>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449036" y="434068"/>
            <a:ext cx="8245928" cy="4275365"/>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pic>
        <p:nvPicPr>
          <p:cNvPr id="300" name="PA_图片 3">
            <a:extLst>
              <a:ext uri="{FF2B5EF4-FFF2-40B4-BE49-F238E27FC236}">
                <a16:creationId xmlns:a16="http://schemas.microsoft.com/office/drawing/2014/main" id="{C469FE08-981A-4179-B682-19F7CF927A0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t="38478" r="13030"/>
          <a:stretch/>
        </p:blipFill>
        <p:spPr>
          <a:xfrm flipH="1" flipV="1">
            <a:off x="858749" y="3587154"/>
            <a:ext cx="2520281" cy="965450"/>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3" name="图片 302">
            <a:extLst>
              <a:ext uri="{FF2B5EF4-FFF2-40B4-BE49-F238E27FC236}">
                <a16:creationId xmlns:a16="http://schemas.microsoft.com/office/drawing/2014/main" id="{FE9F4342-9E87-4806-8DFB-4C42E60B9F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69" y="1997122"/>
            <a:ext cx="1476179" cy="2650626"/>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10"/>
          <a:stretch>
            <a:fillRect/>
          </a:stretch>
        </p:blipFill>
        <p:spPr>
          <a:xfrm rot="21321842">
            <a:off x="7228062" y="2313518"/>
            <a:ext cx="1520034" cy="2181226"/>
          </a:xfrm>
          <a:prstGeom prst="rect">
            <a:avLst/>
          </a:prstGeom>
        </p:spPr>
      </p:pic>
      <p:pic>
        <p:nvPicPr>
          <p:cNvPr id="305" name="图形 304">
            <a:extLst>
              <a:ext uri="{FF2B5EF4-FFF2-40B4-BE49-F238E27FC236}">
                <a16:creationId xmlns:a16="http://schemas.microsoft.com/office/drawing/2014/main" id="{61538193-DD64-40BB-81D2-2CA6C275BB46}"/>
              </a:ext>
            </a:extLst>
          </p:cNvPr>
          <p:cNvPicPr>
            <a:picLocks noChangeAspect="1"/>
          </p:cNvPicPr>
          <p:nvPr/>
        </p:nvPicPr>
        <p:blipFill>
          <a:blip/>
          <a:stretch>
            <a:fillRect/>
          </a:stretch>
        </p:blipFill>
        <p:spPr>
          <a:xfrm>
            <a:off x="1828070" y="2067668"/>
            <a:ext cx="5287488" cy="1121186"/>
          </a:xfrm>
          <a:prstGeom prst="rect">
            <a:avLst/>
          </a:prstGeom>
        </p:spPr>
      </p:pic>
      <p:grpSp>
        <p:nvGrpSpPr>
          <p:cNvPr id="2" name="组合 1">
            <a:extLst>
              <a:ext uri="{FF2B5EF4-FFF2-40B4-BE49-F238E27FC236}">
                <a16:creationId xmlns:a16="http://schemas.microsoft.com/office/drawing/2014/main" id="{E2814272-7A0C-44DE-9F3C-FF744525B03C}"/>
              </a:ext>
            </a:extLst>
          </p:cNvPr>
          <p:cNvGrpSpPr/>
          <p:nvPr/>
        </p:nvGrpSpPr>
        <p:grpSpPr>
          <a:xfrm>
            <a:off x="722176" y="600636"/>
            <a:ext cx="7774482" cy="1249758"/>
            <a:chOff x="-163937" y="-133350"/>
            <a:chExt cx="12536142" cy="1666344"/>
          </a:xfrm>
        </p:grpSpPr>
        <p:pic>
          <p:nvPicPr>
            <p:cNvPr id="309" name="图片 308">
              <a:extLst>
                <a:ext uri="{FF2B5EF4-FFF2-40B4-BE49-F238E27FC236}">
                  <a16:creationId xmlns:a16="http://schemas.microsoft.com/office/drawing/2014/main" id="{EE4C464C-5356-4FB9-81B7-562483095F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a:off x="-163937" y="-133350"/>
              <a:ext cx="3272145" cy="1480457"/>
            </a:xfrm>
            <a:prstGeom prst="rect">
              <a:avLst/>
            </a:prstGeom>
          </p:spPr>
        </p:pic>
        <p:pic>
          <p:nvPicPr>
            <p:cNvPr id="310" name="图片 309">
              <a:extLst>
                <a:ext uri="{FF2B5EF4-FFF2-40B4-BE49-F238E27FC236}">
                  <a16:creationId xmlns:a16="http://schemas.microsoft.com/office/drawing/2014/main" id="{3AFD844A-6445-45DF-851C-2A8A53119A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flipH="1">
              <a:off x="9100061" y="-133350"/>
              <a:ext cx="3272144" cy="1480457"/>
            </a:xfrm>
            <a:prstGeom prst="rect">
              <a:avLst/>
            </a:prstGeom>
          </p:spPr>
        </p:pic>
        <p:grpSp>
          <p:nvGrpSpPr>
            <p:cNvPr id="311" name="组合 310">
              <a:extLst>
                <a:ext uri="{FF2B5EF4-FFF2-40B4-BE49-F238E27FC236}">
                  <a16:creationId xmlns:a16="http://schemas.microsoft.com/office/drawing/2014/main" id="{410BA2A1-1883-4035-A77F-0EF1E4276336}"/>
                </a:ext>
              </a:extLst>
            </p:cNvPr>
            <p:cNvGrpSpPr/>
            <p:nvPr/>
          </p:nvGrpSpPr>
          <p:grpSpPr>
            <a:xfrm>
              <a:off x="2827543" y="-77378"/>
              <a:ext cx="6923900" cy="1610372"/>
              <a:chOff x="3149380" y="-94000"/>
              <a:chExt cx="6365320" cy="1480457"/>
            </a:xfrm>
          </p:grpSpPr>
          <p:pic>
            <p:nvPicPr>
              <p:cNvPr id="312" name="图片 311">
                <a:extLst>
                  <a:ext uri="{FF2B5EF4-FFF2-40B4-BE49-F238E27FC236}">
                    <a16:creationId xmlns:a16="http://schemas.microsoft.com/office/drawing/2014/main" id="{1491A8DE-CDD2-4CDB-998B-63C36822C3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549"/>
              <a:stretch/>
            </p:blipFill>
            <p:spPr>
              <a:xfrm flipH="1">
                <a:off x="3149380" y="-94000"/>
                <a:ext cx="3272144" cy="1480457"/>
              </a:xfrm>
              <a:prstGeom prst="rect">
                <a:avLst/>
              </a:prstGeom>
            </p:spPr>
          </p:pic>
          <p:pic>
            <p:nvPicPr>
              <p:cNvPr id="313" name="图片 312">
                <a:extLst>
                  <a:ext uri="{FF2B5EF4-FFF2-40B4-BE49-F238E27FC236}">
                    <a16:creationId xmlns:a16="http://schemas.microsoft.com/office/drawing/2014/main" id="{1DA3458F-4974-4CC6-9E77-0F0163FA77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549"/>
              <a:stretch/>
            </p:blipFill>
            <p:spPr>
              <a:xfrm>
                <a:off x="6242556" y="-94000"/>
                <a:ext cx="3272144" cy="1480457"/>
              </a:xfrm>
              <a:prstGeom prst="rect">
                <a:avLst/>
              </a:prstGeom>
            </p:spPr>
          </p:pic>
        </p:gr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sp>
        <p:nvSpPr>
          <p:cNvPr id="3" name="TextBox 2">
            <a:extLst>
              <a:ext uri="{FF2B5EF4-FFF2-40B4-BE49-F238E27FC236}">
                <a16:creationId xmlns:a16="http://schemas.microsoft.com/office/drawing/2014/main" id="{94B793D8-E591-48B8-9F26-EFA353098046}"/>
              </a:ext>
            </a:extLst>
          </p:cNvPr>
          <p:cNvSpPr txBox="1"/>
          <p:nvPr/>
        </p:nvSpPr>
        <p:spPr>
          <a:xfrm>
            <a:off x="1689164" y="2328193"/>
            <a:ext cx="5697169" cy="1077218"/>
          </a:xfrm>
          <a:prstGeom prst="rect">
            <a:avLst/>
          </a:prstGeom>
          <a:noFill/>
        </p:spPr>
        <p:txBody>
          <a:bodyPr wrap="square" rtlCol="0">
            <a:spAutoFit/>
          </a:bodyPr>
          <a:lstStyle/>
          <a:p>
            <a:pPr algn="ctr" defTabSz="342900"/>
            <a:r>
              <a:rPr lang="en-US" sz="3200" dirty="0">
                <a:solidFill>
                  <a:srgbClr val="C0504D">
                    <a:lumMod val="50000"/>
                  </a:srgbClr>
                </a:solidFill>
                <a:latin typeface="Times New Roman" panose="02020603050405020304" pitchFamily="18" charset="0"/>
                <a:cs typeface="Times New Roman" panose="02020603050405020304" pitchFamily="18" charset="0"/>
              </a:rPr>
              <a:t>TRÌNH BÀY ĐOẠN VĂN VÀO VỞ BÀI TẬP TIẾNG VIỆT</a:t>
            </a:r>
            <a:endParaRPr lang="en-GB" sz="3200" dirty="0">
              <a:solidFill>
                <a:srgbClr val="C0504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882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8"/>
          <a:stretch>
            <a:fillRect/>
          </a:stretch>
        </p:blipFill>
        <p:spPr>
          <a:xfrm rot="21321842">
            <a:off x="7228062" y="2313518"/>
            <a:ext cx="1520034" cy="2181226"/>
          </a:xfrm>
          <a:prstGeom prst="rect">
            <a:avLst/>
          </a:prstGeom>
        </p:spPr>
      </p:pic>
      <p:grpSp>
        <p:nvGrpSpPr>
          <p:cNvPr id="306" name="Group 305"/>
          <p:cNvGrpSpPr/>
          <p:nvPr/>
        </p:nvGrpSpPr>
        <p:grpSpPr>
          <a:xfrm>
            <a:off x="625930" y="617236"/>
            <a:ext cx="6339840" cy="3859514"/>
            <a:chOff x="5197387" y="-9168"/>
            <a:chExt cx="4754880" cy="3372099"/>
          </a:xfrm>
        </p:grpSpPr>
        <p:pic>
          <p:nvPicPr>
            <p:cNvPr id="307" name="Hình ảnh 12">
              <a:extLst>
                <a:ext uri="{FF2B5EF4-FFF2-40B4-BE49-F238E27FC236}">
                  <a16:creationId xmlns:a16="http://schemas.microsoft.com/office/drawing/2014/main" id="{59485498-B3D8-47C2-9C84-580DE131BEF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9648" l="692" r="98462">
                          <a14:foregroundMark x1="10846" y1="48474" x2="21462" y2="48122"/>
                          <a14:foregroundMark x1="30077" y1="27817" x2="35538" y2="32746"/>
                          <a14:foregroundMark x1="47308" y1="48122" x2="52231" y2="51174"/>
                          <a14:foregroundMark x1="75462" y1="46244" x2="80154" y2="50352"/>
                          <a14:foregroundMark x1="64077" y1="27465" x2="62154" y2="34624"/>
                          <a14:foregroundMark x1="59692" y1="62089" x2="66308" y2="58685"/>
                          <a14:foregroundMark x1="30538" y1="56455" x2="33538" y2="59390"/>
                          <a14:foregroundMark x1="14538" y1="83099" x2="17538" y2="86150"/>
                          <a14:foregroundMark x1="44846" y1="87676" x2="45615" y2="9143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197387" y="-9168"/>
              <a:ext cx="4754880" cy="3116275"/>
            </a:xfrm>
            <a:prstGeom prst="rect">
              <a:avLst/>
            </a:prstGeom>
          </p:spPr>
        </p:pic>
        <p:grpSp>
          <p:nvGrpSpPr>
            <p:cNvPr id="311" name="Group 310">
              <a:extLst>
                <a:ext uri="{FF2B5EF4-FFF2-40B4-BE49-F238E27FC236}">
                  <a16:creationId xmlns:a16="http://schemas.microsoft.com/office/drawing/2014/main" id="{75D7D2C1-BF6F-4686-AAED-384CF161B1C4}"/>
                </a:ext>
              </a:extLst>
            </p:cNvPr>
            <p:cNvGrpSpPr/>
            <p:nvPr/>
          </p:nvGrpSpPr>
          <p:grpSpPr>
            <a:xfrm>
              <a:off x="5657031" y="2500340"/>
              <a:ext cx="3880693" cy="862591"/>
              <a:chOff x="3456682" y="2300581"/>
              <a:chExt cx="5174258" cy="1150121"/>
            </a:xfrm>
          </p:grpSpPr>
          <p:sp>
            <p:nvSpPr>
              <p:cNvPr id="312" name="Wave 311">
                <a:extLst>
                  <a:ext uri="{FF2B5EF4-FFF2-40B4-BE49-F238E27FC236}">
                    <a16:creationId xmlns:a16="http://schemas.microsoft.com/office/drawing/2014/main" id="{923C2848-14F5-4B64-987E-1BB76250E2BB}"/>
                  </a:ext>
                </a:extLst>
              </p:cNvPr>
              <p:cNvSpPr/>
              <p:nvPr/>
            </p:nvSpPr>
            <p:spPr>
              <a:xfrm>
                <a:off x="3456682" y="2300581"/>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4728"/>
                <a:endParaRPr lang="en-US" kern="0">
                  <a:solidFill>
                    <a:prstClr val="white"/>
                  </a:solidFill>
                </a:endParaRPr>
              </a:p>
            </p:txBody>
          </p:sp>
          <p:sp>
            <p:nvSpPr>
              <p:cNvPr id="313"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858923" y="2442770"/>
                <a:ext cx="4031875"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151" fontAlgn="base">
                  <a:spcBef>
                    <a:spcPct val="0"/>
                  </a:spcBef>
                  <a:spcAft>
                    <a:spcPct val="0"/>
                  </a:spcAft>
                  <a:defRPr/>
                </a:pP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nhau</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chia </a:t>
                </a:r>
                <a:r>
                  <a:rPr lang="en-GB" altLang="zh-CN" sz="3333" b="1"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sẻ</a:t>
                </a:r>
                <a:r>
                  <a:rPr lang="en-GB" altLang="zh-CN"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3333"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Tree>
    <p:extLst>
      <p:ext uri="{BB962C8B-B14F-4D97-AF65-F5344CB8AC3E}">
        <p14:creationId xmlns:p14="http://schemas.microsoft.com/office/powerpoint/2010/main" val="244155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inking Cartoon Children, Cartoon Children, Dragging Chin, Thinking PNG  Transparent Clipart Image and PSD Fil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5833" l="556" r="90000">
                        <a14:foregroundMark x1="20000" y1="17500" x2="30833" y2="23333"/>
                        <a14:foregroundMark x1="29167" y1="18056" x2="34722" y2="23333"/>
                        <a14:foregroundMark x1="30000" y1="14167" x2="30278" y2="18056"/>
                        <a14:foregroundMark x1="24722" y1="12500" x2="26944" y2="19444"/>
                        <a14:foregroundMark x1="26389" y1="15000" x2="30833" y2="21389"/>
                        <a14:foregroundMark x1="24444" y1="15833" x2="26667" y2="23056"/>
                        <a14:foregroundMark x1="22778" y1="18889" x2="24722" y2="23056"/>
                        <a14:foregroundMark x1="21944" y1="20000" x2="23056" y2="22778"/>
                        <a14:foregroundMark x1="22778" y1="21944" x2="31944" y2="25000"/>
                        <a14:foregroundMark x1="34722" y1="23056" x2="37222" y2="26389"/>
                        <a14:foregroundMark x1="37222" y1="24167" x2="37222" y2="26111"/>
                        <a14:foregroundMark x1="36389" y1="24722" x2="36667" y2="26944"/>
                        <a14:foregroundMark x1="36667" y1="26111" x2="36667" y2="27222"/>
                        <a14:foregroundMark x1="30556" y1="21111" x2="31111" y2="22500"/>
                        <a14:foregroundMark x1="26944" y1="16944" x2="26667" y2="18333"/>
                        <a14:foregroundMark x1="24722" y1="15556" x2="24722" y2="19167"/>
                        <a14:foregroundMark x1="23333" y1="17500" x2="24722" y2="18333"/>
                        <a14:foregroundMark x1="25000" y1="15833" x2="28056" y2="17500"/>
                        <a14:foregroundMark x1="28056" y1="16389" x2="28889" y2="17500"/>
                        <a14:foregroundMark x1="28889" y1="16944" x2="32778" y2="20000"/>
                        <a14:foregroundMark x1="61389" y1="15000" x2="61389" y2="15833"/>
                        <a14:foregroundMark x1="57222" y1="11389" x2="63056" y2="20556"/>
                        <a14:foregroundMark x1="68333" y1="40278" x2="68611" y2="45833"/>
                        <a14:foregroundMark x1="67778" y1="45833" x2="66389" y2="55556"/>
                        <a14:foregroundMark x1="23056" y1="82500" x2="23056" y2="82500"/>
                        <a14:foregroundMark x1="17500" y1="78056" x2="17500" y2="78056"/>
                        <a14:foregroundMark x1="16667" y1="78056" x2="16389" y2="79167"/>
                        <a14:foregroundMark x1="15833" y1="79167" x2="15278" y2="80556"/>
                        <a14:foregroundMark x1="40556" y1="64444" x2="40556" y2="64444"/>
                        <a14:foregroundMark x1="60000" y1="66944" x2="61667" y2="70278"/>
                        <a14:foregroundMark x1="63056" y1="72778" x2="63611" y2="73889"/>
                        <a14:backgroundMark x1="26389" y1="12778" x2="30000" y2="25000"/>
                        <a14:backgroundMark x1="21389" y1="15833" x2="29444" y2="23889"/>
                        <a14:backgroundMark x1="22222" y1="20278" x2="32222" y2="23056"/>
                      </a14:backgroundRemoval>
                    </a14:imgEffect>
                  </a14:imgLayer>
                </a14:imgProps>
              </a:ext>
              <a:ext uri="{28A0092B-C50C-407E-A947-70E740481C1C}">
                <a14:useLocalDpi xmlns:a14="http://schemas.microsoft.com/office/drawing/2010/main" val="0"/>
              </a:ext>
            </a:extLst>
          </a:blip>
          <a:srcRect/>
          <a:stretch>
            <a:fillRect/>
          </a:stretch>
        </p:blipFill>
        <p:spPr bwMode="auto">
          <a:xfrm>
            <a:off x="6439302" y="1032560"/>
            <a:ext cx="2704699" cy="25717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590782"/>
            <a:ext cx="6566835" cy="4247317"/>
          </a:xfrm>
          <a:prstGeom prst="rect">
            <a:avLst/>
          </a:prstGeom>
          <a:noFill/>
        </p:spPr>
        <p:txBody>
          <a:bodyPr wrap="square" rtlCol="0">
            <a:spAutoFit/>
          </a:bodyPr>
          <a:lstStyle/>
          <a:p>
            <a:pPr defTabSz="342900"/>
            <a:r>
              <a:rPr lang="en-GB" dirty="0">
                <a:solidFill>
                  <a:prstClr val="black"/>
                </a:solidFill>
              </a:rPr>
              <a:t>      </a:t>
            </a:r>
            <a:r>
              <a:rPr lang="vi-VN" dirty="0">
                <a:solidFill>
                  <a:prstClr val="black"/>
                </a:solidFill>
              </a:rPr>
              <a:t>Bố em đi công tác xa nhà. Bố thường gọi điện về</a:t>
            </a:r>
            <a:endParaRPr lang="en-GB" dirty="0">
              <a:solidFill>
                <a:prstClr val="black"/>
              </a:solidFill>
            </a:endParaRPr>
          </a:p>
          <a:p>
            <a:pPr defTabSz="342900"/>
            <a:r>
              <a:rPr lang="vi-VN" dirty="0">
                <a:solidFill>
                  <a:prstClr val="black"/>
                </a:solidFill>
              </a:rPr>
              <a:t> hỏi thăm tình hình học tập của em. Hôm qua sau khi ăn</a:t>
            </a:r>
            <a:endParaRPr lang="en-GB" dirty="0">
              <a:solidFill>
                <a:prstClr val="black"/>
              </a:solidFill>
            </a:endParaRPr>
          </a:p>
          <a:p>
            <a:pPr defTabSz="342900"/>
            <a:r>
              <a:rPr lang="vi-VN" dirty="0">
                <a:solidFill>
                  <a:prstClr val="black"/>
                </a:solidFill>
              </a:rPr>
              <a:t> tối xong, bố có gọi. Em nhanh nhảu bắt máy:</a:t>
            </a:r>
          </a:p>
          <a:p>
            <a:pPr defTabSz="342900"/>
            <a:r>
              <a:rPr lang="vi-VN" dirty="0">
                <a:solidFill>
                  <a:prstClr val="black"/>
                </a:solidFill>
              </a:rPr>
              <a:t>- Alo ạ, con là Minh đây ạ.</a:t>
            </a:r>
          </a:p>
          <a:p>
            <a:pPr defTabSz="342900"/>
            <a:r>
              <a:rPr lang="vi-VN" dirty="0">
                <a:solidFill>
                  <a:prstClr val="black"/>
                </a:solidFill>
              </a:rPr>
              <a:t>- Tuần vừa rồi con học thế nào? - Bố em hỏi.</a:t>
            </a:r>
          </a:p>
          <a:p>
            <a:pPr defTabSz="342900"/>
            <a:r>
              <a:rPr lang="vi-VN" dirty="0">
                <a:solidFill>
                  <a:prstClr val="black"/>
                </a:solidFill>
              </a:rPr>
              <a:t>- Dạ, thưa bố, tuần qua con học cũng được ạ. – Em đáp.</a:t>
            </a:r>
          </a:p>
          <a:p>
            <a:pPr defTabSz="342900"/>
            <a:r>
              <a:rPr lang="vi-VN" dirty="0">
                <a:solidFill>
                  <a:prstClr val="black"/>
                </a:solidFill>
              </a:rPr>
              <a:t>- Có môn nào được điểm cao không con?</a:t>
            </a:r>
          </a:p>
          <a:p>
            <a:pPr defTabSz="342900"/>
            <a:r>
              <a:rPr lang="vi-VN" dirty="0">
                <a:solidFill>
                  <a:prstClr val="black"/>
                </a:solidFill>
              </a:rPr>
              <a:t>- Dạ, con được 7 điểm môn Toán và 9 điểm môn Văn ạ.</a:t>
            </a:r>
          </a:p>
          <a:p>
            <a:pPr defTabSz="342900"/>
            <a:r>
              <a:rPr lang="vi-VN" dirty="0">
                <a:solidFill>
                  <a:prstClr val="black"/>
                </a:solidFill>
              </a:rPr>
              <a:t>Sợ bố mắng nên em nói lí nhí. Ai ngờ bố không mắng, bố nhẹ nhàng bảo rằng:</a:t>
            </a:r>
          </a:p>
          <a:p>
            <a:pPr defTabSz="342900"/>
            <a:r>
              <a:rPr lang="vi-VN" dirty="0">
                <a:solidFill>
                  <a:prstClr val="black"/>
                </a:solidFill>
              </a:rPr>
              <a:t>- Không sao đâu con, như vậy cũng là giỏi lắm rồi. Cuối tuần bố về sẽ dẫn cả nhà mình đi chơi. Chịu không nào?</a:t>
            </a:r>
          </a:p>
          <a:p>
            <a:pPr defTabSz="342900"/>
            <a:r>
              <a:rPr lang="vi-VN" dirty="0">
                <a:solidFill>
                  <a:prstClr val="black"/>
                </a:solidFill>
              </a:rPr>
              <a:t>- Dạ, vâng ạ. Con cảm ơn bố.</a:t>
            </a:r>
          </a:p>
          <a:p>
            <a:pPr defTabSz="342900"/>
            <a:r>
              <a:rPr lang="vi-VN" dirty="0">
                <a:solidFill>
                  <a:prstClr val="black"/>
                </a:solidFill>
              </a:rPr>
              <a:t>Tôi cười tít mắt cả lên và cảm thấy có một niềm vui nho nhỏ trong người.</a:t>
            </a:r>
          </a:p>
        </p:txBody>
      </p:sp>
      <p:sp>
        <p:nvSpPr>
          <p:cNvPr id="8" name="TextBox 7"/>
          <p:cNvSpPr txBox="1"/>
          <p:nvPr/>
        </p:nvSpPr>
        <p:spPr>
          <a:xfrm>
            <a:off x="2686265" y="213975"/>
            <a:ext cx="1920241" cy="415498"/>
          </a:xfrm>
          <a:prstGeom prst="rect">
            <a:avLst/>
          </a:prstGeom>
          <a:noFill/>
        </p:spPr>
        <p:txBody>
          <a:bodyPr wrap="square" rtlCol="0">
            <a:spAutoFit/>
          </a:bodyPr>
          <a:lstStyle/>
          <a:p>
            <a:pPr defTabSz="342900"/>
            <a:r>
              <a:rPr lang="vi-VN" sz="2100" b="1" dirty="0">
                <a:solidFill>
                  <a:prstClr val="black"/>
                </a:solidFill>
                <a:latin typeface="Times New Roman" panose="02020603050405020304" pitchFamily="18" charset="0"/>
                <a:cs typeface="Times New Roman" panose="02020603050405020304" pitchFamily="18" charset="0"/>
              </a:rPr>
              <a:t>Bài </a:t>
            </a:r>
            <a:r>
              <a:rPr lang="vi-VN" sz="2100" b="1">
                <a:solidFill>
                  <a:prstClr val="black"/>
                </a:solidFill>
                <a:latin typeface="Times New Roman" panose="02020603050405020304" pitchFamily="18" charset="0"/>
                <a:cs typeface="Times New Roman" panose="02020603050405020304" pitchFamily="18" charset="0"/>
              </a:rPr>
              <a:t>tham khảo</a:t>
            </a:r>
            <a:endParaRPr lang="vi-VN"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945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143000" y="841772"/>
            <a:ext cx="6858000" cy="17907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500">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143000" y="2701528"/>
            <a:ext cx="6858000" cy="124182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800">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173428" y="211822"/>
            <a:ext cx="8797145" cy="4716341"/>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449036" y="434068"/>
            <a:ext cx="8245928" cy="4275365"/>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pic>
        <p:nvPicPr>
          <p:cNvPr id="300" name="PA_图片 3">
            <a:extLst>
              <a:ext uri="{FF2B5EF4-FFF2-40B4-BE49-F238E27FC236}">
                <a16:creationId xmlns:a16="http://schemas.microsoft.com/office/drawing/2014/main" id="{C469FE08-981A-4179-B682-19F7CF927A0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t="38478" r="13030"/>
          <a:stretch/>
        </p:blipFill>
        <p:spPr>
          <a:xfrm flipH="1" flipV="1">
            <a:off x="858749" y="3587154"/>
            <a:ext cx="2520281" cy="965450"/>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9"/>
          <a:stretch>
            <a:fillRect/>
          </a:stretch>
        </p:blipFill>
        <p:spPr>
          <a:xfrm rot="21321842">
            <a:off x="7228062" y="2313518"/>
            <a:ext cx="1520034" cy="2181226"/>
          </a:xfrm>
          <a:prstGeom prst="rect">
            <a:avLst/>
          </a:prstGeom>
        </p:spPr>
      </p:pic>
      <p:pic>
        <p:nvPicPr>
          <p:cNvPr id="305" name="图形 304">
            <a:extLst>
              <a:ext uri="{FF2B5EF4-FFF2-40B4-BE49-F238E27FC236}">
                <a16:creationId xmlns:a16="http://schemas.microsoft.com/office/drawing/2014/main" id="{61538193-DD64-40BB-81D2-2CA6C275BB46}"/>
              </a:ext>
            </a:extLst>
          </p:cNvPr>
          <p:cNvPicPr>
            <a:picLocks noChangeAspect="1"/>
          </p:cNvPicPr>
          <p:nvPr/>
        </p:nvPicPr>
        <p:blipFill>
          <a:blip/>
          <a:stretch>
            <a:fillRect/>
          </a:stretch>
        </p:blipFill>
        <p:spPr>
          <a:xfrm>
            <a:off x="1828070" y="2067668"/>
            <a:ext cx="5287488" cy="1121186"/>
          </a:xfrm>
          <a:prstGeom prst="rect">
            <a:avLst/>
          </a:prstGeom>
        </p:spPr>
      </p:pic>
      <p:grpSp>
        <p:nvGrpSpPr>
          <p:cNvPr id="2" name="组合 1">
            <a:extLst>
              <a:ext uri="{FF2B5EF4-FFF2-40B4-BE49-F238E27FC236}">
                <a16:creationId xmlns:a16="http://schemas.microsoft.com/office/drawing/2014/main" id="{E2814272-7A0C-44DE-9F3C-FF744525B03C}"/>
              </a:ext>
            </a:extLst>
          </p:cNvPr>
          <p:cNvGrpSpPr/>
          <p:nvPr/>
        </p:nvGrpSpPr>
        <p:grpSpPr>
          <a:xfrm>
            <a:off x="722176" y="600636"/>
            <a:ext cx="7774482" cy="1249758"/>
            <a:chOff x="-163937" y="-133350"/>
            <a:chExt cx="12536142" cy="1666344"/>
          </a:xfrm>
        </p:grpSpPr>
        <p:pic>
          <p:nvPicPr>
            <p:cNvPr id="309" name="图片 308">
              <a:extLst>
                <a:ext uri="{FF2B5EF4-FFF2-40B4-BE49-F238E27FC236}">
                  <a16:creationId xmlns:a16="http://schemas.microsoft.com/office/drawing/2014/main" id="{EE4C464C-5356-4FB9-81B7-562483095FD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2549"/>
            <a:stretch/>
          </p:blipFill>
          <p:spPr>
            <a:xfrm>
              <a:off x="-163937" y="-133350"/>
              <a:ext cx="3272145" cy="1480457"/>
            </a:xfrm>
            <a:prstGeom prst="rect">
              <a:avLst/>
            </a:prstGeom>
          </p:spPr>
        </p:pic>
        <p:pic>
          <p:nvPicPr>
            <p:cNvPr id="310" name="图片 309">
              <a:extLst>
                <a:ext uri="{FF2B5EF4-FFF2-40B4-BE49-F238E27FC236}">
                  <a16:creationId xmlns:a16="http://schemas.microsoft.com/office/drawing/2014/main" id="{3AFD844A-6445-45DF-851C-2A8A53119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2549"/>
            <a:stretch/>
          </p:blipFill>
          <p:spPr>
            <a:xfrm flipH="1">
              <a:off x="9100061" y="-133350"/>
              <a:ext cx="3272144" cy="1480457"/>
            </a:xfrm>
            <a:prstGeom prst="rect">
              <a:avLst/>
            </a:prstGeom>
          </p:spPr>
        </p:pic>
        <p:grpSp>
          <p:nvGrpSpPr>
            <p:cNvPr id="311" name="组合 310">
              <a:extLst>
                <a:ext uri="{FF2B5EF4-FFF2-40B4-BE49-F238E27FC236}">
                  <a16:creationId xmlns:a16="http://schemas.microsoft.com/office/drawing/2014/main" id="{410BA2A1-1883-4035-A77F-0EF1E4276336}"/>
                </a:ext>
              </a:extLst>
            </p:cNvPr>
            <p:cNvGrpSpPr/>
            <p:nvPr/>
          </p:nvGrpSpPr>
          <p:grpSpPr>
            <a:xfrm>
              <a:off x="2827543" y="-77378"/>
              <a:ext cx="6923900" cy="1610372"/>
              <a:chOff x="3149380" y="-94000"/>
              <a:chExt cx="6365320" cy="1480457"/>
            </a:xfrm>
          </p:grpSpPr>
          <p:pic>
            <p:nvPicPr>
              <p:cNvPr id="312" name="图片 311">
                <a:extLst>
                  <a:ext uri="{FF2B5EF4-FFF2-40B4-BE49-F238E27FC236}">
                    <a16:creationId xmlns:a16="http://schemas.microsoft.com/office/drawing/2014/main" id="{1491A8DE-CDD2-4CDB-998B-63C36822C3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flipH="1">
                <a:off x="3149380" y="-94000"/>
                <a:ext cx="3272144" cy="1480457"/>
              </a:xfrm>
              <a:prstGeom prst="rect">
                <a:avLst/>
              </a:prstGeom>
            </p:spPr>
          </p:pic>
          <p:pic>
            <p:nvPicPr>
              <p:cNvPr id="313" name="图片 312">
                <a:extLst>
                  <a:ext uri="{FF2B5EF4-FFF2-40B4-BE49-F238E27FC236}">
                    <a16:creationId xmlns:a16="http://schemas.microsoft.com/office/drawing/2014/main" id="{1DA3458F-4974-4CC6-9E77-0F0163FA77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a:off x="6242556" y="-94000"/>
                <a:ext cx="3272144" cy="1480457"/>
              </a:xfrm>
              <a:prstGeom prst="rect">
                <a:avLst/>
              </a:prstGeom>
            </p:spPr>
          </p:pic>
        </p:gr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sp>
        <p:nvSpPr>
          <p:cNvPr id="3" name="TextBox 2">
            <a:extLst>
              <a:ext uri="{FF2B5EF4-FFF2-40B4-BE49-F238E27FC236}">
                <a16:creationId xmlns:a16="http://schemas.microsoft.com/office/drawing/2014/main" id="{94B793D8-E591-48B8-9F26-EFA353098046}"/>
              </a:ext>
            </a:extLst>
          </p:cNvPr>
          <p:cNvSpPr txBox="1"/>
          <p:nvPr/>
        </p:nvSpPr>
        <p:spPr>
          <a:xfrm>
            <a:off x="792124" y="2363753"/>
            <a:ext cx="6557430" cy="600164"/>
          </a:xfrm>
          <a:prstGeom prst="rect">
            <a:avLst/>
          </a:prstGeom>
          <a:noFill/>
        </p:spPr>
        <p:txBody>
          <a:bodyPr wrap="square" rtlCol="0">
            <a:spAutoFit/>
          </a:bodyPr>
          <a:lstStyle/>
          <a:p>
            <a:pPr algn="ctr" defTabSz="342900"/>
            <a:r>
              <a:rPr lang="en-US" sz="3300" dirty="0" err="1">
                <a:solidFill>
                  <a:srgbClr val="C0504D">
                    <a:lumMod val="50000"/>
                  </a:srgbClr>
                </a:solidFill>
                <a:latin typeface="iCiel Cadena" panose="02000503000000020004" pitchFamily="2" charset="0"/>
              </a:rPr>
              <a:t>NHẬN</a:t>
            </a:r>
            <a:r>
              <a:rPr lang="en-US" sz="3300" dirty="0">
                <a:solidFill>
                  <a:srgbClr val="C0504D">
                    <a:lumMod val="50000"/>
                  </a:srgbClr>
                </a:solidFill>
                <a:latin typeface="iCiel Cadena" panose="02000503000000020004" pitchFamily="2" charset="0"/>
              </a:rPr>
              <a:t> </a:t>
            </a:r>
            <a:r>
              <a:rPr lang="en-US" sz="3300" dirty="0" err="1">
                <a:solidFill>
                  <a:srgbClr val="C0504D">
                    <a:lumMod val="50000"/>
                  </a:srgbClr>
                </a:solidFill>
                <a:latin typeface="iCiel Cadena" panose="02000503000000020004" pitchFamily="2" charset="0"/>
              </a:rPr>
              <a:t>XÉT</a:t>
            </a:r>
            <a:r>
              <a:rPr lang="en-US" sz="3300" dirty="0">
                <a:solidFill>
                  <a:srgbClr val="C0504D">
                    <a:lumMod val="50000"/>
                  </a:srgbClr>
                </a:solidFill>
                <a:latin typeface="iCiel Cadena" panose="02000503000000020004" pitchFamily="2" charset="0"/>
              </a:rPr>
              <a:t> </a:t>
            </a:r>
            <a:r>
              <a:rPr lang="en-US" sz="3300" dirty="0" err="1">
                <a:solidFill>
                  <a:srgbClr val="C0504D">
                    <a:lumMod val="50000"/>
                  </a:srgbClr>
                </a:solidFill>
                <a:latin typeface="iCiel Cadena" panose="02000503000000020004" pitchFamily="2" charset="0"/>
              </a:rPr>
              <a:t>BÌNH</a:t>
            </a:r>
            <a:r>
              <a:rPr lang="en-US" sz="3300" dirty="0">
                <a:solidFill>
                  <a:srgbClr val="C0504D">
                    <a:lumMod val="50000"/>
                  </a:srgbClr>
                </a:solidFill>
                <a:latin typeface="iCiel Cadena" panose="02000503000000020004" pitchFamily="2" charset="0"/>
              </a:rPr>
              <a:t> </a:t>
            </a:r>
            <a:r>
              <a:rPr lang="en-US" sz="3300" dirty="0" err="1">
                <a:solidFill>
                  <a:srgbClr val="C0504D">
                    <a:lumMod val="50000"/>
                  </a:srgbClr>
                </a:solidFill>
                <a:latin typeface="iCiel Cadena" panose="02000503000000020004" pitchFamily="2" charset="0"/>
              </a:rPr>
              <a:t>CHỌN</a:t>
            </a:r>
            <a:r>
              <a:rPr lang="en-US" sz="3300" dirty="0">
                <a:solidFill>
                  <a:srgbClr val="C0504D">
                    <a:lumMod val="50000"/>
                  </a:srgbClr>
                </a:solidFill>
                <a:latin typeface="iCiel Cadena" panose="02000503000000020004" pitchFamily="2" charset="0"/>
              </a:rPr>
              <a:t> BÀI </a:t>
            </a:r>
            <a:r>
              <a:rPr lang="en-US" sz="3300" err="1">
                <a:solidFill>
                  <a:srgbClr val="C0504D">
                    <a:lumMod val="50000"/>
                  </a:srgbClr>
                </a:solidFill>
                <a:latin typeface="iCiel Cadena" panose="02000503000000020004" pitchFamily="2" charset="0"/>
              </a:rPr>
              <a:t>VĂN</a:t>
            </a:r>
            <a:r>
              <a:rPr lang="en-US" sz="3300">
                <a:solidFill>
                  <a:srgbClr val="C0504D">
                    <a:lumMod val="50000"/>
                  </a:srgbClr>
                </a:solidFill>
                <a:latin typeface="iCiel Cadena" panose="02000503000000020004" pitchFamily="2" charset="0"/>
              </a:rPr>
              <a:t> HAY</a:t>
            </a:r>
            <a:endParaRPr lang="en-GB" sz="3300" dirty="0">
              <a:solidFill>
                <a:srgbClr val="C0504D">
                  <a:lumMod val="50000"/>
                </a:srgbClr>
              </a:solidFill>
              <a:latin typeface="iCiel Cadena" panose="02000503000000020004" pitchFamily="2" charset="0"/>
            </a:endParaRPr>
          </a:p>
        </p:txBody>
      </p:sp>
    </p:spTree>
    <p:extLst>
      <p:ext uri="{BB962C8B-B14F-4D97-AF65-F5344CB8AC3E}">
        <p14:creationId xmlns:p14="http://schemas.microsoft.com/office/powerpoint/2010/main" val="3873310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5" y="-703261"/>
            <a:ext cx="7621587" cy="626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6">
            <a:extLst>
              <a:ext uri="{28A0092B-C50C-407E-A947-70E740481C1C}">
                <a14:useLocalDpi xmlns:a14="http://schemas.microsoft.com/office/drawing/2010/main" val="0"/>
              </a:ext>
            </a:extLst>
          </a:blip>
          <a:srcRect l="38660" t="64301" r="35611" b="1637"/>
          <a:stretch>
            <a:fillRect/>
          </a:stretch>
        </p:blipFill>
        <p:spPr bwMode="auto">
          <a:xfrm>
            <a:off x="4572000" y="884241"/>
            <a:ext cx="36131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15"/>
          <p:cNvSpPr>
            <a:spLocks noChangeArrowheads="1"/>
          </p:cNvSpPr>
          <p:nvPr/>
        </p:nvSpPr>
        <p:spPr bwMode="auto">
          <a:xfrm rot="21283607">
            <a:off x="1828800" y="2111978"/>
            <a:ext cx="3978278" cy="175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547688">
              <a:lnSpc>
                <a:spcPct val="90000"/>
              </a:lnSpc>
              <a:spcBef>
                <a:spcPts val="750"/>
              </a:spcBef>
              <a:buFont typeface="Arial" pitchFamily="34" charset="0"/>
              <a:buChar char="•"/>
              <a:defRPr sz="2100">
                <a:solidFill>
                  <a:schemeClr val="tx1"/>
                </a:solidFill>
                <a:latin typeface="Arial" pitchFamily="34" charset="0"/>
              </a:defRPr>
            </a:lvl1pPr>
            <a:lvl2pPr marL="685800" indent="-228600" defTabSz="547688">
              <a:lnSpc>
                <a:spcPct val="90000"/>
              </a:lnSpc>
              <a:spcBef>
                <a:spcPts val="375"/>
              </a:spcBef>
              <a:buFont typeface="Arial" pitchFamily="34" charset="0"/>
              <a:buChar char="•"/>
              <a:defRPr>
                <a:solidFill>
                  <a:schemeClr val="tx1"/>
                </a:solidFill>
                <a:latin typeface="Arial" pitchFamily="34" charset="0"/>
              </a:defRPr>
            </a:lvl2pPr>
            <a:lvl3pPr marL="1143000" indent="-228600" defTabSz="547688">
              <a:lnSpc>
                <a:spcPct val="90000"/>
              </a:lnSpc>
              <a:spcBef>
                <a:spcPts val="375"/>
              </a:spcBef>
              <a:buFont typeface="Arial" pitchFamily="34" charset="0"/>
              <a:buChar char="•"/>
              <a:defRPr sz="1500">
                <a:solidFill>
                  <a:schemeClr val="tx1"/>
                </a:solidFill>
                <a:latin typeface="Arial" pitchFamily="34" charset="0"/>
              </a:defRPr>
            </a:lvl3pPr>
            <a:lvl4pPr marL="1600200" indent="-228600" defTabSz="547688">
              <a:lnSpc>
                <a:spcPct val="90000"/>
              </a:lnSpc>
              <a:spcBef>
                <a:spcPts val="375"/>
              </a:spcBef>
              <a:buFont typeface="Arial" pitchFamily="34" charset="0"/>
              <a:buChar char="•"/>
              <a:defRPr sz="1300">
                <a:solidFill>
                  <a:schemeClr val="tx1"/>
                </a:solidFill>
                <a:latin typeface="Arial" pitchFamily="34" charset="0"/>
              </a:defRPr>
            </a:lvl4pPr>
            <a:lvl5pPr marL="2057400" indent="-228600" defTabSz="547688">
              <a:lnSpc>
                <a:spcPct val="90000"/>
              </a:lnSpc>
              <a:spcBef>
                <a:spcPts val="375"/>
              </a:spcBef>
              <a:buFont typeface="Arial" pitchFamily="34" charset="0"/>
              <a:buChar char="•"/>
              <a:defRPr sz="1300">
                <a:solidFill>
                  <a:schemeClr val="tx1"/>
                </a:solidFill>
                <a:latin typeface="Arial" pitchFamily="34" charset="0"/>
              </a:defRPr>
            </a:lvl5pPr>
            <a:lvl6pPr marL="25146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6pPr>
            <a:lvl7pPr marL="29718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7pPr>
            <a:lvl8pPr marL="34290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8pPr>
            <a:lvl9pPr marL="3886200" indent="-228600" defTabSz="547688"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9pPr>
          </a:lstStyle>
          <a:p>
            <a:pPr algn="ctr" fontAlgn="base">
              <a:lnSpc>
                <a:spcPct val="100000"/>
              </a:lnSpc>
              <a:spcBef>
                <a:spcPct val="0"/>
              </a:spcBef>
              <a:spcAft>
                <a:spcPct val="0"/>
              </a:spcAft>
              <a:buFontTx/>
              <a:buNone/>
            </a:pPr>
            <a:r>
              <a:rPr lang="en-US" altLang="zh-CN" sz="5400" b="1" dirty="0" err="1">
                <a:solidFill>
                  <a:srgbClr val="0070C0"/>
                </a:solidFill>
                <a:latin typeface="Arial-Rounded" pitchFamily="34" charset="0"/>
                <a:ea typeface="SimSun" pitchFamily="2" charset="-122"/>
                <a:cs typeface="字魂59号-创粗黑"/>
              </a:rPr>
              <a:t>Củng</a:t>
            </a: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cố</a:t>
            </a: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và</a:t>
            </a:r>
            <a:endParaRPr lang="en-US" altLang="zh-CN" sz="5400" b="1" dirty="0">
              <a:solidFill>
                <a:srgbClr val="0070C0"/>
              </a:solidFill>
              <a:latin typeface="Arial-Rounded" pitchFamily="34" charset="0"/>
              <a:ea typeface="SimSun" pitchFamily="2" charset="-122"/>
              <a:cs typeface="字魂59号-创粗黑"/>
            </a:endParaRPr>
          </a:p>
          <a:p>
            <a:pPr algn="ctr" fontAlgn="base">
              <a:lnSpc>
                <a:spcPct val="100000"/>
              </a:lnSpc>
              <a:spcBef>
                <a:spcPct val="0"/>
              </a:spcBef>
              <a:spcAft>
                <a:spcPct val="0"/>
              </a:spcAft>
              <a:buFontTx/>
              <a:buNone/>
            </a:pP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dặn</a:t>
            </a:r>
            <a:r>
              <a:rPr lang="en-US" altLang="zh-CN" sz="5400" b="1" dirty="0">
                <a:solidFill>
                  <a:srgbClr val="0070C0"/>
                </a:solidFill>
                <a:latin typeface="Arial-Rounded" pitchFamily="34" charset="0"/>
                <a:ea typeface="SimSun" pitchFamily="2" charset="-122"/>
                <a:cs typeface="字魂59号-创粗黑"/>
              </a:rPr>
              <a:t> </a:t>
            </a:r>
            <a:r>
              <a:rPr lang="en-US" altLang="zh-CN" sz="5400" b="1" dirty="0" err="1">
                <a:solidFill>
                  <a:srgbClr val="0070C0"/>
                </a:solidFill>
                <a:latin typeface="Arial-Rounded" pitchFamily="34" charset="0"/>
                <a:ea typeface="SimSun" pitchFamily="2" charset="-122"/>
                <a:cs typeface="字魂59号-创粗黑"/>
              </a:rPr>
              <a:t>dò</a:t>
            </a:r>
            <a:endParaRPr lang="zh-CN" altLang="en-US" sz="5400" b="1" dirty="0">
              <a:solidFill>
                <a:srgbClr val="0070C0"/>
              </a:solidFill>
              <a:latin typeface="Arial-Rounded" pitchFamily="34" charset="0"/>
              <a:ea typeface="SimSun" pitchFamily="2" charset="-122"/>
              <a:cs typeface="字魂59号-创粗黑"/>
            </a:endParaRPr>
          </a:p>
        </p:txBody>
      </p:sp>
    </p:spTree>
    <p:extLst>
      <p:ext uri="{BB962C8B-B14F-4D97-AF65-F5344CB8AC3E}">
        <p14:creationId xmlns:p14="http://schemas.microsoft.com/office/powerpoint/2010/main" val="1871130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2"/>
          <p:cNvPicPr>
            <a:picLocks noChangeAspect="1" noChangeArrowheads="1"/>
          </p:cNvPicPr>
          <p:nvPr/>
        </p:nvPicPr>
        <p:blipFill>
          <a:blip r:embed="rId3">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图片 3"/>
          <p:cNvPicPr>
            <a:picLocks noChangeAspect="1" noChangeArrowheads="1"/>
          </p:cNvPicPr>
          <p:nvPr/>
        </p:nvPicPr>
        <p:blipFill>
          <a:blip r:embed="rId4">
            <a:extLst>
              <a:ext uri="{28A0092B-C50C-407E-A947-70E740481C1C}">
                <a14:useLocalDpi xmlns:a14="http://schemas.microsoft.com/office/drawing/2010/main" val="0"/>
              </a:ext>
            </a:extLst>
          </a:blip>
          <a:srcRect l="11382" t="65334" r="64270" b="-2"/>
          <a:stretch>
            <a:fillRect/>
          </a:stretch>
        </p:blipFill>
        <p:spPr bwMode="auto">
          <a:xfrm>
            <a:off x="5091113" y="2166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4">
            <a:extLst>
              <a:ext uri="{28A0092B-C50C-407E-A947-70E740481C1C}">
                <a14:useLocalDpi xmlns:a14="http://schemas.microsoft.com/office/drawing/2010/main" val="0"/>
              </a:ext>
            </a:extLst>
          </a:blip>
          <a:srcRect l="40373" t="30025" r="35278" b="35307"/>
          <a:stretch>
            <a:fillRect/>
          </a:stretch>
        </p:blipFill>
        <p:spPr bwMode="auto">
          <a:xfrm>
            <a:off x="661988" y="2674938"/>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68346" t="32668" r="7307" b="32668"/>
          <a:stretch>
            <a:fillRect/>
          </a:stretch>
        </p:blipFill>
        <p:spPr bwMode="auto">
          <a:xfrm>
            <a:off x="4606925" y="23813"/>
            <a:ext cx="24574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34"/>
          <p:cNvSpPr txBox="1">
            <a:spLocks noChangeArrowheads="1"/>
          </p:cNvSpPr>
          <p:nvPr/>
        </p:nvSpPr>
        <p:spPr bwMode="auto">
          <a:xfrm>
            <a:off x="739775" y="1504950"/>
            <a:ext cx="576262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nSpc>
                <a:spcPct val="90000"/>
              </a:lnSpc>
              <a:spcBef>
                <a:spcPts val="750"/>
              </a:spcBef>
              <a:buFont typeface="Arial" pitchFamily="34" charset="0"/>
              <a:buChar char="•"/>
              <a:defRPr sz="2100">
                <a:solidFill>
                  <a:schemeClr val="tx1"/>
                </a:solidFill>
                <a:latin typeface="Arial" pitchFamily="34" charset="0"/>
              </a:defRPr>
            </a:lvl1pPr>
            <a:lvl2pPr marL="742950" indent="-285750">
              <a:lnSpc>
                <a:spcPct val="90000"/>
              </a:lnSpc>
              <a:spcBef>
                <a:spcPts val="375"/>
              </a:spcBef>
              <a:buFont typeface="Arial" pitchFamily="34" charset="0"/>
              <a:buChar char="•"/>
              <a:defRPr>
                <a:solidFill>
                  <a:schemeClr val="tx1"/>
                </a:solidFill>
                <a:latin typeface="Arial" pitchFamily="34" charset="0"/>
              </a:defRPr>
            </a:lvl2pPr>
            <a:lvl3pPr marL="1143000" indent="-228600">
              <a:lnSpc>
                <a:spcPct val="90000"/>
              </a:lnSpc>
              <a:spcBef>
                <a:spcPts val="375"/>
              </a:spcBef>
              <a:buFont typeface="Arial" pitchFamily="34" charset="0"/>
              <a:buChar char="•"/>
              <a:defRPr sz="1500">
                <a:solidFill>
                  <a:schemeClr val="tx1"/>
                </a:solidFill>
                <a:latin typeface="Arial" pitchFamily="34" charset="0"/>
              </a:defRPr>
            </a:lvl3pPr>
            <a:lvl4pPr marL="1600200" indent="-228600">
              <a:lnSpc>
                <a:spcPct val="90000"/>
              </a:lnSpc>
              <a:spcBef>
                <a:spcPts val="375"/>
              </a:spcBef>
              <a:buFont typeface="Arial" pitchFamily="34" charset="0"/>
              <a:buChar char="•"/>
              <a:defRPr sz="1300">
                <a:solidFill>
                  <a:schemeClr val="tx1"/>
                </a:solidFill>
                <a:latin typeface="Arial" pitchFamily="34" charset="0"/>
              </a:defRPr>
            </a:lvl4pPr>
            <a:lvl5pPr marL="2057400" indent="-228600">
              <a:lnSpc>
                <a:spcPct val="90000"/>
              </a:lnSpc>
              <a:spcBef>
                <a:spcPts val="375"/>
              </a:spcBef>
              <a:buFont typeface="Arial" pitchFamily="34" charset="0"/>
              <a:buChar char="•"/>
              <a:defRPr sz="1300">
                <a:solidFill>
                  <a:schemeClr val="tx1"/>
                </a:solidFill>
                <a:latin typeface="Arial" pitchFamily="34" charset="0"/>
              </a:defRPr>
            </a:lvl5pPr>
            <a:lvl6pPr marL="25146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6pPr>
            <a:lvl7pPr marL="29718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7pPr>
            <a:lvl8pPr marL="34290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8pPr>
            <a:lvl9pPr marL="3886200" indent="-228600"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9pPr>
          </a:lstStyle>
          <a:p>
            <a:pPr algn="ctr" eaLnBrk="0" fontAlgn="base" hangingPunct="0">
              <a:lnSpc>
                <a:spcPct val="100000"/>
              </a:lnSpc>
              <a:spcBef>
                <a:spcPct val="0"/>
              </a:spcBef>
              <a:spcAft>
                <a:spcPct val="0"/>
              </a:spcAft>
              <a:buFontTx/>
              <a:buNone/>
            </a:pPr>
            <a:r>
              <a:rPr lang="en-US" altLang="zh-CN" sz="5500" b="1">
                <a:solidFill>
                  <a:srgbClr val="0070C0"/>
                </a:solidFill>
                <a:latin typeface="Arial-Rounded" pitchFamily="34" charset="0"/>
                <a:ea typeface="SimSun" pitchFamily="2" charset="-122"/>
                <a:cs typeface="字魂59号-创粗黑"/>
                <a:sym typeface="Century Gothic" pitchFamily="34" charset="0"/>
              </a:rPr>
              <a:t>Tạm biệt và </a:t>
            </a:r>
          </a:p>
          <a:p>
            <a:pPr algn="ctr" eaLnBrk="0" fontAlgn="base" hangingPunct="0">
              <a:lnSpc>
                <a:spcPct val="100000"/>
              </a:lnSpc>
              <a:spcBef>
                <a:spcPct val="0"/>
              </a:spcBef>
              <a:spcAft>
                <a:spcPct val="0"/>
              </a:spcAft>
              <a:buFontTx/>
              <a:buNone/>
            </a:pPr>
            <a:r>
              <a:rPr lang="en-US" altLang="zh-CN" sz="5500" b="1">
                <a:solidFill>
                  <a:srgbClr val="0070C0"/>
                </a:solidFill>
                <a:latin typeface="Arial-Rounded" pitchFamily="34" charset="0"/>
                <a:ea typeface="SimSun" pitchFamily="2" charset="-122"/>
                <a:cs typeface="字魂59号-创粗黑"/>
                <a:sym typeface="Century Gothic" pitchFamily="34" charset="0"/>
              </a:rPr>
              <a:t>hẹn gặp lại</a:t>
            </a:r>
            <a:endParaRPr lang="zh-CN" altLang="en-US" sz="5500" b="1">
              <a:solidFill>
                <a:srgbClr val="0070C0"/>
              </a:solidFill>
              <a:latin typeface="Arial-Rounded" pitchFamily="34" charset="0"/>
              <a:ea typeface="SimSun" pitchFamily="2" charset="-122"/>
              <a:cs typeface="字魂59号-创粗黑"/>
              <a:sym typeface="Century Gothic" pitchFamily="34" charset="0"/>
            </a:endParaRPr>
          </a:p>
        </p:txBody>
      </p:sp>
    </p:spTree>
    <p:extLst>
      <p:ext uri="{BB962C8B-B14F-4D97-AF65-F5344CB8AC3E}">
        <p14:creationId xmlns:p14="http://schemas.microsoft.com/office/powerpoint/2010/main" val="183596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56" presetClass="entr" presetSubtype="0" fill="hold" grpId="0" nodeType="click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by="(-#ppt_w*2)" calcmode="lin" valueType="num">
                                      <p:cBhvr rctx="PPT">
                                        <p:cTn id="43" dur="250" autoRev="1" fill="hold">
                                          <p:stCondLst>
                                            <p:cond delay="0"/>
                                          </p:stCondLst>
                                        </p:cTn>
                                        <p:tgtEl>
                                          <p:spTgt spid="8"/>
                                        </p:tgtEl>
                                        <p:attrNameLst>
                                          <p:attrName>ppt_w</p:attrName>
                                        </p:attrNameLst>
                                      </p:cBhvr>
                                    </p:anim>
                                    <p:anim by="(#ppt_w*0.50)" calcmode="lin" valueType="num">
                                      <p:cBhvr>
                                        <p:cTn id="44" dur="250" decel="50000" autoRev="1" fill="hold">
                                          <p:stCondLst>
                                            <p:cond delay="0"/>
                                          </p:stCondLst>
                                        </p:cTn>
                                        <p:tgtEl>
                                          <p:spTgt spid="8"/>
                                        </p:tgtEl>
                                        <p:attrNameLst>
                                          <p:attrName>ppt_x</p:attrName>
                                        </p:attrNameLst>
                                      </p:cBhvr>
                                    </p:anim>
                                    <p:anim from="(-#ppt_h/2)" to="(#ppt_y)" calcmode="lin" valueType="num">
                                      <p:cBhvr>
                                        <p:cTn id="45" dur="500" fill="hold">
                                          <p:stCondLst>
                                            <p:cond delay="0"/>
                                          </p:stCondLst>
                                        </p:cTn>
                                        <p:tgtEl>
                                          <p:spTgt spid="8"/>
                                        </p:tgtEl>
                                        <p:attrNameLst>
                                          <p:attrName>ppt_y</p:attrName>
                                        </p:attrNameLst>
                                      </p:cBhvr>
                                    </p:anim>
                                    <p:animRot by="21600000">
                                      <p:cBhvr>
                                        <p:cTn id="46" dur="5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云形 12"/>
          <p:cNvSpPr/>
          <p:nvPr/>
        </p:nvSpPr>
        <p:spPr>
          <a:xfrm>
            <a:off x="4716466" y="744538"/>
            <a:ext cx="1989137"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sp>
        <p:nvSpPr>
          <p:cNvPr id="15" name="云形 14"/>
          <p:cNvSpPr/>
          <p:nvPr/>
        </p:nvSpPr>
        <p:spPr>
          <a:xfrm>
            <a:off x="6215063" y="2817814"/>
            <a:ext cx="1990725" cy="1312862"/>
          </a:xfrm>
          <a:prstGeom prst="cloud">
            <a:avLst/>
          </a:prstGeom>
          <a:noFill/>
          <a:ln>
            <a:solidFill>
              <a:srgbClr val="D27C15"/>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defTabSz="342848">
              <a:defRPr/>
            </a:pPr>
            <a:endParaRPr lang="zh-CN" altLang="en-US" sz="1400">
              <a:solidFill>
                <a:prstClr val="white"/>
              </a:solidFill>
            </a:endParaRPr>
          </a:p>
        </p:txBody>
      </p:sp>
      <p:pic>
        <p:nvPicPr>
          <p:cNvPr id="18" name="图片 17"/>
          <p:cNvPicPr>
            <a:picLocks noChangeAspect="1" noChangeArrowheads="1"/>
          </p:cNvPicPr>
          <p:nvPr/>
        </p:nvPicPr>
        <p:blipFill>
          <a:blip r:embed="rId5">
            <a:extLst>
              <a:ext uri="{28A0092B-C50C-407E-A947-70E740481C1C}">
                <a14:useLocalDpi xmlns:a14="http://schemas.microsoft.com/office/drawing/2010/main" val="0"/>
              </a:ext>
            </a:extLst>
          </a:blip>
          <a:srcRect l="21497" t="5232" r="25224" b="13078"/>
          <a:stretch>
            <a:fillRect/>
          </a:stretch>
        </p:blipFill>
        <p:spPr bwMode="auto">
          <a:xfrm>
            <a:off x="882651" y="1027114"/>
            <a:ext cx="25463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3429000" y="1817689"/>
            <a:ext cx="4141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lnSpc>
                <a:spcPct val="90000"/>
              </a:lnSpc>
              <a:spcBef>
                <a:spcPts val="750"/>
              </a:spcBef>
              <a:buFont typeface="Arial" pitchFamily="34" charset="0"/>
              <a:buChar char="•"/>
              <a:defRPr sz="2100">
                <a:solidFill>
                  <a:schemeClr val="tx1"/>
                </a:solidFill>
                <a:latin typeface="Arial" pitchFamily="34" charset="0"/>
              </a:defRPr>
            </a:lvl1pPr>
            <a:lvl2pPr marL="742950" indent="-285750" defTabSz="912813">
              <a:lnSpc>
                <a:spcPct val="90000"/>
              </a:lnSpc>
              <a:spcBef>
                <a:spcPts val="375"/>
              </a:spcBef>
              <a:buFont typeface="Arial" pitchFamily="34" charset="0"/>
              <a:buChar char="•"/>
              <a:defRPr>
                <a:solidFill>
                  <a:schemeClr val="tx1"/>
                </a:solidFill>
                <a:latin typeface="Arial" pitchFamily="34" charset="0"/>
              </a:defRPr>
            </a:lvl2pPr>
            <a:lvl3pPr marL="1143000" indent="-228600" defTabSz="912813">
              <a:lnSpc>
                <a:spcPct val="90000"/>
              </a:lnSpc>
              <a:spcBef>
                <a:spcPts val="375"/>
              </a:spcBef>
              <a:buFont typeface="Arial" pitchFamily="34" charset="0"/>
              <a:buChar char="•"/>
              <a:defRPr sz="1500">
                <a:solidFill>
                  <a:schemeClr val="tx1"/>
                </a:solidFill>
                <a:latin typeface="Arial" pitchFamily="34" charset="0"/>
              </a:defRPr>
            </a:lvl3pPr>
            <a:lvl4pPr marL="1600200" indent="-228600" defTabSz="912813">
              <a:lnSpc>
                <a:spcPct val="90000"/>
              </a:lnSpc>
              <a:spcBef>
                <a:spcPts val="375"/>
              </a:spcBef>
              <a:buFont typeface="Arial" pitchFamily="34" charset="0"/>
              <a:buChar char="•"/>
              <a:defRPr sz="1300">
                <a:solidFill>
                  <a:schemeClr val="tx1"/>
                </a:solidFill>
                <a:latin typeface="Arial" pitchFamily="34" charset="0"/>
              </a:defRPr>
            </a:lvl4pPr>
            <a:lvl5pPr marL="2057400" indent="-228600" defTabSz="912813">
              <a:lnSpc>
                <a:spcPct val="90000"/>
              </a:lnSpc>
              <a:spcBef>
                <a:spcPts val="375"/>
              </a:spcBef>
              <a:buFont typeface="Arial" pitchFamily="34" charset="0"/>
              <a:buChar char="•"/>
              <a:defRPr sz="1300">
                <a:solidFill>
                  <a:schemeClr val="tx1"/>
                </a:solidFill>
                <a:latin typeface="Arial" pitchFamily="34" charset="0"/>
              </a:defRPr>
            </a:lvl5pPr>
            <a:lvl6pPr marL="25146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6pPr>
            <a:lvl7pPr marL="29718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7pPr>
            <a:lvl8pPr marL="34290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8pPr>
            <a:lvl9pPr marL="3886200" indent="-228600" defTabSz="912813" eaLnBrk="0" fontAlgn="base" hangingPunct="0">
              <a:lnSpc>
                <a:spcPct val="90000"/>
              </a:lnSpc>
              <a:spcBef>
                <a:spcPts val="375"/>
              </a:spcBef>
              <a:spcAft>
                <a:spcPct val="0"/>
              </a:spcAft>
              <a:buFont typeface="Arial" pitchFamily="34" charset="0"/>
              <a:buChar char="•"/>
              <a:defRPr sz="1300">
                <a:solidFill>
                  <a:schemeClr val="tx1"/>
                </a:solidFill>
                <a:latin typeface="Arial" pitchFamily="34" charset="0"/>
              </a:defRPr>
            </a:lvl9pPr>
          </a:lstStyle>
          <a:p>
            <a:pPr algn="ctr" eaLnBrk="0" fontAlgn="base" hangingPunct="0">
              <a:lnSpc>
                <a:spcPct val="100000"/>
              </a:lnSpc>
              <a:spcBef>
                <a:spcPct val="0"/>
              </a:spcBef>
              <a:spcAft>
                <a:spcPct val="0"/>
              </a:spcAft>
              <a:buFont typeface="Arial" pitchFamily="34" charset="0"/>
              <a:buNone/>
            </a:pPr>
            <a:r>
              <a:rPr lang="en-US" altLang="en-US" sz="6000">
                <a:solidFill>
                  <a:srgbClr val="000000"/>
                </a:solidFill>
                <a:latin typeface="Times New Roman" panose="02020603050405020304" pitchFamily="18" charset="0"/>
                <a:ea typeface="字魂59号-创粗黑"/>
                <a:cs typeface="Times New Roman" panose="02020603050405020304" pitchFamily="18" charset="0"/>
              </a:rPr>
              <a:t>Khởi </a:t>
            </a:r>
            <a:r>
              <a:rPr lang="vi-VN" altLang="en-US" sz="6000">
                <a:solidFill>
                  <a:srgbClr val="000000"/>
                </a:solidFill>
                <a:latin typeface="Times New Roman" panose="02020603050405020304" pitchFamily="18" charset="0"/>
                <a:ea typeface="字魂59号-创粗黑"/>
                <a:cs typeface="Times New Roman" panose="02020603050405020304" pitchFamily="18" charset="0"/>
              </a:rPr>
              <a:t>động</a:t>
            </a:r>
            <a:endParaRPr lang="en-US" altLang="en-US" sz="6000">
              <a:solidFill>
                <a:srgbClr val="000000"/>
              </a:solidFill>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1700255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5528" r="553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noChangeArrowheads="1"/>
          </p:cNvPicPr>
          <p:nvPr/>
        </p:nvPicPr>
        <p:blipFill>
          <a:blip r:embed="rId4">
            <a:extLst>
              <a:ext uri="{28A0092B-C50C-407E-A947-70E740481C1C}">
                <a14:useLocalDpi xmlns:a14="http://schemas.microsoft.com/office/drawing/2010/main" val="0"/>
              </a:ext>
            </a:extLst>
          </a:blip>
          <a:srcRect l="15285" t="10429" r="46646" b="11189"/>
          <a:stretch>
            <a:fillRect/>
          </a:stretch>
        </p:blipFill>
        <p:spPr bwMode="auto">
          <a:xfrm>
            <a:off x="-969963" y="-222250"/>
            <a:ext cx="1058227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noChangeArrowheads="1"/>
          </p:cNvPicPr>
          <p:nvPr/>
        </p:nvPicPr>
        <p:blipFill>
          <a:blip r:embed="rId5">
            <a:extLst>
              <a:ext uri="{28A0092B-C50C-407E-A947-70E740481C1C}">
                <a14:useLocalDpi xmlns:a14="http://schemas.microsoft.com/office/drawing/2010/main" val="0"/>
              </a:ext>
            </a:extLst>
          </a:blip>
          <a:srcRect t="30569" b="26672"/>
          <a:stretch>
            <a:fillRect/>
          </a:stretch>
        </p:blipFill>
        <p:spPr bwMode="auto">
          <a:xfrm>
            <a:off x="555628" y="1473701"/>
            <a:ext cx="8054975" cy="24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t="86684" r="63071"/>
          <a:stretch>
            <a:fillRect/>
          </a:stretch>
        </p:blipFill>
        <p:spPr bwMode="auto">
          <a:xfrm>
            <a:off x="331790" y="3622675"/>
            <a:ext cx="10144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6"/>
          <p:cNvSpPr/>
          <p:nvPr/>
        </p:nvSpPr>
        <p:spPr>
          <a:xfrm>
            <a:off x="3456954" y="1260477"/>
            <a:ext cx="2276141" cy="634783"/>
          </a:xfrm>
          <a:prstGeom prst="rect">
            <a:avLst/>
          </a:prstGeom>
        </p:spPr>
        <p:txBody>
          <a:bodyPr wrap="none" lIns="91430" tIns="45715" rIns="91430" bIns="45715">
            <a:spAutoFit/>
          </a:bodyPr>
          <a:lstStyle/>
          <a:p>
            <a:pPr algn="ctr" defTabSz="342857">
              <a:defRPr/>
            </a:pPr>
            <a:r>
              <a:rPr lang="en-US" altLang="en-US" sz="3500" b="1" u="sng" dirty="0" err="1">
                <a:solidFill>
                  <a:srgbClr val="FF0000"/>
                </a:solidFill>
                <a:latin typeface="HP001 4 hàng" panose="020B0603050302020204" pitchFamily="34" charset="0"/>
                <a:ea typeface="微软雅黑"/>
                <a:cs typeface="Arial-Rounded" pitchFamily="34" charset="0"/>
              </a:rPr>
              <a:t>Tiếng</a:t>
            </a:r>
            <a:r>
              <a:rPr lang="en-US" altLang="en-US" sz="3500" b="1" u="sng" dirty="0">
                <a:solidFill>
                  <a:srgbClr val="FF0000"/>
                </a:solidFill>
                <a:latin typeface="HP001 4 hàng" panose="020B0603050302020204" pitchFamily="34" charset="0"/>
                <a:ea typeface="微软雅黑"/>
                <a:cs typeface="Arial-Rounded" pitchFamily="34" charset="0"/>
              </a:rPr>
              <a:t> </a:t>
            </a:r>
            <a:r>
              <a:rPr lang="en-US" altLang="en-US" sz="3500" b="1" u="sng" dirty="0" err="1">
                <a:solidFill>
                  <a:srgbClr val="FF0000"/>
                </a:solidFill>
                <a:latin typeface="HP001 4 hàng" panose="020B0603050302020204" pitchFamily="34" charset="0"/>
                <a:ea typeface="微软雅黑"/>
                <a:cs typeface="Arial-Rounded" pitchFamily="34" charset="0"/>
              </a:rPr>
              <a:t>Việt</a:t>
            </a:r>
            <a:endParaRPr lang="zh-CN" altLang="en-US" sz="3500" b="1" u="sng" dirty="0">
              <a:solidFill>
                <a:srgbClr val="FF0000"/>
              </a:solidFill>
              <a:latin typeface="HP001 4 hàng" panose="020B0603050302020204" pitchFamily="34" charset="0"/>
              <a:ea typeface="华文新魏" panose="02010800040101010101" pitchFamily="2" charset="-122"/>
              <a:cs typeface="Arial" pitchFamily="34" charset="0"/>
            </a:endParaRPr>
          </a:p>
        </p:txBody>
      </p:sp>
      <p:sp>
        <p:nvSpPr>
          <p:cNvPr id="4" name="TextBox 3"/>
          <p:cNvSpPr txBox="1">
            <a:spLocks noChangeArrowheads="1"/>
          </p:cNvSpPr>
          <p:nvPr/>
        </p:nvSpPr>
        <p:spPr bwMode="auto">
          <a:xfrm rot="848162">
            <a:off x="1139590" y="2333275"/>
            <a:ext cx="15303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vi-VN" altLang="vi-VN" sz="4500" dirty="0">
                <a:solidFill>
                  <a:srgbClr val="000000"/>
                </a:solidFill>
                <a:latin typeface="Arial-Rounded" pitchFamily="34" charset="0"/>
                <a:cs typeface="Arial-Rounded" pitchFamily="34" charset="0"/>
              </a:rPr>
              <a:t>Ô</a:t>
            </a:r>
            <a:r>
              <a:rPr lang="en-US" altLang="vi-VN" sz="4500" dirty="0">
                <a:solidFill>
                  <a:srgbClr val="000000"/>
                </a:solidFill>
                <a:latin typeface="Arial-Rounded" pitchFamily="34" charset="0"/>
                <a:cs typeface="Arial-Rounded" pitchFamily="34" charset="0"/>
              </a:rPr>
              <a:t>n</a:t>
            </a:r>
            <a:endParaRPr lang="vi-VN" altLang="vi-VN" sz="4500" dirty="0">
              <a:solidFill>
                <a:srgbClr val="000000"/>
              </a:solidFill>
              <a:latin typeface="Arial-Rounded" pitchFamily="34" charset="0"/>
              <a:cs typeface="Arial-Rounded" pitchFamily="34" charset="0"/>
            </a:endParaRPr>
          </a:p>
        </p:txBody>
      </p:sp>
      <p:sp>
        <p:nvSpPr>
          <p:cNvPr id="7" name="TextBox 6"/>
          <p:cNvSpPr txBox="1">
            <a:spLocks noChangeArrowheads="1"/>
          </p:cNvSpPr>
          <p:nvPr/>
        </p:nvSpPr>
        <p:spPr bwMode="auto">
          <a:xfrm>
            <a:off x="3163891" y="2508253"/>
            <a:ext cx="12604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500" dirty="0" err="1">
                <a:solidFill>
                  <a:srgbClr val="000000"/>
                </a:solidFill>
                <a:latin typeface="Arial-Rounded" pitchFamily="34" charset="0"/>
                <a:cs typeface="Arial-Rounded" pitchFamily="34" charset="0"/>
              </a:rPr>
              <a:t>tập</a:t>
            </a:r>
            <a:endParaRPr lang="vi-VN" altLang="vi-VN" sz="4500" dirty="0">
              <a:solidFill>
                <a:srgbClr val="000000"/>
              </a:solidFill>
              <a:latin typeface="Arial-Rounded" pitchFamily="34" charset="0"/>
              <a:cs typeface="Arial-Rounded" pitchFamily="34" charset="0"/>
            </a:endParaRPr>
          </a:p>
        </p:txBody>
      </p:sp>
      <p:sp>
        <p:nvSpPr>
          <p:cNvPr id="15" name="TextBox 14"/>
          <p:cNvSpPr txBox="1">
            <a:spLocks noChangeArrowheads="1"/>
          </p:cNvSpPr>
          <p:nvPr/>
        </p:nvSpPr>
        <p:spPr bwMode="auto">
          <a:xfrm rot="-716625">
            <a:off x="4867214" y="2610019"/>
            <a:ext cx="1271679" cy="70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000" dirty="0" err="1">
                <a:solidFill>
                  <a:srgbClr val="000000"/>
                </a:solidFill>
                <a:latin typeface="Arial-Rounded" pitchFamily="34" charset="0"/>
                <a:cs typeface="Arial-Rounded" pitchFamily="34" charset="0"/>
              </a:rPr>
              <a:t>giữa</a:t>
            </a:r>
            <a:endParaRPr lang="vi-VN" altLang="vi-VN" sz="4000" dirty="0">
              <a:solidFill>
                <a:srgbClr val="000000"/>
              </a:solidFill>
              <a:latin typeface="Arial-Rounded" pitchFamily="34" charset="0"/>
              <a:cs typeface="Arial-Rounded" pitchFamily="34" charset="0"/>
            </a:endParaRPr>
          </a:p>
        </p:txBody>
      </p:sp>
      <p:sp>
        <p:nvSpPr>
          <p:cNvPr id="16" name="TextBox 15"/>
          <p:cNvSpPr txBox="1">
            <a:spLocks noChangeArrowheads="1"/>
          </p:cNvSpPr>
          <p:nvPr/>
        </p:nvSpPr>
        <p:spPr bwMode="auto">
          <a:xfrm rot="269072">
            <a:off x="6505571" y="2031861"/>
            <a:ext cx="137969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912813">
              <a:defRPr>
                <a:solidFill>
                  <a:schemeClr val="tx1"/>
                </a:solidFill>
                <a:latin typeface="Calibri" pitchFamily="34" charset="0"/>
                <a:cs typeface="Arial" pitchFamily="34" charset="0"/>
              </a:defRPr>
            </a:lvl1pPr>
            <a:lvl2pPr marL="742950" indent="-285750" defTabSz="912813">
              <a:defRPr>
                <a:solidFill>
                  <a:schemeClr val="tx1"/>
                </a:solidFill>
                <a:latin typeface="Calibri" pitchFamily="34" charset="0"/>
                <a:cs typeface="Arial" pitchFamily="34" charset="0"/>
              </a:defRPr>
            </a:lvl2pPr>
            <a:lvl3pPr marL="1143000" indent="-228600" defTabSz="912813">
              <a:defRPr>
                <a:solidFill>
                  <a:schemeClr val="tx1"/>
                </a:solidFill>
                <a:latin typeface="Calibri" pitchFamily="34" charset="0"/>
                <a:cs typeface="Arial" pitchFamily="34" charset="0"/>
              </a:defRPr>
            </a:lvl3pPr>
            <a:lvl4pPr marL="1600200" indent="-228600" defTabSz="912813">
              <a:defRPr>
                <a:solidFill>
                  <a:schemeClr val="tx1"/>
                </a:solidFill>
                <a:latin typeface="Calibri" pitchFamily="34" charset="0"/>
                <a:cs typeface="Arial" pitchFamily="34" charset="0"/>
              </a:defRPr>
            </a:lvl4pPr>
            <a:lvl5pPr marL="2057400" indent="-228600" defTabSz="912813">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0" fontAlgn="base" hangingPunct="0">
              <a:spcBef>
                <a:spcPct val="0"/>
              </a:spcBef>
              <a:spcAft>
                <a:spcPct val="0"/>
              </a:spcAft>
            </a:pPr>
            <a:r>
              <a:rPr lang="en-US" altLang="vi-VN" sz="4500" dirty="0">
                <a:solidFill>
                  <a:srgbClr val="000000"/>
                </a:solidFill>
                <a:latin typeface="Arial-Rounded" pitchFamily="34" charset="0"/>
                <a:cs typeface="Arial-Rounded" pitchFamily="34" charset="0"/>
              </a:rPr>
              <a:t>HK I</a:t>
            </a:r>
            <a:endParaRPr lang="vi-VN" altLang="vi-VN" sz="4500" dirty="0">
              <a:solidFill>
                <a:srgbClr val="000000"/>
              </a:solidFill>
              <a:latin typeface="Arial-Rounded" pitchFamily="34" charset="0"/>
              <a:cs typeface="Arial-Rounded" pitchFamily="34" charset="0"/>
            </a:endParaRPr>
          </a:p>
        </p:txBody>
      </p:sp>
    </p:spTree>
    <p:extLst>
      <p:ext uri="{BB962C8B-B14F-4D97-AF65-F5344CB8AC3E}">
        <p14:creationId xmlns:p14="http://schemas.microsoft.com/office/powerpoint/2010/main" val="419717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0"/>
                                  </p:iterate>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grpId="0" nodeType="withEffect">
                                  <p:stCondLst>
                                    <p:cond delay="0"/>
                                  </p:stCondLst>
                                  <p:iterate type="lt">
                                    <p:tmPct val="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grpId="0" nodeType="withEffect">
                                  <p:stCondLst>
                                    <p:cond delay="0"/>
                                  </p:stCondLst>
                                  <p:iterate type="lt">
                                    <p:tmPct val="0"/>
                                  </p:iterate>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style.rotation</p:attrName>
                                        </p:attrNameLst>
                                      </p:cBhvr>
                                      <p:tavLst>
                                        <p:tav tm="0">
                                          <p:val>
                                            <p:fltVal val="90"/>
                                          </p:val>
                                        </p:tav>
                                        <p:tav tm="100000">
                                          <p:val>
                                            <p:fltVal val="0"/>
                                          </p:val>
                                        </p:tav>
                                      </p:tavLst>
                                    </p:anim>
                                    <p:animEffect transition="in" filter="fade">
                                      <p:cBhvr>
                                        <p:cTn id="29" dur="1000"/>
                                        <p:tgtEl>
                                          <p:spTgt spid="15"/>
                                        </p:tgtEl>
                                      </p:cBhvr>
                                    </p:animEffect>
                                  </p:childTnLst>
                                </p:cTn>
                              </p:par>
                              <p:par>
                                <p:cTn id="30" presetID="31" presetClass="entr" presetSubtype="0" fill="hold" grpId="0" nodeType="withEffect">
                                  <p:stCondLst>
                                    <p:cond delay="0"/>
                                  </p:stCondLst>
                                  <p:iterate type="lt">
                                    <p:tmPct val="0"/>
                                  </p:iterate>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1" presetClass="entr" presetSubtype="0" fill="hold" grpId="1" nodeType="clickEffect">
                                  <p:stCondLst>
                                    <p:cond delay="0"/>
                                  </p:stCondLst>
                                  <p:iterate type="lt">
                                    <p:tmPct val="10000"/>
                                  </p:iterate>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4"/>
                                        </p:tgtEl>
                                        <p:attrNameLst>
                                          <p:attrName>ppt_y</p:attrName>
                                        </p:attrNameLst>
                                      </p:cBhvr>
                                      <p:tavLst>
                                        <p:tav tm="0">
                                          <p:val>
                                            <p:strVal val="#ppt_y"/>
                                          </p:val>
                                        </p:tav>
                                        <p:tav tm="100000">
                                          <p:val>
                                            <p:strVal val="#ppt_y"/>
                                          </p:val>
                                        </p:tav>
                                      </p:tavLst>
                                    </p:anim>
                                    <p:anim calcmode="lin" valueType="num">
                                      <p:cBhvr>
                                        <p:cTn id="4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4"/>
                                        </p:tgtEl>
                                      </p:cBhvr>
                                    </p:animEffect>
                                  </p:childTnLst>
                                </p:cTn>
                              </p:par>
                              <p:par>
                                <p:cTn id="45" presetID="41" presetClass="entr" presetSubtype="0" fill="hold" grpId="1" nodeType="withEffect">
                                  <p:stCondLst>
                                    <p:cond delay="0"/>
                                  </p:stCondLst>
                                  <p:iterate type="lt">
                                    <p:tmPct val="10000"/>
                                  </p:iterate>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7"/>
                                        </p:tgtEl>
                                        <p:attrNameLst>
                                          <p:attrName>ppt_y</p:attrName>
                                        </p:attrNameLst>
                                      </p:cBhvr>
                                      <p:tavLst>
                                        <p:tav tm="0">
                                          <p:val>
                                            <p:strVal val="#ppt_y"/>
                                          </p:val>
                                        </p:tav>
                                        <p:tav tm="100000">
                                          <p:val>
                                            <p:strVal val="#ppt_y"/>
                                          </p:val>
                                        </p:tav>
                                      </p:tavLst>
                                    </p:anim>
                                    <p:anim calcmode="lin" valueType="num">
                                      <p:cBhvr>
                                        <p:cTn id="4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7"/>
                                        </p:tgtEl>
                                      </p:cBhvr>
                                    </p:animEffect>
                                  </p:childTnLst>
                                </p:cTn>
                              </p:par>
                              <p:par>
                                <p:cTn id="52" presetID="41" presetClass="entr" presetSubtype="0" fill="hold" grpId="1" nodeType="withEffect">
                                  <p:stCondLst>
                                    <p:cond delay="0"/>
                                  </p:stCondLst>
                                  <p:iterate type="lt">
                                    <p:tmPct val="10000"/>
                                  </p:iterate>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5"/>
                                        </p:tgtEl>
                                        <p:attrNameLst>
                                          <p:attrName>ppt_y</p:attrName>
                                        </p:attrNameLst>
                                      </p:cBhvr>
                                      <p:tavLst>
                                        <p:tav tm="0">
                                          <p:val>
                                            <p:strVal val="#ppt_y"/>
                                          </p:val>
                                        </p:tav>
                                        <p:tav tm="100000">
                                          <p:val>
                                            <p:strVal val="#ppt_y"/>
                                          </p:val>
                                        </p:tav>
                                      </p:tavLst>
                                    </p:anim>
                                    <p:anim calcmode="lin" valueType="num">
                                      <p:cBhvr>
                                        <p:cTn id="56"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5"/>
                                        </p:tgtEl>
                                      </p:cBhvr>
                                    </p:animEffect>
                                  </p:childTnLst>
                                </p:cTn>
                              </p:par>
                              <p:par>
                                <p:cTn id="59" presetID="41" presetClass="entr" presetSubtype="0" fill="hold" grpId="1" nodeType="withEffect">
                                  <p:stCondLst>
                                    <p:cond delay="0"/>
                                  </p:stCondLst>
                                  <p:iterate type="lt">
                                    <p:tmPct val="10000"/>
                                  </p:iterate>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6"/>
                                        </p:tgtEl>
                                        <p:attrNameLst>
                                          <p:attrName>ppt_y</p:attrName>
                                        </p:attrNameLst>
                                      </p:cBhvr>
                                      <p:tavLst>
                                        <p:tav tm="0">
                                          <p:val>
                                            <p:strVal val="#ppt_y"/>
                                          </p:val>
                                        </p:tav>
                                        <p:tav tm="100000">
                                          <p:val>
                                            <p:strVal val="#ppt_y"/>
                                          </p:val>
                                        </p:tav>
                                      </p:tavLst>
                                    </p:anim>
                                    <p:anim calcmode="lin" valueType="num">
                                      <p:cBhvr>
                                        <p:cTn id="6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4" grpId="1"/>
      <p:bldP spid="7" grpId="0"/>
      <p:bldP spid="7" grpId="1"/>
      <p:bldP spid="15" grpId="0"/>
      <p:bldP spid="15" grpId="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E147E94-4722-45AA-9550-C2AD89CE0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77" t="18444" r="5773" b="8001"/>
          <a:stretch/>
        </p:blipFill>
        <p:spPr>
          <a:xfrm>
            <a:off x="0" y="0"/>
            <a:ext cx="6395966" cy="4320540"/>
          </a:xfrm>
          <a:prstGeom prst="rect">
            <a:avLst/>
          </a:prstGeom>
        </p:spPr>
      </p:pic>
      <p:pic>
        <p:nvPicPr>
          <p:cNvPr id="4" name="图片 3">
            <a:extLst>
              <a:ext uri="{FF2B5EF4-FFF2-40B4-BE49-F238E27FC236}">
                <a16:creationId xmlns:a16="http://schemas.microsoft.com/office/drawing/2014/main" id="{6291E344-F2FC-4B62-9202-972F665B5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254" y="0"/>
            <a:ext cx="7293483" cy="5143500"/>
          </a:xfrm>
          <a:prstGeom prst="rect">
            <a:avLst/>
          </a:prstGeom>
        </p:spPr>
      </p:pic>
      <p:sp>
        <p:nvSpPr>
          <p:cNvPr id="5" name="文本框 4">
            <a:extLst>
              <a:ext uri="{FF2B5EF4-FFF2-40B4-BE49-F238E27FC236}">
                <a16:creationId xmlns:a16="http://schemas.microsoft.com/office/drawing/2014/main" id="{8BE186A4-3528-4B60-9A08-A6C2ABB30C4E}"/>
              </a:ext>
            </a:extLst>
          </p:cNvPr>
          <p:cNvSpPr txBox="1"/>
          <p:nvPr/>
        </p:nvSpPr>
        <p:spPr>
          <a:xfrm>
            <a:off x="1349828" y="1712868"/>
            <a:ext cx="3345485" cy="1200329"/>
          </a:xfrm>
          <a:prstGeom prst="rect">
            <a:avLst/>
          </a:prstGeom>
          <a:noFill/>
        </p:spPr>
        <p:txBody>
          <a:bodyPr wrap="square" rtlCol="0">
            <a:spAutoFit/>
          </a:bodyPr>
          <a:lstStyle/>
          <a:p>
            <a:pPr algn="ctr" defTabSz="342900"/>
            <a:r>
              <a:rPr lang="en-US" altLang="zh-CN" sz="7200" dirty="0" err="1">
                <a:ln>
                  <a:solidFill>
                    <a:prstClr val="black"/>
                  </a:solidFill>
                </a:ln>
                <a:solidFill>
                  <a:prstClr val="black">
                    <a:lumMod val="75000"/>
                    <a:lumOff val="25000"/>
                  </a:prstClr>
                </a:solidFill>
                <a:ea typeface="Arial-Rounded" pitchFamily="34" charset="0"/>
                <a:cs typeface="Arial-Rounded" pitchFamily="34" charset="0"/>
              </a:rPr>
              <a:t>TIẾT</a:t>
            </a:r>
            <a:r>
              <a:rPr lang="en-US" altLang="zh-CN" sz="7200" dirty="0">
                <a:ln>
                  <a:solidFill>
                    <a:prstClr val="black"/>
                  </a:solidFill>
                </a:ln>
                <a:solidFill>
                  <a:prstClr val="black">
                    <a:lumMod val="75000"/>
                    <a:lumOff val="25000"/>
                  </a:prstClr>
                </a:solidFill>
                <a:ea typeface="Arial-Rounded" pitchFamily="34" charset="0"/>
                <a:cs typeface="Arial-Rounded" pitchFamily="34" charset="0"/>
              </a:rPr>
              <a:t> 3</a:t>
            </a:r>
            <a:endParaRPr lang="zh-CN" altLang="en-US" sz="7200" dirty="0">
              <a:ln>
                <a:solidFill>
                  <a:prstClr val="black"/>
                </a:solidFill>
              </a:ln>
              <a:solidFill>
                <a:prstClr val="black">
                  <a:lumMod val="75000"/>
                  <a:lumOff val="25000"/>
                </a:prstClr>
              </a:solidFill>
              <a:ea typeface="Arial-Rounded" pitchFamily="34" charset="0"/>
              <a:cs typeface="Arial-Rounded" pitchFamily="34" charset="0"/>
            </a:endParaRPr>
          </a:p>
        </p:txBody>
      </p:sp>
    </p:spTree>
    <p:extLst>
      <p:ext uri="{BB962C8B-B14F-4D97-AF65-F5344CB8AC3E}">
        <p14:creationId xmlns:p14="http://schemas.microsoft.com/office/powerpoint/2010/main" val="2944611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80" y="1807028"/>
            <a:ext cx="4207687" cy="3028610"/>
          </a:xfrm>
          <a:prstGeom prst="rect">
            <a:avLst/>
          </a:prstGeom>
        </p:spPr>
      </p:pic>
      <p:grpSp>
        <p:nvGrpSpPr>
          <p:cNvPr id="5" name="Group 4"/>
          <p:cNvGrpSpPr/>
          <p:nvPr/>
        </p:nvGrpSpPr>
        <p:grpSpPr>
          <a:xfrm>
            <a:off x="4209223" y="399220"/>
            <a:ext cx="4376057" cy="2166257"/>
            <a:chOff x="5805714" y="551543"/>
            <a:chExt cx="5834743" cy="2888343"/>
          </a:xfrm>
        </p:grpSpPr>
        <p:sp>
          <p:nvSpPr>
            <p:cNvPr id="3" name="Cloud Callout 2"/>
            <p:cNvSpPr/>
            <p:nvPr/>
          </p:nvSpPr>
          <p:spPr>
            <a:xfrm>
              <a:off x="5805714" y="551543"/>
              <a:ext cx="5834743" cy="2888343"/>
            </a:xfrm>
            <a:prstGeom prst="cloudCallout">
              <a:avLst>
                <a:gd name="adj1" fmla="val -68345"/>
                <a:gd name="adj2" fmla="val 41394"/>
              </a:avLst>
            </a:prstGeom>
            <a:solidFill>
              <a:schemeClr val="bg1">
                <a:lumMod val="95000"/>
              </a:schemeClr>
            </a:solidFill>
            <a:ln w="76200">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4" name="TextBox 3"/>
            <p:cNvSpPr txBox="1"/>
            <p:nvPr/>
          </p:nvSpPr>
          <p:spPr>
            <a:xfrm>
              <a:off x="6086217" y="1517850"/>
              <a:ext cx="5109027" cy="1134585"/>
            </a:xfrm>
            <a:prstGeom prst="rect">
              <a:avLst/>
            </a:prstGeom>
            <a:noFill/>
          </p:spPr>
          <p:txBody>
            <a:bodyPr wrap="square" rtlCol="0">
              <a:spAutoFit/>
            </a:bodyPr>
            <a:lstStyle/>
            <a:p>
              <a:pPr algn="ctr" defTabSz="342900">
                <a:lnSpc>
                  <a:spcPct val="130000"/>
                </a:lnSpc>
              </a:pPr>
              <a:r>
                <a:rPr lang="en-US" sz="2000" b="1" dirty="0">
                  <a:solidFill>
                    <a:prstClr val="black"/>
                  </a:solidFill>
                </a:rPr>
                <a:t>II. </a:t>
              </a:r>
              <a:r>
                <a:rPr lang="en-US" sz="2000" b="1" dirty="0" err="1">
                  <a:solidFill>
                    <a:prstClr val="black"/>
                  </a:solidFill>
                </a:rPr>
                <a:t>Đánh</a:t>
              </a:r>
              <a:r>
                <a:rPr lang="en-US" sz="2000" b="1" dirty="0">
                  <a:solidFill>
                    <a:prstClr val="black"/>
                  </a:solidFill>
                </a:rPr>
                <a:t> </a:t>
              </a:r>
              <a:r>
                <a:rPr lang="en-US" sz="2000" b="1" dirty="0" err="1">
                  <a:solidFill>
                    <a:prstClr val="black"/>
                  </a:solidFill>
                </a:rPr>
                <a:t>giá</a:t>
              </a:r>
              <a:r>
                <a:rPr lang="en-US" sz="2000" b="1" dirty="0">
                  <a:solidFill>
                    <a:prstClr val="black"/>
                  </a:solidFill>
                </a:rPr>
                <a:t> </a:t>
              </a:r>
              <a:r>
                <a:rPr lang="en-US" sz="2000" b="1" dirty="0" err="1">
                  <a:solidFill>
                    <a:prstClr val="black"/>
                  </a:solidFill>
                </a:rPr>
                <a:t>kĩ</a:t>
              </a:r>
              <a:r>
                <a:rPr lang="en-US" sz="2000" b="1" dirty="0">
                  <a:solidFill>
                    <a:prstClr val="black"/>
                  </a:solidFill>
                </a:rPr>
                <a:t> </a:t>
              </a:r>
              <a:r>
                <a:rPr lang="en-US" sz="2000" b="1" dirty="0" err="1">
                  <a:solidFill>
                    <a:prstClr val="black"/>
                  </a:solidFill>
                </a:rPr>
                <a:t>năng</a:t>
              </a:r>
              <a:r>
                <a:rPr lang="en-US" sz="2000" b="1" dirty="0">
                  <a:solidFill>
                    <a:prstClr val="black"/>
                  </a:solidFill>
                </a:rPr>
                <a:t> </a:t>
              </a:r>
              <a:r>
                <a:rPr lang="en-US" sz="2000" b="1" dirty="0" err="1">
                  <a:solidFill>
                    <a:prstClr val="black"/>
                  </a:solidFill>
                </a:rPr>
                <a:t>đọc</a:t>
              </a:r>
              <a:r>
                <a:rPr lang="en-US" sz="2000" b="1" dirty="0">
                  <a:solidFill>
                    <a:prstClr val="black"/>
                  </a:solidFill>
                </a:rPr>
                <a:t> </a:t>
              </a:r>
              <a:r>
                <a:rPr lang="en-US" sz="2000" b="1" dirty="0" err="1">
                  <a:solidFill>
                    <a:prstClr val="black"/>
                  </a:solidFill>
                </a:rPr>
                <a:t>thành</a:t>
              </a:r>
              <a:r>
                <a:rPr lang="en-US" sz="2000" b="1" dirty="0">
                  <a:solidFill>
                    <a:prstClr val="black"/>
                  </a:solidFill>
                </a:rPr>
                <a:t> </a:t>
              </a:r>
              <a:r>
                <a:rPr lang="en-US" sz="2000" b="1" dirty="0" err="1">
                  <a:solidFill>
                    <a:prstClr val="black"/>
                  </a:solidFill>
                </a:rPr>
                <a:t>tiếng</a:t>
              </a:r>
              <a:r>
                <a:rPr lang="en-US" sz="2000" b="1" dirty="0">
                  <a:solidFill>
                    <a:prstClr val="black"/>
                  </a:solidFill>
                </a:rPr>
                <a:t>, </a:t>
              </a:r>
              <a:r>
                <a:rPr lang="en-US" sz="2000" b="1" dirty="0" err="1">
                  <a:solidFill>
                    <a:prstClr val="black"/>
                  </a:solidFill>
                </a:rPr>
                <a:t>học</a:t>
              </a:r>
              <a:r>
                <a:rPr lang="en-US" sz="2000" b="1" dirty="0">
                  <a:solidFill>
                    <a:prstClr val="black"/>
                  </a:solidFill>
                </a:rPr>
                <a:t> </a:t>
              </a:r>
              <a:r>
                <a:rPr lang="en-US" sz="2000" b="1" dirty="0" err="1">
                  <a:solidFill>
                    <a:prstClr val="black"/>
                  </a:solidFill>
                </a:rPr>
                <a:t>thuộc</a:t>
              </a:r>
              <a:r>
                <a:rPr lang="en-US" sz="2000" b="1" dirty="0">
                  <a:solidFill>
                    <a:prstClr val="black"/>
                  </a:solidFill>
                </a:rPr>
                <a:t> </a:t>
              </a:r>
              <a:r>
                <a:rPr lang="en-US" sz="2000" b="1" dirty="0" err="1">
                  <a:solidFill>
                    <a:prstClr val="black"/>
                  </a:solidFill>
                </a:rPr>
                <a:t>lòng</a:t>
              </a:r>
              <a:endParaRPr lang="en-US" sz="2000" b="1" dirty="0">
                <a:solidFill>
                  <a:prstClr val="black"/>
                </a:solidFill>
              </a:endParaRPr>
            </a:p>
          </p:txBody>
        </p:sp>
      </p:grpSp>
    </p:spTree>
    <p:extLst>
      <p:ext uri="{BB962C8B-B14F-4D97-AF65-F5344CB8AC3E}">
        <p14:creationId xmlns:p14="http://schemas.microsoft.com/office/powerpoint/2010/main" val="4156178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3757" y="365737"/>
            <a:ext cx="7805057" cy="1754326"/>
          </a:xfrm>
          <a:prstGeom prst="rect">
            <a:avLst/>
          </a:prstGeom>
          <a:noFill/>
        </p:spPr>
        <p:txBody>
          <a:bodyPr wrap="square" rtlCol="0">
            <a:spAutoFit/>
          </a:bodyPr>
          <a:lstStyle/>
          <a:p>
            <a:pPr defTabSz="342900"/>
            <a:r>
              <a:rPr lang="en-US" sz="2700" dirty="0">
                <a:solidFill>
                  <a:prstClr val="black"/>
                </a:solidFill>
              </a:rPr>
              <a:t>2. </a:t>
            </a:r>
            <a:r>
              <a:rPr lang="en-US" sz="2700" dirty="0" err="1">
                <a:solidFill>
                  <a:prstClr val="black"/>
                </a:solidFill>
              </a:rPr>
              <a:t>Chọn</a:t>
            </a:r>
            <a:r>
              <a:rPr lang="en-US" sz="2700" dirty="0">
                <a:solidFill>
                  <a:prstClr val="black"/>
                </a:solidFill>
              </a:rPr>
              <a:t> 1 </a:t>
            </a:r>
            <a:r>
              <a:rPr lang="en-US" sz="2700" dirty="0" err="1">
                <a:solidFill>
                  <a:prstClr val="black"/>
                </a:solidFill>
              </a:rPr>
              <a:t>trong</a:t>
            </a:r>
            <a:r>
              <a:rPr lang="en-US" sz="2700" dirty="0">
                <a:solidFill>
                  <a:prstClr val="black"/>
                </a:solidFill>
              </a:rPr>
              <a:t> 2 </a:t>
            </a:r>
            <a:r>
              <a:rPr lang="en-US" sz="2700" dirty="0" err="1">
                <a:solidFill>
                  <a:prstClr val="black"/>
                </a:solidFill>
              </a:rPr>
              <a:t>đề</a:t>
            </a:r>
            <a:r>
              <a:rPr lang="en-US" sz="2700" dirty="0">
                <a:solidFill>
                  <a:prstClr val="black"/>
                </a:solidFill>
              </a:rPr>
              <a:t> </a:t>
            </a:r>
            <a:r>
              <a:rPr lang="en-US" sz="2700" dirty="0" err="1">
                <a:solidFill>
                  <a:prstClr val="black"/>
                </a:solidFill>
              </a:rPr>
              <a:t>sau</a:t>
            </a:r>
            <a:r>
              <a:rPr lang="en-US" sz="2700" dirty="0">
                <a:solidFill>
                  <a:prstClr val="black"/>
                </a:solidFill>
              </a:rPr>
              <a:t>:</a:t>
            </a:r>
          </a:p>
          <a:p>
            <a:pPr defTabSz="342900"/>
            <a:r>
              <a:rPr lang="en-US" sz="2700" dirty="0">
                <a:solidFill>
                  <a:prstClr val="black"/>
                </a:solidFill>
              </a:rPr>
              <a:t>a) </a:t>
            </a:r>
            <a:r>
              <a:rPr lang="en-US" sz="2700" dirty="0" err="1">
                <a:solidFill>
                  <a:prstClr val="black"/>
                </a:solidFill>
              </a:rPr>
              <a:t>Viết</a:t>
            </a:r>
            <a:r>
              <a:rPr lang="en-US" sz="2700" dirty="0">
                <a:solidFill>
                  <a:prstClr val="black"/>
                </a:solidFill>
              </a:rPr>
              <a:t> </a:t>
            </a:r>
            <a:r>
              <a:rPr lang="en-US" sz="2700" dirty="0" err="1">
                <a:solidFill>
                  <a:prstClr val="black"/>
                </a:solidFill>
              </a:rPr>
              <a:t>đoạn</a:t>
            </a:r>
            <a:r>
              <a:rPr lang="en-US" sz="2700" dirty="0">
                <a:solidFill>
                  <a:prstClr val="black"/>
                </a:solidFill>
              </a:rPr>
              <a:t> </a:t>
            </a:r>
            <a:r>
              <a:rPr lang="en-US" sz="2700" dirty="0" err="1">
                <a:solidFill>
                  <a:prstClr val="black"/>
                </a:solidFill>
              </a:rPr>
              <a:t>văn</a:t>
            </a:r>
            <a:r>
              <a:rPr lang="en-US" sz="2700" dirty="0">
                <a:solidFill>
                  <a:prstClr val="black"/>
                </a:solidFill>
              </a:rPr>
              <a:t> </a:t>
            </a:r>
            <a:r>
              <a:rPr lang="en-US" sz="2700" dirty="0" err="1">
                <a:solidFill>
                  <a:prstClr val="black"/>
                </a:solidFill>
              </a:rPr>
              <a:t>kể</a:t>
            </a:r>
            <a:r>
              <a:rPr lang="en-US" sz="2700" dirty="0">
                <a:solidFill>
                  <a:prstClr val="black"/>
                </a:solidFill>
              </a:rPr>
              <a:t> </a:t>
            </a:r>
            <a:r>
              <a:rPr lang="en-US" sz="2700" dirty="0" err="1">
                <a:solidFill>
                  <a:prstClr val="black"/>
                </a:solidFill>
              </a:rPr>
              <a:t>về</a:t>
            </a:r>
            <a:r>
              <a:rPr lang="en-US" sz="2700" dirty="0">
                <a:solidFill>
                  <a:prstClr val="black"/>
                </a:solidFill>
              </a:rPr>
              <a:t> </a:t>
            </a:r>
            <a:r>
              <a:rPr lang="en-US" sz="2700" dirty="0" err="1">
                <a:solidFill>
                  <a:prstClr val="black"/>
                </a:solidFill>
              </a:rPr>
              <a:t>một</a:t>
            </a:r>
            <a:r>
              <a:rPr lang="en-US" sz="2700" dirty="0">
                <a:solidFill>
                  <a:prstClr val="black"/>
                </a:solidFill>
              </a:rPr>
              <a:t> </a:t>
            </a:r>
            <a:r>
              <a:rPr lang="en-US" sz="2700" dirty="0" err="1">
                <a:solidFill>
                  <a:prstClr val="black"/>
                </a:solidFill>
              </a:rPr>
              <a:t>tiết</a:t>
            </a:r>
            <a:r>
              <a:rPr lang="en-US" sz="2700" dirty="0">
                <a:solidFill>
                  <a:prstClr val="black"/>
                </a:solidFill>
              </a:rPr>
              <a:t> </a:t>
            </a:r>
            <a:r>
              <a:rPr lang="en-US" sz="2700" dirty="0" err="1">
                <a:solidFill>
                  <a:prstClr val="black"/>
                </a:solidFill>
              </a:rPr>
              <a:t>học</a:t>
            </a:r>
            <a:r>
              <a:rPr lang="en-US" sz="2700" dirty="0">
                <a:solidFill>
                  <a:prstClr val="black"/>
                </a:solidFill>
              </a:rPr>
              <a:t> </a:t>
            </a:r>
            <a:r>
              <a:rPr lang="en-US" sz="2700" dirty="0" err="1">
                <a:solidFill>
                  <a:prstClr val="black"/>
                </a:solidFill>
              </a:rPr>
              <a:t>em</a:t>
            </a:r>
            <a:r>
              <a:rPr lang="en-US" sz="2700" dirty="0">
                <a:solidFill>
                  <a:prstClr val="black"/>
                </a:solidFill>
              </a:rPr>
              <a:t> </a:t>
            </a:r>
            <a:r>
              <a:rPr lang="en-US" sz="2700" dirty="0" err="1">
                <a:solidFill>
                  <a:prstClr val="black"/>
                </a:solidFill>
              </a:rPr>
              <a:t>thích</a:t>
            </a:r>
            <a:r>
              <a:rPr lang="en-US" sz="2700" dirty="0">
                <a:solidFill>
                  <a:prstClr val="black"/>
                </a:solidFill>
              </a:rPr>
              <a:t>.</a:t>
            </a:r>
          </a:p>
          <a:p>
            <a:pPr defTabSz="342900"/>
            <a:r>
              <a:rPr lang="en-US" sz="2700" dirty="0">
                <a:solidFill>
                  <a:prstClr val="black"/>
                </a:solidFill>
              </a:rPr>
              <a:t>b) </a:t>
            </a:r>
            <a:r>
              <a:rPr lang="en-US" sz="2700" dirty="0" err="1">
                <a:solidFill>
                  <a:prstClr val="black"/>
                </a:solidFill>
              </a:rPr>
              <a:t>Viết</a:t>
            </a:r>
            <a:r>
              <a:rPr lang="en-US" sz="2700" dirty="0">
                <a:solidFill>
                  <a:prstClr val="black"/>
                </a:solidFill>
              </a:rPr>
              <a:t> </a:t>
            </a:r>
            <a:r>
              <a:rPr lang="en-US" sz="2700" dirty="0" err="1">
                <a:solidFill>
                  <a:prstClr val="black"/>
                </a:solidFill>
              </a:rPr>
              <a:t>đoạn</a:t>
            </a:r>
            <a:r>
              <a:rPr lang="en-US" sz="2700" dirty="0">
                <a:solidFill>
                  <a:prstClr val="black"/>
                </a:solidFill>
              </a:rPr>
              <a:t> </a:t>
            </a:r>
            <a:r>
              <a:rPr lang="en-US" sz="2700" dirty="0" err="1">
                <a:solidFill>
                  <a:prstClr val="black"/>
                </a:solidFill>
              </a:rPr>
              <a:t>văn</a:t>
            </a:r>
            <a:r>
              <a:rPr lang="en-US" sz="2700" dirty="0">
                <a:solidFill>
                  <a:prstClr val="black"/>
                </a:solidFill>
              </a:rPr>
              <a:t> </a:t>
            </a:r>
            <a:r>
              <a:rPr lang="en-US" sz="2700" dirty="0" err="1">
                <a:solidFill>
                  <a:prstClr val="black"/>
                </a:solidFill>
              </a:rPr>
              <a:t>kể</a:t>
            </a:r>
            <a:r>
              <a:rPr lang="en-US" sz="2700" dirty="0">
                <a:solidFill>
                  <a:prstClr val="black"/>
                </a:solidFill>
              </a:rPr>
              <a:t> </a:t>
            </a:r>
            <a:r>
              <a:rPr lang="en-US" sz="2700" dirty="0" err="1">
                <a:solidFill>
                  <a:prstClr val="black"/>
                </a:solidFill>
              </a:rPr>
              <a:t>lại</a:t>
            </a:r>
            <a:r>
              <a:rPr lang="en-US" sz="2700" dirty="0">
                <a:solidFill>
                  <a:prstClr val="black"/>
                </a:solidFill>
              </a:rPr>
              <a:t> </a:t>
            </a:r>
            <a:r>
              <a:rPr lang="en-US" sz="2700" dirty="0" err="1">
                <a:solidFill>
                  <a:prstClr val="black"/>
                </a:solidFill>
              </a:rPr>
              <a:t>một</a:t>
            </a:r>
            <a:r>
              <a:rPr lang="en-US" sz="2700" dirty="0">
                <a:solidFill>
                  <a:prstClr val="black"/>
                </a:solidFill>
              </a:rPr>
              <a:t> </a:t>
            </a:r>
            <a:r>
              <a:rPr lang="en-US" sz="2700" dirty="0" err="1">
                <a:solidFill>
                  <a:prstClr val="black"/>
                </a:solidFill>
              </a:rPr>
              <a:t>cuộc</a:t>
            </a:r>
            <a:r>
              <a:rPr lang="en-US" sz="2700" dirty="0">
                <a:solidFill>
                  <a:prstClr val="black"/>
                </a:solidFill>
              </a:rPr>
              <a:t> </a:t>
            </a:r>
            <a:r>
              <a:rPr lang="en-US" sz="2700" dirty="0" err="1">
                <a:solidFill>
                  <a:prstClr val="black"/>
                </a:solidFill>
              </a:rPr>
              <a:t>nói</a:t>
            </a:r>
            <a:r>
              <a:rPr lang="en-US" sz="2700" dirty="0">
                <a:solidFill>
                  <a:prstClr val="black"/>
                </a:solidFill>
              </a:rPr>
              <a:t> </a:t>
            </a:r>
            <a:r>
              <a:rPr lang="en-US" sz="2700" dirty="0" err="1">
                <a:solidFill>
                  <a:prstClr val="black"/>
                </a:solidFill>
              </a:rPr>
              <a:t>chuyện</a:t>
            </a:r>
            <a:r>
              <a:rPr lang="en-US" sz="2700" dirty="0">
                <a:solidFill>
                  <a:prstClr val="black"/>
                </a:solidFill>
              </a:rPr>
              <a:t> </a:t>
            </a:r>
            <a:r>
              <a:rPr lang="en-US" sz="2700" dirty="0" err="1">
                <a:solidFill>
                  <a:prstClr val="black"/>
                </a:solidFill>
              </a:rPr>
              <a:t>điện</a:t>
            </a:r>
            <a:r>
              <a:rPr lang="en-US" sz="2700" dirty="0">
                <a:solidFill>
                  <a:prstClr val="black"/>
                </a:solidFill>
              </a:rPr>
              <a:t> </a:t>
            </a:r>
            <a:r>
              <a:rPr lang="en-US" sz="2700" dirty="0" err="1">
                <a:solidFill>
                  <a:prstClr val="black"/>
                </a:solidFill>
              </a:rPr>
              <a:t>thoại</a:t>
            </a:r>
            <a:r>
              <a:rPr lang="en-US" sz="2700" dirty="0">
                <a:solidFill>
                  <a:prstClr val="black"/>
                </a:solidFill>
              </a:rPr>
              <a:t> </a:t>
            </a:r>
            <a:r>
              <a:rPr lang="en-US" sz="2700" dirty="0" err="1">
                <a:solidFill>
                  <a:prstClr val="black"/>
                </a:solidFill>
              </a:rPr>
              <a:t>của</a:t>
            </a:r>
            <a:r>
              <a:rPr lang="en-US" sz="2700" dirty="0">
                <a:solidFill>
                  <a:prstClr val="black"/>
                </a:solidFill>
              </a:rPr>
              <a:t> </a:t>
            </a:r>
            <a:r>
              <a:rPr lang="en-US" sz="2700" dirty="0" err="1">
                <a:solidFill>
                  <a:prstClr val="black"/>
                </a:solidFill>
              </a:rPr>
              <a:t>em</a:t>
            </a:r>
            <a:r>
              <a:rPr lang="en-US" sz="2700" dirty="0">
                <a:solidFill>
                  <a:prstClr val="black"/>
                </a:solidFill>
              </a:rPr>
              <a:t>.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765" b="97941" l="10000" r="76765"/>
                    </a14:imgEffect>
                  </a14:imgLayer>
                </a14:imgProps>
              </a:ext>
            </a:extLst>
          </a:blip>
          <a:stretch>
            <a:fillRect/>
          </a:stretch>
        </p:blipFill>
        <p:spPr>
          <a:xfrm>
            <a:off x="5105400" y="1809750"/>
            <a:ext cx="3778723" cy="3253542"/>
          </a:xfrm>
          <a:prstGeom prst="rect">
            <a:avLst/>
          </a:prstGeom>
        </p:spPr>
      </p:pic>
      <p:grpSp>
        <p:nvGrpSpPr>
          <p:cNvPr id="6" name="Group 5"/>
          <p:cNvGrpSpPr/>
          <p:nvPr/>
        </p:nvGrpSpPr>
        <p:grpSpPr>
          <a:xfrm>
            <a:off x="76200" y="2306776"/>
            <a:ext cx="6339840" cy="2514600"/>
            <a:chOff x="5197387" y="-9168"/>
            <a:chExt cx="4754880" cy="3372099"/>
          </a:xfrm>
        </p:grpSpPr>
        <p:pic>
          <p:nvPicPr>
            <p:cNvPr id="7" name="Hình ảnh 12">
              <a:extLst>
                <a:ext uri="{FF2B5EF4-FFF2-40B4-BE49-F238E27FC236}">
                  <a16:creationId xmlns:a16="http://schemas.microsoft.com/office/drawing/2014/main" id="{59485498-B3D8-47C2-9C84-580DE131BE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9648" l="692" r="98462">
                          <a14:foregroundMark x1="10846" y1="48474" x2="21462" y2="48122"/>
                          <a14:foregroundMark x1="30077" y1="27817" x2="35538" y2="32746"/>
                          <a14:foregroundMark x1="47308" y1="48122" x2="52231" y2="51174"/>
                          <a14:foregroundMark x1="75462" y1="46244" x2="80154" y2="50352"/>
                          <a14:foregroundMark x1="64077" y1="27465" x2="62154" y2="34624"/>
                          <a14:foregroundMark x1="59692" y1="62089" x2="66308" y2="58685"/>
                          <a14:foregroundMark x1="30538" y1="56455" x2="33538" y2="59390"/>
                          <a14:foregroundMark x1="14538" y1="83099" x2="17538" y2="86150"/>
                          <a14:foregroundMark x1="44846" y1="87676" x2="45615" y2="9143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197387" y="-9168"/>
              <a:ext cx="4754880" cy="3116275"/>
            </a:xfrm>
            <a:prstGeom prst="rect">
              <a:avLst/>
            </a:prstGeom>
          </p:spPr>
        </p:pic>
        <p:grpSp>
          <p:nvGrpSpPr>
            <p:cNvPr id="8" name="Group 7">
              <a:extLst>
                <a:ext uri="{FF2B5EF4-FFF2-40B4-BE49-F238E27FC236}">
                  <a16:creationId xmlns:a16="http://schemas.microsoft.com/office/drawing/2014/main" id="{75D7D2C1-BF6F-4686-AAED-384CF161B1C4}"/>
                </a:ext>
              </a:extLst>
            </p:cNvPr>
            <p:cNvGrpSpPr/>
            <p:nvPr/>
          </p:nvGrpSpPr>
          <p:grpSpPr>
            <a:xfrm>
              <a:off x="5657031" y="2500340"/>
              <a:ext cx="3880693" cy="862591"/>
              <a:chOff x="3456682" y="2300581"/>
              <a:chExt cx="5174258" cy="1150121"/>
            </a:xfrm>
          </p:grpSpPr>
          <p:sp>
            <p:nvSpPr>
              <p:cNvPr id="9" name="Wave 8">
                <a:extLst>
                  <a:ext uri="{FF2B5EF4-FFF2-40B4-BE49-F238E27FC236}">
                    <a16:creationId xmlns:a16="http://schemas.microsoft.com/office/drawing/2014/main" id="{923C2848-14F5-4B64-987E-1BB76250E2BB}"/>
                  </a:ext>
                </a:extLst>
              </p:cNvPr>
              <p:cNvSpPr/>
              <p:nvPr/>
            </p:nvSpPr>
            <p:spPr>
              <a:xfrm>
                <a:off x="3456682" y="2300581"/>
                <a:ext cx="5174258" cy="1150121"/>
              </a:xfrm>
              <a:prstGeom prst="wave">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algn="ctr" defTabSz="964728"/>
                <a:endParaRPr lang="en-US" kern="0">
                  <a:solidFill>
                    <a:prstClr val="white"/>
                  </a:solidFill>
                </a:endParaRPr>
              </a:p>
            </p:txBody>
          </p:sp>
          <p:sp>
            <p:nvSpPr>
              <p:cNvPr id="10" name="文本框 6">
                <a:extLst>
                  <a:ext uri="{FF2B5EF4-FFF2-40B4-BE49-F238E27FC236}">
                    <a16:creationId xmlns:a16="http://schemas.microsoft.com/office/drawing/2014/main" id="{B988AE8A-7535-4853-8501-BBEA5C4F3112}"/>
                  </a:ext>
                </a:extLst>
              </p:cNvPr>
              <p:cNvSpPr txBox="1">
                <a:spLocks noChangeArrowheads="1"/>
              </p:cNvSpPr>
              <p:nvPr/>
            </p:nvSpPr>
            <p:spPr bwMode="auto">
              <a:xfrm>
                <a:off x="3968952" y="2300581"/>
                <a:ext cx="4089582" cy="108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151" fontAlgn="base">
                  <a:spcBef>
                    <a:spcPct val="0"/>
                  </a:spcBef>
                  <a:spcAft>
                    <a:spcPct val="0"/>
                  </a:spcAft>
                  <a:defRPr/>
                </a:pPr>
                <a:r>
                  <a:rPr lang="en-GB" altLang="zh-CN" sz="3333"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Nối</a:t>
                </a:r>
                <a:r>
                  <a:rPr lang="en-GB" altLang="zh-CN" sz="3333"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3333"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tiếp</a:t>
                </a:r>
                <a:r>
                  <a:rPr lang="en-GB" altLang="zh-CN" sz="3333"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3333"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nhau</a:t>
                </a:r>
                <a:r>
                  <a:rPr lang="en-GB" altLang="zh-CN" sz="3333"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chia </a:t>
                </a:r>
                <a:r>
                  <a:rPr lang="en-GB" altLang="zh-CN" sz="3333" b="1"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sẻ</a:t>
                </a:r>
                <a:r>
                  <a:rPr lang="en-GB" altLang="zh-CN" sz="3333"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333"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spTree>
    <p:extLst>
      <p:ext uri="{BB962C8B-B14F-4D97-AF65-F5344CB8AC3E}">
        <p14:creationId xmlns:p14="http://schemas.microsoft.com/office/powerpoint/2010/main" val="153761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9318" y="199700"/>
            <a:ext cx="7805057" cy="738664"/>
          </a:xfrm>
          <a:prstGeom prst="rect">
            <a:avLst/>
          </a:prstGeom>
          <a:noFill/>
        </p:spPr>
        <p:txBody>
          <a:bodyPr wrap="square" rtlCol="0">
            <a:spAutoFit/>
          </a:bodyPr>
          <a:lstStyle/>
          <a:p>
            <a:pPr defTabSz="342900"/>
            <a:r>
              <a:rPr lang="en-US" sz="2100" dirty="0">
                <a:solidFill>
                  <a:prstClr val="black"/>
                </a:solidFill>
              </a:rPr>
              <a:t>2. </a:t>
            </a:r>
            <a:r>
              <a:rPr lang="en-US" sz="2100" dirty="0" err="1">
                <a:solidFill>
                  <a:prstClr val="black"/>
                </a:solidFill>
              </a:rPr>
              <a:t>Chọn</a:t>
            </a:r>
            <a:r>
              <a:rPr lang="en-US" sz="2100" dirty="0">
                <a:solidFill>
                  <a:prstClr val="black"/>
                </a:solidFill>
              </a:rPr>
              <a:t> </a:t>
            </a:r>
            <a:r>
              <a:rPr lang="en-US" sz="2100" dirty="0" err="1">
                <a:solidFill>
                  <a:prstClr val="black"/>
                </a:solidFill>
              </a:rPr>
              <a:t>đề</a:t>
            </a:r>
            <a:r>
              <a:rPr lang="en-US" sz="2100" dirty="0">
                <a:solidFill>
                  <a:prstClr val="black"/>
                </a:solidFill>
              </a:rPr>
              <a:t> 1 :</a:t>
            </a:r>
          </a:p>
          <a:p>
            <a:pPr defTabSz="342900"/>
            <a:r>
              <a:rPr lang="en-US" sz="2100" dirty="0">
                <a:solidFill>
                  <a:prstClr val="black"/>
                </a:solidFill>
              </a:rPr>
              <a:t>a) </a:t>
            </a:r>
            <a:r>
              <a:rPr lang="en-US" sz="2100" dirty="0" err="1">
                <a:solidFill>
                  <a:prstClr val="black"/>
                </a:solidFill>
              </a:rPr>
              <a:t>Viết</a:t>
            </a:r>
            <a:r>
              <a:rPr lang="en-US" sz="2100" dirty="0">
                <a:solidFill>
                  <a:prstClr val="black"/>
                </a:solidFill>
              </a:rPr>
              <a:t> </a:t>
            </a:r>
            <a:r>
              <a:rPr lang="en-US" sz="2100" dirty="0" err="1">
                <a:solidFill>
                  <a:prstClr val="black"/>
                </a:solidFill>
              </a:rPr>
              <a:t>đoạn</a:t>
            </a:r>
            <a:r>
              <a:rPr lang="en-US" sz="2100" dirty="0">
                <a:solidFill>
                  <a:prstClr val="black"/>
                </a:solidFill>
              </a:rPr>
              <a:t> </a:t>
            </a:r>
            <a:r>
              <a:rPr lang="en-US" sz="2100" dirty="0" err="1">
                <a:solidFill>
                  <a:prstClr val="black"/>
                </a:solidFill>
              </a:rPr>
              <a:t>văn</a:t>
            </a:r>
            <a:r>
              <a:rPr lang="en-US" sz="2100" dirty="0">
                <a:solidFill>
                  <a:prstClr val="black"/>
                </a:solidFill>
              </a:rPr>
              <a:t> </a:t>
            </a:r>
            <a:r>
              <a:rPr lang="en-US" sz="2100" dirty="0" err="1">
                <a:solidFill>
                  <a:prstClr val="black"/>
                </a:solidFill>
              </a:rPr>
              <a:t>kể</a:t>
            </a:r>
            <a:r>
              <a:rPr lang="en-US" sz="2100" dirty="0">
                <a:solidFill>
                  <a:prstClr val="black"/>
                </a:solidFill>
              </a:rPr>
              <a:t> </a:t>
            </a:r>
            <a:r>
              <a:rPr lang="en-US" sz="2100" dirty="0" err="1">
                <a:solidFill>
                  <a:prstClr val="black"/>
                </a:solidFill>
              </a:rPr>
              <a:t>về</a:t>
            </a:r>
            <a:r>
              <a:rPr lang="en-US" sz="2100" dirty="0">
                <a:solidFill>
                  <a:prstClr val="black"/>
                </a:solidFill>
              </a:rPr>
              <a:t> </a:t>
            </a:r>
            <a:r>
              <a:rPr lang="en-US" sz="2100" dirty="0" err="1">
                <a:solidFill>
                  <a:prstClr val="black"/>
                </a:solidFill>
              </a:rPr>
              <a:t>một</a:t>
            </a:r>
            <a:r>
              <a:rPr lang="en-US" sz="2100" dirty="0">
                <a:solidFill>
                  <a:prstClr val="black"/>
                </a:solidFill>
              </a:rPr>
              <a:t> </a:t>
            </a:r>
            <a:r>
              <a:rPr lang="en-US" sz="2100" dirty="0" err="1">
                <a:solidFill>
                  <a:prstClr val="black"/>
                </a:solidFill>
              </a:rPr>
              <a:t>tiết</a:t>
            </a:r>
            <a:r>
              <a:rPr lang="en-US" sz="2100" dirty="0">
                <a:solidFill>
                  <a:prstClr val="black"/>
                </a:solidFill>
              </a:rPr>
              <a:t> </a:t>
            </a:r>
            <a:r>
              <a:rPr lang="en-US" sz="2100" dirty="0" err="1">
                <a:solidFill>
                  <a:prstClr val="black"/>
                </a:solidFill>
              </a:rPr>
              <a:t>học</a:t>
            </a:r>
            <a:r>
              <a:rPr lang="en-US" sz="2100" dirty="0">
                <a:solidFill>
                  <a:prstClr val="black"/>
                </a:solidFill>
              </a:rPr>
              <a:t> </a:t>
            </a:r>
            <a:r>
              <a:rPr lang="en-US" sz="2100" dirty="0" err="1">
                <a:solidFill>
                  <a:prstClr val="black"/>
                </a:solidFill>
              </a:rPr>
              <a:t>em</a:t>
            </a:r>
            <a:r>
              <a:rPr lang="en-US" sz="2100" dirty="0">
                <a:solidFill>
                  <a:prstClr val="black"/>
                </a:solidFill>
              </a:rPr>
              <a:t> </a:t>
            </a:r>
            <a:r>
              <a:rPr lang="en-US" sz="2100" dirty="0" err="1">
                <a:solidFill>
                  <a:prstClr val="black"/>
                </a:solidFill>
              </a:rPr>
              <a:t>thích</a:t>
            </a:r>
            <a:r>
              <a:rPr lang="en-US" sz="2100" dirty="0">
                <a:solidFill>
                  <a:prstClr val="black"/>
                </a:solidFill>
              </a:rPr>
              <a:t>.</a:t>
            </a:r>
          </a:p>
        </p:txBody>
      </p:sp>
      <p:sp>
        <p:nvSpPr>
          <p:cNvPr id="13" name="Rectangle 12"/>
          <p:cNvSpPr/>
          <p:nvPr/>
        </p:nvSpPr>
        <p:spPr>
          <a:xfrm>
            <a:off x="690382" y="985784"/>
            <a:ext cx="5939017" cy="2031325"/>
          </a:xfrm>
          <a:prstGeom prst="rect">
            <a:avLst/>
          </a:prstGeom>
        </p:spPr>
        <p:txBody>
          <a:bodyPr wrap="square">
            <a:spAutoFit/>
          </a:bodyPr>
          <a:lstStyle/>
          <a:p>
            <a:pPr algn="ctr" defTabSz="342900"/>
            <a:r>
              <a:rPr lang="en-US" sz="2100" dirty="0">
                <a:solidFill>
                  <a:srgbClr val="000000"/>
                </a:solidFill>
              </a:rPr>
              <a:t>* </a:t>
            </a:r>
            <a:r>
              <a:rPr lang="en-US" sz="2100" dirty="0" err="1">
                <a:solidFill>
                  <a:srgbClr val="000000"/>
                </a:solidFill>
              </a:rPr>
              <a:t>Gợi</a:t>
            </a:r>
            <a:r>
              <a:rPr lang="en-US" sz="2100" dirty="0">
                <a:solidFill>
                  <a:srgbClr val="000000"/>
                </a:solidFill>
              </a:rPr>
              <a:t> ý:</a:t>
            </a:r>
          </a:p>
          <a:p>
            <a:pPr algn="just" defTabSz="342900"/>
            <a:r>
              <a:rPr lang="en-US" sz="2100" dirty="0">
                <a:solidFill>
                  <a:srgbClr val="000000"/>
                </a:solidFill>
              </a:rPr>
              <a:t>a) </a:t>
            </a:r>
            <a:r>
              <a:rPr lang="en-US" sz="2100" dirty="0" err="1">
                <a:solidFill>
                  <a:srgbClr val="000000"/>
                </a:solidFill>
              </a:rPr>
              <a:t>Viết</a:t>
            </a:r>
            <a:r>
              <a:rPr lang="en-US" sz="2100" dirty="0">
                <a:solidFill>
                  <a:srgbClr val="000000"/>
                </a:solidFill>
              </a:rPr>
              <a:t> </a:t>
            </a:r>
            <a:r>
              <a:rPr lang="en-US" sz="2100" dirty="0" err="1">
                <a:solidFill>
                  <a:srgbClr val="000000"/>
                </a:solidFill>
              </a:rPr>
              <a:t>đoạn</a:t>
            </a:r>
            <a:r>
              <a:rPr lang="en-US" sz="2100" dirty="0">
                <a:solidFill>
                  <a:srgbClr val="000000"/>
                </a:solidFill>
              </a:rPr>
              <a:t> </a:t>
            </a:r>
            <a:r>
              <a:rPr lang="en-US" sz="2100" dirty="0" err="1">
                <a:solidFill>
                  <a:srgbClr val="000000"/>
                </a:solidFill>
              </a:rPr>
              <a:t>văn</a:t>
            </a:r>
            <a:r>
              <a:rPr lang="en-US" sz="2100" dirty="0">
                <a:solidFill>
                  <a:srgbClr val="000000"/>
                </a:solidFill>
              </a:rPr>
              <a:t> </a:t>
            </a:r>
            <a:r>
              <a:rPr lang="en-US" sz="2100" dirty="0" err="1">
                <a:solidFill>
                  <a:srgbClr val="000000"/>
                </a:solidFill>
              </a:rPr>
              <a:t>kể</a:t>
            </a:r>
            <a:r>
              <a:rPr lang="en-US" sz="2100" dirty="0">
                <a:solidFill>
                  <a:srgbClr val="000000"/>
                </a:solidFill>
              </a:rPr>
              <a:t> </a:t>
            </a:r>
            <a:r>
              <a:rPr lang="en-US" sz="2100" dirty="0" err="1">
                <a:solidFill>
                  <a:srgbClr val="000000"/>
                </a:solidFill>
              </a:rPr>
              <a:t>về</a:t>
            </a:r>
            <a:r>
              <a:rPr lang="en-US" sz="2100" dirty="0">
                <a:solidFill>
                  <a:srgbClr val="000000"/>
                </a:solidFill>
              </a:rPr>
              <a:t> </a:t>
            </a:r>
            <a:r>
              <a:rPr lang="en-US" sz="2100" dirty="0" err="1">
                <a:solidFill>
                  <a:srgbClr val="000000"/>
                </a:solidFill>
              </a:rPr>
              <a:t>một</a:t>
            </a:r>
            <a:r>
              <a:rPr lang="en-US" sz="2100" dirty="0">
                <a:solidFill>
                  <a:srgbClr val="000000"/>
                </a:solidFill>
              </a:rPr>
              <a:t> </a:t>
            </a:r>
            <a:r>
              <a:rPr lang="en-US" sz="2100" dirty="0" err="1">
                <a:solidFill>
                  <a:srgbClr val="000000"/>
                </a:solidFill>
              </a:rPr>
              <a:t>tiết</a:t>
            </a:r>
            <a:r>
              <a:rPr lang="en-US" sz="2100" dirty="0">
                <a:solidFill>
                  <a:srgbClr val="000000"/>
                </a:solidFill>
              </a:rPr>
              <a:t> </a:t>
            </a:r>
            <a:r>
              <a:rPr lang="en-US" sz="2100" dirty="0" err="1">
                <a:solidFill>
                  <a:srgbClr val="000000"/>
                </a:solidFill>
              </a:rPr>
              <a:t>học</a:t>
            </a:r>
            <a:r>
              <a:rPr lang="en-US" sz="2100" dirty="0">
                <a:solidFill>
                  <a:srgbClr val="000000"/>
                </a:solidFill>
              </a:rPr>
              <a:t> </a:t>
            </a:r>
            <a:r>
              <a:rPr lang="en-US" sz="2100" dirty="0" err="1">
                <a:solidFill>
                  <a:srgbClr val="000000"/>
                </a:solidFill>
              </a:rPr>
              <a:t>em</a:t>
            </a:r>
            <a:r>
              <a:rPr lang="en-US" sz="2100" dirty="0">
                <a:solidFill>
                  <a:srgbClr val="000000"/>
                </a:solidFill>
              </a:rPr>
              <a:t> </a:t>
            </a:r>
            <a:r>
              <a:rPr lang="en-US" sz="2100" dirty="0" err="1">
                <a:solidFill>
                  <a:srgbClr val="000000"/>
                </a:solidFill>
              </a:rPr>
              <a:t>thích</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Giới</a:t>
            </a:r>
            <a:r>
              <a:rPr lang="en-US" sz="2100" dirty="0">
                <a:solidFill>
                  <a:srgbClr val="000000"/>
                </a:solidFill>
              </a:rPr>
              <a:t> </a:t>
            </a:r>
            <a:r>
              <a:rPr lang="en-US" sz="2100" dirty="0" err="1">
                <a:solidFill>
                  <a:srgbClr val="000000"/>
                </a:solidFill>
              </a:rPr>
              <a:t>thiệu</a:t>
            </a:r>
            <a:r>
              <a:rPr lang="en-US" sz="2100" dirty="0">
                <a:solidFill>
                  <a:srgbClr val="000000"/>
                </a:solidFill>
              </a:rPr>
              <a:t> </a:t>
            </a:r>
            <a:r>
              <a:rPr lang="en-US" sz="2100" dirty="0" err="1">
                <a:solidFill>
                  <a:srgbClr val="000000"/>
                </a:solidFill>
              </a:rPr>
              <a:t>về</a:t>
            </a:r>
            <a:r>
              <a:rPr lang="en-US" sz="2100" dirty="0">
                <a:solidFill>
                  <a:srgbClr val="000000"/>
                </a:solidFill>
              </a:rPr>
              <a:t> </a:t>
            </a:r>
            <a:r>
              <a:rPr lang="en-US" sz="2100" dirty="0" err="1">
                <a:solidFill>
                  <a:srgbClr val="000000"/>
                </a:solidFill>
              </a:rPr>
              <a:t>tiết</a:t>
            </a:r>
            <a:r>
              <a:rPr lang="en-US" sz="2100" dirty="0">
                <a:solidFill>
                  <a:srgbClr val="000000"/>
                </a:solidFill>
              </a:rPr>
              <a:t> </a:t>
            </a:r>
            <a:r>
              <a:rPr lang="en-US" sz="2100" dirty="0" err="1">
                <a:solidFill>
                  <a:srgbClr val="000000"/>
                </a:solidFill>
              </a:rPr>
              <a:t>học</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Thời</a:t>
            </a:r>
            <a:r>
              <a:rPr lang="en-US" sz="2100" dirty="0">
                <a:solidFill>
                  <a:srgbClr val="000000"/>
                </a:solidFill>
              </a:rPr>
              <a:t> </a:t>
            </a:r>
            <a:r>
              <a:rPr lang="en-US" sz="2100" dirty="0" err="1">
                <a:solidFill>
                  <a:srgbClr val="000000"/>
                </a:solidFill>
              </a:rPr>
              <a:t>gian</a:t>
            </a:r>
            <a:r>
              <a:rPr lang="en-US" sz="2100" dirty="0">
                <a:solidFill>
                  <a:srgbClr val="000000"/>
                </a:solidFill>
              </a:rPr>
              <a:t> </a:t>
            </a:r>
            <a:r>
              <a:rPr lang="en-US" sz="2100" dirty="0" err="1">
                <a:solidFill>
                  <a:srgbClr val="000000"/>
                </a:solidFill>
              </a:rPr>
              <a:t>diễn</a:t>
            </a:r>
            <a:r>
              <a:rPr lang="en-US" sz="2100" dirty="0">
                <a:solidFill>
                  <a:srgbClr val="000000"/>
                </a:solidFill>
              </a:rPr>
              <a:t> </a:t>
            </a:r>
            <a:r>
              <a:rPr lang="en-US" sz="2100" dirty="0" err="1">
                <a:solidFill>
                  <a:srgbClr val="000000"/>
                </a:solidFill>
              </a:rPr>
              <a:t>ra</a:t>
            </a:r>
            <a:r>
              <a:rPr lang="en-US" sz="2100" dirty="0">
                <a:solidFill>
                  <a:srgbClr val="000000"/>
                </a:solidFill>
              </a:rPr>
              <a:t> </a:t>
            </a:r>
            <a:r>
              <a:rPr lang="en-US" sz="2100" dirty="0" err="1">
                <a:solidFill>
                  <a:srgbClr val="000000"/>
                </a:solidFill>
              </a:rPr>
              <a:t>tiết</a:t>
            </a:r>
            <a:r>
              <a:rPr lang="en-US" sz="2100" dirty="0">
                <a:solidFill>
                  <a:srgbClr val="000000"/>
                </a:solidFill>
              </a:rPr>
              <a:t> </a:t>
            </a:r>
            <a:r>
              <a:rPr lang="en-US" sz="2100" dirty="0" err="1">
                <a:solidFill>
                  <a:srgbClr val="000000"/>
                </a:solidFill>
              </a:rPr>
              <a:t>học</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Những</a:t>
            </a:r>
            <a:r>
              <a:rPr lang="en-US" sz="2100" dirty="0">
                <a:solidFill>
                  <a:srgbClr val="000000"/>
                </a:solidFill>
              </a:rPr>
              <a:t> </a:t>
            </a:r>
            <a:r>
              <a:rPr lang="en-US" sz="2100" dirty="0" err="1">
                <a:solidFill>
                  <a:srgbClr val="000000"/>
                </a:solidFill>
              </a:rPr>
              <a:t>hoạt</a:t>
            </a:r>
            <a:r>
              <a:rPr lang="en-US" sz="2100" dirty="0">
                <a:solidFill>
                  <a:srgbClr val="000000"/>
                </a:solidFill>
              </a:rPr>
              <a:t> </a:t>
            </a:r>
            <a:r>
              <a:rPr lang="en-US" sz="2100" dirty="0" err="1">
                <a:solidFill>
                  <a:srgbClr val="000000"/>
                </a:solidFill>
              </a:rPr>
              <a:t>động</a:t>
            </a:r>
            <a:r>
              <a:rPr lang="en-US" sz="2100" dirty="0">
                <a:solidFill>
                  <a:srgbClr val="000000"/>
                </a:solidFill>
              </a:rPr>
              <a:t> </a:t>
            </a:r>
            <a:r>
              <a:rPr lang="en-US" sz="2100" dirty="0" err="1">
                <a:solidFill>
                  <a:srgbClr val="000000"/>
                </a:solidFill>
              </a:rPr>
              <a:t>trong</a:t>
            </a:r>
            <a:r>
              <a:rPr lang="en-US" sz="2100" dirty="0">
                <a:solidFill>
                  <a:srgbClr val="000000"/>
                </a:solidFill>
              </a:rPr>
              <a:t> </a:t>
            </a:r>
            <a:r>
              <a:rPr lang="en-US" sz="2100" dirty="0" err="1">
                <a:solidFill>
                  <a:srgbClr val="000000"/>
                </a:solidFill>
              </a:rPr>
              <a:t>tiết</a:t>
            </a:r>
            <a:r>
              <a:rPr lang="en-US" sz="2100" dirty="0">
                <a:solidFill>
                  <a:srgbClr val="000000"/>
                </a:solidFill>
              </a:rPr>
              <a:t> </a:t>
            </a:r>
            <a:r>
              <a:rPr lang="en-US" sz="2100" dirty="0" err="1">
                <a:solidFill>
                  <a:srgbClr val="000000"/>
                </a:solidFill>
              </a:rPr>
              <a:t>học</a:t>
            </a:r>
            <a:r>
              <a:rPr lang="en-US" sz="2100" dirty="0">
                <a:solidFill>
                  <a:srgbClr val="000000"/>
                </a:solidFill>
              </a:rPr>
              <a:t>.</a:t>
            </a:r>
          </a:p>
          <a:p>
            <a:pPr algn="just" defTabSz="342900"/>
            <a:r>
              <a:rPr lang="en-US" sz="2100" dirty="0">
                <a:solidFill>
                  <a:srgbClr val="000000"/>
                </a:solidFill>
              </a:rPr>
              <a:t>- </a:t>
            </a:r>
            <a:r>
              <a:rPr lang="en-US" sz="2100" dirty="0" err="1">
                <a:solidFill>
                  <a:srgbClr val="000000"/>
                </a:solidFill>
              </a:rPr>
              <a:t>Cảm</a:t>
            </a:r>
            <a:r>
              <a:rPr lang="en-US" sz="2100" dirty="0">
                <a:solidFill>
                  <a:srgbClr val="000000"/>
                </a:solidFill>
              </a:rPr>
              <a:t> </a:t>
            </a:r>
            <a:r>
              <a:rPr lang="en-US" sz="2100" dirty="0" err="1">
                <a:solidFill>
                  <a:srgbClr val="000000"/>
                </a:solidFill>
              </a:rPr>
              <a:t>xúc</a:t>
            </a:r>
            <a:r>
              <a:rPr lang="en-US" sz="2100" dirty="0">
                <a:solidFill>
                  <a:srgbClr val="000000"/>
                </a:solidFill>
              </a:rPr>
              <a:t> </a:t>
            </a:r>
            <a:r>
              <a:rPr lang="en-US" sz="2100" dirty="0" err="1">
                <a:solidFill>
                  <a:srgbClr val="000000"/>
                </a:solidFill>
              </a:rPr>
              <a:t>của</a:t>
            </a:r>
            <a:r>
              <a:rPr lang="en-US" sz="2100" dirty="0">
                <a:solidFill>
                  <a:srgbClr val="000000"/>
                </a:solidFill>
              </a:rPr>
              <a:t> </a:t>
            </a:r>
            <a:r>
              <a:rPr lang="en-US" sz="2100" dirty="0" err="1">
                <a:solidFill>
                  <a:srgbClr val="000000"/>
                </a:solidFill>
              </a:rPr>
              <a:t>em</a:t>
            </a:r>
            <a:r>
              <a:rPr lang="en-US" sz="2100" dirty="0">
                <a:solidFill>
                  <a:srgbClr val="000000"/>
                </a:solidFill>
              </a:rPr>
              <a:t> </a:t>
            </a:r>
            <a:r>
              <a:rPr lang="en-US" sz="2100" dirty="0" err="1">
                <a:solidFill>
                  <a:srgbClr val="000000"/>
                </a:solidFill>
              </a:rPr>
              <a:t>về</a:t>
            </a:r>
            <a:r>
              <a:rPr lang="en-US" sz="2100" dirty="0">
                <a:solidFill>
                  <a:srgbClr val="000000"/>
                </a:solidFill>
              </a:rPr>
              <a:t> </a:t>
            </a:r>
            <a:r>
              <a:rPr lang="en-US" sz="2100" dirty="0" err="1">
                <a:solidFill>
                  <a:srgbClr val="000000"/>
                </a:solidFill>
              </a:rPr>
              <a:t>tiết</a:t>
            </a:r>
            <a:r>
              <a:rPr lang="en-US" sz="2100" dirty="0">
                <a:solidFill>
                  <a:srgbClr val="000000"/>
                </a:solidFill>
              </a:rPr>
              <a:t> </a:t>
            </a:r>
            <a:r>
              <a:rPr lang="en-US" sz="2100" dirty="0" err="1">
                <a:solidFill>
                  <a:srgbClr val="000000"/>
                </a:solidFill>
              </a:rPr>
              <a:t>học</a:t>
            </a:r>
            <a:r>
              <a:rPr lang="en-US" sz="2100" dirty="0">
                <a:solidFill>
                  <a:srgbClr val="000000"/>
                </a:solidFill>
              </a:rPr>
              <a:t>.</a:t>
            </a:r>
          </a:p>
        </p:txBody>
      </p:sp>
      <p:pic>
        <p:nvPicPr>
          <p:cNvPr id="6"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1846" y="1733550"/>
            <a:ext cx="3733800" cy="3067665"/>
          </a:xfrm>
          <a:prstGeom prst="rect">
            <a:avLst/>
          </a:prstGeom>
        </p:spPr>
      </p:pic>
    </p:spTree>
    <p:extLst>
      <p:ext uri="{BB962C8B-B14F-4D97-AF65-F5344CB8AC3E}">
        <p14:creationId xmlns:p14="http://schemas.microsoft.com/office/powerpoint/2010/main" val="1969077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barn(inVertical)">
                                      <p:cBhvr>
                                        <p:cTn id="25" dur="5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barn(inVertical)">
                                      <p:cBhvr>
                                        <p:cTn id="30" dur="500"/>
                                        <p:tgtEl>
                                          <p:spTgt spid="1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barn(inVertical)">
                                      <p:cBhvr>
                                        <p:cTn id="3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143000" y="841772"/>
            <a:ext cx="6858000" cy="17907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500">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143000" y="2701528"/>
            <a:ext cx="6858000" cy="124182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800">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173428" y="211822"/>
            <a:ext cx="8797145" cy="4716341"/>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449036" y="434068"/>
            <a:ext cx="8245928" cy="4275365"/>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pic>
        <p:nvPicPr>
          <p:cNvPr id="300" name="PA_图片 3">
            <a:extLst>
              <a:ext uri="{FF2B5EF4-FFF2-40B4-BE49-F238E27FC236}">
                <a16:creationId xmlns:a16="http://schemas.microsoft.com/office/drawing/2014/main" id="{C469FE08-981A-4179-B682-19F7CF927A0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t="38478" r="13030"/>
          <a:stretch/>
        </p:blipFill>
        <p:spPr>
          <a:xfrm flipH="1" flipV="1">
            <a:off x="858749" y="3587154"/>
            <a:ext cx="2520281" cy="965450"/>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3" name="图片 302">
            <a:extLst>
              <a:ext uri="{FF2B5EF4-FFF2-40B4-BE49-F238E27FC236}">
                <a16:creationId xmlns:a16="http://schemas.microsoft.com/office/drawing/2014/main" id="{FE9F4342-9E87-4806-8DFB-4C42E60B9F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69" y="1997122"/>
            <a:ext cx="1476179" cy="2650626"/>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10"/>
          <a:stretch>
            <a:fillRect/>
          </a:stretch>
        </p:blipFill>
        <p:spPr>
          <a:xfrm rot="21321842">
            <a:off x="7228062" y="2313518"/>
            <a:ext cx="1520034" cy="2181226"/>
          </a:xfrm>
          <a:prstGeom prst="rect">
            <a:avLst/>
          </a:prstGeom>
        </p:spPr>
      </p:pic>
      <p:grpSp>
        <p:nvGrpSpPr>
          <p:cNvPr id="2" name="组合 1">
            <a:extLst>
              <a:ext uri="{FF2B5EF4-FFF2-40B4-BE49-F238E27FC236}">
                <a16:creationId xmlns:a16="http://schemas.microsoft.com/office/drawing/2014/main" id="{E2814272-7A0C-44DE-9F3C-FF744525B03C}"/>
              </a:ext>
            </a:extLst>
          </p:cNvPr>
          <p:cNvGrpSpPr/>
          <p:nvPr/>
        </p:nvGrpSpPr>
        <p:grpSpPr>
          <a:xfrm>
            <a:off x="722176" y="600636"/>
            <a:ext cx="7774482" cy="1249758"/>
            <a:chOff x="-163937" y="-133350"/>
            <a:chExt cx="12536142" cy="1666344"/>
          </a:xfrm>
        </p:grpSpPr>
        <p:pic>
          <p:nvPicPr>
            <p:cNvPr id="309" name="图片 308">
              <a:extLst>
                <a:ext uri="{FF2B5EF4-FFF2-40B4-BE49-F238E27FC236}">
                  <a16:creationId xmlns:a16="http://schemas.microsoft.com/office/drawing/2014/main" id="{EE4C464C-5356-4FB9-81B7-562483095F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a:off x="-163937" y="-133350"/>
              <a:ext cx="3272145" cy="1480457"/>
            </a:xfrm>
            <a:prstGeom prst="rect">
              <a:avLst/>
            </a:prstGeom>
          </p:spPr>
        </p:pic>
        <p:pic>
          <p:nvPicPr>
            <p:cNvPr id="310" name="图片 309">
              <a:extLst>
                <a:ext uri="{FF2B5EF4-FFF2-40B4-BE49-F238E27FC236}">
                  <a16:creationId xmlns:a16="http://schemas.microsoft.com/office/drawing/2014/main" id="{3AFD844A-6445-45DF-851C-2A8A53119A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2549"/>
            <a:stretch/>
          </p:blipFill>
          <p:spPr>
            <a:xfrm flipH="1">
              <a:off x="9100061" y="-133350"/>
              <a:ext cx="3272144" cy="1480457"/>
            </a:xfrm>
            <a:prstGeom prst="rect">
              <a:avLst/>
            </a:prstGeom>
          </p:spPr>
        </p:pic>
        <p:grpSp>
          <p:nvGrpSpPr>
            <p:cNvPr id="311" name="组合 310">
              <a:extLst>
                <a:ext uri="{FF2B5EF4-FFF2-40B4-BE49-F238E27FC236}">
                  <a16:creationId xmlns:a16="http://schemas.microsoft.com/office/drawing/2014/main" id="{410BA2A1-1883-4035-A77F-0EF1E4276336}"/>
                </a:ext>
              </a:extLst>
            </p:cNvPr>
            <p:cNvGrpSpPr/>
            <p:nvPr/>
          </p:nvGrpSpPr>
          <p:grpSpPr>
            <a:xfrm>
              <a:off x="2827543" y="-77378"/>
              <a:ext cx="6923900" cy="1610372"/>
              <a:chOff x="3149380" y="-94000"/>
              <a:chExt cx="6365320" cy="1480457"/>
            </a:xfrm>
          </p:grpSpPr>
          <p:pic>
            <p:nvPicPr>
              <p:cNvPr id="312" name="图片 311">
                <a:extLst>
                  <a:ext uri="{FF2B5EF4-FFF2-40B4-BE49-F238E27FC236}">
                    <a16:creationId xmlns:a16="http://schemas.microsoft.com/office/drawing/2014/main" id="{1491A8DE-CDD2-4CDB-998B-63C36822C3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549"/>
              <a:stretch/>
            </p:blipFill>
            <p:spPr>
              <a:xfrm flipH="1">
                <a:off x="3149380" y="-94000"/>
                <a:ext cx="3272144" cy="1480457"/>
              </a:xfrm>
              <a:prstGeom prst="rect">
                <a:avLst/>
              </a:prstGeom>
            </p:spPr>
          </p:pic>
          <p:pic>
            <p:nvPicPr>
              <p:cNvPr id="313" name="图片 312">
                <a:extLst>
                  <a:ext uri="{FF2B5EF4-FFF2-40B4-BE49-F238E27FC236}">
                    <a16:creationId xmlns:a16="http://schemas.microsoft.com/office/drawing/2014/main" id="{1DA3458F-4974-4CC6-9E77-0F0163FA77F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2549"/>
              <a:stretch/>
            </p:blipFill>
            <p:spPr>
              <a:xfrm>
                <a:off x="6242556" y="-94000"/>
                <a:ext cx="3272144" cy="1480457"/>
              </a:xfrm>
              <a:prstGeom prst="rect">
                <a:avLst/>
              </a:prstGeom>
            </p:spPr>
          </p:pic>
        </p:gr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sp>
        <p:nvSpPr>
          <p:cNvPr id="3" name="TextBox 2">
            <a:extLst>
              <a:ext uri="{FF2B5EF4-FFF2-40B4-BE49-F238E27FC236}">
                <a16:creationId xmlns:a16="http://schemas.microsoft.com/office/drawing/2014/main" id="{94B793D8-E591-48B8-9F26-EFA353098046}"/>
              </a:ext>
            </a:extLst>
          </p:cNvPr>
          <p:cNvSpPr txBox="1"/>
          <p:nvPr/>
        </p:nvSpPr>
        <p:spPr>
          <a:xfrm>
            <a:off x="1412518" y="2409795"/>
            <a:ext cx="5784346" cy="1077218"/>
          </a:xfrm>
          <a:prstGeom prst="rect">
            <a:avLst/>
          </a:prstGeom>
          <a:noFill/>
        </p:spPr>
        <p:txBody>
          <a:bodyPr wrap="square" rtlCol="0">
            <a:spAutoFit/>
          </a:bodyPr>
          <a:lstStyle/>
          <a:p>
            <a:pPr algn="ctr" defTabSz="342900"/>
            <a:r>
              <a:rPr lang="en-US" sz="3200" dirty="0">
                <a:solidFill>
                  <a:srgbClr val="C0504D">
                    <a:lumMod val="50000"/>
                  </a:srgbClr>
                </a:solidFill>
                <a:latin typeface="Times New Roman" panose="02020603050405020304" pitchFamily="18" charset="0"/>
                <a:cs typeface="Times New Roman" panose="02020603050405020304" pitchFamily="18" charset="0"/>
              </a:rPr>
              <a:t>TRÌNH BÀY ĐOẠN VĂN VÀO VỞ BÀI TẬP TIẾNG VIỆT</a:t>
            </a:r>
            <a:endParaRPr lang="en-GB" sz="3200" dirty="0">
              <a:solidFill>
                <a:srgbClr val="C0504D">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0453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112F5CD4-0BCB-4C53-9933-3961283ED10A}"/>
              </a:ext>
            </a:extLst>
          </p:cNvPr>
          <p:cNvSpPr txBox="1">
            <a:spLocks/>
          </p:cNvSpPr>
          <p:nvPr/>
        </p:nvSpPr>
        <p:spPr>
          <a:xfrm>
            <a:off x="1143000" y="841772"/>
            <a:ext cx="6858000" cy="17907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500">
                <a:solidFill>
                  <a:prstClr val="black"/>
                </a:solidFill>
              </a:rPr>
              <a:t>单击此处编辑母版标题样式</a:t>
            </a:r>
          </a:p>
        </p:txBody>
      </p:sp>
      <p:sp>
        <p:nvSpPr>
          <p:cNvPr id="6" name="副标题 2">
            <a:extLst>
              <a:ext uri="{FF2B5EF4-FFF2-40B4-BE49-F238E27FC236}">
                <a16:creationId xmlns:a16="http://schemas.microsoft.com/office/drawing/2014/main" id="{C98D5BBF-6B08-4907-B9A8-E6B29D9D3996}"/>
              </a:ext>
            </a:extLst>
          </p:cNvPr>
          <p:cNvSpPr txBox="1">
            <a:spLocks/>
          </p:cNvSpPr>
          <p:nvPr/>
        </p:nvSpPr>
        <p:spPr>
          <a:xfrm>
            <a:off x="1143000" y="2701528"/>
            <a:ext cx="6858000" cy="124182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800">
                <a:solidFill>
                  <a:prstClr val="black"/>
                </a:solidFill>
              </a:rPr>
              <a:t>单击此处编辑母版副标题样式</a:t>
            </a:r>
          </a:p>
        </p:txBody>
      </p:sp>
      <p:grpSp>
        <p:nvGrpSpPr>
          <p:cNvPr id="7" name="组合 6">
            <a:extLst>
              <a:ext uri="{FF2B5EF4-FFF2-40B4-BE49-F238E27FC236}">
                <a16:creationId xmlns:a16="http://schemas.microsoft.com/office/drawing/2014/main" id="{42CFE0B0-6A88-4B84-99DA-2FDA890654A1}"/>
              </a:ext>
            </a:extLst>
          </p:cNvPr>
          <p:cNvGrpSpPr/>
          <p:nvPr/>
        </p:nvGrpSpPr>
        <p:grpSpPr>
          <a:xfrm>
            <a:off x="173428" y="211822"/>
            <a:ext cx="8797145" cy="4716341"/>
            <a:chOff x="231237" y="282428"/>
            <a:chExt cx="11729526" cy="6288455"/>
          </a:xfrm>
        </p:grpSpPr>
        <p:grpSp>
          <p:nvGrpSpPr>
            <p:cNvPr id="8" name="组合 7">
              <a:extLst>
                <a:ext uri="{FF2B5EF4-FFF2-40B4-BE49-F238E27FC236}">
                  <a16:creationId xmlns:a16="http://schemas.microsoft.com/office/drawing/2014/main" id="{5274A29F-075B-4B48-9EF1-A56E45599081}"/>
                </a:ext>
              </a:extLst>
            </p:cNvPr>
            <p:cNvGrpSpPr/>
            <p:nvPr/>
          </p:nvGrpSpPr>
          <p:grpSpPr>
            <a:xfrm>
              <a:off x="231237" y="282428"/>
              <a:ext cx="11729526" cy="295422"/>
              <a:chOff x="231237" y="358628"/>
              <a:chExt cx="11729526" cy="295422"/>
            </a:xfrm>
          </p:grpSpPr>
          <p:sp>
            <p:nvSpPr>
              <p:cNvPr id="273" name="矩形 272">
                <a:extLst>
                  <a:ext uri="{FF2B5EF4-FFF2-40B4-BE49-F238E27FC236}">
                    <a16:creationId xmlns:a16="http://schemas.microsoft.com/office/drawing/2014/main" id="{29B43127-4154-49F8-9083-88E5C167241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4" name="矩形 273">
                <a:extLst>
                  <a:ext uri="{FF2B5EF4-FFF2-40B4-BE49-F238E27FC236}">
                    <a16:creationId xmlns:a16="http://schemas.microsoft.com/office/drawing/2014/main" id="{98F9C61E-FE5F-41C4-A99D-031CE6C0109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5" name="矩形 274">
                <a:extLst>
                  <a:ext uri="{FF2B5EF4-FFF2-40B4-BE49-F238E27FC236}">
                    <a16:creationId xmlns:a16="http://schemas.microsoft.com/office/drawing/2014/main" id="{24881099-DA91-4386-AA31-2D1EC77DD08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6" name="矩形 275">
                <a:extLst>
                  <a:ext uri="{FF2B5EF4-FFF2-40B4-BE49-F238E27FC236}">
                    <a16:creationId xmlns:a16="http://schemas.microsoft.com/office/drawing/2014/main" id="{585D2E06-5496-493D-94C8-C4CC0807FE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7" name="矩形 276">
                <a:extLst>
                  <a:ext uri="{FF2B5EF4-FFF2-40B4-BE49-F238E27FC236}">
                    <a16:creationId xmlns:a16="http://schemas.microsoft.com/office/drawing/2014/main" id="{06DFF769-48E7-4F5C-9C7D-A4FF50A87BF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8" name="矩形 277">
                <a:extLst>
                  <a:ext uri="{FF2B5EF4-FFF2-40B4-BE49-F238E27FC236}">
                    <a16:creationId xmlns:a16="http://schemas.microsoft.com/office/drawing/2014/main" id="{5E8824AB-1923-42A4-A58B-B8900A8F312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9" name="矩形 278">
                <a:extLst>
                  <a:ext uri="{FF2B5EF4-FFF2-40B4-BE49-F238E27FC236}">
                    <a16:creationId xmlns:a16="http://schemas.microsoft.com/office/drawing/2014/main" id="{7FFDCD7F-2E68-438D-9354-43F4C7EDF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0" name="矩形 279">
                <a:extLst>
                  <a:ext uri="{FF2B5EF4-FFF2-40B4-BE49-F238E27FC236}">
                    <a16:creationId xmlns:a16="http://schemas.microsoft.com/office/drawing/2014/main" id="{99546BCD-A32E-4D19-ADE8-A78E33BF84BC}"/>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1" name="矩形 280">
                <a:extLst>
                  <a:ext uri="{FF2B5EF4-FFF2-40B4-BE49-F238E27FC236}">
                    <a16:creationId xmlns:a16="http://schemas.microsoft.com/office/drawing/2014/main" id="{126E39BE-666B-4CD4-91C9-BB3F850ADA4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2" name="矩形 281">
                <a:extLst>
                  <a:ext uri="{FF2B5EF4-FFF2-40B4-BE49-F238E27FC236}">
                    <a16:creationId xmlns:a16="http://schemas.microsoft.com/office/drawing/2014/main" id="{BA4121A4-7036-4DD0-9000-60204F66F77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3" name="矩形 282">
                <a:extLst>
                  <a:ext uri="{FF2B5EF4-FFF2-40B4-BE49-F238E27FC236}">
                    <a16:creationId xmlns:a16="http://schemas.microsoft.com/office/drawing/2014/main" id="{8F1024DC-DFD9-4E31-8BC0-A8AC82639BD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4" name="矩形 283">
                <a:extLst>
                  <a:ext uri="{FF2B5EF4-FFF2-40B4-BE49-F238E27FC236}">
                    <a16:creationId xmlns:a16="http://schemas.microsoft.com/office/drawing/2014/main" id="{E63C49C5-AAC7-4DBD-8F18-BEC6F3520D5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5" name="矩形 284">
                <a:extLst>
                  <a:ext uri="{FF2B5EF4-FFF2-40B4-BE49-F238E27FC236}">
                    <a16:creationId xmlns:a16="http://schemas.microsoft.com/office/drawing/2014/main" id="{D96F82BC-62EF-4340-AF54-6F17BCE50DA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6" name="矩形 285">
                <a:extLst>
                  <a:ext uri="{FF2B5EF4-FFF2-40B4-BE49-F238E27FC236}">
                    <a16:creationId xmlns:a16="http://schemas.microsoft.com/office/drawing/2014/main" id="{EEBB90B5-138F-4F4A-B694-02E3C0C4B7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7" name="矩形 286">
                <a:extLst>
                  <a:ext uri="{FF2B5EF4-FFF2-40B4-BE49-F238E27FC236}">
                    <a16:creationId xmlns:a16="http://schemas.microsoft.com/office/drawing/2014/main" id="{D332F009-2F6E-4C1F-8D79-0FFE6897C5A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8" name="矩形 287">
                <a:extLst>
                  <a:ext uri="{FF2B5EF4-FFF2-40B4-BE49-F238E27FC236}">
                    <a16:creationId xmlns:a16="http://schemas.microsoft.com/office/drawing/2014/main" id="{4347632A-B52B-49BE-A642-2269C51EEC3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9" name="矩形 288">
                <a:extLst>
                  <a:ext uri="{FF2B5EF4-FFF2-40B4-BE49-F238E27FC236}">
                    <a16:creationId xmlns:a16="http://schemas.microsoft.com/office/drawing/2014/main" id="{4A85DCEA-B16D-4D12-926D-730B2A2FDE1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0" name="矩形 289">
                <a:extLst>
                  <a:ext uri="{FF2B5EF4-FFF2-40B4-BE49-F238E27FC236}">
                    <a16:creationId xmlns:a16="http://schemas.microsoft.com/office/drawing/2014/main" id="{3665FF00-1FA2-4CC5-AC5A-B98AEBA44C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1" name="矩形 290">
                <a:extLst>
                  <a:ext uri="{FF2B5EF4-FFF2-40B4-BE49-F238E27FC236}">
                    <a16:creationId xmlns:a16="http://schemas.microsoft.com/office/drawing/2014/main" id="{C4BF31A0-5FF8-4225-A225-E983BFC2844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2" name="矩形 291">
                <a:extLst>
                  <a:ext uri="{FF2B5EF4-FFF2-40B4-BE49-F238E27FC236}">
                    <a16:creationId xmlns:a16="http://schemas.microsoft.com/office/drawing/2014/main" id="{4A0F03D0-F0D3-4786-8A44-7BF01CC105C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3" name="矩形 292">
                <a:extLst>
                  <a:ext uri="{FF2B5EF4-FFF2-40B4-BE49-F238E27FC236}">
                    <a16:creationId xmlns:a16="http://schemas.microsoft.com/office/drawing/2014/main" id="{4C7A1DF1-F4B5-45DA-9232-F6905566A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4" name="矩形 293">
                <a:extLst>
                  <a:ext uri="{FF2B5EF4-FFF2-40B4-BE49-F238E27FC236}">
                    <a16:creationId xmlns:a16="http://schemas.microsoft.com/office/drawing/2014/main" id="{513888D2-BB6E-4C03-BAEE-422C423AE7D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5" name="矩形 294">
                <a:extLst>
                  <a:ext uri="{FF2B5EF4-FFF2-40B4-BE49-F238E27FC236}">
                    <a16:creationId xmlns:a16="http://schemas.microsoft.com/office/drawing/2014/main" id="{941304DB-C8D2-47DA-B80A-2020735C7C5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9" name="组合 8">
              <a:extLst>
                <a:ext uri="{FF2B5EF4-FFF2-40B4-BE49-F238E27FC236}">
                  <a16:creationId xmlns:a16="http://schemas.microsoft.com/office/drawing/2014/main" id="{012973FA-933B-4CAC-BEA1-64C30BDAD76F}"/>
                </a:ext>
              </a:extLst>
            </p:cNvPr>
            <p:cNvGrpSpPr/>
            <p:nvPr/>
          </p:nvGrpSpPr>
          <p:grpSpPr>
            <a:xfrm>
              <a:off x="231237" y="827249"/>
              <a:ext cx="11729526" cy="295422"/>
              <a:chOff x="231237" y="358628"/>
              <a:chExt cx="11729526" cy="295422"/>
            </a:xfrm>
          </p:grpSpPr>
          <p:sp>
            <p:nvSpPr>
              <p:cNvPr id="250" name="矩形 249">
                <a:extLst>
                  <a:ext uri="{FF2B5EF4-FFF2-40B4-BE49-F238E27FC236}">
                    <a16:creationId xmlns:a16="http://schemas.microsoft.com/office/drawing/2014/main" id="{A504E20E-B6C9-4B6D-9842-2D494C85B5B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1" name="矩形 250">
                <a:extLst>
                  <a:ext uri="{FF2B5EF4-FFF2-40B4-BE49-F238E27FC236}">
                    <a16:creationId xmlns:a16="http://schemas.microsoft.com/office/drawing/2014/main" id="{724E9B44-9B77-452F-BB2A-D513F593966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2" name="矩形 251">
                <a:extLst>
                  <a:ext uri="{FF2B5EF4-FFF2-40B4-BE49-F238E27FC236}">
                    <a16:creationId xmlns:a16="http://schemas.microsoft.com/office/drawing/2014/main" id="{ECF45FFF-75CA-4B66-8C04-4804EE0E7BF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3" name="矩形 252">
                <a:extLst>
                  <a:ext uri="{FF2B5EF4-FFF2-40B4-BE49-F238E27FC236}">
                    <a16:creationId xmlns:a16="http://schemas.microsoft.com/office/drawing/2014/main" id="{FCCAC1AB-D8B1-429C-A394-34894AEC666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4" name="矩形 253">
                <a:extLst>
                  <a:ext uri="{FF2B5EF4-FFF2-40B4-BE49-F238E27FC236}">
                    <a16:creationId xmlns:a16="http://schemas.microsoft.com/office/drawing/2014/main" id="{D484ED36-05CF-40D8-88D1-F9FB2484F48D}"/>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5" name="矩形 254">
                <a:extLst>
                  <a:ext uri="{FF2B5EF4-FFF2-40B4-BE49-F238E27FC236}">
                    <a16:creationId xmlns:a16="http://schemas.microsoft.com/office/drawing/2014/main" id="{FC36F2BA-0010-4D5D-A62E-9BC0AF4093D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6" name="矩形 255">
                <a:extLst>
                  <a:ext uri="{FF2B5EF4-FFF2-40B4-BE49-F238E27FC236}">
                    <a16:creationId xmlns:a16="http://schemas.microsoft.com/office/drawing/2014/main" id="{BDF507BA-C400-4DAF-AFFC-4B01EC7119D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7" name="矩形 256">
                <a:extLst>
                  <a:ext uri="{FF2B5EF4-FFF2-40B4-BE49-F238E27FC236}">
                    <a16:creationId xmlns:a16="http://schemas.microsoft.com/office/drawing/2014/main" id="{0673167D-9958-4314-8BF9-3CC1B3753FB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8" name="矩形 257">
                <a:extLst>
                  <a:ext uri="{FF2B5EF4-FFF2-40B4-BE49-F238E27FC236}">
                    <a16:creationId xmlns:a16="http://schemas.microsoft.com/office/drawing/2014/main" id="{BD54E770-3055-4A00-A728-CD708CF9C9E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9" name="矩形 258">
                <a:extLst>
                  <a:ext uri="{FF2B5EF4-FFF2-40B4-BE49-F238E27FC236}">
                    <a16:creationId xmlns:a16="http://schemas.microsoft.com/office/drawing/2014/main" id="{7CF39D58-D1B2-4994-B610-74FDFDD69AF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0" name="矩形 259">
                <a:extLst>
                  <a:ext uri="{FF2B5EF4-FFF2-40B4-BE49-F238E27FC236}">
                    <a16:creationId xmlns:a16="http://schemas.microsoft.com/office/drawing/2014/main" id="{FBCC8377-78B4-4F7F-98EF-7439FFD3EA9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1" name="矩形 260">
                <a:extLst>
                  <a:ext uri="{FF2B5EF4-FFF2-40B4-BE49-F238E27FC236}">
                    <a16:creationId xmlns:a16="http://schemas.microsoft.com/office/drawing/2014/main" id="{2C19E89C-558F-4676-855B-F1239D9F736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2" name="矩形 261">
                <a:extLst>
                  <a:ext uri="{FF2B5EF4-FFF2-40B4-BE49-F238E27FC236}">
                    <a16:creationId xmlns:a16="http://schemas.microsoft.com/office/drawing/2014/main" id="{323A624D-0499-4747-A732-B0314F0721F7}"/>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3" name="矩形 262">
                <a:extLst>
                  <a:ext uri="{FF2B5EF4-FFF2-40B4-BE49-F238E27FC236}">
                    <a16:creationId xmlns:a16="http://schemas.microsoft.com/office/drawing/2014/main" id="{DA9C29F7-D45C-47BC-8C98-B49737BF193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4" name="矩形 263">
                <a:extLst>
                  <a:ext uri="{FF2B5EF4-FFF2-40B4-BE49-F238E27FC236}">
                    <a16:creationId xmlns:a16="http://schemas.microsoft.com/office/drawing/2014/main" id="{814ABA14-9E27-491B-B66C-796F9210D03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5" name="矩形 264">
                <a:extLst>
                  <a:ext uri="{FF2B5EF4-FFF2-40B4-BE49-F238E27FC236}">
                    <a16:creationId xmlns:a16="http://schemas.microsoft.com/office/drawing/2014/main" id="{C95FEEE6-5A38-4742-978F-9DC847B7880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6" name="矩形 265">
                <a:extLst>
                  <a:ext uri="{FF2B5EF4-FFF2-40B4-BE49-F238E27FC236}">
                    <a16:creationId xmlns:a16="http://schemas.microsoft.com/office/drawing/2014/main" id="{A93EF795-EAAF-4C28-BC0B-8B4023292F7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7" name="矩形 266">
                <a:extLst>
                  <a:ext uri="{FF2B5EF4-FFF2-40B4-BE49-F238E27FC236}">
                    <a16:creationId xmlns:a16="http://schemas.microsoft.com/office/drawing/2014/main" id="{5698CDCB-E04B-45B3-B31D-EE530E88BB8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8" name="矩形 267">
                <a:extLst>
                  <a:ext uri="{FF2B5EF4-FFF2-40B4-BE49-F238E27FC236}">
                    <a16:creationId xmlns:a16="http://schemas.microsoft.com/office/drawing/2014/main" id="{23C34F42-0102-4E00-B74C-2642BF9FEC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9" name="矩形 268">
                <a:extLst>
                  <a:ext uri="{FF2B5EF4-FFF2-40B4-BE49-F238E27FC236}">
                    <a16:creationId xmlns:a16="http://schemas.microsoft.com/office/drawing/2014/main" id="{E2557B53-55DC-4F6E-9749-A8E44F59749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0" name="矩形 269">
                <a:extLst>
                  <a:ext uri="{FF2B5EF4-FFF2-40B4-BE49-F238E27FC236}">
                    <a16:creationId xmlns:a16="http://schemas.microsoft.com/office/drawing/2014/main" id="{F6E441FF-0AB9-45B7-B922-8E97F41795E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1" name="矩形 270">
                <a:extLst>
                  <a:ext uri="{FF2B5EF4-FFF2-40B4-BE49-F238E27FC236}">
                    <a16:creationId xmlns:a16="http://schemas.microsoft.com/office/drawing/2014/main" id="{D539934F-B5C2-47E1-A27E-A441B3941F5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2" name="矩形 271">
                <a:extLst>
                  <a:ext uri="{FF2B5EF4-FFF2-40B4-BE49-F238E27FC236}">
                    <a16:creationId xmlns:a16="http://schemas.microsoft.com/office/drawing/2014/main" id="{25C1DFF2-A709-4CD0-9CC3-29ADB828BE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0" name="组合 9">
              <a:extLst>
                <a:ext uri="{FF2B5EF4-FFF2-40B4-BE49-F238E27FC236}">
                  <a16:creationId xmlns:a16="http://schemas.microsoft.com/office/drawing/2014/main" id="{F1E50901-8B63-4964-974F-FC74567835FA}"/>
                </a:ext>
              </a:extLst>
            </p:cNvPr>
            <p:cNvGrpSpPr/>
            <p:nvPr/>
          </p:nvGrpSpPr>
          <p:grpSpPr>
            <a:xfrm>
              <a:off x="231237" y="1372070"/>
              <a:ext cx="11729526" cy="295422"/>
              <a:chOff x="231237" y="358628"/>
              <a:chExt cx="11729526" cy="295422"/>
            </a:xfrm>
          </p:grpSpPr>
          <p:sp>
            <p:nvSpPr>
              <p:cNvPr id="227" name="矩形 226">
                <a:extLst>
                  <a:ext uri="{FF2B5EF4-FFF2-40B4-BE49-F238E27FC236}">
                    <a16:creationId xmlns:a16="http://schemas.microsoft.com/office/drawing/2014/main" id="{A7BFA037-7242-4FC5-975C-A8DDC579F7F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8" name="矩形 227">
                <a:extLst>
                  <a:ext uri="{FF2B5EF4-FFF2-40B4-BE49-F238E27FC236}">
                    <a16:creationId xmlns:a16="http://schemas.microsoft.com/office/drawing/2014/main" id="{7B5DD28D-08CB-4C29-9321-2A068AF87E0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9" name="矩形 228">
                <a:extLst>
                  <a:ext uri="{FF2B5EF4-FFF2-40B4-BE49-F238E27FC236}">
                    <a16:creationId xmlns:a16="http://schemas.microsoft.com/office/drawing/2014/main" id="{19E30F64-ACE9-4FCB-A6DE-8F6EDECB383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0" name="矩形 229">
                <a:extLst>
                  <a:ext uri="{FF2B5EF4-FFF2-40B4-BE49-F238E27FC236}">
                    <a16:creationId xmlns:a16="http://schemas.microsoft.com/office/drawing/2014/main" id="{BBE2006F-2D0F-45C6-9C65-1B491D2820C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1" name="矩形 230">
                <a:extLst>
                  <a:ext uri="{FF2B5EF4-FFF2-40B4-BE49-F238E27FC236}">
                    <a16:creationId xmlns:a16="http://schemas.microsoft.com/office/drawing/2014/main" id="{6FE386A1-8EB2-47AC-80DC-DFD49BE1465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2" name="矩形 231">
                <a:extLst>
                  <a:ext uri="{FF2B5EF4-FFF2-40B4-BE49-F238E27FC236}">
                    <a16:creationId xmlns:a16="http://schemas.microsoft.com/office/drawing/2014/main" id="{BBAF9048-FF0B-4E9E-B521-1561753C8F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3" name="矩形 232">
                <a:extLst>
                  <a:ext uri="{FF2B5EF4-FFF2-40B4-BE49-F238E27FC236}">
                    <a16:creationId xmlns:a16="http://schemas.microsoft.com/office/drawing/2014/main" id="{7E5EF6A7-2982-449D-B9F5-D5063D28ECC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4" name="矩形 233">
                <a:extLst>
                  <a:ext uri="{FF2B5EF4-FFF2-40B4-BE49-F238E27FC236}">
                    <a16:creationId xmlns:a16="http://schemas.microsoft.com/office/drawing/2014/main" id="{A9BE5E12-753D-41F6-93B3-CB38F8E3092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5" name="矩形 234">
                <a:extLst>
                  <a:ext uri="{FF2B5EF4-FFF2-40B4-BE49-F238E27FC236}">
                    <a16:creationId xmlns:a16="http://schemas.microsoft.com/office/drawing/2014/main" id="{ACEB04FC-F1A1-480D-9F63-1F6B2654AB8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6" name="矩形 235">
                <a:extLst>
                  <a:ext uri="{FF2B5EF4-FFF2-40B4-BE49-F238E27FC236}">
                    <a16:creationId xmlns:a16="http://schemas.microsoft.com/office/drawing/2014/main" id="{E41BEF34-8FA9-48CC-BE99-54513C6AE21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7" name="矩形 236">
                <a:extLst>
                  <a:ext uri="{FF2B5EF4-FFF2-40B4-BE49-F238E27FC236}">
                    <a16:creationId xmlns:a16="http://schemas.microsoft.com/office/drawing/2014/main" id="{7954AD63-3D6F-4D05-B2CD-95905CD0CCC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8" name="矩形 237">
                <a:extLst>
                  <a:ext uri="{FF2B5EF4-FFF2-40B4-BE49-F238E27FC236}">
                    <a16:creationId xmlns:a16="http://schemas.microsoft.com/office/drawing/2014/main" id="{7B5095A7-8CD2-4912-99AD-0DF5D662031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9" name="矩形 238">
                <a:extLst>
                  <a:ext uri="{FF2B5EF4-FFF2-40B4-BE49-F238E27FC236}">
                    <a16:creationId xmlns:a16="http://schemas.microsoft.com/office/drawing/2014/main" id="{0B775621-7B31-42F7-B13C-EBBD0848A0E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0" name="矩形 239">
                <a:extLst>
                  <a:ext uri="{FF2B5EF4-FFF2-40B4-BE49-F238E27FC236}">
                    <a16:creationId xmlns:a16="http://schemas.microsoft.com/office/drawing/2014/main" id="{0CA75BEA-F188-4412-B468-455EEEE0F47F}"/>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1" name="矩形 240">
                <a:extLst>
                  <a:ext uri="{FF2B5EF4-FFF2-40B4-BE49-F238E27FC236}">
                    <a16:creationId xmlns:a16="http://schemas.microsoft.com/office/drawing/2014/main" id="{C8234D1E-4E65-4759-B400-042A4510C6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2" name="矩形 241">
                <a:extLst>
                  <a:ext uri="{FF2B5EF4-FFF2-40B4-BE49-F238E27FC236}">
                    <a16:creationId xmlns:a16="http://schemas.microsoft.com/office/drawing/2014/main" id="{462CE0B8-7779-431C-A8C1-F69690581FB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3" name="矩形 242">
                <a:extLst>
                  <a:ext uri="{FF2B5EF4-FFF2-40B4-BE49-F238E27FC236}">
                    <a16:creationId xmlns:a16="http://schemas.microsoft.com/office/drawing/2014/main" id="{95D3A9FC-C1B9-4AC0-8F5A-E4F13F66A5C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4" name="矩形 243">
                <a:extLst>
                  <a:ext uri="{FF2B5EF4-FFF2-40B4-BE49-F238E27FC236}">
                    <a16:creationId xmlns:a16="http://schemas.microsoft.com/office/drawing/2014/main" id="{B825CC77-9162-47D3-A74F-DD509DF946F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5" name="矩形 244">
                <a:extLst>
                  <a:ext uri="{FF2B5EF4-FFF2-40B4-BE49-F238E27FC236}">
                    <a16:creationId xmlns:a16="http://schemas.microsoft.com/office/drawing/2014/main" id="{1BE36F76-1412-4E96-8E52-0D47D9210DB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6" name="矩形 245">
                <a:extLst>
                  <a:ext uri="{FF2B5EF4-FFF2-40B4-BE49-F238E27FC236}">
                    <a16:creationId xmlns:a16="http://schemas.microsoft.com/office/drawing/2014/main" id="{AD4E2A0A-406C-4496-990E-F86BB285597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7" name="矩形 246">
                <a:extLst>
                  <a:ext uri="{FF2B5EF4-FFF2-40B4-BE49-F238E27FC236}">
                    <a16:creationId xmlns:a16="http://schemas.microsoft.com/office/drawing/2014/main" id="{AA05B86B-94FE-45CB-87D3-42E31D03EF2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8" name="矩形 247">
                <a:extLst>
                  <a:ext uri="{FF2B5EF4-FFF2-40B4-BE49-F238E27FC236}">
                    <a16:creationId xmlns:a16="http://schemas.microsoft.com/office/drawing/2014/main" id="{E0207250-197F-45BB-83C7-6A1F4668A6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9" name="矩形 248">
                <a:extLst>
                  <a:ext uri="{FF2B5EF4-FFF2-40B4-BE49-F238E27FC236}">
                    <a16:creationId xmlns:a16="http://schemas.microsoft.com/office/drawing/2014/main" id="{26335983-D3AB-4750-A217-B329C07056BD}"/>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1" name="组合 10">
              <a:extLst>
                <a:ext uri="{FF2B5EF4-FFF2-40B4-BE49-F238E27FC236}">
                  <a16:creationId xmlns:a16="http://schemas.microsoft.com/office/drawing/2014/main" id="{3D6AE57F-16A6-4DAC-B77D-D4C4E8C07FF6}"/>
                </a:ext>
              </a:extLst>
            </p:cNvPr>
            <p:cNvGrpSpPr/>
            <p:nvPr/>
          </p:nvGrpSpPr>
          <p:grpSpPr>
            <a:xfrm>
              <a:off x="231237" y="1916891"/>
              <a:ext cx="11729526" cy="295422"/>
              <a:chOff x="231237" y="358628"/>
              <a:chExt cx="11729526" cy="295422"/>
            </a:xfrm>
          </p:grpSpPr>
          <p:sp>
            <p:nvSpPr>
              <p:cNvPr id="204" name="矩形 203">
                <a:extLst>
                  <a:ext uri="{FF2B5EF4-FFF2-40B4-BE49-F238E27FC236}">
                    <a16:creationId xmlns:a16="http://schemas.microsoft.com/office/drawing/2014/main" id="{81DAC7BD-7869-4B70-B364-6038260DAF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5" name="矩形 204">
                <a:extLst>
                  <a:ext uri="{FF2B5EF4-FFF2-40B4-BE49-F238E27FC236}">
                    <a16:creationId xmlns:a16="http://schemas.microsoft.com/office/drawing/2014/main" id="{332B19C4-E027-4323-A386-4985B463976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6" name="矩形 205">
                <a:extLst>
                  <a:ext uri="{FF2B5EF4-FFF2-40B4-BE49-F238E27FC236}">
                    <a16:creationId xmlns:a16="http://schemas.microsoft.com/office/drawing/2014/main" id="{0D575E81-3663-4B91-AF1C-1A2000748E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7" name="矩形 206">
                <a:extLst>
                  <a:ext uri="{FF2B5EF4-FFF2-40B4-BE49-F238E27FC236}">
                    <a16:creationId xmlns:a16="http://schemas.microsoft.com/office/drawing/2014/main" id="{9B291643-B756-4D60-9B10-EFEC7284E85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8" name="矩形 207">
                <a:extLst>
                  <a:ext uri="{FF2B5EF4-FFF2-40B4-BE49-F238E27FC236}">
                    <a16:creationId xmlns:a16="http://schemas.microsoft.com/office/drawing/2014/main" id="{3281DB5C-E26C-4805-9544-A5D63079F30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9" name="矩形 208">
                <a:extLst>
                  <a:ext uri="{FF2B5EF4-FFF2-40B4-BE49-F238E27FC236}">
                    <a16:creationId xmlns:a16="http://schemas.microsoft.com/office/drawing/2014/main" id="{72DDBA36-6DD5-4C81-AB14-8CDF96582A5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0" name="矩形 209">
                <a:extLst>
                  <a:ext uri="{FF2B5EF4-FFF2-40B4-BE49-F238E27FC236}">
                    <a16:creationId xmlns:a16="http://schemas.microsoft.com/office/drawing/2014/main" id="{0219A6EE-66D2-4765-BE89-558088F4497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1" name="矩形 210">
                <a:extLst>
                  <a:ext uri="{FF2B5EF4-FFF2-40B4-BE49-F238E27FC236}">
                    <a16:creationId xmlns:a16="http://schemas.microsoft.com/office/drawing/2014/main" id="{E249FEA6-92D1-48AA-B8DB-621C038C15E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2" name="矩形 211">
                <a:extLst>
                  <a:ext uri="{FF2B5EF4-FFF2-40B4-BE49-F238E27FC236}">
                    <a16:creationId xmlns:a16="http://schemas.microsoft.com/office/drawing/2014/main" id="{07EE54B1-4AAE-403B-9593-4444721253AC}"/>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3" name="矩形 212">
                <a:extLst>
                  <a:ext uri="{FF2B5EF4-FFF2-40B4-BE49-F238E27FC236}">
                    <a16:creationId xmlns:a16="http://schemas.microsoft.com/office/drawing/2014/main" id="{A4C69F83-AB04-4A46-93E2-710C724F47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4" name="矩形 213">
                <a:extLst>
                  <a:ext uri="{FF2B5EF4-FFF2-40B4-BE49-F238E27FC236}">
                    <a16:creationId xmlns:a16="http://schemas.microsoft.com/office/drawing/2014/main" id="{45C1921F-D5D5-4A26-AD26-76BA0B54892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5" name="矩形 214">
                <a:extLst>
                  <a:ext uri="{FF2B5EF4-FFF2-40B4-BE49-F238E27FC236}">
                    <a16:creationId xmlns:a16="http://schemas.microsoft.com/office/drawing/2014/main" id="{C7F69226-EDB8-42AC-846F-9B8BD57714B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6" name="矩形 215">
                <a:extLst>
                  <a:ext uri="{FF2B5EF4-FFF2-40B4-BE49-F238E27FC236}">
                    <a16:creationId xmlns:a16="http://schemas.microsoft.com/office/drawing/2014/main" id="{B0321AEF-92D9-410A-B6B7-2341A7F0CA3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7" name="矩形 216">
                <a:extLst>
                  <a:ext uri="{FF2B5EF4-FFF2-40B4-BE49-F238E27FC236}">
                    <a16:creationId xmlns:a16="http://schemas.microsoft.com/office/drawing/2014/main" id="{65B0F338-70B7-4ACB-9C88-3CB4675B3D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8" name="矩形 217">
                <a:extLst>
                  <a:ext uri="{FF2B5EF4-FFF2-40B4-BE49-F238E27FC236}">
                    <a16:creationId xmlns:a16="http://schemas.microsoft.com/office/drawing/2014/main" id="{7B6DBB05-F533-4956-9799-5CF2E6DB7D0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9" name="矩形 218">
                <a:extLst>
                  <a:ext uri="{FF2B5EF4-FFF2-40B4-BE49-F238E27FC236}">
                    <a16:creationId xmlns:a16="http://schemas.microsoft.com/office/drawing/2014/main" id="{7A2E1C0F-4712-4794-81B4-ED7B3EB684B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0" name="矩形 219">
                <a:extLst>
                  <a:ext uri="{FF2B5EF4-FFF2-40B4-BE49-F238E27FC236}">
                    <a16:creationId xmlns:a16="http://schemas.microsoft.com/office/drawing/2014/main" id="{7ED10C72-FF39-4C36-8305-E0292C3C28F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1" name="矩形 220">
                <a:extLst>
                  <a:ext uri="{FF2B5EF4-FFF2-40B4-BE49-F238E27FC236}">
                    <a16:creationId xmlns:a16="http://schemas.microsoft.com/office/drawing/2014/main" id="{0DEC66E8-EBEB-439A-8FB5-B83BD8C4AB9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2" name="矩形 221">
                <a:extLst>
                  <a:ext uri="{FF2B5EF4-FFF2-40B4-BE49-F238E27FC236}">
                    <a16:creationId xmlns:a16="http://schemas.microsoft.com/office/drawing/2014/main" id="{90C307A7-8BFF-476E-AAC9-F419FCE88273}"/>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3" name="矩形 222">
                <a:extLst>
                  <a:ext uri="{FF2B5EF4-FFF2-40B4-BE49-F238E27FC236}">
                    <a16:creationId xmlns:a16="http://schemas.microsoft.com/office/drawing/2014/main" id="{249551FC-A643-4D5C-ABE3-B0E16308180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4" name="矩形 223">
                <a:extLst>
                  <a:ext uri="{FF2B5EF4-FFF2-40B4-BE49-F238E27FC236}">
                    <a16:creationId xmlns:a16="http://schemas.microsoft.com/office/drawing/2014/main" id="{FB3F647B-368B-42BD-9FD4-4247E1A5099C}"/>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5" name="矩形 224">
                <a:extLst>
                  <a:ext uri="{FF2B5EF4-FFF2-40B4-BE49-F238E27FC236}">
                    <a16:creationId xmlns:a16="http://schemas.microsoft.com/office/drawing/2014/main" id="{49716543-F01C-435F-9A53-43079B43AFB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6" name="矩形 225">
                <a:extLst>
                  <a:ext uri="{FF2B5EF4-FFF2-40B4-BE49-F238E27FC236}">
                    <a16:creationId xmlns:a16="http://schemas.microsoft.com/office/drawing/2014/main" id="{46929F08-6ECA-445A-9FCC-5E759B419C2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2" name="组合 11">
              <a:extLst>
                <a:ext uri="{FF2B5EF4-FFF2-40B4-BE49-F238E27FC236}">
                  <a16:creationId xmlns:a16="http://schemas.microsoft.com/office/drawing/2014/main" id="{527E4C9E-53F1-4AE5-AD8F-4A7A5AF4AEF8}"/>
                </a:ext>
              </a:extLst>
            </p:cNvPr>
            <p:cNvGrpSpPr/>
            <p:nvPr/>
          </p:nvGrpSpPr>
          <p:grpSpPr>
            <a:xfrm>
              <a:off x="231237" y="2461712"/>
              <a:ext cx="11729526" cy="295422"/>
              <a:chOff x="231237" y="358628"/>
              <a:chExt cx="11729526" cy="295422"/>
            </a:xfrm>
          </p:grpSpPr>
          <p:sp>
            <p:nvSpPr>
              <p:cNvPr id="181" name="矩形 180">
                <a:extLst>
                  <a:ext uri="{FF2B5EF4-FFF2-40B4-BE49-F238E27FC236}">
                    <a16:creationId xmlns:a16="http://schemas.microsoft.com/office/drawing/2014/main" id="{604660D7-DBE3-4B57-9A9C-3A879CA28CB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2" name="矩形 181">
                <a:extLst>
                  <a:ext uri="{FF2B5EF4-FFF2-40B4-BE49-F238E27FC236}">
                    <a16:creationId xmlns:a16="http://schemas.microsoft.com/office/drawing/2014/main" id="{7E0D1923-263D-4C7F-BA70-16347D95565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3" name="矩形 182">
                <a:extLst>
                  <a:ext uri="{FF2B5EF4-FFF2-40B4-BE49-F238E27FC236}">
                    <a16:creationId xmlns:a16="http://schemas.microsoft.com/office/drawing/2014/main" id="{FA522454-7FCA-40B6-9F94-037CA60AFFD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4" name="矩形 183">
                <a:extLst>
                  <a:ext uri="{FF2B5EF4-FFF2-40B4-BE49-F238E27FC236}">
                    <a16:creationId xmlns:a16="http://schemas.microsoft.com/office/drawing/2014/main" id="{5782D104-52E6-4A24-BBE2-ACD47099FF7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5" name="矩形 184">
                <a:extLst>
                  <a:ext uri="{FF2B5EF4-FFF2-40B4-BE49-F238E27FC236}">
                    <a16:creationId xmlns:a16="http://schemas.microsoft.com/office/drawing/2014/main" id="{FC1B5231-31A3-4FD2-B661-6606E5EB262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6" name="矩形 185">
                <a:extLst>
                  <a:ext uri="{FF2B5EF4-FFF2-40B4-BE49-F238E27FC236}">
                    <a16:creationId xmlns:a16="http://schemas.microsoft.com/office/drawing/2014/main" id="{2380A9BE-DB6F-4461-AC3B-DF6383187B5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7" name="矩形 186">
                <a:extLst>
                  <a:ext uri="{FF2B5EF4-FFF2-40B4-BE49-F238E27FC236}">
                    <a16:creationId xmlns:a16="http://schemas.microsoft.com/office/drawing/2014/main" id="{FE44BF6E-94E4-47E9-8527-F42160B0FBC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8" name="矩形 187">
                <a:extLst>
                  <a:ext uri="{FF2B5EF4-FFF2-40B4-BE49-F238E27FC236}">
                    <a16:creationId xmlns:a16="http://schemas.microsoft.com/office/drawing/2014/main" id="{0B486C66-90B0-4920-A4C5-7BE4AB237A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9" name="矩形 188">
                <a:extLst>
                  <a:ext uri="{FF2B5EF4-FFF2-40B4-BE49-F238E27FC236}">
                    <a16:creationId xmlns:a16="http://schemas.microsoft.com/office/drawing/2014/main" id="{1BDA8B02-C459-48D0-8BCA-5D47B5F07B1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0" name="矩形 189">
                <a:extLst>
                  <a:ext uri="{FF2B5EF4-FFF2-40B4-BE49-F238E27FC236}">
                    <a16:creationId xmlns:a16="http://schemas.microsoft.com/office/drawing/2014/main" id="{D61A9AF6-1166-4F38-B972-8DE6FCF4915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1" name="矩形 190">
                <a:extLst>
                  <a:ext uri="{FF2B5EF4-FFF2-40B4-BE49-F238E27FC236}">
                    <a16:creationId xmlns:a16="http://schemas.microsoft.com/office/drawing/2014/main" id="{BF303DE5-4CD2-4FBE-A039-88D14908154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2" name="矩形 191">
                <a:extLst>
                  <a:ext uri="{FF2B5EF4-FFF2-40B4-BE49-F238E27FC236}">
                    <a16:creationId xmlns:a16="http://schemas.microsoft.com/office/drawing/2014/main" id="{2D131A07-EC3E-4C24-BB51-98CA00CCA25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3" name="矩形 192">
                <a:extLst>
                  <a:ext uri="{FF2B5EF4-FFF2-40B4-BE49-F238E27FC236}">
                    <a16:creationId xmlns:a16="http://schemas.microsoft.com/office/drawing/2014/main" id="{71CCEC38-ABA3-4BA6-85E6-714440621D7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4" name="矩形 193">
                <a:extLst>
                  <a:ext uri="{FF2B5EF4-FFF2-40B4-BE49-F238E27FC236}">
                    <a16:creationId xmlns:a16="http://schemas.microsoft.com/office/drawing/2014/main" id="{96D8511F-756F-423E-9A60-B06D76CE9DE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5" name="矩形 194">
                <a:extLst>
                  <a:ext uri="{FF2B5EF4-FFF2-40B4-BE49-F238E27FC236}">
                    <a16:creationId xmlns:a16="http://schemas.microsoft.com/office/drawing/2014/main" id="{33C11E46-1890-4E1D-9B3E-6827EEB9F0F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6" name="矩形 195">
                <a:extLst>
                  <a:ext uri="{FF2B5EF4-FFF2-40B4-BE49-F238E27FC236}">
                    <a16:creationId xmlns:a16="http://schemas.microsoft.com/office/drawing/2014/main" id="{1FB921DE-20FA-4B10-B3B4-F826512B51A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7" name="矩形 196">
                <a:extLst>
                  <a:ext uri="{FF2B5EF4-FFF2-40B4-BE49-F238E27FC236}">
                    <a16:creationId xmlns:a16="http://schemas.microsoft.com/office/drawing/2014/main" id="{47CBFF94-D9C8-474D-9EB5-100EC634594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8" name="矩形 197">
                <a:extLst>
                  <a:ext uri="{FF2B5EF4-FFF2-40B4-BE49-F238E27FC236}">
                    <a16:creationId xmlns:a16="http://schemas.microsoft.com/office/drawing/2014/main" id="{EF568E79-34DE-4113-87C0-8C21906989E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99" name="矩形 198">
                <a:extLst>
                  <a:ext uri="{FF2B5EF4-FFF2-40B4-BE49-F238E27FC236}">
                    <a16:creationId xmlns:a16="http://schemas.microsoft.com/office/drawing/2014/main" id="{9E25C5F8-D0B7-4BD2-A04A-1F0EFD1FE13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0" name="矩形 199">
                <a:extLst>
                  <a:ext uri="{FF2B5EF4-FFF2-40B4-BE49-F238E27FC236}">
                    <a16:creationId xmlns:a16="http://schemas.microsoft.com/office/drawing/2014/main" id="{F2DD63CD-F030-47E4-8F82-24431FED996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1" name="矩形 200">
                <a:extLst>
                  <a:ext uri="{FF2B5EF4-FFF2-40B4-BE49-F238E27FC236}">
                    <a16:creationId xmlns:a16="http://schemas.microsoft.com/office/drawing/2014/main" id="{43E38CD6-35CA-473B-8DE9-501F5E28471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2" name="矩形 201">
                <a:extLst>
                  <a:ext uri="{FF2B5EF4-FFF2-40B4-BE49-F238E27FC236}">
                    <a16:creationId xmlns:a16="http://schemas.microsoft.com/office/drawing/2014/main" id="{FC8F6010-2919-4B59-97DB-324D1564C21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03" name="矩形 202">
                <a:extLst>
                  <a:ext uri="{FF2B5EF4-FFF2-40B4-BE49-F238E27FC236}">
                    <a16:creationId xmlns:a16="http://schemas.microsoft.com/office/drawing/2014/main" id="{D1311E3A-E480-4B48-B3C4-9627CFF7388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3" name="组合 12">
              <a:extLst>
                <a:ext uri="{FF2B5EF4-FFF2-40B4-BE49-F238E27FC236}">
                  <a16:creationId xmlns:a16="http://schemas.microsoft.com/office/drawing/2014/main" id="{3F7E29C9-970E-40FB-B042-5B085A62AE1B}"/>
                </a:ext>
              </a:extLst>
            </p:cNvPr>
            <p:cNvGrpSpPr/>
            <p:nvPr/>
          </p:nvGrpSpPr>
          <p:grpSpPr>
            <a:xfrm>
              <a:off x="231237" y="3006533"/>
              <a:ext cx="11729526" cy="295422"/>
              <a:chOff x="231237" y="358628"/>
              <a:chExt cx="11729526" cy="295422"/>
            </a:xfrm>
          </p:grpSpPr>
          <p:sp>
            <p:nvSpPr>
              <p:cNvPr id="158" name="矩形 157">
                <a:extLst>
                  <a:ext uri="{FF2B5EF4-FFF2-40B4-BE49-F238E27FC236}">
                    <a16:creationId xmlns:a16="http://schemas.microsoft.com/office/drawing/2014/main" id="{FC0B8F86-422E-4E6F-8F60-0330DB5C4F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9" name="矩形 158">
                <a:extLst>
                  <a:ext uri="{FF2B5EF4-FFF2-40B4-BE49-F238E27FC236}">
                    <a16:creationId xmlns:a16="http://schemas.microsoft.com/office/drawing/2014/main" id="{7DDA624E-1045-42BD-BD89-ABA9B7DC9FA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0" name="矩形 159">
                <a:extLst>
                  <a:ext uri="{FF2B5EF4-FFF2-40B4-BE49-F238E27FC236}">
                    <a16:creationId xmlns:a16="http://schemas.microsoft.com/office/drawing/2014/main" id="{3D739C47-81EA-4ABA-80A3-618FFF30A66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1" name="矩形 160">
                <a:extLst>
                  <a:ext uri="{FF2B5EF4-FFF2-40B4-BE49-F238E27FC236}">
                    <a16:creationId xmlns:a16="http://schemas.microsoft.com/office/drawing/2014/main" id="{9254A5D9-E5D8-404F-A97E-8006CC6F4D0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2" name="矩形 161">
                <a:extLst>
                  <a:ext uri="{FF2B5EF4-FFF2-40B4-BE49-F238E27FC236}">
                    <a16:creationId xmlns:a16="http://schemas.microsoft.com/office/drawing/2014/main" id="{9D1E53BA-07B1-468F-AF48-B43A9A9766A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3" name="矩形 162">
                <a:extLst>
                  <a:ext uri="{FF2B5EF4-FFF2-40B4-BE49-F238E27FC236}">
                    <a16:creationId xmlns:a16="http://schemas.microsoft.com/office/drawing/2014/main" id="{FA514CFD-5823-40EE-90EE-3D3D01FD17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4" name="矩形 163">
                <a:extLst>
                  <a:ext uri="{FF2B5EF4-FFF2-40B4-BE49-F238E27FC236}">
                    <a16:creationId xmlns:a16="http://schemas.microsoft.com/office/drawing/2014/main" id="{7832C7D1-4D88-4F4A-8EC0-939FEEFF06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5" name="矩形 164">
                <a:extLst>
                  <a:ext uri="{FF2B5EF4-FFF2-40B4-BE49-F238E27FC236}">
                    <a16:creationId xmlns:a16="http://schemas.microsoft.com/office/drawing/2014/main" id="{38CFF0E7-CA0A-49C7-969C-C3AABC278BE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6" name="矩形 165">
                <a:extLst>
                  <a:ext uri="{FF2B5EF4-FFF2-40B4-BE49-F238E27FC236}">
                    <a16:creationId xmlns:a16="http://schemas.microsoft.com/office/drawing/2014/main" id="{39C54AFD-F300-4554-BB7A-B7B6877C0FA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7" name="矩形 166">
                <a:extLst>
                  <a:ext uri="{FF2B5EF4-FFF2-40B4-BE49-F238E27FC236}">
                    <a16:creationId xmlns:a16="http://schemas.microsoft.com/office/drawing/2014/main" id="{A6AF5855-E641-4A0E-ADD6-52441356A18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8" name="矩形 167">
                <a:extLst>
                  <a:ext uri="{FF2B5EF4-FFF2-40B4-BE49-F238E27FC236}">
                    <a16:creationId xmlns:a16="http://schemas.microsoft.com/office/drawing/2014/main" id="{D67ED910-D6EC-4A81-869D-3EF251022B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69" name="矩形 168">
                <a:extLst>
                  <a:ext uri="{FF2B5EF4-FFF2-40B4-BE49-F238E27FC236}">
                    <a16:creationId xmlns:a16="http://schemas.microsoft.com/office/drawing/2014/main" id="{3836F420-E038-449D-9898-74F9F08F8CA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0" name="矩形 169">
                <a:extLst>
                  <a:ext uri="{FF2B5EF4-FFF2-40B4-BE49-F238E27FC236}">
                    <a16:creationId xmlns:a16="http://schemas.microsoft.com/office/drawing/2014/main" id="{102714EF-F121-4A05-BEC2-9CD07BA7FA0A}"/>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1" name="矩形 170">
                <a:extLst>
                  <a:ext uri="{FF2B5EF4-FFF2-40B4-BE49-F238E27FC236}">
                    <a16:creationId xmlns:a16="http://schemas.microsoft.com/office/drawing/2014/main" id="{AAD80A71-4BAE-4A83-B3BA-DB2C74A88B1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2" name="矩形 171">
                <a:extLst>
                  <a:ext uri="{FF2B5EF4-FFF2-40B4-BE49-F238E27FC236}">
                    <a16:creationId xmlns:a16="http://schemas.microsoft.com/office/drawing/2014/main" id="{7FAB0AE2-7E37-479C-B7D8-ECD9935A98A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3" name="矩形 172">
                <a:extLst>
                  <a:ext uri="{FF2B5EF4-FFF2-40B4-BE49-F238E27FC236}">
                    <a16:creationId xmlns:a16="http://schemas.microsoft.com/office/drawing/2014/main" id="{5F80EF8E-8D55-40FE-A7F9-3A732B59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4" name="矩形 173">
                <a:extLst>
                  <a:ext uri="{FF2B5EF4-FFF2-40B4-BE49-F238E27FC236}">
                    <a16:creationId xmlns:a16="http://schemas.microsoft.com/office/drawing/2014/main" id="{E0B987B6-484B-4425-B32B-BB72ABFB0EB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5" name="矩形 174">
                <a:extLst>
                  <a:ext uri="{FF2B5EF4-FFF2-40B4-BE49-F238E27FC236}">
                    <a16:creationId xmlns:a16="http://schemas.microsoft.com/office/drawing/2014/main" id="{8E72DD5B-2B0A-4B72-BA9B-67B649049DD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6" name="矩形 175">
                <a:extLst>
                  <a:ext uri="{FF2B5EF4-FFF2-40B4-BE49-F238E27FC236}">
                    <a16:creationId xmlns:a16="http://schemas.microsoft.com/office/drawing/2014/main" id="{1318FE78-8F6C-4123-A61E-DFB00AF7FC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7" name="矩形 176">
                <a:extLst>
                  <a:ext uri="{FF2B5EF4-FFF2-40B4-BE49-F238E27FC236}">
                    <a16:creationId xmlns:a16="http://schemas.microsoft.com/office/drawing/2014/main" id="{B8505F5C-453B-4DDD-A042-00BBC4CCA81D}"/>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8" name="矩形 177">
                <a:extLst>
                  <a:ext uri="{FF2B5EF4-FFF2-40B4-BE49-F238E27FC236}">
                    <a16:creationId xmlns:a16="http://schemas.microsoft.com/office/drawing/2014/main" id="{879B06C9-5786-4E1D-BCCB-9C37FA99780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79" name="矩形 178">
                <a:extLst>
                  <a:ext uri="{FF2B5EF4-FFF2-40B4-BE49-F238E27FC236}">
                    <a16:creationId xmlns:a16="http://schemas.microsoft.com/office/drawing/2014/main" id="{62B8C465-72E4-4811-8793-CA662A70342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80" name="矩形 179">
                <a:extLst>
                  <a:ext uri="{FF2B5EF4-FFF2-40B4-BE49-F238E27FC236}">
                    <a16:creationId xmlns:a16="http://schemas.microsoft.com/office/drawing/2014/main" id="{2B700224-AD7C-4AD6-B3F7-A1931E712C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4" name="组合 13">
              <a:extLst>
                <a:ext uri="{FF2B5EF4-FFF2-40B4-BE49-F238E27FC236}">
                  <a16:creationId xmlns:a16="http://schemas.microsoft.com/office/drawing/2014/main" id="{99242812-3A63-436A-BE66-511F94B3BA3B}"/>
                </a:ext>
              </a:extLst>
            </p:cNvPr>
            <p:cNvGrpSpPr/>
            <p:nvPr/>
          </p:nvGrpSpPr>
          <p:grpSpPr>
            <a:xfrm>
              <a:off x="231237" y="3551354"/>
              <a:ext cx="11729526" cy="295422"/>
              <a:chOff x="231237" y="358628"/>
              <a:chExt cx="11729526" cy="295422"/>
            </a:xfrm>
          </p:grpSpPr>
          <p:sp>
            <p:nvSpPr>
              <p:cNvPr id="135" name="矩形 134">
                <a:extLst>
                  <a:ext uri="{FF2B5EF4-FFF2-40B4-BE49-F238E27FC236}">
                    <a16:creationId xmlns:a16="http://schemas.microsoft.com/office/drawing/2014/main" id="{50EC3D4A-31CE-49CB-AA6D-A57FAAD0DE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6" name="矩形 135">
                <a:extLst>
                  <a:ext uri="{FF2B5EF4-FFF2-40B4-BE49-F238E27FC236}">
                    <a16:creationId xmlns:a16="http://schemas.microsoft.com/office/drawing/2014/main" id="{1181DBB3-D616-4C3E-998C-330675B27BD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7" name="矩形 136">
                <a:extLst>
                  <a:ext uri="{FF2B5EF4-FFF2-40B4-BE49-F238E27FC236}">
                    <a16:creationId xmlns:a16="http://schemas.microsoft.com/office/drawing/2014/main" id="{34609B79-B042-449A-AED0-9A075018F04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8" name="矩形 137">
                <a:extLst>
                  <a:ext uri="{FF2B5EF4-FFF2-40B4-BE49-F238E27FC236}">
                    <a16:creationId xmlns:a16="http://schemas.microsoft.com/office/drawing/2014/main" id="{72A6E7C3-C8FD-4A37-A3A2-E74E0CEBDC3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9" name="矩形 138">
                <a:extLst>
                  <a:ext uri="{FF2B5EF4-FFF2-40B4-BE49-F238E27FC236}">
                    <a16:creationId xmlns:a16="http://schemas.microsoft.com/office/drawing/2014/main" id="{0E51D7DC-D5FB-4FF6-909E-96A4D14FF9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0" name="矩形 139">
                <a:extLst>
                  <a:ext uri="{FF2B5EF4-FFF2-40B4-BE49-F238E27FC236}">
                    <a16:creationId xmlns:a16="http://schemas.microsoft.com/office/drawing/2014/main" id="{1828774B-F3F7-46AF-9C8A-975FBF516B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1" name="矩形 140">
                <a:extLst>
                  <a:ext uri="{FF2B5EF4-FFF2-40B4-BE49-F238E27FC236}">
                    <a16:creationId xmlns:a16="http://schemas.microsoft.com/office/drawing/2014/main" id="{75F89A6D-E65F-42A6-BE93-358202308B4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2" name="矩形 141">
                <a:extLst>
                  <a:ext uri="{FF2B5EF4-FFF2-40B4-BE49-F238E27FC236}">
                    <a16:creationId xmlns:a16="http://schemas.microsoft.com/office/drawing/2014/main" id="{09969964-7250-4592-BD30-2B03D18D844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3" name="矩形 142">
                <a:extLst>
                  <a:ext uri="{FF2B5EF4-FFF2-40B4-BE49-F238E27FC236}">
                    <a16:creationId xmlns:a16="http://schemas.microsoft.com/office/drawing/2014/main" id="{A2BC26B8-7A3B-4FFE-A5E3-B071C601E79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4" name="矩形 143">
                <a:extLst>
                  <a:ext uri="{FF2B5EF4-FFF2-40B4-BE49-F238E27FC236}">
                    <a16:creationId xmlns:a16="http://schemas.microsoft.com/office/drawing/2014/main" id="{962BFC96-AC9E-4C23-A797-B416660E2D4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5" name="矩形 144">
                <a:extLst>
                  <a:ext uri="{FF2B5EF4-FFF2-40B4-BE49-F238E27FC236}">
                    <a16:creationId xmlns:a16="http://schemas.microsoft.com/office/drawing/2014/main" id="{CB30D327-5D53-4103-B011-16C41E5BA6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6" name="矩形 145">
                <a:extLst>
                  <a:ext uri="{FF2B5EF4-FFF2-40B4-BE49-F238E27FC236}">
                    <a16:creationId xmlns:a16="http://schemas.microsoft.com/office/drawing/2014/main" id="{D9964D41-D742-4EA0-B9B2-2287FEB6FA7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7" name="矩形 146">
                <a:extLst>
                  <a:ext uri="{FF2B5EF4-FFF2-40B4-BE49-F238E27FC236}">
                    <a16:creationId xmlns:a16="http://schemas.microsoft.com/office/drawing/2014/main" id="{B8ABB396-86B5-4CF0-9742-D651C9C21E8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8" name="矩形 147">
                <a:extLst>
                  <a:ext uri="{FF2B5EF4-FFF2-40B4-BE49-F238E27FC236}">
                    <a16:creationId xmlns:a16="http://schemas.microsoft.com/office/drawing/2014/main" id="{6CAB7DFB-1E85-4D96-9739-6C17F3EE7AA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49" name="矩形 148">
                <a:extLst>
                  <a:ext uri="{FF2B5EF4-FFF2-40B4-BE49-F238E27FC236}">
                    <a16:creationId xmlns:a16="http://schemas.microsoft.com/office/drawing/2014/main" id="{EBC52F68-0196-4B64-9CAB-51D9AA42A01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0" name="矩形 149">
                <a:extLst>
                  <a:ext uri="{FF2B5EF4-FFF2-40B4-BE49-F238E27FC236}">
                    <a16:creationId xmlns:a16="http://schemas.microsoft.com/office/drawing/2014/main" id="{C8A5A153-B1C9-4A34-B16A-20D140981B3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1" name="矩形 150">
                <a:extLst>
                  <a:ext uri="{FF2B5EF4-FFF2-40B4-BE49-F238E27FC236}">
                    <a16:creationId xmlns:a16="http://schemas.microsoft.com/office/drawing/2014/main" id="{93DCD006-4EBA-41EB-A6DD-7E88D15AE16A}"/>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2" name="矩形 151">
                <a:extLst>
                  <a:ext uri="{FF2B5EF4-FFF2-40B4-BE49-F238E27FC236}">
                    <a16:creationId xmlns:a16="http://schemas.microsoft.com/office/drawing/2014/main" id="{67CD84E5-1120-4D2E-9DE6-361196B3150C}"/>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3" name="矩形 152">
                <a:extLst>
                  <a:ext uri="{FF2B5EF4-FFF2-40B4-BE49-F238E27FC236}">
                    <a16:creationId xmlns:a16="http://schemas.microsoft.com/office/drawing/2014/main" id="{FFCA65A2-1F78-4586-B7E6-31A5EEF77C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4" name="矩形 153">
                <a:extLst>
                  <a:ext uri="{FF2B5EF4-FFF2-40B4-BE49-F238E27FC236}">
                    <a16:creationId xmlns:a16="http://schemas.microsoft.com/office/drawing/2014/main" id="{28A609BE-3C19-45F2-BA7D-77110002D48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5" name="矩形 154">
                <a:extLst>
                  <a:ext uri="{FF2B5EF4-FFF2-40B4-BE49-F238E27FC236}">
                    <a16:creationId xmlns:a16="http://schemas.microsoft.com/office/drawing/2014/main" id="{751129EE-D5BF-4654-BECB-B89B57EE607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6" name="矩形 155">
                <a:extLst>
                  <a:ext uri="{FF2B5EF4-FFF2-40B4-BE49-F238E27FC236}">
                    <a16:creationId xmlns:a16="http://schemas.microsoft.com/office/drawing/2014/main" id="{E38C42A2-B6D3-4D0C-B328-9A999BB0C51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57" name="矩形 156">
                <a:extLst>
                  <a:ext uri="{FF2B5EF4-FFF2-40B4-BE49-F238E27FC236}">
                    <a16:creationId xmlns:a16="http://schemas.microsoft.com/office/drawing/2014/main" id="{A1B72184-4733-47EB-97EB-42DE7F3B696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5" name="组合 14">
              <a:extLst>
                <a:ext uri="{FF2B5EF4-FFF2-40B4-BE49-F238E27FC236}">
                  <a16:creationId xmlns:a16="http://schemas.microsoft.com/office/drawing/2014/main" id="{FA41A528-0169-4AC2-B14D-8C54857C63FF}"/>
                </a:ext>
              </a:extLst>
            </p:cNvPr>
            <p:cNvGrpSpPr/>
            <p:nvPr/>
          </p:nvGrpSpPr>
          <p:grpSpPr>
            <a:xfrm>
              <a:off x="231237" y="4096175"/>
              <a:ext cx="11729526" cy="295422"/>
              <a:chOff x="231237" y="358628"/>
              <a:chExt cx="11729526" cy="295422"/>
            </a:xfrm>
          </p:grpSpPr>
          <p:sp>
            <p:nvSpPr>
              <p:cNvPr id="112" name="矩形 111">
                <a:extLst>
                  <a:ext uri="{FF2B5EF4-FFF2-40B4-BE49-F238E27FC236}">
                    <a16:creationId xmlns:a16="http://schemas.microsoft.com/office/drawing/2014/main" id="{174E56DB-2ABB-41DA-A173-E8E5D3B48E3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3" name="矩形 112">
                <a:extLst>
                  <a:ext uri="{FF2B5EF4-FFF2-40B4-BE49-F238E27FC236}">
                    <a16:creationId xmlns:a16="http://schemas.microsoft.com/office/drawing/2014/main" id="{616143BD-0035-497C-9548-BB65DFD275E6}"/>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4" name="矩形 113">
                <a:extLst>
                  <a:ext uri="{FF2B5EF4-FFF2-40B4-BE49-F238E27FC236}">
                    <a16:creationId xmlns:a16="http://schemas.microsoft.com/office/drawing/2014/main" id="{E3F38CFA-C480-4046-9918-9E38AB04767B}"/>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5" name="矩形 114">
                <a:extLst>
                  <a:ext uri="{FF2B5EF4-FFF2-40B4-BE49-F238E27FC236}">
                    <a16:creationId xmlns:a16="http://schemas.microsoft.com/office/drawing/2014/main" id="{C30F1DE4-D910-45C6-B9B3-C1A70DC7F3AE}"/>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6" name="矩形 115">
                <a:extLst>
                  <a:ext uri="{FF2B5EF4-FFF2-40B4-BE49-F238E27FC236}">
                    <a16:creationId xmlns:a16="http://schemas.microsoft.com/office/drawing/2014/main" id="{E6E54AE5-1B8F-4293-B01E-02072E8A94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7" name="矩形 116">
                <a:extLst>
                  <a:ext uri="{FF2B5EF4-FFF2-40B4-BE49-F238E27FC236}">
                    <a16:creationId xmlns:a16="http://schemas.microsoft.com/office/drawing/2014/main" id="{91AB00C7-0634-4B1A-8B31-689E295AD4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8" name="矩形 117">
                <a:extLst>
                  <a:ext uri="{FF2B5EF4-FFF2-40B4-BE49-F238E27FC236}">
                    <a16:creationId xmlns:a16="http://schemas.microsoft.com/office/drawing/2014/main" id="{BF6B1BBE-1925-409A-8FDE-8D5ED41217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9" name="矩形 118">
                <a:extLst>
                  <a:ext uri="{FF2B5EF4-FFF2-40B4-BE49-F238E27FC236}">
                    <a16:creationId xmlns:a16="http://schemas.microsoft.com/office/drawing/2014/main" id="{57982016-98AA-4109-B581-715DFFF9183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0" name="矩形 119">
                <a:extLst>
                  <a:ext uri="{FF2B5EF4-FFF2-40B4-BE49-F238E27FC236}">
                    <a16:creationId xmlns:a16="http://schemas.microsoft.com/office/drawing/2014/main" id="{B98C058A-98F4-4F6B-99E3-A119C9DDEED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1" name="矩形 120">
                <a:extLst>
                  <a:ext uri="{FF2B5EF4-FFF2-40B4-BE49-F238E27FC236}">
                    <a16:creationId xmlns:a16="http://schemas.microsoft.com/office/drawing/2014/main" id="{49F5CAE8-DCB7-490F-BC1F-CAF226E891D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2" name="矩形 121">
                <a:extLst>
                  <a:ext uri="{FF2B5EF4-FFF2-40B4-BE49-F238E27FC236}">
                    <a16:creationId xmlns:a16="http://schemas.microsoft.com/office/drawing/2014/main" id="{E74E20B7-91F3-47E4-9795-D68ECBDA87BF}"/>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3" name="矩形 122">
                <a:extLst>
                  <a:ext uri="{FF2B5EF4-FFF2-40B4-BE49-F238E27FC236}">
                    <a16:creationId xmlns:a16="http://schemas.microsoft.com/office/drawing/2014/main" id="{12C1524A-FACE-42A9-BBA6-08799D1C7A1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4" name="矩形 123">
                <a:extLst>
                  <a:ext uri="{FF2B5EF4-FFF2-40B4-BE49-F238E27FC236}">
                    <a16:creationId xmlns:a16="http://schemas.microsoft.com/office/drawing/2014/main" id="{6A31B7DB-BDE6-4936-82E7-CE93296F651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5" name="矩形 124">
                <a:extLst>
                  <a:ext uri="{FF2B5EF4-FFF2-40B4-BE49-F238E27FC236}">
                    <a16:creationId xmlns:a16="http://schemas.microsoft.com/office/drawing/2014/main" id="{DA54384E-1BBF-4FF0-A2AC-C7F169C9292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6" name="矩形 125">
                <a:extLst>
                  <a:ext uri="{FF2B5EF4-FFF2-40B4-BE49-F238E27FC236}">
                    <a16:creationId xmlns:a16="http://schemas.microsoft.com/office/drawing/2014/main" id="{DDB7DC80-F867-451E-B61E-9CD110D4D1FF}"/>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7" name="矩形 126">
                <a:extLst>
                  <a:ext uri="{FF2B5EF4-FFF2-40B4-BE49-F238E27FC236}">
                    <a16:creationId xmlns:a16="http://schemas.microsoft.com/office/drawing/2014/main" id="{D4BB8BF7-D2EF-459C-8AD1-489F2BE6287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8" name="矩形 127">
                <a:extLst>
                  <a:ext uri="{FF2B5EF4-FFF2-40B4-BE49-F238E27FC236}">
                    <a16:creationId xmlns:a16="http://schemas.microsoft.com/office/drawing/2014/main" id="{08877362-B46A-4A1A-93D9-2A241739E7A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29" name="矩形 128">
                <a:extLst>
                  <a:ext uri="{FF2B5EF4-FFF2-40B4-BE49-F238E27FC236}">
                    <a16:creationId xmlns:a16="http://schemas.microsoft.com/office/drawing/2014/main" id="{54478BA4-F639-4364-94CA-F9F64CDD3A6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0" name="矩形 129">
                <a:extLst>
                  <a:ext uri="{FF2B5EF4-FFF2-40B4-BE49-F238E27FC236}">
                    <a16:creationId xmlns:a16="http://schemas.microsoft.com/office/drawing/2014/main" id="{B288DB61-C686-40A0-9438-C6DE7C2EAEF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1" name="矩形 130">
                <a:extLst>
                  <a:ext uri="{FF2B5EF4-FFF2-40B4-BE49-F238E27FC236}">
                    <a16:creationId xmlns:a16="http://schemas.microsoft.com/office/drawing/2014/main" id="{367A7620-58EB-4A69-8599-2F5E20A622E0}"/>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2" name="矩形 131">
                <a:extLst>
                  <a:ext uri="{FF2B5EF4-FFF2-40B4-BE49-F238E27FC236}">
                    <a16:creationId xmlns:a16="http://schemas.microsoft.com/office/drawing/2014/main" id="{C6DE9356-6006-4059-8088-4E7B14FF59D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3" name="矩形 132">
                <a:extLst>
                  <a:ext uri="{FF2B5EF4-FFF2-40B4-BE49-F238E27FC236}">
                    <a16:creationId xmlns:a16="http://schemas.microsoft.com/office/drawing/2014/main" id="{EA2CC180-F649-41CD-80B3-041109B6C94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34" name="矩形 133">
                <a:extLst>
                  <a:ext uri="{FF2B5EF4-FFF2-40B4-BE49-F238E27FC236}">
                    <a16:creationId xmlns:a16="http://schemas.microsoft.com/office/drawing/2014/main" id="{A2835877-D4B6-4599-B7C0-1FDA5AA06C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6" name="组合 15">
              <a:extLst>
                <a:ext uri="{FF2B5EF4-FFF2-40B4-BE49-F238E27FC236}">
                  <a16:creationId xmlns:a16="http://schemas.microsoft.com/office/drawing/2014/main" id="{C9DF4C74-58B3-40F0-A5A4-4D3F221208E4}"/>
                </a:ext>
              </a:extLst>
            </p:cNvPr>
            <p:cNvGrpSpPr/>
            <p:nvPr/>
          </p:nvGrpSpPr>
          <p:grpSpPr>
            <a:xfrm>
              <a:off x="231237" y="4640996"/>
              <a:ext cx="11729526" cy="295422"/>
              <a:chOff x="231237" y="358628"/>
              <a:chExt cx="11729526" cy="295422"/>
            </a:xfrm>
          </p:grpSpPr>
          <p:sp>
            <p:nvSpPr>
              <p:cNvPr id="89" name="矩形 88">
                <a:extLst>
                  <a:ext uri="{FF2B5EF4-FFF2-40B4-BE49-F238E27FC236}">
                    <a16:creationId xmlns:a16="http://schemas.microsoft.com/office/drawing/2014/main" id="{D926AE30-66D4-488E-9362-E5E8BFB74575}"/>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0" name="矩形 89">
                <a:extLst>
                  <a:ext uri="{FF2B5EF4-FFF2-40B4-BE49-F238E27FC236}">
                    <a16:creationId xmlns:a16="http://schemas.microsoft.com/office/drawing/2014/main" id="{F53B4ED4-DA69-410C-AC8B-1607116675C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1" name="矩形 90">
                <a:extLst>
                  <a:ext uri="{FF2B5EF4-FFF2-40B4-BE49-F238E27FC236}">
                    <a16:creationId xmlns:a16="http://schemas.microsoft.com/office/drawing/2014/main" id="{05F38F96-9716-45AE-A93D-0346F5C316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2" name="矩形 91">
                <a:extLst>
                  <a:ext uri="{FF2B5EF4-FFF2-40B4-BE49-F238E27FC236}">
                    <a16:creationId xmlns:a16="http://schemas.microsoft.com/office/drawing/2014/main" id="{DB3B6C69-6838-4375-9BF4-5556F8C09B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3" name="矩形 92">
                <a:extLst>
                  <a:ext uri="{FF2B5EF4-FFF2-40B4-BE49-F238E27FC236}">
                    <a16:creationId xmlns:a16="http://schemas.microsoft.com/office/drawing/2014/main" id="{24BB5175-662C-4BDB-ACAE-B74B51B0F752}"/>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4" name="矩形 93">
                <a:extLst>
                  <a:ext uri="{FF2B5EF4-FFF2-40B4-BE49-F238E27FC236}">
                    <a16:creationId xmlns:a16="http://schemas.microsoft.com/office/drawing/2014/main" id="{BF850E6C-BFEE-4692-9E77-E7C81875F4F4}"/>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5" name="矩形 94">
                <a:extLst>
                  <a:ext uri="{FF2B5EF4-FFF2-40B4-BE49-F238E27FC236}">
                    <a16:creationId xmlns:a16="http://schemas.microsoft.com/office/drawing/2014/main" id="{ABE8D6AF-ACB7-42A5-8DBD-599E4574850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6" name="矩形 95">
                <a:extLst>
                  <a:ext uri="{FF2B5EF4-FFF2-40B4-BE49-F238E27FC236}">
                    <a16:creationId xmlns:a16="http://schemas.microsoft.com/office/drawing/2014/main" id="{6BF02619-A4D0-46B8-9333-64C96754F37B}"/>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7" name="矩形 96">
                <a:extLst>
                  <a:ext uri="{FF2B5EF4-FFF2-40B4-BE49-F238E27FC236}">
                    <a16:creationId xmlns:a16="http://schemas.microsoft.com/office/drawing/2014/main" id="{81DAC24C-6951-4F8A-960E-E217834740E8}"/>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8" name="矩形 97">
                <a:extLst>
                  <a:ext uri="{FF2B5EF4-FFF2-40B4-BE49-F238E27FC236}">
                    <a16:creationId xmlns:a16="http://schemas.microsoft.com/office/drawing/2014/main" id="{EB48B9F1-3D2C-4AE6-89BB-0D1586A1D9E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99" name="矩形 98">
                <a:extLst>
                  <a:ext uri="{FF2B5EF4-FFF2-40B4-BE49-F238E27FC236}">
                    <a16:creationId xmlns:a16="http://schemas.microsoft.com/office/drawing/2014/main" id="{24120C05-440F-419D-A624-B3D10FCEAB1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0" name="矩形 99">
                <a:extLst>
                  <a:ext uri="{FF2B5EF4-FFF2-40B4-BE49-F238E27FC236}">
                    <a16:creationId xmlns:a16="http://schemas.microsoft.com/office/drawing/2014/main" id="{30EF2715-28CE-49A2-A752-B591523722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1" name="矩形 100">
                <a:extLst>
                  <a:ext uri="{FF2B5EF4-FFF2-40B4-BE49-F238E27FC236}">
                    <a16:creationId xmlns:a16="http://schemas.microsoft.com/office/drawing/2014/main" id="{61CD2C1B-E9BF-40FF-A9A3-C64980CADA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2" name="矩形 101">
                <a:extLst>
                  <a:ext uri="{FF2B5EF4-FFF2-40B4-BE49-F238E27FC236}">
                    <a16:creationId xmlns:a16="http://schemas.microsoft.com/office/drawing/2014/main" id="{E26FD0B2-DC7A-4B37-ABE4-A19FA2FB05FB}"/>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3" name="矩形 102">
                <a:extLst>
                  <a:ext uri="{FF2B5EF4-FFF2-40B4-BE49-F238E27FC236}">
                    <a16:creationId xmlns:a16="http://schemas.microsoft.com/office/drawing/2014/main" id="{35443A7E-1564-413D-9B98-E4DBEBD0B0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4" name="矩形 103">
                <a:extLst>
                  <a:ext uri="{FF2B5EF4-FFF2-40B4-BE49-F238E27FC236}">
                    <a16:creationId xmlns:a16="http://schemas.microsoft.com/office/drawing/2014/main" id="{B8663089-A0C8-4D30-B3BF-E884E6D86EE3}"/>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5" name="矩形 104">
                <a:extLst>
                  <a:ext uri="{FF2B5EF4-FFF2-40B4-BE49-F238E27FC236}">
                    <a16:creationId xmlns:a16="http://schemas.microsoft.com/office/drawing/2014/main" id="{2D3E8ADB-4676-42AC-B330-DC11DC9C95ED}"/>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6" name="矩形 105">
                <a:extLst>
                  <a:ext uri="{FF2B5EF4-FFF2-40B4-BE49-F238E27FC236}">
                    <a16:creationId xmlns:a16="http://schemas.microsoft.com/office/drawing/2014/main" id="{D1AF586A-E742-405A-A9BD-0DF8BBEBAF8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7" name="矩形 106">
                <a:extLst>
                  <a:ext uri="{FF2B5EF4-FFF2-40B4-BE49-F238E27FC236}">
                    <a16:creationId xmlns:a16="http://schemas.microsoft.com/office/drawing/2014/main" id="{B31686AD-0F07-497E-A2BD-ECE934EE546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8" name="矩形 107">
                <a:extLst>
                  <a:ext uri="{FF2B5EF4-FFF2-40B4-BE49-F238E27FC236}">
                    <a16:creationId xmlns:a16="http://schemas.microsoft.com/office/drawing/2014/main" id="{3BDB9AB6-2645-45B5-93BB-88A3A749105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09" name="矩形 108">
                <a:extLst>
                  <a:ext uri="{FF2B5EF4-FFF2-40B4-BE49-F238E27FC236}">
                    <a16:creationId xmlns:a16="http://schemas.microsoft.com/office/drawing/2014/main" id="{3BAA7A6E-A315-4335-863B-E62FFD7B2FAA}"/>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0" name="矩形 109">
                <a:extLst>
                  <a:ext uri="{FF2B5EF4-FFF2-40B4-BE49-F238E27FC236}">
                    <a16:creationId xmlns:a16="http://schemas.microsoft.com/office/drawing/2014/main" id="{8FD10676-1660-4054-A987-9F5C002F6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111" name="矩形 110">
                <a:extLst>
                  <a:ext uri="{FF2B5EF4-FFF2-40B4-BE49-F238E27FC236}">
                    <a16:creationId xmlns:a16="http://schemas.microsoft.com/office/drawing/2014/main" id="{F1181B93-BA8D-4DA5-9BBE-2015415EBC0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7" name="组合 16">
              <a:extLst>
                <a:ext uri="{FF2B5EF4-FFF2-40B4-BE49-F238E27FC236}">
                  <a16:creationId xmlns:a16="http://schemas.microsoft.com/office/drawing/2014/main" id="{7EDA9A3B-022A-4C1F-BDBD-6F6A6A4D8517}"/>
                </a:ext>
              </a:extLst>
            </p:cNvPr>
            <p:cNvGrpSpPr/>
            <p:nvPr/>
          </p:nvGrpSpPr>
          <p:grpSpPr>
            <a:xfrm>
              <a:off x="231237" y="5185817"/>
              <a:ext cx="11729526" cy="295422"/>
              <a:chOff x="231237" y="358628"/>
              <a:chExt cx="11729526" cy="295422"/>
            </a:xfrm>
          </p:grpSpPr>
          <p:sp>
            <p:nvSpPr>
              <p:cNvPr id="66" name="矩形 65">
                <a:extLst>
                  <a:ext uri="{FF2B5EF4-FFF2-40B4-BE49-F238E27FC236}">
                    <a16:creationId xmlns:a16="http://schemas.microsoft.com/office/drawing/2014/main" id="{C42A3430-C8E8-48FB-B9B0-0B5AE795EEF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7" name="矩形 66">
                <a:extLst>
                  <a:ext uri="{FF2B5EF4-FFF2-40B4-BE49-F238E27FC236}">
                    <a16:creationId xmlns:a16="http://schemas.microsoft.com/office/drawing/2014/main" id="{E6916AFC-2A19-4748-B03F-1148AFA6203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8" name="矩形 67">
                <a:extLst>
                  <a:ext uri="{FF2B5EF4-FFF2-40B4-BE49-F238E27FC236}">
                    <a16:creationId xmlns:a16="http://schemas.microsoft.com/office/drawing/2014/main" id="{265C1653-1FE9-4737-82A4-2BF15B2CBCF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9" name="矩形 68">
                <a:extLst>
                  <a:ext uri="{FF2B5EF4-FFF2-40B4-BE49-F238E27FC236}">
                    <a16:creationId xmlns:a16="http://schemas.microsoft.com/office/drawing/2014/main" id="{3263E9B3-2F66-4262-87CD-7CAE7629F8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0" name="矩形 69">
                <a:extLst>
                  <a:ext uri="{FF2B5EF4-FFF2-40B4-BE49-F238E27FC236}">
                    <a16:creationId xmlns:a16="http://schemas.microsoft.com/office/drawing/2014/main" id="{7FD50BD6-29FE-4297-AF74-D8719E38ADF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1" name="矩形 70">
                <a:extLst>
                  <a:ext uri="{FF2B5EF4-FFF2-40B4-BE49-F238E27FC236}">
                    <a16:creationId xmlns:a16="http://schemas.microsoft.com/office/drawing/2014/main" id="{63DDFECE-96DD-49F3-B18B-7B82927400B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2" name="矩形 71">
                <a:extLst>
                  <a:ext uri="{FF2B5EF4-FFF2-40B4-BE49-F238E27FC236}">
                    <a16:creationId xmlns:a16="http://schemas.microsoft.com/office/drawing/2014/main" id="{C6169D6B-36A1-476C-B76B-CEB94A5DE76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3" name="矩形 72">
                <a:extLst>
                  <a:ext uri="{FF2B5EF4-FFF2-40B4-BE49-F238E27FC236}">
                    <a16:creationId xmlns:a16="http://schemas.microsoft.com/office/drawing/2014/main" id="{C2C8E4CC-F6DF-463B-AAAD-4006BD729EE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4" name="矩形 73">
                <a:extLst>
                  <a:ext uri="{FF2B5EF4-FFF2-40B4-BE49-F238E27FC236}">
                    <a16:creationId xmlns:a16="http://schemas.microsoft.com/office/drawing/2014/main" id="{E03AB97C-158D-4490-86E2-086CF3F2ABF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5" name="矩形 74">
                <a:extLst>
                  <a:ext uri="{FF2B5EF4-FFF2-40B4-BE49-F238E27FC236}">
                    <a16:creationId xmlns:a16="http://schemas.microsoft.com/office/drawing/2014/main" id="{77D5AA89-3227-4179-A683-AA9995AB399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6" name="矩形 75">
                <a:extLst>
                  <a:ext uri="{FF2B5EF4-FFF2-40B4-BE49-F238E27FC236}">
                    <a16:creationId xmlns:a16="http://schemas.microsoft.com/office/drawing/2014/main" id="{CE99D9F2-0190-4DC3-BEB4-A677930A437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7" name="矩形 76">
                <a:extLst>
                  <a:ext uri="{FF2B5EF4-FFF2-40B4-BE49-F238E27FC236}">
                    <a16:creationId xmlns:a16="http://schemas.microsoft.com/office/drawing/2014/main" id="{0FC616A1-DA6F-4C56-9F50-317D647D520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8" name="矩形 77">
                <a:extLst>
                  <a:ext uri="{FF2B5EF4-FFF2-40B4-BE49-F238E27FC236}">
                    <a16:creationId xmlns:a16="http://schemas.microsoft.com/office/drawing/2014/main" id="{21AB2B29-DC3B-4188-A472-2F5D5B19EFE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79" name="矩形 78">
                <a:extLst>
                  <a:ext uri="{FF2B5EF4-FFF2-40B4-BE49-F238E27FC236}">
                    <a16:creationId xmlns:a16="http://schemas.microsoft.com/office/drawing/2014/main" id="{50217144-A7C8-4302-9B68-903173B9F10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0" name="矩形 79">
                <a:extLst>
                  <a:ext uri="{FF2B5EF4-FFF2-40B4-BE49-F238E27FC236}">
                    <a16:creationId xmlns:a16="http://schemas.microsoft.com/office/drawing/2014/main" id="{5E04EAE6-5688-44D0-8BC7-E2D566595D2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1" name="矩形 80">
                <a:extLst>
                  <a:ext uri="{FF2B5EF4-FFF2-40B4-BE49-F238E27FC236}">
                    <a16:creationId xmlns:a16="http://schemas.microsoft.com/office/drawing/2014/main" id="{908FBE51-9D70-4F5F-8946-DE41A20C7EAA}"/>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2" name="矩形 81">
                <a:extLst>
                  <a:ext uri="{FF2B5EF4-FFF2-40B4-BE49-F238E27FC236}">
                    <a16:creationId xmlns:a16="http://schemas.microsoft.com/office/drawing/2014/main" id="{752B3FF8-093F-4A02-82BB-7BBEB1D7ACD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3" name="矩形 82">
                <a:extLst>
                  <a:ext uri="{FF2B5EF4-FFF2-40B4-BE49-F238E27FC236}">
                    <a16:creationId xmlns:a16="http://schemas.microsoft.com/office/drawing/2014/main" id="{97815EC1-EBE7-4F46-917D-FCA91876606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4" name="矩形 83">
                <a:extLst>
                  <a:ext uri="{FF2B5EF4-FFF2-40B4-BE49-F238E27FC236}">
                    <a16:creationId xmlns:a16="http://schemas.microsoft.com/office/drawing/2014/main" id="{F40AB34F-1BFB-46A4-BB91-F7C256B690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5" name="矩形 84">
                <a:extLst>
                  <a:ext uri="{FF2B5EF4-FFF2-40B4-BE49-F238E27FC236}">
                    <a16:creationId xmlns:a16="http://schemas.microsoft.com/office/drawing/2014/main" id="{B83BA740-51AB-4DF0-B25E-1D8DB3CF9FF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6" name="矩形 85">
                <a:extLst>
                  <a:ext uri="{FF2B5EF4-FFF2-40B4-BE49-F238E27FC236}">
                    <a16:creationId xmlns:a16="http://schemas.microsoft.com/office/drawing/2014/main" id="{BD7523F0-C973-4BEF-A7D4-6525694B654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7" name="矩形 86">
                <a:extLst>
                  <a:ext uri="{FF2B5EF4-FFF2-40B4-BE49-F238E27FC236}">
                    <a16:creationId xmlns:a16="http://schemas.microsoft.com/office/drawing/2014/main" id="{E4D6E6DC-A6D9-439C-8CC8-30F89F3D3A1F}"/>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88" name="矩形 87">
                <a:extLst>
                  <a:ext uri="{FF2B5EF4-FFF2-40B4-BE49-F238E27FC236}">
                    <a16:creationId xmlns:a16="http://schemas.microsoft.com/office/drawing/2014/main" id="{80E15A60-71D9-4EC4-8A7F-4267AE4DF5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8" name="组合 17">
              <a:extLst>
                <a:ext uri="{FF2B5EF4-FFF2-40B4-BE49-F238E27FC236}">
                  <a16:creationId xmlns:a16="http://schemas.microsoft.com/office/drawing/2014/main" id="{0B26F04F-A893-49CF-B347-29F07E54CB5C}"/>
                </a:ext>
              </a:extLst>
            </p:cNvPr>
            <p:cNvGrpSpPr/>
            <p:nvPr/>
          </p:nvGrpSpPr>
          <p:grpSpPr>
            <a:xfrm>
              <a:off x="231237" y="5730638"/>
              <a:ext cx="11729526" cy="295422"/>
              <a:chOff x="231237" y="358628"/>
              <a:chExt cx="11729526" cy="295422"/>
            </a:xfrm>
          </p:grpSpPr>
          <p:sp>
            <p:nvSpPr>
              <p:cNvPr id="43" name="矩形 42">
                <a:extLst>
                  <a:ext uri="{FF2B5EF4-FFF2-40B4-BE49-F238E27FC236}">
                    <a16:creationId xmlns:a16="http://schemas.microsoft.com/office/drawing/2014/main" id="{C7202A71-B404-43AA-A9BD-FAFF1AA585B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4" name="矩形 43">
                <a:extLst>
                  <a:ext uri="{FF2B5EF4-FFF2-40B4-BE49-F238E27FC236}">
                    <a16:creationId xmlns:a16="http://schemas.microsoft.com/office/drawing/2014/main" id="{43AEAA3D-40C1-4731-9E43-D0B8610C454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5" name="矩形 44">
                <a:extLst>
                  <a:ext uri="{FF2B5EF4-FFF2-40B4-BE49-F238E27FC236}">
                    <a16:creationId xmlns:a16="http://schemas.microsoft.com/office/drawing/2014/main" id="{85C32A36-99A0-4AE1-8B81-E04064E5554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6" name="矩形 45">
                <a:extLst>
                  <a:ext uri="{FF2B5EF4-FFF2-40B4-BE49-F238E27FC236}">
                    <a16:creationId xmlns:a16="http://schemas.microsoft.com/office/drawing/2014/main" id="{9B2A8B4D-C9B1-4B65-ABE2-BEDD90DFB98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7" name="矩形 46">
                <a:extLst>
                  <a:ext uri="{FF2B5EF4-FFF2-40B4-BE49-F238E27FC236}">
                    <a16:creationId xmlns:a16="http://schemas.microsoft.com/office/drawing/2014/main" id="{B640BDAA-6C2B-47B2-9ACF-469D94D746B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8" name="矩形 47">
                <a:extLst>
                  <a:ext uri="{FF2B5EF4-FFF2-40B4-BE49-F238E27FC236}">
                    <a16:creationId xmlns:a16="http://schemas.microsoft.com/office/drawing/2014/main" id="{F63D60BC-F28F-4EB7-9E3C-5EA775EA6D2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9" name="矩形 48">
                <a:extLst>
                  <a:ext uri="{FF2B5EF4-FFF2-40B4-BE49-F238E27FC236}">
                    <a16:creationId xmlns:a16="http://schemas.microsoft.com/office/drawing/2014/main" id="{BBA77E89-C82F-4070-B99A-FD7185F1BB1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0" name="矩形 49">
                <a:extLst>
                  <a:ext uri="{FF2B5EF4-FFF2-40B4-BE49-F238E27FC236}">
                    <a16:creationId xmlns:a16="http://schemas.microsoft.com/office/drawing/2014/main" id="{C9ABEC03-2AF0-40BC-B241-2086B463A78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1" name="矩形 50">
                <a:extLst>
                  <a:ext uri="{FF2B5EF4-FFF2-40B4-BE49-F238E27FC236}">
                    <a16:creationId xmlns:a16="http://schemas.microsoft.com/office/drawing/2014/main" id="{CF693E18-1A21-4FAF-83E2-CCF5B2421C3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2" name="矩形 51">
                <a:extLst>
                  <a:ext uri="{FF2B5EF4-FFF2-40B4-BE49-F238E27FC236}">
                    <a16:creationId xmlns:a16="http://schemas.microsoft.com/office/drawing/2014/main" id="{76AF850F-22EA-4396-9CF4-98DD7D018EA7}"/>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3" name="矩形 52">
                <a:extLst>
                  <a:ext uri="{FF2B5EF4-FFF2-40B4-BE49-F238E27FC236}">
                    <a16:creationId xmlns:a16="http://schemas.microsoft.com/office/drawing/2014/main" id="{0B19FB22-143F-4767-8988-242A9CD24D0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4" name="矩形 53">
                <a:extLst>
                  <a:ext uri="{FF2B5EF4-FFF2-40B4-BE49-F238E27FC236}">
                    <a16:creationId xmlns:a16="http://schemas.microsoft.com/office/drawing/2014/main" id="{15BA2502-ED13-4F80-A73F-94A6699B41E9}"/>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5" name="矩形 54">
                <a:extLst>
                  <a:ext uri="{FF2B5EF4-FFF2-40B4-BE49-F238E27FC236}">
                    <a16:creationId xmlns:a16="http://schemas.microsoft.com/office/drawing/2014/main" id="{E5F2D120-A926-421D-9915-E6AF99C158A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6" name="矩形 55">
                <a:extLst>
                  <a:ext uri="{FF2B5EF4-FFF2-40B4-BE49-F238E27FC236}">
                    <a16:creationId xmlns:a16="http://schemas.microsoft.com/office/drawing/2014/main" id="{B61CDAEC-9CF9-4488-9E86-9E9F446D622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7" name="矩形 56">
                <a:extLst>
                  <a:ext uri="{FF2B5EF4-FFF2-40B4-BE49-F238E27FC236}">
                    <a16:creationId xmlns:a16="http://schemas.microsoft.com/office/drawing/2014/main" id="{C7F43A58-0B5C-4B6A-9C17-42EF0BF95ED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8" name="矩形 57">
                <a:extLst>
                  <a:ext uri="{FF2B5EF4-FFF2-40B4-BE49-F238E27FC236}">
                    <a16:creationId xmlns:a16="http://schemas.microsoft.com/office/drawing/2014/main" id="{3C93B0E4-1B1C-4C20-96B9-B93F5D700A1D}"/>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59" name="矩形 58">
                <a:extLst>
                  <a:ext uri="{FF2B5EF4-FFF2-40B4-BE49-F238E27FC236}">
                    <a16:creationId xmlns:a16="http://schemas.microsoft.com/office/drawing/2014/main" id="{2F673531-54C1-4461-945B-CAC1E9044C1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0" name="矩形 59">
                <a:extLst>
                  <a:ext uri="{FF2B5EF4-FFF2-40B4-BE49-F238E27FC236}">
                    <a16:creationId xmlns:a16="http://schemas.microsoft.com/office/drawing/2014/main" id="{9ACB21A6-0BAB-4818-B10E-A6F70BB3FF10}"/>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1" name="矩形 60">
                <a:extLst>
                  <a:ext uri="{FF2B5EF4-FFF2-40B4-BE49-F238E27FC236}">
                    <a16:creationId xmlns:a16="http://schemas.microsoft.com/office/drawing/2014/main" id="{1F27F5AB-0162-4FE3-B5AC-7B1936B18C2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2" name="矩形 61">
                <a:extLst>
                  <a:ext uri="{FF2B5EF4-FFF2-40B4-BE49-F238E27FC236}">
                    <a16:creationId xmlns:a16="http://schemas.microsoft.com/office/drawing/2014/main" id="{66E49249-E79C-42BC-907B-A10989C394C1}"/>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3" name="矩形 62">
                <a:extLst>
                  <a:ext uri="{FF2B5EF4-FFF2-40B4-BE49-F238E27FC236}">
                    <a16:creationId xmlns:a16="http://schemas.microsoft.com/office/drawing/2014/main" id="{68448892-02BC-43F1-9551-F101E5BED08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4" name="矩形 63">
                <a:extLst>
                  <a:ext uri="{FF2B5EF4-FFF2-40B4-BE49-F238E27FC236}">
                    <a16:creationId xmlns:a16="http://schemas.microsoft.com/office/drawing/2014/main" id="{099F1E27-10BF-4A0A-BDD5-9EBCE62277B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65" name="矩形 64">
                <a:extLst>
                  <a:ext uri="{FF2B5EF4-FFF2-40B4-BE49-F238E27FC236}">
                    <a16:creationId xmlns:a16="http://schemas.microsoft.com/office/drawing/2014/main" id="{F34493E0-D9FF-4B2A-B7ED-98298DB8412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nvGrpSpPr>
            <p:cNvPr id="19" name="组合 18">
              <a:extLst>
                <a:ext uri="{FF2B5EF4-FFF2-40B4-BE49-F238E27FC236}">
                  <a16:creationId xmlns:a16="http://schemas.microsoft.com/office/drawing/2014/main" id="{E6EFBC60-D1CC-4B64-A3DF-E92916DA7B28}"/>
                </a:ext>
              </a:extLst>
            </p:cNvPr>
            <p:cNvGrpSpPr/>
            <p:nvPr/>
          </p:nvGrpSpPr>
          <p:grpSpPr>
            <a:xfrm>
              <a:off x="231237" y="6275461"/>
              <a:ext cx="11729526" cy="295422"/>
              <a:chOff x="231237" y="358628"/>
              <a:chExt cx="11729526" cy="295422"/>
            </a:xfrm>
          </p:grpSpPr>
          <p:sp>
            <p:nvSpPr>
              <p:cNvPr id="20" name="矩形 19">
                <a:extLst>
                  <a:ext uri="{FF2B5EF4-FFF2-40B4-BE49-F238E27FC236}">
                    <a16:creationId xmlns:a16="http://schemas.microsoft.com/office/drawing/2014/main" id="{E460C39C-1344-4D62-B70F-05211CFB012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1" name="矩形 20">
                <a:extLst>
                  <a:ext uri="{FF2B5EF4-FFF2-40B4-BE49-F238E27FC236}">
                    <a16:creationId xmlns:a16="http://schemas.microsoft.com/office/drawing/2014/main" id="{173E76C1-BA5A-4A70-9DBB-3547ACD2A77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2" name="矩形 21">
                <a:extLst>
                  <a:ext uri="{FF2B5EF4-FFF2-40B4-BE49-F238E27FC236}">
                    <a16:creationId xmlns:a16="http://schemas.microsoft.com/office/drawing/2014/main" id="{A47389DC-8E48-48A9-B0D1-74D219376C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3" name="矩形 22">
                <a:extLst>
                  <a:ext uri="{FF2B5EF4-FFF2-40B4-BE49-F238E27FC236}">
                    <a16:creationId xmlns:a16="http://schemas.microsoft.com/office/drawing/2014/main" id="{629195AA-3C47-472B-AAFE-A65C4397953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4" name="矩形 23">
                <a:extLst>
                  <a:ext uri="{FF2B5EF4-FFF2-40B4-BE49-F238E27FC236}">
                    <a16:creationId xmlns:a16="http://schemas.microsoft.com/office/drawing/2014/main" id="{89D54FEF-7655-4FFC-9CB1-F2A5E418A47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5" name="矩形 24">
                <a:extLst>
                  <a:ext uri="{FF2B5EF4-FFF2-40B4-BE49-F238E27FC236}">
                    <a16:creationId xmlns:a16="http://schemas.microsoft.com/office/drawing/2014/main" id="{720F9287-BC89-483A-82CF-D9E97ADB7F1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6" name="矩形 25">
                <a:extLst>
                  <a:ext uri="{FF2B5EF4-FFF2-40B4-BE49-F238E27FC236}">
                    <a16:creationId xmlns:a16="http://schemas.microsoft.com/office/drawing/2014/main" id="{D3A14D03-D081-4981-8B47-B51B7D10A5A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7" name="矩形 26">
                <a:extLst>
                  <a:ext uri="{FF2B5EF4-FFF2-40B4-BE49-F238E27FC236}">
                    <a16:creationId xmlns:a16="http://schemas.microsoft.com/office/drawing/2014/main" id="{63D7151B-CBDB-4C21-8359-69BED4EA7E9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8" name="矩形 27">
                <a:extLst>
                  <a:ext uri="{FF2B5EF4-FFF2-40B4-BE49-F238E27FC236}">
                    <a16:creationId xmlns:a16="http://schemas.microsoft.com/office/drawing/2014/main" id="{D59F866D-7501-4953-BCBA-E8834730574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 name="矩形 28">
                <a:extLst>
                  <a:ext uri="{FF2B5EF4-FFF2-40B4-BE49-F238E27FC236}">
                    <a16:creationId xmlns:a16="http://schemas.microsoft.com/office/drawing/2014/main" id="{E6CC64AF-8406-4E05-87B9-5759D91891CA}"/>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0" name="矩形 29">
                <a:extLst>
                  <a:ext uri="{FF2B5EF4-FFF2-40B4-BE49-F238E27FC236}">
                    <a16:creationId xmlns:a16="http://schemas.microsoft.com/office/drawing/2014/main" id="{989904DD-4737-4704-9A31-599B81E891C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1" name="矩形 30">
                <a:extLst>
                  <a:ext uri="{FF2B5EF4-FFF2-40B4-BE49-F238E27FC236}">
                    <a16:creationId xmlns:a16="http://schemas.microsoft.com/office/drawing/2014/main" id="{B2E08CF5-526A-4254-82F9-0BD4D6A5C42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2" name="矩形 31">
                <a:extLst>
                  <a:ext uri="{FF2B5EF4-FFF2-40B4-BE49-F238E27FC236}">
                    <a16:creationId xmlns:a16="http://schemas.microsoft.com/office/drawing/2014/main" id="{96EC3491-7265-4391-8A95-F1EE5D83690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3" name="矩形 32">
                <a:extLst>
                  <a:ext uri="{FF2B5EF4-FFF2-40B4-BE49-F238E27FC236}">
                    <a16:creationId xmlns:a16="http://schemas.microsoft.com/office/drawing/2014/main" id="{7A1A749F-5AD1-4D45-837D-5F47E8C01B6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4" name="矩形 33">
                <a:extLst>
                  <a:ext uri="{FF2B5EF4-FFF2-40B4-BE49-F238E27FC236}">
                    <a16:creationId xmlns:a16="http://schemas.microsoft.com/office/drawing/2014/main" id="{96755E4E-758E-47EF-B43C-80D2D5CED46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5" name="矩形 34">
                <a:extLst>
                  <a:ext uri="{FF2B5EF4-FFF2-40B4-BE49-F238E27FC236}">
                    <a16:creationId xmlns:a16="http://schemas.microsoft.com/office/drawing/2014/main" id="{09759DDB-5CE5-457C-9643-0BB0508000F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6" name="矩形 35">
                <a:extLst>
                  <a:ext uri="{FF2B5EF4-FFF2-40B4-BE49-F238E27FC236}">
                    <a16:creationId xmlns:a16="http://schemas.microsoft.com/office/drawing/2014/main" id="{AC871000-4D7E-4B50-845C-F79F82ADF1F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7" name="矩形 36">
                <a:extLst>
                  <a:ext uri="{FF2B5EF4-FFF2-40B4-BE49-F238E27FC236}">
                    <a16:creationId xmlns:a16="http://schemas.microsoft.com/office/drawing/2014/main" id="{1A82120E-990F-43C0-A586-8FBA28E9186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8" name="矩形 37">
                <a:extLst>
                  <a:ext uri="{FF2B5EF4-FFF2-40B4-BE49-F238E27FC236}">
                    <a16:creationId xmlns:a16="http://schemas.microsoft.com/office/drawing/2014/main" id="{C1204623-4AB1-4217-A408-015EE2692BC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39" name="矩形 38">
                <a:extLst>
                  <a:ext uri="{FF2B5EF4-FFF2-40B4-BE49-F238E27FC236}">
                    <a16:creationId xmlns:a16="http://schemas.microsoft.com/office/drawing/2014/main" id="{8936C99D-B8B9-4926-9C7A-393F0D75578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0" name="矩形 39">
                <a:extLst>
                  <a:ext uri="{FF2B5EF4-FFF2-40B4-BE49-F238E27FC236}">
                    <a16:creationId xmlns:a16="http://schemas.microsoft.com/office/drawing/2014/main" id="{8F95748B-5BDD-41DF-9CBE-0D60881A5F0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1" name="矩形 40">
                <a:extLst>
                  <a:ext uri="{FF2B5EF4-FFF2-40B4-BE49-F238E27FC236}">
                    <a16:creationId xmlns:a16="http://schemas.microsoft.com/office/drawing/2014/main" id="{0D4376F6-BC26-4032-9BBA-BFCB6B27FCA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42" name="矩形 41">
                <a:extLst>
                  <a:ext uri="{FF2B5EF4-FFF2-40B4-BE49-F238E27FC236}">
                    <a16:creationId xmlns:a16="http://schemas.microsoft.com/office/drawing/2014/main" id="{C3E74463-EA45-49FA-B160-9CCEB745E46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grpSp>
      <p:grpSp>
        <p:nvGrpSpPr>
          <p:cNvPr id="296" name="组合 295">
            <a:extLst>
              <a:ext uri="{FF2B5EF4-FFF2-40B4-BE49-F238E27FC236}">
                <a16:creationId xmlns:a16="http://schemas.microsoft.com/office/drawing/2014/main" id="{7207312D-5860-4D95-8922-8D8BDF5B3E30}"/>
              </a:ext>
            </a:extLst>
          </p:cNvPr>
          <p:cNvGrpSpPr/>
          <p:nvPr/>
        </p:nvGrpSpPr>
        <p:grpSpPr>
          <a:xfrm>
            <a:off x="449036" y="434068"/>
            <a:ext cx="8245928" cy="4275365"/>
            <a:chOff x="3976504" y="1939290"/>
            <a:chExt cx="4096068" cy="1363816"/>
          </a:xfrm>
        </p:grpSpPr>
        <p:sp>
          <p:nvSpPr>
            <p:cNvPr id="297" name="矩形: 圆角 296">
              <a:extLst>
                <a:ext uri="{FF2B5EF4-FFF2-40B4-BE49-F238E27FC236}">
                  <a16:creationId xmlns:a16="http://schemas.microsoft.com/office/drawing/2014/main" id="{96ABC346-514A-4CF2-8C0D-589C8DE9A629}"/>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sp>
          <p:nvSpPr>
            <p:cNvPr id="298" name="矩形: 圆角 297">
              <a:extLst>
                <a:ext uri="{FF2B5EF4-FFF2-40B4-BE49-F238E27FC236}">
                  <a16:creationId xmlns:a16="http://schemas.microsoft.com/office/drawing/2014/main" id="{AD252AE2-EBEF-41FB-82B9-5AFA08798164}"/>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sz="1350">
                <a:solidFill>
                  <a:prstClr val="white"/>
                </a:solidFill>
              </a:endParaRPr>
            </a:p>
          </p:txBody>
        </p:sp>
      </p:grpSp>
      <p:pic>
        <p:nvPicPr>
          <p:cNvPr id="299" name="图片 298" descr="图片包含 动物&#10;&#10;已生成高可信度的说明">
            <a:extLst>
              <a:ext uri="{FF2B5EF4-FFF2-40B4-BE49-F238E27FC236}">
                <a16:creationId xmlns:a16="http://schemas.microsoft.com/office/drawing/2014/main" id="{83332C3D-9EEB-4B6E-9747-35D91D4322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4442" y="92374"/>
            <a:ext cx="1614413" cy="1614413"/>
          </a:xfrm>
          <a:prstGeom prst="rect">
            <a:avLst/>
          </a:prstGeom>
        </p:spPr>
      </p:pic>
      <p:pic>
        <p:nvPicPr>
          <p:cNvPr id="301" name="PA_图片 9">
            <a:extLst>
              <a:ext uri="{FF2B5EF4-FFF2-40B4-BE49-F238E27FC236}">
                <a16:creationId xmlns:a16="http://schemas.microsoft.com/office/drawing/2014/main" id="{9D695982-3A8B-4210-8FCA-4BFA7F0E684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4831"/>
          <a:stretch/>
        </p:blipFill>
        <p:spPr>
          <a:xfrm>
            <a:off x="5667568" y="3668942"/>
            <a:ext cx="2563487" cy="872115"/>
          </a:xfrm>
          <a:prstGeom prst="rect">
            <a:avLst/>
          </a:prstGeom>
        </p:spPr>
      </p:pic>
      <p:pic>
        <p:nvPicPr>
          <p:cNvPr id="302" name="PA_图片 10">
            <a:extLst>
              <a:ext uri="{FF2B5EF4-FFF2-40B4-BE49-F238E27FC236}">
                <a16:creationId xmlns:a16="http://schemas.microsoft.com/office/drawing/2014/main" id="{1CF8FCD7-65BC-41EC-B6EE-D6D51BCD756C}"/>
              </a:ext>
            </a:extLst>
          </p:cNvPr>
          <p:cNvPicPr>
            <a:picLocks noChangeAspect="1"/>
          </p:cNvPicPr>
          <p:nvPr>
            <p:custDataLst>
              <p:tags r:id="rId2"/>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7975233" y="2563587"/>
            <a:ext cx="719731" cy="1175504"/>
          </a:xfrm>
          <a:prstGeom prst="rect">
            <a:avLst/>
          </a:prstGeom>
        </p:spPr>
      </p:pic>
      <p:pic>
        <p:nvPicPr>
          <p:cNvPr id="304" name="图片 303">
            <a:extLst>
              <a:ext uri="{FF2B5EF4-FFF2-40B4-BE49-F238E27FC236}">
                <a16:creationId xmlns:a16="http://schemas.microsoft.com/office/drawing/2014/main" id="{8DAF4AE7-5590-49D8-B572-380138B57415}"/>
              </a:ext>
            </a:extLst>
          </p:cNvPr>
          <p:cNvPicPr>
            <a:picLocks noChangeAspect="1"/>
          </p:cNvPicPr>
          <p:nvPr/>
        </p:nvPicPr>
        <p:blipFill>
          <a:blip r:embed="rId8"/>
          <a:stretch>
            <a:fillRect/>
          </a:stretch>
        </p:blipFill>
        <p:spPr>
          <a:xfrm rot="21321842">
            <a:off x="7228062" y="2313518"/>
            <a:ext cx="1520034" cy="2181226"/>
          </a:xfrm>
          <a:prstGeom prst="rect">
            <a:avLst/>
          </a:prstGeom>
        </p:spPr>
      </p:pic>
      <p:pic>
        <p:nvPicPr>
          <p:cNvPr id="308" name="图片 2">
            <a:extLst>
              <a:ext uri="{FF2B5EF4-FFF2-40B4-BE49-F238E27FC236}">
                <a16:creationId xmlns:a16="http://schemas.microsoft.com/office/drawing/2014/main" id="{A0BCAB3A-F2B1-4C0A-AF5B-70CFCD8A27C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6155" r="15411"/>
          <a:stretch/>
        </p:blipFill>
        <p:spPr>
          <a:xfrm>
            <a:off x="874725" y="224915"/>
            <a:ext cx="2741528" cy="4703248"/>
          </a:xfrm>
          <a:prstGeom prst="rect">
            <a:avLst/>
          </a:prstGeom>
        </p:spPr>
      </p:pic>
      <p:pic>
        <p:nvPicPr>
          <p:cNvPr id="309" name="图片 9">
            <a:extLst>
              <a:ext uri="{FF2B5EF4-FFF2-40B4-BE49-F238E27FC236}">
                <a16:creationId xmlns:a16="http://schemas.microsoft.com/office/drawing/2014/main" id="{F3E6B8F3-B421-4C46-9603-E9BC4BE9B9FC}"/>
              </a:ext>
            </a:extLst>
          </p:cNvPr>
          <p:cNvPicPr>
            <a:picLocks noChangeAspect="1"/>
          </p:cNvPicPr>
          <p:nvPr/>
        </p:nvPicPr>
        <p:blipFill rotWithShape="1">
          <a:blip r:embed="rId10">
            <a:extLst>
              <a:ext uri="{28A0092B-C50C-407E-A947-70E740481C1C}">
                <a14:useLocalDpi xmlns:a14="http://schemas.microsoft.com/office/drawing/2010/main" val="0"/>
              </a:ext>
            </a:extLst>
          </a:blip>
          <a:srcRect l="21456" r="20158"/>
          <a:stretch/>
        </p:blipFill>
        <p:spPr>
          <a:xfrm>
            <a:off x="3397709" y="922376"/>
            <a:ext cx="5023743" cy="3298784"/>
          </a:xfrm>
          <a:prstGeom prst="rect">
            <a:avLst/>
          </a:prstGeom>
          <a:ln>
            <a:noFill/>
          </a:ln>
        </p:spPr>
      </p:pic>
      <p:sp>
        <p:nvSpPr>
          <p:cNvPr id="310" name="文本框 10">
            <a:extLst>
              <a:ext uri="{FF2B5EF4-FFF2-40B4-BE49-F238E27FC236}">
                <a16:creationId xmlns:a16="http://schemas.microsoft.com/office/drawing/2014/main" id="{EC575F22-1AD4-467A-8675-CA1971B3892A}"/>
              </a:ext>
            </a:extLst>
          </p:cNvPr>
          <p:cNvSpPr txBox="1"/>
          <p:nvPr/>
        </p:nvSpPr>
        <p:spPr>
          <a:xfrm>
            <a:off x="4058196" y="1345308"/>
            <a:ext cx="3921392" cy="1938992"/>
          </a:xfrm>
          <a:prstGeom prst="rect">
            <a:avLst/>
          </a:prstGeom>
          <a:noFill/>
        </p:spPr>
        <p:txBody>
          <a:bodyPr wrap="square" rtlCol="0">
            <a:spAutoFit/>
          </a:bodyPr>
          <a:lstStyle/>
          <a:p>
            <a:pPr algn="ctr" defTabSz="685681"/>
            <a:r>
              <a:rPr lang="en-US" altLang="zh-CN" sz="6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Trình</a:t>
            </a:r>
            <a:r>
              <a:rPr lang="en-US" altLang="zh-CN" sz="6000" b="1"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6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bày</a:t>
            </a:r>
            <a:r>
              <a:rPr lang="en-US" altLang="zh-CN" sz="6000" b="1"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6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trước</a:t>
            </a:r>
            <a:r>
              <a:rPr lang="en-US" altLang="zh-CN" sz="6000" b="1"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altLang="zh-CN" sz="6000" b="1" dirty="0" err="1">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lớp</a:t>
            </a:r>
            <a:endParaRPr lang="zh-CN" altLang="en-US" sz="6000" b="1" dirty="0">
              <a:solidFill>
                <a:prstClr val="white"/>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974924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ARIAL ROUNDED">
      <a:majorFont>
        <a:latin typeface="Arial-Rounded"/>
        <a:ea typeface=""/>
        <a:cs typeface=""/>
      </a:majorFont>
      <a:minorFont>
        <a:latin typeface="Arial-Rounded"/>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1489</TotalTime>
  <Words>797</Words>
  <Application>Microsoft Office PowerPoint</Application>
  <PresentationFormat>On-screen Show (16:9)</PresentationFormat>
  <Paragraphs>76</Paragraphs>
  <Slides>18</Slides>
  <Notes>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18</vt:i4>
      </vt:variant>
    </vt:vector>
  </HeadingPairs>
  <TitlesOfParts>
    <vt:vector size="33" baseType="lpstr">
      <vt:lpstr>宋体</vt:lpstr>
      <vt:lpstr>Arial</vt:lpstr>
      <vt:lpstr>Arial-Rounded</vt:lpstr>
      <vt:lpstr>Calibri</vt:lpstr>
      <vt:lpstr>Calibri Light</vt:lpstr>
      <vt:lpstr>HP001 4 hàng</vt:lpstr>
      <vt:lpstr>iCiel Cadena</vt:lpstr>
      <vt:lpstr>Times New Roman</vt:lpstr>
      <vt:lpstr>字魂70号-灵悦黑体</vt:lpstr>
      <vt:lpstr>1_Office Theme</vt:lpstr>
      <vt:lpstr>2_Office 主题</vt:lpstr>
      <vt:lpstr>1_Custom Design</vt:lpstr>
      <vt:lpstr>3_Office Theme</vt:lpstr>
      <vt:lpstr>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293</cp:revision>
  <dcterms:created xsi:type="dcterms:W3CDTF">2021-11-30T13:15:15Z</dcterms:created>
  <dcterms:modified xsi:type="dcterms:W3CDTF">2022-10-27T13:49:23Z</dcterms:modified>
</cp:coreProperties>
</file>