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3" r:id="rId3"/>
  </p:sldMasterIdLst>
  <p:notesMasterIdLst>
    <p:notesMasterId r:id="rId23"/>
  </p:notesMasterIdLst>
  <p:sldIdLst>
    <p:sldId id="321" r:id="rId4"/>
    <p:sldId id="288" r:id="rId5"/>
    <p:sldId id="279" r:id="rId6"/>
    <p:sldId id="264" r:id="rId7"/>
    <p:sldId id="289" r:id="rId8"/>
    <p:sldId id="258" r:id="rId9"/>
    <p:sldId id="291" r:id="rId10"/>
    <p:sldId id="315" r:id="rId11"/>
    <p:sldId id="312" r:id="rId12"/>
    <p:sldId id="290" r:id="rId13"/>
    <p:sldId id="316" r:id="rId14"/>
    <p:sldId id="317" r:id="rId15"/>
    <p:sldId id="318" r:id="rId16"/>
    <p:sldId id="292" r:id="rId17"/>
    <p:sldId id="319" r:id="rId18"/>
    <p:sldId id="293" r:id="rId19"/>
    <p:sldId id="320" r:id="rId20"/>
    <p:sldId id="31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C6C08-867A-4166-A797-DC45191B551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B7AED-0E0B-42AA-9EC9-B75282EA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9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7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7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68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75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5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7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5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3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1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3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7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6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31453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00126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45638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53606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34262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17749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03789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9719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44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59299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043246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9734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7293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6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4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8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6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3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0352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5" y="4902200"/>
            <a:ext cx="5586553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11958" y="1522447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3847067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dãy nhà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780138"/>
            <a:chOff x="7228851" y="3429000"/>
            <a:chExt cx="4746408" cy="78013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75710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5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 học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764676" y="4089520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Sân trường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Khuôn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244A29-7FCB-46FA-A0DA-D8201EAC25F7}"/>
              </a:ext>
            </a:extLst>
          </p:cNvPr>
          <p:cNvGrpSpPr/>
          <p:nvPr/>
        </p:nvGrpSpPr>
        <p:grpSpPr>
          <a:xfrm>
            <a:off x="2736101" y="5280145"/>
            <a:ext cx="8089398" cy="957749"/>
            <a:chOff x="7226284" y="5088735"/>
            <a:chExt cx="4734911" cy="727842"/>
          </a:xfrm>
        </p:grpSpPr>
        <p:sp>
          <p:nvSpPr>
            <p:cNvPr id="17" name="Freeform: Shape 21">
              <a:extLst>
                <a:ext uri="{FF2B5EF4-FFF2-40B4-BE49-F238E27FC236}">
                  <a16:creationId xmlns:a16="http://schemas.microsoft.com/office/drawing/2014/main" id="{F92A1CC5-F189-4038-9536-26CEFC2401EE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E53C0E-6D96-4E6A-A98E-D5A18D6FB4D4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Sân trường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AFB5ED20-71B0-4273-A5C4-8CDA62A8615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11958" y="1522447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3847067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và phương tiện giao thông.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780138"/>
            <a:chOff x="7228851" y="3429000"/>
            <a:chExt cx="4746408" cy="78013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75710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5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Môi trường tự nhiên.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552576" y="476396"/>
            <a:ext cx="942897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Khu vực xung quanh trường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69551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0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219075"/>
            <a:ext cx="10058400" cy="1038225"/>
          </a:xfrm>
          <a:prstGeom prst="roundRect">
            <a:avLst/>
          </a:prstGeom>
          <a:solidFill>
            <a:srgbClr val="FFFF00">
              <a:alpha val="87000"/>
            </a:srgbClr>
          </a:solidFill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hoạch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A78C8-8AE2-43AB-9BF8-33162E1F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1576387"/>
            <a:ext cx="59436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Bạn A: khảo sát bề mặt trường.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i="1">
                <a:solidFill>
                  <a:srgbClr val="FF0000"/>
                </a:solidFill>
                <a:latin typeface="Calibri" panose="020F0502020204030204" pitchFamily="34" charset="0"/>
              </a:rPr>
              <a:t>Bạn B: khảo sát các phòng học.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1800225" y="704850"/>
            <a:ext cx="8515349" cy="988946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prstClr val="black"/>
                </a:solidFill>
                <a:cs typeface="Arial" panose="020B0604020202020204" pitchFamily="34" charset="0"/>
              </a:rPr>
              <a:t>Trưởng nhóm phân công nhiệm vụ cho các thành viên.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7A7DD-4EDF-4990-8E8B-97A5A332A195}"/>
              </a:ext>
            </a:extLst>
          </p:cNvPr>
          <p:cNvSpPr txBox="1"/>
          <p:nvPr/>
        </p:nvSpPr>
        <p:spPr>
          <a:xfrm>
            <a:off x="3652375" y="4604638"/>
            <a:ext cx="7796675" cy="646331"/>
          </a:xfrm>
          <a:custGeom>
            <a:avLst/>
            <a:gdLst>
              <a:gd name="connsiteX0" fmla="*/ 0 w 7796675"/>
              <a:gd name="connsiteY0" fmla="*/ 0 h 646331"/>
              <a:gd name="connsiteX1" fmla="*/ 7796675 w 7796675"/>
              <a:gd name="connsiteY1" fmla="*/ 0 h 646331"/>
              <a:gd name="connsiteX2" fmla="*/ 7796675 w 7796675"/>
              <a:gd name="connsiteY2" fmla="*/ 646331 h 646331"/>
              <a:gd name="connsiteX3" fmla="*/ 0 w 7796675"/>
              <a:gd name="connsiteY3" fmla="*/ 646331 h 646331"/>
              <a:gd name="connsiteX4" fmla="*/ 0 w 77966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6675" h="646331" fill="none" extrusionOk="0">
                <a:moveTo>
                  <a:pt x="0" y="0"/>
                </a:moveTo>
                <a:cubicBezTo>
                  <a:pt x="2375973" y="5222"/>
                  <a:pt x="4458619" y="24918"/>
                  <a:pt x="7796675" y="0"/>
                </a:cubicBezTo>
                <a:cubicBezTo>
                  <a:pt x="7796929" y="82799"/>
                  <a:pt x="7816453" y="500035"/>
                  <a:pt x="7796675" y="646331"/>
                </a:cubicBezTo>
                <a:cubicBezTo>
                  <a:pt x="5917444" y="481570"/>
                  <a:pt x="373733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7796675" h="646331" stroke="0" extrusionOk="0">
                <a:moveTo>
                  <a:pt x="0" y="0"/>
                </a:moveTo>
                <a:cubicBezTo>
                  <a:pt x="1025687" y="11849"/>
                  <a:pt x="4038548" y="-161459"/>
                  <a:pt x="7796675" y="0"/>
                </a:cubicBezTo>
                <a:cubicBezTo>
                  <a:pt x="7771493" y="272270"/>
                  <a:pt x="7850577" y="451941"/>
                  <a:pt x="7796675" y="646331"/>
                </a:cubicBezTo>
                <a:cubicBezTo>
                  <a:pt x="6281729" y="500471"/>
                  <a:pt x="178175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i="1">
                <a:solidFill>
                  <a:srgbClr val="FF0000"/>
                </a:solidFill>
                <a:latin typeface="Calibri" panose="020F0502020204030204" pitchFamily="34" charset="0"/>
              </a:rPr>
              <a:t>Bạn C:.....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2EBE0-2B3E-4AB8-9FE7-8CAEFEE71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958" y="1560873"/>
            <a:ext cx="573683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7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893136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Thực</a:t>
              </a:r>
              <a:r>
                <a:rPr kumimoji="0" lang="en-US" altLang="zh-CN" sz="600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60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hiện</a:t>
              </a:r>
              <a:r>
                <a:rPr kumimoji="0" lang="en-US" altLang="zh-CN" sz="600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60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kế</a:t>
              </a:r>
              <a:r>
                <a:rPr kumimoji="0" lang="en-US" altLang="zh-CN" sz="600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60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hoạch</a:t>
              </a:r>
              <a:endPara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3687593" y="95251"/>
            <a:ext cx="4942057" cy="647700"/>
          </a:xfrm>
          <a:prstGeom prst="roundRect">
            <a:avLst/>
          </a:prstGeom>
          <a:solidFill>
            <a:srgbClr val="FFFF00">
              <a:alpha val="87000"/>
            </a:srgbClr>
          </a:solidFill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876CD-F533-4771-9117-6B5661950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" t="164" r="2024" b="5049"/>
          <a:stretch/>
        </p:blipFill>
        <p:spPr bwMode="auto">
          <a:xfrm>
            <a:off x="2991801" y="886459"/>
            <a:ext cx="7076769" cy="5104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1ADCB-9437-4CC8-B309-BF17CFE42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5262562"/>
            <a:ext cx="89344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73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497952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cáo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khảo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170631" y="580853"/>
            <a:ext cx="4656642" cy="2216553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28778"/>
              <a:ext cx="4220653" cy="121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Bức ảnh được chụp vào khoảng thời gian nào trong buổi học?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64974" y="3458307"/>
            <a:ext cx="5335367" cy="2058887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236159"/>
              <a:ext cx="4220653" cy="808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 cảnh nào được chụp?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1_500_388">
            <a:extLst>
              <a:ext uri="{FF2B5EF4-FFF2-40B4-BE49-F238E27FC236}">
                <a16:creationId xmlns:a16="http://schemas.microsoft.com/office/drawing/2014/main" id="{37F36BEC-254E-4DCE-B93F-4CE201BA0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852613"/>
            <a:ext cx="5211632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46" y="970768"/>
            <a:ext cx="5432007" cy="957155"/>
          </a:xfrm>
          <a:prstGeom prst="rect">
            <a:avLst/>
          </a:prstGeom>
        </p:spPr>
      </p:pic>
      <p:pic>
        <p:nvPicPr>
          <p:cNvPr id="8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855213F8-7FEF-49BE-8BEB-B82199B1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02C0A28-071F-4A52-B5AB-C606C8D2D9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9635477" y="5289232"/>
            <a:ext cx="2448089" cy="1537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F85CD0-6F78-421D-9E95-5AE2EFDCB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1620" y="2374714"/>
            <a:ext cx="8236410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7C8354-6DFC-4CE8-91EE-69A1376BF1CD}"/>
              </a:ext>
            </a:extLst>
          </p:cNvPr>
          <p:cNvSpPr txBox="1"/>
          <p:nvPr/>
        </p:nvSpPr>
        <p:spPr>
          <a:xfrm>
            <a:off x="4981575" y="3762375"/>
            <a:ext cx="2609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64529-64E4-4B72-B496-457CE057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718" y="2039811"/>
            <a:ext cx="603556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Lập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kế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hoạch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khảo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sát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về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an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toàn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của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trường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học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219075"/>
            <a:ext cx="10058400" cy="1038225"/>
          </a:xfrm>
          <a:prstGeom prst="roundRect">
            <a:avLst/>
          </a:prstGeom>
          <a:solidFill>
            <a:srgbClr val="FFFF00">
              <a:alpha val="87000"/>
            </a:srgbClr>
          </a:solidFill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vựa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3C839-2143-43B5-956F-B254944E2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10" r="7022"/>
          <a:stretch/>
        </p:blipFill>
        <p:spPr bwMode="auto">
          <a:xfrm>
            <a:off x="2387282" y="1575117"/>
            <a:ext cx="7713531" cy="4168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219075"/>
            <a:ext cx="10058400" cy="1038225"/>
          </a:xfrm>
          <a:prstGeom prst="roundRect">
            <a:avLst/>
          </a:prstGeom>
          <a:solidFill>
            <a:srgbClr val="FFFF00">
              <a:alpha val="87000"/>
            </a:srgbClr>
          </a:solidFill>
          <a:ln w="381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6071F-BBA8-4AF7-8AB4-5893F588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" y="1265236"/>
            <a:ext cx="5795010" cy="2546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Tự nhiên xã hội lớp 3 Bài 7 trang 33 Quan sát | Cánh diều">
            <a:extLst>
              <a:ext uri="{FF2B5EF4-FFF2-40B4-BE49-F238E27FC236}">
                <a16:creationId xmlns:a16="http://schemas.microsoft.com/office/drawing/2014/main" id="{BA7957EB-EB59-4389-80CB-DAFE0603F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867399"/>
            <a:ext cx="6119813" cy="2428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15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9372AD-0C4E-4EB0-8226-8A49A2281D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2181" y="2189150"/>
            <a:ext cx="6608637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227</Words>
  <Application>Microsoft Office PowerPoint</Application>
  <PresentationFormat>Widescreen</PresentationFormat>
  <Paragraphs>47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Georgia</vt:lpstr>
      <vt:lpstr>Times New Roman</vt:lpstr>
      <vt:lpstr>字魂70号-灵悦黑体</vt:lpstr>
      <vt:lpstr>1_Office Theme</vt:lpstr>
      <vt:lpstr>Office 主题​​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2022-09-30T11:18:04Z</dcterms:created>
  <dcterms:modified xsi:type="dcterms:W3CDTF">2022-10-23T09:18:32Z</dcterms:modified>
</cp:coreProperties>
</file>