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4" r:id="rId3"/>
    <p:sldMasterId id="2147483717" r:id="rId4"/>
    <p:sldMasterId id="2147483763" r:id="rId5"/>
    <p:sldMasterId id="2147483775" r:id="rId6"/>
    <p:sldMasterId id="2147483786" r:id="rId7"/>
    <p:sldMasterId id="2147483797" r:id="rId8"/>
  </p:sldMasterIdLst>
  <p:notesMasterIdLst>
    <p:notesMasterId r:id="rId28"/>
  </p:notesMasterIdLst>
  <p:sldIdLst>
    <p:sldId id="314" r:id="rId9"/>
    <p:sldId id="302" r:id="rId10"/>
    <p:sldId id="258" r:id="rId11"/>
    <p:sldId id="303" r:id="rId12"/>
    <p:sldId id="297" r:id="rId13"/>
    <p:sldId id="285" r:id="rId14"/>
    <p:sldId id="263" r:id="rId15"/>
    <p:sldId id="306" r:id="rId16"/>
    <p:sldId id="307" r:id="rId17"/>
    <p:sldId id="308" r:id="rId18"/>
    <p:sldId id="264" r:id="rId19"/>
    <p:sldId id="309" r:id="rId20"/>
    <p:sldId id="305" r:id="rId21"/>
    <p:sldId id="304" r:id="rId22"/>
    <p:sldId id="310" r:id="rId23"/>
    <p:sldId id="311" r:id="rId24"/>
    <p:sldId id="312" r:id="rId25"/>
    <p:sldId id="299" r:id="rId26"/>
    <p:sldId id="30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9368"/>
    <a:srgbClr val="D60093"/>
    <a:srgbClr val="A6BEA6"/>
    <a:srgbClr val="739D75"/>
    <a:srgbClr val="A7C1A8"/>
    <a:srgbClr val="B1C7B1"/>
    <a:srgbClr val="E2EAE2"/>
    <a:srgbClr val="7C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1" autoAdjust="0"/>
    <p:restoredTop sz="94660"/>
  </p:normalViewPr>
  <p:slideViewPr>
    <p:cSldViewPr snapToGrid="0">
      <p:cViewPr varScale="1">
        <p:scale>
          <a:sx n="59" d="100"/>
          <a:sy n="59" d="100"/>
        </p:scale>
        <p:origin x="34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82F95-8301-457C-843C-97651E08B2C5}" type="datetimeFigureOut">
              <a:rPr lang="zh-CN" altLang="en-US" smtClean="0"/>
              <a:t>2022/10/23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14335-6D60-4A6E-A1DE-D01BF04CBFC5}" type="slidenum">
              <a:rPr lang="zh-CN" altLang="en-US" smtClean="0"/>
              <a:t>‹#›</a:t>
            </a:fld>
            <a:endParaRPr lang="zh-CN" altLang="en-US"/>
          </a:p>
        </p:txBody>
      </p:sp>
    </p:spTree>
    <p:extLst>
      <p:ext uri="{BB962C8B-B14F-4D97-AF65-F5344CB8AC3E}">
        <p14:creationId xmlns:p14="http://schemas.microsoft.com/office/powerpoint/2010/main" val="19344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6759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5651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2286000" y="514350"/>
            <a:ext cx="4572000" cy="2571750"/>
          </a:xfrm>
          <a:ln/>
        </p:spPr>
      </p:sp>
      <p:sp>
        <p:nvSpPr>
          <p:cNvPr id="53251" name="文本占位符 53250"/>
          <p:cNvSpPr>
            <a:spLocks noGrp="1"/>
          </p:cNvSpPr>
          <p:nvPr>
            <p:ph type="body" idx="1"/>
          </p:nvPr>
        </p:nvSpPr>
        <p:spPr>
          <a:ln/>
        </p:spPr>
        <p:txBody>
          <a:bodyPr/>
          <a:lstStyle/>
          <a:p>
            <a:endParaRPr lang="en-US"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15</a:t>
            </a:fld>
            <a:endParaRPr lang="zh-CN" altLang="en-US" dirty="0">
              <a:solidFill>
                <a:prstClr val="black"/>
              </a:solidFill>
            </a:endParaRPr>
          </a:p>
        </p:txBody>
      </p:sp>
    </p:spTree>
    <p:extLst>
      <p:ext uri="{BB962C8B-B14F-4D97-AF65-F5344CB8AC3E}">
        <p14:creationId xmlns:p14="http://schemas.microsoft.com/office/powerpoint/2010/main" val="21538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16</a:t>
            </a:fld>
            <a:endParaRPr lang="zh-CN" altLang="en-US"/>
          </a:p>
        </p:txBody>
      </p:sp>
    </p:spTree>
    <p:extLst>
      <p:ext uri="{BB962C8B-B14F-4D97-AF65-F5344CB8AC3E}">
        <p14:creationId xmlns:p14="http://schemas.microsoft.com/office/powerpoint/2010/main" val="260064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68555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93396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433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pPr defTabSz="1218565">
              <a:defRPr/>
            </a:pPr>
            <a:fld id="{AB2A0F9D-3357-4A94-85C8-3B842B870DC6}" type="slidenum">
              <a:rPr lang="zh-CN" altLang="en-US" smtClean="0">
                <a:solidFill>
                  <a:prstClr val="black"/>
                </a:solidFill>
              </a:rPr>
              <a:pPr defTabSz="1218565">
                <a:defRPr/>
              </a:pPr>
              <a:t>5</a:t>
            </a:fld>
            <a:endParaRPr lang="zh-CN" altLang="en-US">
              <a:solidFill>
                <a:prstClr val="black"/>
              </a:solidFill>
            </a:endParaRPr>
          </a:p>
        </p:txBody>
      </p:sp>
    </p:spTree>
    <p:extLst>
      <p:ext uri="{BB962C8B-B14F-4D97-AF65-F5344CB8AC3E}">
        <p14:creationId xmlns:p14="http://schemas.microsoft.com/office/powerpoint/2010/main" val="179166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92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latin typeface="Calibri"/>
                <a:ea typeface="宋体" panose="02010600030101010101" pitchFamily="2" charset="-122"/>
              </a:rPr>
              <a:pPr defTabSz="685800">
                <a:defRPr/>
              </a:pPr>
              <a:t>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68960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8787"/>
          </a:xfrm>
          <a:prstGeom prst="rect">
            <a:avLst/>
          </a:prstGeom>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A462821-65D2-40C2-8A4D-0092379B2C93}" type="slidenum">
              <a:rPr lang="en-US" altLang="zh-CN" sz="1200" smtClean="0">
                <a:solidFill>
                  <a:prstClr val="black"/>
                </a:solidFill>
              </a:rPr>
              <a:pPr/>
              <a:t>9</a:t>
            </a:fld>
            <a:endParaRPr lang="en-US" altLang="zh-CN" sz="1200">
              <a:solidFill>
                <a:prstClr val="black"/>
              </a:solidFill>
            </a:endParaRPr>
          </a:p>
        </p:txBody>
      </p:sp>
      <p:sp>
        <p:nvSpPr>
          <p:cNvPr id="63491" name="Rectangle 2"/>
          <p:cNvSpPr>
            <a:spLocks noGrp="1" noRot="1" noChangeAspect="1" noChangeArrowheads="1" noTextEdit="1"/>
          </p:cNvSpPr>
          <p:nvPr>
            <p:ph type="sldImg"/>
          </p:nvPr>
        </p:nvSpPr>
        <p:spPr>
          <a:xfrm>
            <a:off x="381000" y="685800"/>
            <a:ext cx="6096000" cy="3429000"/>
          </a:xfrm>
          <a:ln/>
        </p:spPr>
      </p:sp>
      <p:sp>
        <p:nvSpPr>
          <p:cNvPr id="63492"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4193845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549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766FB-9B49-4AC3-8761-79F3C002AA4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8761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12</a:t>
            </a:fld>
            <a:endParaRPr lang="zh-CN" altLang="en-US">
              <a:solidFill>
                <a:prstClr val="black"/>
              </a:solidFill>
            </a:endParaRPr>
          </a:p>
        </p:txBody>
      </p:sp>
    </p:spTree>
    <p:extLst>
      <p:ext uri="{BB962C8B-B14F-4D97-AF65-F5344CB8AC3E}">
        <p14:creationId xmlns:p14="http://schemas.microsoft.com/office/powerpoint/2010/main" val="99085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370078552"/>
      </p:ext>
    </p:extLst>
  </p:cSld>
  <p:clrMapOvr>
    <a:masterClrMapping/>
  </p:clrMapOvr>
  <p:transition spd="slow">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236039232"/>
      </p:ext>
    </p:extLst>
  </p:cSld>
  <p:clrMapOvr>
    <a:masterClrMapping/>
  </p:clrMapOvr>
  <p:transition spd="slow">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57777423"/>
      </p:ext>
    </p:extLst>
  </p:cSld>
  <p:clrMapOvr>
    <a:masterClrMapping/>
  </p:clrMapOvr>
  <p:transition spd="slow">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1463914511"/>
      </p:ext>
    </p:extLst>
  </p:cSld>
  <p:clrMapOvr>
    <a:masterClrMapping/>
  </p:clrMapOvr>
  <p:transition spd="slow">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144721"/>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3399100602"/>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3510534"/>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89097"/>
      </p:ext>
    </p:extLst>
  </p:cSld>
  <p:clrMapOvr>
    <a:masterClrMapping/>
  </p:clrMapOvr>
  <p:transition spd="slow">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12993"/>
      </p:ext>
    </p:extLst>
  </p:cSld>
  <p:clrMapOvr>
    <a:masterClrMapping/>
  </p:clrMapOvr>
  <p:transition spd="slow">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3" y="274601"/>
            <a:ext cx="10973839" cy="1143191"/>
          </a:xfrm>
          <a:prstGeom prst="rect">
            <a:avLst/>
          </a:prstGeom>
        </p:spPr>
        <p:txBody>
          <a:bodyPr lIns="66349" tIns="33174" rIns="66349" bIns="33174"/>
          <a:lstStyle/>
          <a:p>
            <a:r>
              <a:rPr lang="zh-CN" altLang="en-US"/>
              <a:t>单击此处编辑母版标题样式</a:t>
            </a:r>
          </a:p>
        </p:txBody>
      </p:sp>
      <p:sp>
        <p:nvSpPr>
          <p:cNvPr id="3" name="内容占位符 2"/>
          <p:cNvSpPr>
            <a:spLocks noGrp="1"/>
          </p:cNvSpPr>
          <p:nvPr>
            <p:ph idx="1"/>
          </p:nvPr>
        </p:nvSpPr>
        <p:spPr>
          <a:xfrm>
            <a:off x="609083" y="1600469"/>
            <a:ext cx="10973839" cy="4525659"/>
          </a:xfrm>
          <a:prstGeom prst="rect">
            <a:avLst/>
          </a:prstGeom>
        </p:spPr>
        <p:txBody>
          <a:bodyPr lIns="66349" tIns="33174" rIns="66349" bIns="331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6435183"/>
      </p:ext>
    </p:extLst>
  </p:cSld>
  <p:clrMapOvr>
    <a:masterClrMapping/>
  </p:clrMapOvr>
  <p:transition spd="slow">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36219"/>
      </p:ext>
    </p:extLst>
  </p:cSld>
  <p:clrMapOvr>
    <a:masterClrMapping/>
  </p:clrMapOvr>
  <p:transition spd="slow">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2546"/>
      </p:ext>
    </p:extLst>
  </p:cSld>
  <p:clrMapOvr>
    <a:masterClrMapping/>
  </p:clrMapOvr>
  <p:transition spd="slow">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604711"/>
      </p:ext>
    </p:extLst>
  </p:cSld>
  <p:clrMapOvr>
    <a:masterClrMapping/>
  </p:clrMapOvr>
  <p:transition spd="slow">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98418"/>
      </p:ext>
    </p:extLst>
  </p:cSld>
  <p:clrMapOvr>
    <a:masterClrMapping/>
  </p:clrMapOvr>
  <p:transition spd="slow">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650315137"/>
      </p:ext>
    </p:extLst>
  </p:cSld>
  <p:clrMapOvr>
    <a:masterClrMapping/>
  </p:clrMapOvr>
  <p:transition spd="slow">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22731799"/>
      </p:ext>
    </p:extLst>
  </p:cSld>
  <p:clrMapOvr>
    <a:masterClrMapping/>
  </p:clrMapOvr>
  <p:transition spd="slow">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711665493"/>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863084080"/>
      </p:ext>
    </p:extLst>
  </p:cSld>
  <p:clrMapOvr>
    <a:masterClrMapping/>
  </p:clrMapOvr>
  <p:transition spd="slow">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371990153"/>
      </p:ext>
    </p:extLst>
  </p:cSld>
  <p:clrMapOvr>
    <a:masterClrMapping/>
  </p:clrMapOvr>
  <p:transition spd="slow">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4231126936"/>
      </p:ext>
    </p:extLst>
  </p:cSld>
  <p:clrMapOvr>
    <a:masterClrMapping/>
  </p:clrMapOvr>
  <p:transition spd="slow">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99378278"/>
      </p:ext>
    </p:extLst>
  </p:cSld>
  <p:clrMapOvr>
    <a:masterClrMapping/>
  </p:clrMapOvr>
  <p:transition spd="slow">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505973234"/>
      </p:ext>
    </p:extLst>
  </p:cSld>
  <p:clrMapOvr>
    <a:masterClrMapping/>
  </p:clrMapOvr>
  <p:transition spd="slow">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003272995"/>
      </p:ext>
    </p:extLst>
  </p:cSld>
  <p:clrMapOvr>
    <a:masterClrMapping/>
  </p:clrMapOvr>
  <p:transition spd="slow">
    <p:cu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978402726"/>
      </p:ext>
    </p:extLst>
  </p:cSld>
  <p:clrMapOvr>
    <a:masterClrMapping/>
  </p:clrMapOvr>
  <p:transition spd="slow">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197290147"/>
      </p:ext>
    </p:extLst>
  </p:cSld>
  <p:clrMapOvr>
    <a:masterClrMapping/>
  </p:clrMapOvr>
  <p:transition spd="slow">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95383013"/>
      </p:ext>
    </p:extLst>
  </p:cSld>
  <p:clrMapOvr>
    <a:masterClrMapping/>
  </p:clrMapOvr>
  <p:transition spd="slow">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7"/>
          <p:cNvSpPr>
            <a:spLocks noGrp="1"/>
          </p:cNvSpPr>
          <p:nvPr>
            <p:ph type="pic" sz="quarter" idx="46"/>
          </p:nvPr>
        </p:nvSpPr>
        <p:spPr>
          <a:xfrm>
            <a:off x="4818411" y="1470879"/>
            <a:ext cx="2569987" cy="2569316"/>
          </a:xfrm>
          <a:prstGeom prst="ellipse">
            <a:avLst/>
          </a:prstGeom>
          <a:ln w="12700">
            <a:solidFill>
              <a:srgbClr val="09631F">
                <a:alpha val="30000"/>
              </a:srgbClr>
            </a:solidFill>
          </a:ln>
          <a:effectLst/>
        </p:spPr>
        <p:txBody>
          <a:bodyPr wrap="square" lIns="68580" tIns="34290" rIns="68580" bIns="34290">
            <a:noAutofit/>
          </a:bodyPr>
          <a:lstStyle>
            <a:lvl1pPr marL="0" indent="0">
              <a:buNone/>
              <a:defRPr sz="1335">
                <a:ln>
                  <a:noFill/>
                </a:ln>
                <a:solidFill>
                  <a:schemeClr val="bg1">
                    <a:lumMod val="85000"/>
                  </a:schemeClr>
                </a:solidFill>
                <a:latin typeface="华文细黑" panose="02010600040101010101" pitchFamily="2" charset="-122"/>
              </a:defRPr>
            </a:lvl1pPr>
          </a:lstStyle>
          <a:p>
            <a:endParaRPr lang="en-US" dirty="0"/>
          </a:p>
        </p:txBody>
      </p:sp>
    </p:spTree>
    <p:extLst>
      <p:ext uri="{BB962C8B-B14F-4D97-AF65-F5344CB8AC3E}">
        <p14:creationId xmlns:p14="http://schemas.microsoft.com/office/powerpoint/2010/main" val="2540393504"/>
      </p:ext>
    </p:extLst>
  </p:cSld>
  <p:clrMapOvr>
    <a:masterClrMapping/>
  </p:clrMapOvr>
  <p:transition spd="slow">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General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8155068"/>
      </p:ext>
    </p:extLst>
  </p:cSld>
  <p:clrMapOvr>
    <a:masterClrMapping/>
  </p:clrMapOvr>
  <p:transition spd="slow">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608182490"/>
      </p:ext>
    </p:extLst>
  </p:cSld>
  <p:clrMapOvr>
    <a:masterClrMapping/>
  </p:clrMapOvr>
  <p:transition spd="slow">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866498294"/>
      </p:ext>
    </p:extLst>
  </p:cSld>
  <p:clrMapOvr>
    <a:masterClrMapping/>
  </p:clrMapOvr>
  <p:transition spd="slow">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247600156"/>
      </p:ext>
    </p:extLst>
  </p:cSld>
  <p:clrMapOvr>
    <a:masterClrMapping/>
  </p:clrMapOvr>
  <p:transition spd="slow">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876721208"/>
      </p:ext>
    </p:extLst>
  </p:cSld>
  <p:clrMapOvr>
    <a:masterClrMapping/>
  </p:clrMapOvr>
  <p:transition spd="slow">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4168732797"/>
      </p:ext>
    </p:extLst>
  </p:cSld>
  <p:clrMapOvr>
    <a:masterClrMapping/>
  </p:clrMapOvr>
  <p:transition spd="slow">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921141783"/>
      </p:ext>
    </p:extLst>
  </p:cSld>
  <p:clrMapOvr>
    <a:masterClrMapping/>
  </p:clrMapOvr>
  <p:transition spd="slow">
    <p:cu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998173233"/>
      </p:ext>
    </p:extLst>
  </p:cSld>
  <p:clrMapOvr>
    <a:masterClrMapping/>
  </p:clrMapOvr>
  <p:transition spd="slow">
    <p:cu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949774655"/>
      </p:ext>
    </p:extLst>
  </p:cSld>
  <p:clrMapOvr>
    <a:masterClrMapping/>
  </p:clrMapOvr>
  <p:transition spd="slow">
    <p:cu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174229981"/>
      </p:ext>
    </p:extLst>
  </p:cSld>
  <p:clrMapOvr>
    <a:masterClrMapping/>
  </p:clrMapOvr>
  <p:transition spd="slow">
    <p:cu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2573647985"/>
      </p:ext>
    </p:extLst>
  </p:cSld>
  <p:clrMapOvr>
    <a:masterClrMapping/>
  </p:clrMapOvr>
  <p:transition spd="slow">
    <p:cu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388259829"/>
      </p:ext>
    </p:extLst>
  </p:cSld>
  <p:clrMapOvr>
    <a:masterClrMapping/>
  </p:clrMapOvr>
  <p:transition spd="slow">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C561A-421B-4569-8704-294E80B6F86E}" type="slidenum">
              <a:rPr lang="en-US" smtClean="0"/>
              <a:t>‹#›</a:t>
            </a:fld>
            <a:endParaRPr lang="en-US"/>
          </a:p>
        </p:txBody>
      </p:sp>
    </p:spTree>
    <p:extLst>
      <p:ext uri="{BB962C8B-B14F-4D97-AF65-F5344CB8AC3E}">
        <p14:creationId xmlns:p14="http://schemas.microsoft.com/office/powerpoint/2010/main" val="551859365"/>
      </p:ext>
    </p:extLst>
  </p:cSld>
  <p:clrMapOvr>
    <a:masterClrMapping/>
  </p:clrMapOvr>
  <p:transition spd="slow">
    <p:cu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2546"/>
      </p:ext>
    </p:extLst>
  </p:cSld>
  <p:clrMapOvr>
    <a:masterClrMapping/>
  </p:clrMapOvr>
  <p:transition spd="slow">
    <p:cu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4060"/>
      </p:ext>
    </p:extLst>
  </p:cSld>
  <p:clrMapOvr>
    <a:masterClrMapping/>
  </p:clrMapOvr>
  <p:transition spd="slow">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09506"/>
      </p:ext>
    </p:extLst>
  </p:cSld>
  <p:clrMapOvr>
    <a:masterClrMapping/>
  </p:clrMapOvr>
  <p:transition spd="slow">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207081"/>
      </p:ext>
    </p:extLst>
  </p:cSld>
  <p:clrMapOvr>
    <a:masterClrMapping/>
  </p:clrMapOvr>
  <p:transition spd="slow">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2504032889"/>
      </p:ext>
    </p:extLst>
  </p:cSld>
  <p:clrMapOvr>
    <a:masterClrMapping/>
  </p:clrMapOvr>
  <p:transition spd="slow">
    <p:cu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792547"/>
      </p:ext>
    </p:extLst>
  </p:cSld>
  <p:clrMapOvr>
    <a:masterClrMapping/>
  </p:clrMapOvr>
  <p:transition spd="slow">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88563"/>
      </p:ext>
    </p:extLst>
  </p:cSld>
  <p:clrMapOvr>
    <a:masterClrMapping/>
  </p:clrMapOvr>
  <p:transition spd="slow">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382577"/>
      </p:ext>
    </p:extLst>
  </p:cSld>
  <p:clrMapOvr>
    <a:masterClrMapping/>
  </p:clrMapOvr>
  <p:transition spd="slow">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491881"/>
      </p:ext>
    </p:extLst>
  </p:cSld>
  <p:clrMapOvr>
    <a:masterClrMapping/>
  </p:clrMapOvr>
  <p:transition spd="slow">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130785"/>
      </p:ext>
    </p:extLst>
  </p:cSld>
  <p:clrMapOvr>
    <a:masterClrMapping/>
  </p:clrMapOvr>
  <p:transition spd="slow">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689314"/>
      </p:ext>
    </p:extLst>
  </p:cSld>
  <p:clrMapOvr>
    <a:masterClrMapping/>
  </p:clrMapOvr>
  <p:transition spd="slow">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920079"/>
      </p:ext>
    </p:extLst>
  </p:cSld>
  <p:clrMapOvr>
    <a:masterClrMapping/>
  </p:clrMapOvr>
  <p:transition spd="slow">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70426"/>
      </p:ext>
    </p:extLst>
  </p:cSld>
  <p:clrMapOvr>
    <a:masterClrMapping/>
  </p:clrMapOvr>
  <p:transition spd="slow">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408600"/>
      </p:ext>
    </p:extLst>
  </p:cSld>
  <p:clrMapOvr>
    <a:masterClrMapping/>
  </p:clrMapOvr>
  <p:transition spd="slow">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200576"/>
      </p:ext>
    </p:extLst>
  </p:cSld>
  <p:clrMapOvr>
    <a:masterClrMapping/>
  </p:clrMapOvr>
  <p:transition spd="slow">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229539554"/>
      </p:ext>
    </p:extLst>
  </p:cSld>
  <p:clrMapOvr>
    <a:masterClrMapping/>
  </p:clrMapOvr>
  <p:transition spd="slow">
    <p:cu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25674"/>
      </p:ext>
    </p:extLst>
  </p:cSld>
  <p:clrMapOvr>
    <a:masterClrMapping/>
  </p:clrMapOvr>
  <p:transition spd="slow">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73755"/>
      </p:ext>
    </p:extLst>
  </p:cSld>
  <p:clrMapOvr>
    <a:masterClrMapping/>
  </p:clrMapOvr>
  <p:transition spd="slow">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6399689"/>
      </p:ext>
    </p:extLst>
  </p:cSld>
  <p:clrMapOvr>
    <a:masterClrMapping/>
  </p:clrMapOvr>
  <p:transition spd="slow">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0182909"/>
      </p:ext>
    </p:extLst>
  </p:cSld>
  <p:clrMapOvr>
    <a:masterClrMapping/>
  </p:clrMapOvr>
  <p:transition spd="slow">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6099508"/>
      </p:ext>
    </p:extLst>
  </p:cSld>
  <p:clrMapOvr>
    <a:masterClrMapping/>
  </p:clrMapOvr>
  <p:transition spd="slow">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376225"/>
      </p:ext>
    </p:extLst>
  </p:cSld>
  <p:clrMapOvr>
    <a:masterClrMapping/>
  </p:clrMapOvr>
  <p:transition spd="slow">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146042"/>
      </p:ext>
    </p:extLst>
  </p:cSld>
  <p:clrMapOvr>
    <a:masterClrMapping/>
  </p:clrMapOvr>
  <p:transition spd="slow">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403850"/>
      </p:ext>
    </p:extLst>
  </p:cSld>
  <p:clrMapOvr>
    <a:masterClrMapping/>
  </p:clrMapOvr>
  <p:transition spd="slow">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841326"/>
      </p:ext>
    </p:extLst>
  </p:cSld>
  <p:clrMapOvr>
    <a:masterClrMapping/>
  </p:clrMapOvr>
  <p:transition spd="slow">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686563701"/>
      </p:ext>
    </p:extLst>
  </p:cSld>
  <p:clrMapOvr>
    <a:masterClrMapping/>
  </p:clrMapOvr>
  <p:transition spd="slow">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499535944"/>
      </p:ext>
    </p:extLst>
  </p:cSld>
  <p:clrMapOvr>
    <a:masterClrMapping/>
  </p:clrMapOvr>
  <p:transition spd="slow">
    <p:cu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936519346"/>
      </p:ext>
    </p:extLst>
  </p:cSld>
  <p:clrMapOvr>
    <a:masterClrMapping/>
  </p:clrMapOvr>
  <p:transition spd="slow">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190452964"/>
      </p:ext>
    </p:extLst>
  </p:cSld>
  <p:clrMapOvr>
    <a:masterClrMapping/>
  </p:clrMapOvr>
  <p:transition spd="slow">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355867980"/>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43942785"/>
      </p:ext>
    </p:extLst>
  </p:cSld>
  <p:clrMapOvr>
    <a:masterClrMapping/>
  </p:clrMapOvr>
  <p:transition spd="slow">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65456372"/>
      </p:ext>
    </p:extLst>
  </p:cSld>
  <p:clrMapOvr>
    <a:masterClrMapping/>
  </p:clrMapOvr>
  <p:transition spd="slow">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837360614"/>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564132562"/>
      </p:ext>
    </p:extLst>
  </p:cSld>
  <p:clrMapOvr>
    <a:masterClrMapping/>
  </p:clrMapOvr>
  <p:transition spd="slow">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20202050"/>
      </p:ext>
    </p:extLst>
  </p:cSld>
  <p:clrMapOvr>
    <a:masterClrMapping/>
  </p:clrMapOvr>
  <p:transition spd="slow">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518968973"/>
      </p:ext>
    </p:extLst>
  </p:cSld>
  <p:clrMapOvr>
    <a:masterClrMapping/>
  </p:clrMapOvr>
  <p:transition spd="slow">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973907069"/>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3118416141"/>
      </p:ext>
    </p:extLst>
  </p:cSld>
  <p:clrMapOvr>
    <a:masterClrMapping/>
  </p:clrMapOvr>
  <p:transition spd="slow">
    <p:cu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180846198"/>
      </p:ext>
    </p:extLst>
  </p:cSld>
  <p:clrMapOvr>
    <a:masterClrMapping/>
  </p:clrMapOvr>
  <p:transition spd="slow">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8454860"/>
      </p:ext>
    </p:extLst>
  </p:cSld>
  <p:clrMapOvr>
    <a:masterClrMapping/>
  </p:clrMapOvr>
  <p:transition spd="slow">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a:solidFill>
                <a:srgbClr val="FFFFFF">
                  <a:lumMod val="50000"/>
                </a:srgb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2247207976"/>
      </p:ext>
    </p:extLst>
  </p:cSld>
  <p:clrMapOvr>
    <a:masterClrMapping/>
  </p:clrMapOvr>
  <p:transition spd="slow">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8" name="页脚占位符 7"/>
          <p:cNvSpPr>
            <a:spLocks noGrp="1"/>
          </p:cNvSpPr>
          <p:nvPr>
            <p:ph type="ftr" sz="quarter" idx="11"/>
          </p:nvPr>
        </p:nvSpPr>
        <p:spPr/>
        <p:txBody>
          <a:bodyPr/>
          <a:lstStyle/>
          <a:p>
            <a:endParaRPr lang="zh-CN" altLang="en-US">
              <a:solidFill>
                <a:srgbClr val="FFFFFF">
                  <a:lumMod val="50000"/>
                </a:srgb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3919716971"/>
      </p:ext>
    </p:extLst>
  </p:cSld>
  <p:clrMapOvr>
    <a:masterClrMapping/>
  </p:clrMapOvr>
  <p:transition spd="slow">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61686252"/>
      </p:ext>
    </p:extLst>
  </p:cSld>
  <p:clrMapOvr>
    <a:masterClrMapping/>
  </p:clrMapOvr>
  <p:transition spd="slow">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4165616842"/>
      </p:ext>
    </p:extLst>
  </p:cSld>
  <p:clrMapOvr>
    <a:masterClrMapping/>
  </p:clrMapOvr>
  <p:transition spd="slow">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6" name="页脚占位符 5"/>
          <p:cNvSpPr>
            <a:spLocks noGrp="1"/>
          </p:cNvSpPr>
          <p:nvPr>
            <p:ph type="ftr" sz="quarter" idx="11"/>
          </p:nvPr>
        </p:nvSpPr>
        <p:spPr/>
        <p:txBody>
          <a:bodyPr/>
          <a:lstStyle/>
          <a:p>
            <a:endParaRPr lang="zh-CN" altLang="en-US" dirty="0">
              <a:solidFill>
                <a:srgbClr val="FFFFFF">
                  <a:lumMod val="50000"/>
                </a:srgb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1284031238"/>
      </p:ext>
    </p:extLst>
  </p:cSld>
  <p:clrMapOvr>
    <a:masterClrMapping/>
  </p:clrMapOvr>
  <p:transition spd="slow">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Tree>
    <p:extLst>
      <p:ext uri="{BB962C8B-B14F-4D97-AF65-F5344CB8AC3E}">
        <p14:creationId xmlns:p14="http://schemas.microsoft.com/office/powerpoint/2010/main" val="89244339"/>
      </p:ext>
    </p:extLst>
  </p:cSld>
  <p:clrMapOvr>
    <a:masterClrMapping/>
  </p:clrMapOvr>
  <p:transition spd="slow">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pPr/>
              <a:t>2022/10/23</a:t>
            </a:fld>
            <a:endParaRPr lang="zh-CN" altLang="en-US">
              <a:solidFill>
                <a:srgbClr val="FFFFFF">
                  <a:lumMod val="50000"/>
                </a:srgbClr>
              </a:solidFill>
            </a:endParaRPr>
          </a:p>
        </p:txBody>
      </p:sp>
      <p:sp>
        <p:nvSpPr>
          <p:cNvPr id="4" name="页脚占位符 3"/>
          <p:cNvSpPr>
            <a:spLocks noGrp="1"/>
          </p:cNvSpPr>
          <p:nvPr>
            <p:ph type="ftr" sz="quarter" idx="11"/>
          </p:nvPr>
        </p:nvSpPr>
        <p:spPr/>
        <p:txBody>
          <a:bodyPr/>
          <a:lstStyle/>
          <a:p>
            <a:endParaRPr lang="zh-CN" altLang="en-US">
              <a:solidFill>
                <a:srgbClr val="FFFFFF">
                  <a:lumMod val="50000"/>
                </a:srgb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2230087"/>
      </p:ext>
    </p:extLst>
  </p:cSld>
  <p:clrMapOvr>
    <a:masterClrMapping/>
  </p:clrMapOvr>
  <p:transition spd="slow">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5542712"/>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5334D1-D38E-4A00-A122-B124FB58C1E0}" type="datetimeFigureOut">
              <a:rPr lang="zh-CN" altLang="en-US" smtClean="0"/>
              <a:t>2022/10/23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C8B5510-CC13-4304-925A-50D8DACA7714}" type="slidenum">
              <a:rPr lang="zh-CN" altLang="en-US" smtClean="0"/>
              <a:t>‹#›</a:t>
            </a:fld>
            <a:endParaRPr lang="zh-CN" altLang="en-US"/>
          </a:p>
        </p:txBody>
      </p:sp>
    </p:spTree>
    <p:extLst>
      <p:ext uri="{BB962C8B-B14F-4D97-AF65-F5344CB8AC3E}">
        <p14:creationId xmlns:p14="http://schemas.microsoft.com/office/powerpoint/2010/main" val="1581036636"/>
      </p:ext>
    </p:extLst>
  </p:cSld>
  <p:clrMapOvr>
    <a:masterClrMapping/>
  </p:clrMapOvr>
  <p:transition spd="slow">
    <p:cu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2172040"/>
      </p:ext>
    </p:extLst>
  </p:cSld>
  <p:clrMapOvr>
    <a:masterClrMapping/>
  </p:clrMapOvr>
  <p:transition spd="slow">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0876908"/>
      </p:ext>
    </p:extLst>
  </p:cSld>
  <p:clrMapOvr>
    <a:masterClrMapping/>
  </p:clrMapOvr>
  <p:transition spd="slow">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35169"/>
      </p:ext>
    </p:extLst>
  </p:cSld>
  <p:clrMapOvr>
    <a:masterClrMapping/>
  </p:clrMapOvr>
  <p:transition spd="slow">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2543677"/>
      </p:ext>
    </p:extLst>
  </p:cSld>
  <p:clrMapOvr>
    <a:masterClrMapping/>
  </p:clrMapOvr>
  <p:transition spd="slow">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925416"/>
      </p:ext>
    </p:extLst>
  </p:cSld>
  <p:clrMapOvr>
    <a:masterClrMapping/>
  </p:clrMapOvr>
  <p:transition spd="slow">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907578"/>
      </p:ext>
    </p:extLst>
  </p:cSld>
  <p:clrMapOvr>
    <a:masterClrMapping/>
  </p:clrMapOvr>
  <p:transition spd="slow">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6692232"/>
      </p:ext>
    </p:extLst>
  </p:cSld>
  <p:clrMapOvr>
    <a:masterClrMapping/>
  </p:clrMapOvr>
  <p:transition spd="slow">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8613270"/>
      </p:ext>
    </p:extLst>
  </p:cSld>
  <p:clrMapOvr>
    <a:masterClrMapping/>
  </p:clrMapOvr>
  <p:transition spd="slow">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094717"/>
      </p:ext>
    </p:extLst>
  </p:cSld>
  <p:clrMapOvr>
    <a:masterClrMapping/>
  </p:clrMapOvr>
  <p:transition spd="slow">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8195811"/>
      </p:ext>
    </p:extLst>
  </p:cSld>
  <p:clrMapOvr>
    <a:masterClrMapping/>
  </p:clrMapOvr>
  <p:transition spd="slow">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ags" Target="../tags/tag2.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6.xml"/><Relationship Id="rId5" Type="http://schemas.openxmlformats.org/officeDocument/2006/relationships/slideLayout" Target="../slideLayouts/slideLayout73.xml"/><Relationship Id="rId15" Type="http://schemas.openxmlformats.org/officeDocument/2006/relationships/image" Target="../media/image3.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ags" Target="../tags/tag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7.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5"/>
          <p:cNvPicPr>
            <a:picLocks noChangeAspect="1"/>
          </p:cNvPicPr>
          <p:nvPr userDrawn="1"/>
        </p:nvPicPr>
        <p:blipFill>
          <a:blip r:embed="rId23">
            <a:extLst>
              <a:ext uri="{BEBA8EAE-BF5A-486C-A8C5-ECC9F3942E4B}">
                <a14:imgProps xmlns:a14="http://schemas.microsoft.com/office/drawing/2010/main">
                  <a14:imgLayer r:embed="rId24">
                    <a14:imgEffect>
                      <a14:brightnessContrast bright="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159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87" r:id="rId14"/>
    <p:sldLayoutId id="2147483688" r:id="rId15"/>
    <p:sldLayoutId id="2147483762" r:id="rId16"/>
    <p:sldLayoutId id="2147483814" r:id="rId17"/>
    <p:sldLayoutId id="2147483815" r:id="rId18"/>
    <p:sldLayoutId id="2147483811" r:id="rId19"/>
    <p:sldLayoutId id="2147483813" r:id="rId20"/>
    <p:sldLayoutId id="2147483816" r:id="rId2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334D1-D38E-4A00-A122-B124FB58C1E0}" type="datetimeFigureOut">
              <a:rPr lang="zh-CN" altLang="en-US" smtClean="0"/>
              <a:t>2022/10/23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B5510-CC13-4304-925A-50D8DACA7714}" type="slidenum">
              <a:rPr lang="zh-CN" altLang="en-US" smtClean="0"/>
              <a:t>‹#›</a:t>
            </a:fld>
            <a:endParaRPr lang="zh-CN" altLang="en-US"/>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986100"/>
          </a:xfrm>
          <a:prstGeom prst="rect">
            <a:avLst/>
          </a:prstGeom>
        </p:spPr>
      </p:pic>
    </p:spTree>
    <p:extLst>
      <p:ext uri="{BB962C8B-B14F-4D97-AF65-F5344CB8AC3E}">
        <p14:creationId xmlns:p14="http://schemas.microsoft.com/office/powerpoint/2010/main" val="17725612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t>10/23/2022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t>‹#›</a:t>
            </a:fld>
            <a:endParaRPr lang="en-US"/>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22977091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6E8F-CAAB-4BAE-A4E5-79060CDA432A}" type="datetimeFigureOut">
              <a:rPr lang="en-US" smtClean="0">
                <a:solidFill>
                  <a:prstClr val="black">
                    <a:tint val="75000"/>
                  </a:prstClr>
                </a:solidFill>
              </a:rPr>
              <a:pPr/>
              <a:t>10/23/2022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C561A-421B-4569-8704-294E80B6F86E}" type="slidenum">
              <a:rPr lang="en-US" smtClean="0">
                <a:solidFill>
                  <a:prstClr val="black">
                    <a:tint val="75000"/>
                  </a:prstClr>
                </a:solidFill>
              </a:rPr>
              <a:pPr/>
              <a:t>‹#›</a:t>
            </a:fld>
            <a:endParaRPr lang="en-US">
              <a:solidFill>
                <a:prstClr val="black">
                  <a:tint val="75000"/>
                </a:prstClr>
              </a:solidFill>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74684"/>
          </a:xfrm>
          <a:prstGeom prst="rect">
            <a:avLst/>
          </a:prstGeom>
        </p:spPr>
      </p:pic>
      <p:sp>
        <p:nvSpPr>
          <p:cNvPr id="8" name="Rounded Rectangle 7"/>
          <p:cNvSpPr/>
          <p:nvPr userDrawn="1"/>
        </p:nvSpPr>
        <p:spPr>
          <a:xfrm>
            <a:off x="357351" y="347300"/>
            <a:ext cx="11477297" cy="6180083"/>
          </a:xfrm>
          <a:prstGeom prst="roundRect">
            <a:avLst>
              <a:gd name="adj" fmla="val 1233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black"/>
                </a:solidFill>
              </a:ln>
              <a:solidFill>
                <a:prstClr val="black"/>
              </a:solidFill>
            </a:endParaRPr>
          </a:p>
        </p:txBody>
      </p:sp>
    </p:spTree>
    <p:extLst>
      <p:ext uri="{BB962C8B-B14F-4D97-AF65-F5344CB8AC3E}">
        <p14:creationId xmlns:p14="http://schemas.microsoft.com/office/powerpoint/2010/main" val="259940180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cu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734288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19034126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pPr/>
              <a:t>2022/10/23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pPr/>
              <a:t>‹#›</a:t>
            </a:fld>
            <a:endParaRPr lang="zh-CN" altLang="en-US">
              <a:solidFill>
                <a:srgbClr val="FFFFFF">
                  <a:lumMod val="50000"/>
                </a:srgbClr>
              </a:solidFill>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a typeface="思源黑体 CN Medium" pitchFamily="34" charset="-122"/>
            </a:endParaRPr>
          </a:p>
        </p:txBody>
      </p:sp>
    </p:spTree>
    <p:extLst>
      <p:ext uri="{BB962C8B-B14F-4D97-AF65-F5344CB8AC3E}">
        <p14:creationId xmlns:p14="http://schemas.microsoft.com/office/powerpoint/2010/main" val="32727812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solidFill>
                  <a:prstClr val="black">
                    <a:tint val="75000"/>
                  </a:prstClr>
                </a:solidFill>
              </a:rPr>
              <a:pPr/>
              <a:t>2022/10/23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853578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slow">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slideLayout" Target="../slideLayouts/slideLayout70.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51.png"/><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image" Target="../media/image12.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9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1"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7"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4" y="289248"/>
            <a:ext cx="11252718" cy="954107"/>
          </a:xfrm>
          <a:prstGeom prst="rect">
            <a:avLst/>
          </a:prstGeom>
          <a:noFill/>
        </p:spPr>
        <p:txBody>
          <a:bodyPr wrap="square" rtlCol="0">
            <a:spAutoFit/>
          </a:bodyPr>
          <a:lstStyle/>
          <a:p>
            <a:r>
              <a:rPr lang="vi-VN" sz="2800" dirty="0"/>
              <a:t>2. Viết đoạn văn giới thiệu ngôi nhà (căn hộ) thân thương của gia đình em. Gắn kèm ảnh hoặc tranh em vẽ về ngôi nhà (căn hộ).</a:t>
            </a:r>
            <a:endParaRPr lang="en-US" sz="2800" dirty="0"/>
          </a:p>
        </p:txBody>
      </p:sp>
      <p:sp>
        <p:nvSpPr>
          <p:cNvPr id="9" name="椭圆 31"/>
          <p:cNvSpPr/>
          <p:nvPr/>
        </p:nvSpPr>
        <p:spPr>
          <a:xfrm flipH="1">
            <a:off x="793102" y="1456140"/>
            <a:ext cx="11252718" cy="524946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57150" cap="rnd">
            <a:solidFill>
              <a:schemeClr val="tx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a:endParaRPr lang="zh-CN" altLang="en-US" sz="1685">
              <a:solidFill>
                <a:prstClr val="white"/>
              </a:solidFill>
              <a:latin typeface="方正喵呜体" panose="02010600010101010101" pitchFamily="2" charset="-122"/>
              <a:ea typeface="方正喵呜体" panose="02010600010101010101" pitchFamily="2" charset="-122"/>
            </a:endParaRPr>
          </a:p>
        </p:txBody>
      </p:sp>
      <p:sp>
        <p:nvSpPr>
          <p:cNvPr id="3" name="TextBox 2"/>
          <p:cNvSpPr txBox="1"/>
          <p:nvPr/>
        </p:nvSpPr>
        <p:spPr>
          <a:xfrm>
            <a:off x="1175657" y="1662446"/>
            <a:ext cx="10744199" cy="4524315"/>
          </a:xfrm>
          <a:prstGeom prst="rect">
            <a:avLst/>
          </a:prstGeom>
          <a:noFill/>
        </p:spPr>
        <p:txBody>
          <a:bodyPr wrap="square" rtlCol="0">
            <a:spAutoFit/>
          </a:bodyPr>
          <a:lstStyle/>
          <a:p>
            <a:r>
              <a:rPr lang="en-GB" sz="2400" dirty="0">
                <a:solidFill>
                  <a:srgbClr val="D60093"/>
                </a:solidFill>
              </a:rPr>
              <a:t>      </a:t>
            </a:r>
            <a:r>
              <a:rPr lang="vi-VN" sz="2400" dirty="0">
                <a:solidFill>
                  <a:srgbClr val="D60093"/>
                </a:solidFill>
              </a:rPr>
              <a:t>Ngôi nhà của em tuy một tầng giản đơn nhưng khá đầy đủ, tiện nghi khoác lên mình chiếc áo màu xanh da trời mát mẻ. Bên trái nhà, giàn hoa thiên lý xanh tốt tỏa hương thơm dìu dịu làm ngôi nhà có vẻ đẹp quyến rũ hơn. Những ô cửa sổ như những đôi mắt duyên dáng của căn nhà. Đó như cửa sổ tâm hồn, đón nhận ánh sáng, cơn gió mát mẻ vào từng căn phòng. Căn nhà em có hai phòng ngủ, một phòng khách, một phòng ăn và một gian bếp. Khoảng trời riêng của hai chị em với góc học tập ngăn nắp, đó là khoảng không gian yên tĩnh giúp chúng em học hành tốt. Căn phòng khách được kê bộ bàn ghế, đây là nơi gia đình em thư giãn sau một ngày làm việc mệt mỏi. Còn gian bếp lưu giữ những hình ảnh đẹp của bữa cơm gia đình sum họp. Ngôi nhà như chứng nhân, nó chứng kiến, giữ gìn và chở che cho mái ấm của em.</a:t>
            </a:r>
            <a:endParaRPr lang="en-US" sz="2400" dirty="0">
              <a:solidFill>
                <a:srgbClr val="D60093"/>
              </a:solidFill>
            </a:endParaRPr>
          </a:p>
        </p:txBody>
      </p:sp>
    </p:spTree>
    <p:extLst>
      <p:ext uri="{BB962C8B-B14F-4D97-AF65-F5344CB8AC3E}">
        <p14:creationId xmlns:p14="http://schemas.microsoft.com/office/powerpoint/2010/main" val="377160196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482" y="218555"/>
            <a:ext cx="11557518" cy="954107"/>
          </a:xfrm>
          <a:prstGeom prst="rect">
            <a:avLst/>
          </a:prstGeom>
        </p:spPr>
        <p:txBody>
          <a:bodyPr wrap="square">
            <a:spAutoFit/>
          </a:bodyPr>
          <a:lstStyle/>
          <a:p>
            <a:r>
              <a:rPr lang="en-GB" sz="2800" b="1" dirty="0">
                <a:solidFill>
                  <a:srgbClr val="679368"/>
                </a:solidFill>
                <a:latin typeface="Arial-Rounded" pitchFamily="34" charset="0"/>
                <a:ea typeface="Arial-Rounded" pitchFamily="34" charset="0"/>
                <a:cs typeface="Arial-Rounded" pitchFamily="34" charset="0"/>
              </a:rPr>
              <a:t>3</a:t>
            </a:r>
            <a:r>
              <a:rPr lang="vi-VN" sz="2800" b="1" dirty="0">
                <a:solidFill>
                  <a:srgbClr val="679368"/>
                </a:solidFill>
                <a:latin typeface="Arial-Rounded" pitchFamily="34" charset="0"/>
                <a:ea typeface="Arial-Rounded" pitchFamily="34" charset="0"/>
                <a:cs typeface="Arial-Rounded" pitchFamily="34" charset="0"/>
              </a:rPr>
              <a:t>.</a:t>
            </a:r>
            <a:r>
              <a:rPr lang="vi-VN" sz="2800" b="1" dirty="0">
                <a:latin typeface="Arial-Rounded" pitchFamily="34" charset="0"/>
                <a:ea typeface="Arial-Rounded" pitchFamily="34" charset="0"/>
                <a:cs typeface="Arial-Rounded" pitchFamily="34" charset="0"/>
              </a:rPr>
              <a:t> </a:t>
            </a:r>
            <a:r>
              <a:rPr lang="en-US" sz="2800" dirty="0" err="1"/>
              <a:t>Giới</a:t>
            </a:r>
            <a:r>
              <a:rPr lang="en-US" sz="2800" dirty="0"/>
              <a:t> </a:t>
            </a:r>
            <a:r>
              <a:rPr lang="en-US" sz="2800" dirty="0" err="1"/>
              <a:t>thiệu</a:t>
            </a:r>
            <a:r>
              <a:rPr lang="en-US" sz="2800" dirty="0"/>
              <a:t> </a:t>
            </a:r>
            <a:r>
              <a:rPr lang="en-US" sz="2800" dirty="0" err="1"/>
              <a:t>với</a:t>
            </a:r>
            <a:r>
              <a:rPr lang="en-US" sz="2800" dirty="0"/>
              <a:t> </a:t>
            </a:r>
            <a:r>
              <a:rPr lang="en-US" sz="2800" dirty="0" err="1"/>
              <a:t>các</a:t>
            </a:r>
            <a:r>
              <a:rPr lang="en-US" sz="2800" dirty="0"/>
              <a:t> </a:t>
            </a:r>
            <a:r>
              <a:rPr lang="en-US" sz="2800" dirty="0" err="1"/>
              <a:t>bạn</a:t>
            </a:r>
            <a:r>
              <a:rPr lang="en-US" sz="2800" dirty="0"/>
              <a:t> </a:t>
            </a:r>
            <a:r>
              <a:rPr lang="en-US" sz="2800" dirty="0" err="1"/>
              <a:t>ngôi</a:t>
            </a:r>
            <a:r>
              <a:rPr lang="en-US" sz="2800" dirty="0"/>
              <a:t> </a:t>
            </a:r>
            <a:r>
              <a:rPr lang="en-US" sz="2800" dirty="0" err="1"/>
              <a:t>nhà</a:t>
            </a:r>
            <a:r>
              <a:rPr lang="en-US" sz="2800" dirty="0"/>
              <a:t> (</a:t>
            </a:r>
            <a:r>
              <a:rPr lang="en-US" sz="2800" dirty="0" err="1"/>
              <a:t>căn</a:t>
            </a:r>
            <a:r>
              <a:rPr lang="en-US" sz="2800" dirty="0"/>
              <a:t> </a:t>
            </a:r>
            <a:r>
              <a:rPr lang="en-US" sz="2800" dirty="0" err="1"/>
              <a:t>hộ</a:t>
            </a:r>
            <a:r>
              <a:rPr lang="en-US" sz="2800" dirty="0"/>
              <a:t>) </a:t>
            </a:r>
            <a:r>
              <a:rPr lang="en-US" sz="2800" dirty="0" err="1"/>
              <a:t>của</a:t>
            </a:r>
            <a:r>
              <a:rPr lang="en-US" sz="2800" dirty="0"/>
              <a:t> </a:t>
            </a:r>
            <a:r>
              <a:rPr lang="en-US" sz="2800" dirty="0" err="1"/>
              <a:t>gia</a:t>
            </a:r>
            <a:r>
              <a:rPr lang="en-US" sz="2800" dirty="0"/>
              <a:t> </a:t>
            </a:r>
            <a:r>
              <a:rPr lang="en-US" sz="2800" dirty="0" err="1"/>
              <a:t>đình</a:t>
            </a:r>
            <a:r>
              <a:rPr lang="en-US" sz="2800" dirty="0"/>
              <a:t> </a:t>
            </a:r>
            <a:r>
              <a:rPr lang="en-US" sz="2800" dirty="0" err="1"/>
              <a:t>em</a:t>
            </a:r>
            <a:r>
              <a:rPr lang="en-US" sz="2800" dirty="0"/>
              <a:t> qua </a:t>
            </a:r>
            <a:r>
              <a:rPr lang="en-US" sz="2800" dirty="0" err="1"/>
              <a:t>tranh</a:t>
            </a:r>
            <a:r>
              <a:rPr lang="en-US" sz="2800" dirty="0"/>
              <a:t> (</a:t>
            </a:r>
            <a:r>
              <a:rPr lang="en-US" sz="2800" dirty="0" err="1"/>
              <a:t>ảnh</a:t>
            </a:r>
            <a:r>
              <a:rPr lang="en-US" sz="2800" dirty="0"/>
              <a:t>) </a:t>
            </a:r>
            <a:r>
              <a:rPr lang="en-US" sz="2800" dirty="0" err="1"/>
              <a:t>và</a:t>
            </a:r>
            <a:r>
              <a:rPr lang="en-US" sz="2800" dirty="0"/>
              <a:t> </a:t>
            </a:r>
            <a:r>
              <a:rPr lang="en-US" sz="2800" dirty="0" err="1"/>
              <a:t>bài</a:t>
            </a:r>
            <a:r>
              <a:rPr lang="en-US" sz="2800" dirty="0"/>
              <a:t> </a:t>
            </a:r>
            <a:r>
              <a:rPr lang="en-US" sz="2800" dirty="0" err="1"/>
              <a:t>viết</a:t>
            </a:r>
            <a:r>
              <a:rPr lang="en-US" sz="2800" dirty="0"/>
              <a:t>.  </a:t>
            </a:r>
            <a:endParaRPr lang="en-US" sz="2800" dirty="0">
              <a:latin typeface="Arial-Rounded" pitchFamily="34" charset="0"/>
              <a:ea typeface="Arial-Rounded" pitchFamily="34" charset="0"/>
              <a:cs typeface="Arial-Rounded" pitchFamily="34" charset="0"/>
            </a:endParaRPr>
          </a:p>
        </p:txBody>
      </p:sp>
      <p:pic>
        <p:nvPicPr>
          <p:cNvPr id="1026" name="Picture 2" descr="Draw your dream house - Simple house painti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05" y="1204160"/>
            <a:ext cx="10051271" cy="552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3417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2352" y="482600"/>
            <a:ext cx="2223499" cy="3589089"/>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14"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8">
            <a:extLst>
              <a:ext uri="{28A0092B-C50C-407E-A947-70E740481C1C}">
                <a14:useLocalDpi xmlns:a14="http://schemas.microsoft.com/office/drawing/2010/main" val="0"/>
              </a:ext>
            </a:extLst>
          </a:blip>
          <a:srcRect t="24370"/>
          <a:stretch/>
        </p:blipFill>
        <p:spPr>
          <a:xfrm>
            <a:off x="2611006" y="231086"/>
            <a:ext cx="8485543" cy="4485719"/>
          </a:xfrm>
          <a:prstGeom prst="rect">
            <a:avLst/>
          </a:prstGeom>
        </p:spPr>
      </p:pic>
      <p:sp>
        <p:nvSpPr>
          <p:cNvPr id="16" name="Rectangle 15"/>
          <p:cNvSpPr/>
          <p:nvPr/>
        </p:nvSpPr>
        <p:spPr>
          <a:xfrm>
            <a:off x="3204724" y="1423447"/>
            <a:ext cx="7721600" cy="1231076"/>
          </a:xfrm>
          <a:prstGeom prst="rect">
            <a:avLst/>
          </a:prstGeom>
        </p:spPr>
        <p:txBody>
          <a:bodyPr wrap="square" lIns="121883" tIns="60945" rIns="121883" bIns="60945">
            <a:spAutoFit/>
          </a:bodyPr>
          <a:lstStyle/>
          <a:p>
            <a:pPr algn="ctr" defTabSz="1218702"/>
            <a:r>
              <a:rPr lang="en-US" altLang="zh-CN" sz="7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altLang="zh-CN" sz="7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sẻ</a:t>
            </a:r>
            <a:r>
              <a:rPr lang="en-US" altLang="zh-CN" sz="7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7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7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7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lớp</a:t>
            </a:r>
            <a:endParaRPr lang="zh-CN" altLang="en-US" sz="7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tretch>
            <a:fillRect/>
          </a:stretch>
        </p:blipFill>
        <p:spPr>
          <a:xfrm>
            <a:off x="-1117599" y="-373018"/>
            <a:ext cx="6823553" cy="7937313"/>
          </a:xfrm>
          <a:prstGeom prst="rect">
            <a:avLst/>
          </a:prstGeom>
        </p:spPr>
      </p:pic>
    </p:spTree>
    <p:extLst>
      <p:ext uri="{BB962C8B-B14F-4D97-AF65-F5344CB8AC3E}">
        <p14:creationId xmlns:p14="http://schemas.microsoft.com/office/powerpoint/2010/main" val="42802870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9698" y="677501"/>
            <a:ext cx="6743700" cy="6553200"/>
          </a:xfrm>
          <a:prstGeom prst="rect">
            <a:avLst/>
          </a:prstGeom>
        </p:spPr>
      </p:pic>
      <p:pic>
        <p:nvPicPr>
          <p:cNvPr id="3074" name="Picture 2" descr="https://o.remove.bg/downloads/3eef706b-9dcb-49f4-9a68-204cccb01ba7/image-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826" y="1619423"/>
            <a:ext cx="5112756" cy="5238577"/>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1701108" y="1608893"/>
            <a:ext cx="3477474" cy="2245259"/>
          </a:xfrm>
          <a:prstGeom prst="wedgeEllipseCallout">
            <a:avLst/>
          </a:prstGeom>
          <a:noFill/>
          <a:ln w="28575">
            <a:solidFill>
              <a:srgbClr val="679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76807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482" y="218555"/>
            <a:ext cx="11557518" cy="954107"/>
          </a:xfrm>
          <a:prstGeom prst="rect">
            <a:avLst/>
          </a:prstGeom>
        </p:spPr>
        <p:txBody>
          <a:bodyPr wrap="square">
            <a:spAutoFit/>
          </a:bodyPr>
          <a:lstStyle/>
          <a:p>
            <a:r>
              <a:rPr lang="en-GB" sz="2800" b="1" dirty="0">
                <a:solidFill>
                  <a:srgbClr val="679368"/>
                </a:solidFill>
                <a:latin typeface="Arial-Rounded" pitchFamily="34" charset="0"/>
                <a:ea typeface="Arial-Rounded" pitchFamily="34" charset="0"/>
                <a:cs typeface="Arial-Rounded" pitchFamily="34" charset="0"/>
              </a:rPr>
              <a:t>3</a:t>
            </a:r>
            <a:r>
              <a:rPr lang="vi-VN" sz="2800" b="1" dirty="0">
                <a:solidFill>
                  <a:srgbClr val="679368"/>
                </a:solidFill>
                <a:latin typeface="Arial-Rounded" pitchFamily="34" charset="0"/>
                <a:ea typeface="Arial-Rounded" pitchFamily="34" charset="0"/>
                <a:cs typeface="Arial-Rounded" pitchFamily="34" charset="0"/>
              </a:rPr>
              <a:t>.</a:t>
            </a:r>
            <a:r>
              <a:rPr lang="vi-VN" sz="2800" b="1" dirty="0">
                <a:latin typeface="Arial-Rounded" pitchFamily="34" charset="0"/>
                <a:ea typeface="Arial-Rounded" pitchFamily="34" charset="0"/>
                <a:cs typeface="Arial-Rounded" pitchFamily="34" charset="0"/>
              </a:rPr>
              <a:t> </a:t>
            </a:r>
            <a:r>
              <a:rPr lang="en-US" sz="2800" dirty="0" err="1"/>
              <a:t>Giới</a:t>
            </a:r>
            <a:r>
              <a:rPr lang="en-US" sz="2800" dirty="0"/>
              <a:t> </a:t>
            </a:r>
            <a:r>
              <a:rPr lang="en-US" sz="2800" dirty="0" err="1"/>
              <a:t>thiệu</a:t>
            </a:r>
            <a:r>
              <a:rPr lang="en-US" sz="2800" dirty="0"/>
              <a:t> </a:t>
            </a:r>
            <a:r>
              <a:rPr lang="en-US" sz="2800" dirty="0" err="1"/>
              <a:t>với</a:t>
            </a:r>
            <a:r>
              <a:rPr lang="en-US" sz="2800" dirty="0"/>
              <a:t> </a:t>
            </a:r>
            <a:r>
              <a:rPr lang="en-US" sz="2800" dirty="0" err="1"/>
              <a:t>các</a:t>
            </a:r>
            <a:r>
              <a:rPr lang="en-US" sz="2800" dirty="0"/>
              <a:t> </a:t>
            </a:r>
            <a:r>
              <a:rPr lang="en-US" sz="2800" dirty="0" err="1"/>
              <a:t>bạn</a:t>
            </a:r>
            <a:r>
              <a:rPr lang="en-US" sz="2800" dirty="0"/>
              <a:t> </a:t>
            </a:r>
            <a:r>
              <a:rPr lang="en-US" sz="2800" dirty="0" err="1"/>
              <a:t>ngôi</a:t>
            </a:r>
            <a:r>
              <a:rPr lang="en-US" sz="2800" dirty="0"/>
              <a:t> </a:t>
            </a:r>
            <a:r>
              <a:rPr lang="en-US" sz="2800" dirty="0" err="1"/>
              <a:t>nhà</a:t>
            </a:r>
            <a:r>
              <a:rPr lang="en-US" sz="2800" dirty="0"/>
              <a:t> (</a:t>
            </a:r>
            <a:r>
              <a:rPr lang="en-US" sz="2800" dirty="0" err="1"/>
              <a:t>căn</a:t>
            </a:r>
            <a:r>
              <a:rPr lang="en-US" sz="2800" dirty="0"/>
              <a:t> </a:t>
            </a:r>
            <a:r>
              <a:rPr lang="en-US" sz="2800" dirty="0" err="1"/>
              <a:t>hộ</a:t>
            </a:r>
            <a:r>
              <a:rPr lang="en-US" sz="2800" dirty="0"/>
              <a:t>) </a:t>
            </a:r>
            <a:r>
              <a:rPr lang="en-US" sz="2800" dirty="0" err="1"/>
              <a:t>của</a:t>
            </a:r>
            <a:r>
              <a:rPr lang="en-US" sz="2800" dirty="0"/>
              <a:t> </a:t>
            </a:r>
            <a:r>
              <a:rPr lang="en-US" sz="2800" dirty="0" err="1"/>
              <a:t>gia</a:t>
            </a:r>
            <a:r>
              <a:rPr lang="en-US" sz="2800" dirty="0"/>
              <a:t> </a:t>
            </a:r>
            <a:r>
              <a:rPr lang="en-US" sz="2800" dirty="0" err="1"/>
              <a:t>đình</a:t>
            </a:r>
            <a:r>
              <a:rPr lang="en-US" sz="2800" dirty="0"/>
              <a:t> </a:t>
            </a:r>
            <a:r>
              <a:rPr lang="en-US" sz="2800" dirty="0" err="1"/>
              <a:t>em</a:t>
            </a:r>
            <a:r>
              <a:rPr lang="en-US" sz="2800" dirty="0"/>
              <a:t> qua </a:t>
            </a:r>
            <a:r>
              <a:rPr lang="en-US" sz="2800" dirty="0" err="1"/>
              <a:t>tranh</a:t>
            </a:r>
            <a:r>
              <a:rPr lang="en-US" sz="2800" dirty="0"/>
              <a:t> (</a:t>
            </a:r>
            <a:r>
              <a:rPr lang="en-US" sz="2800" dirty="0" err="1"/>
              <a:t>ảnh</a:t>
            </a:r>
            <a:r>
              <a:rPr lang="en-US" sz="2800" dirty="0"/>
              <a:t>) </a:t>
            </a:r>
            <a:r>
              <a:rPr lang="en-US" sz="2800" dirty="0" err="1"/>
              <a:t>và</a:t>
            </a:r>
            <a:r>
              <a:rPr lang="en-US" sz="2800" dirty="0"/>
              <a:t> </a:t>
            </a:r>
            <a:r>
              <a:rPr lang="en-US" sz="2800" dirty="0" err="1"/>
              <a:t>bài</a:t>
            </a:r>
            <a:r>
              <a:rPr lang="en-US" sz="2800" dirty="0"/>
              <a:t> </a:t>
            </a:r>
            <a:r>
              <a:rPr lang="en-US" sz="2800" dirty="0" err="1"/>
              <a:t>viết</a:t>
            </a:r>
            <a:r>
              <a:rPr lang="en-US" sz="2800" dirty="0"/>
              <a:t>.  </a:t>
            </a:r>
            <a:endParaRPr lang="en-US" sz="2800" dirty="0">
              <a:latin typeface="Arial-Rounded" pitchFamily="34" charset="0"/>
              <a:ea typeface="Arial-Rounded" pitchFamily="34" charset="0"/>
              <a:cs typeface="Arial-Rounded" pitchFamily="34" charset="0"/>
            </a:endParaRPr>
          </a:p>
        </p:txBody>
      </p:sp>
      <p:pic>
        <p:nvPicPr>
          <p:cNvPr id="2050" name="Picture 2" descr="Vẽ tranh phong cảnh ngôi nhà | Vẽ tranh ngôi nhà mơ ước của em| vẽ ngôi nhà  [MỚI CẬP NHẬT] - TƯ VẤN SINH VIÊN H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8" y="1172662"/>
            <a:ext cx="12192000" cy="548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95778"/>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rot="20919022">
            <a:off x="8990438" y="1825022"/>
            <a:ext cx="3109119" cy="4943551"/>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167880" y="1516609"/>
            <a:ext cx="3398043" cy="5404595"/>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2055458" y="-304800"/>
            <a:ext cx="7568497" cy="6891319"/>
          </a:xfrm>
          <a:prstGeom prst="rect">
            <a:avLst/>
          </a:prstGeom>
          <a:noFill/>
          <a:ln w="9525">
            <a:noFill/>
          </a:ln>
        </p:spPr>
      </p:pic>
      <p:sp>
        <p:nvSpPr>
          <p:cNvPr id="2" name="TextBox 1"/>
          <p:cNvSpPr txBox="1"/>
          <p:nvPr/>
        </p:nvSpPr>
        <p:spPr>
          <a:xfrm rot="20901916">
            <a:off x="3288344" y="1870437"/>
            <a:ext cx="4095509" cy="2800767"/>
          </a:xfrm>
          <a:prstGeom prst="rect">
            <a:avLst/>
          </a:prstGeom>
          <a:noFill/>
        </p:spPr>
        <p:txBody>
          <a:bodyPr wrap="square" rtlCol="0">
            <a:spAutoFit/>
          </a:bodyPr>
          <a:lstStyle/>
          <a:p>
            <a:pPr algn="ctr"/>
            <a:r>
              <a:rPr lang="en-US" sz="4400" b="1" dirty="0" err="1">
                <a:ln>
                  <a:solidFill>
                    <a:srgbClr val="860000"/>
                  </a:solidFill>
                </a:ln>
                <a:solidFill>
                  <a:srgbClr val="FF0000"/>
                </a:solidFill>
              </a:rPr>
              <a:t>Lựa</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chọn</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và</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trưng</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bày</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những</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sản</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phẩm</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đẹp</a:t>
            </a:r>
            <a:r>
              <a:rPr lang="en-US" sz="4400" b="1" dirty="0">
                <a:ln>
                  <a:solidFill>
                    <a:srgbClr val="860000"/>
                  </a:solidFill>
                </a:ln>
                <a:solidFill>
                  <a:srgbClr val="FF0000"/>
                </a:solidFill>
              </a:rPr>
              <a:t>, </a:t>
            </a:r>
            <a:r>
              <a:rPr lang="en-US" sz="4400" b="1" dirty="0" err="1">
                <a:ln>
                  <a:solidFill>
                    <a:srgbClr val="860000"/>
                  </a:solidFill>
                </a:ln>
                <a:solidFill>
                  <a:srgbClr val="FF0000"/>
                </a:solidFill>
              </a:rPr>
              <a:t>có</a:t>
            </a:r>
            <a:r>
              <a:rPr lang="en-US" sz="4400" b="1" dirty="0">
                <a:ln>
                  <a:solidFill>
                    <a:srgbClr val="860000"/>
                  </a:solidFill>
                </a:ln>
                <a:solidFill>
                  <a:srgbClr val="FF0000"/>
                </a:solidFill>
              </a:rPr>
              <a:t> ý </a:t>
            </a:r>
            <a:r>
              <a:rPr lang="en-US" sz="4400" b="1" dirty="0" err="1">
                <a:ln>
                  <a:solidFill>
                    <a:srgbClr val="860000"/>
                  </a:solidFill>
                </a:ln>
                <a:solidFill>
                  <a:srgbClr val="FF0000"/>
                </a:solidFill>
              </a:rPr>
              <a:t>nghĩa</a:t>
            </a:r>
            <a:r>
              <a:rPr lang="en-US" sz="4400" b="1" dirty="0">
                <a:ln>
                  <a:solidFill>
                    <a:srgbClr val="860000"/>
                  </a:solidFill>
                </a:ln>
                <a:solidFill>
                  <a:srgbClr val="FF0000"/>
                </a:solidFill>
              </a:rPr>
              <a:t>.</a:t>
            </a:r>
          </a:p>
        </p:txBody>
      </p:sp>
    </p:spTree>
    <p:extLst>
      <p:ext uri="{BB962C8B-B14F-4D97-AF65-F5344CB8AC3E}">
        <p14:creationId xmlns:p14="http://schemas.microsoft.com/office/powerpoint/2010/main" val="25246513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l="3350" t="11406"/>
          <a:stretch>
            <a:fillRect/>
          </a:stretch>
        </p:blipFill>
        <p:spPr bwMode="auto">
          <a:xfrm>
            <a:off x="2586803" y="1798321"/>
            <a:ext cx="7402560" cy="350629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353" y="1385437"/>
            <a:ext cx="1266023"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8786114" y="1807029"/>
            <a:ext cx="462356" cy="619473"/>
            <a:chOff x="-2033679" y="889419"/>
            <a:chExt cx="463503" cy="619473"/>
          </a:xfrm>
        </p:grpSpPr>
        <p:pic>
          <p:nvPicPr>
            <p:cNvPr id="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8691" y="492491"/>
            <a:ext cx="1344524"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4513583" y="1737604"/>
            <a:ext cx="462356" cy="619473"/>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5152" y="292398"/>
            <a:ext cx="1099971" cy="1022487"/>
          </a:xfrm>
          <a:prstGeom prst="rect">
            <a:avLst/>
          </a:prstGeom>
        </p:spPr>
      </p:pic>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938" y="1830718"/>
            <a:ext cx="3271295" cy="451783"/>
          </a:xfrm>
          <a:prstGeom prst="rect">
            <a:avLst/>
          </a:prstGeom>
        </p:spPr>
      </p:pic>
      <p:pic>
        <p:nvPicPr>
          <p:cNvPr id="3" name="图片 2" descr="8"/>
          <p:cNvPicPr>
            <a:picLocks noChangeAspect="1"/>
          </p:cNvPicPr>
          <p:nvPr/>
        </p:nvPicPr>
        <p:blipFill>
          <a:blip r:embed="rId10"/>
          <a:stretch>
            <a:fillRect/>
          </a:stretch>
        </p:blipFill>
        <p:spPr>
          <a:xfrm>
            <a:off x="328470" y="-272890"/>
            <a:ext cx="4647469" cy="4658995"/>
          </a:xfrm>
          <a:prstGeom prst="rect">
            <a:avLst/>
          </a:prstGeom>
        </p:spPr>
      </p:pic>
      <p:pic>
        <p:nvPicPr>
          <p:cNvPr id="8" name="图片 7" descr="3"/>
          <p:cNvPicPr>
            <a:picLocks noChangeAspect="1"/>
          </p:cNvPicPr>
          <p:nvPr/>
        </p:nvPicPr>
        <p:blipFill>
          <a:blip r:embed="rId11"/>
          <a:stretch>
            <a:fillRect/>
          </a:stretch>
        </p:blipFill>
        <p:spPr>
          <a:xfrm>
            <a:off x="9464137" y="4452337"/>
            <a:ext cx="2642033" cy="2648585"/>
          </a:xfrm>
          <a:prstGeom prst="rect">
            <a:avLst/>
          </a:prstGeom>
        </p:spPr>
      </p:pic>
      <p:sp>
        <p:nvSpPr>
          <p:cNvPr id="2" name="TextBox 1"/>
          <p:cNvSpPr txBox="1"/>
          <p:nvPr/>
        </p:nvSpPr>
        <p:spPr>
          <a:xfrm>
            <a:off x="4165600" y="2988441"/>
            <a:ext cx="4978400" cy="913007"/>
          </a:xfrm>
          <a:prstGeom prst="rect">
            <a:avLst/>
          </a:prstGeom>
          <a:noFill/>
        </p:spPr>
        <p:txBody>
          <a:bodyPr wrap="square" rtlCol="0">
            <a:spAutoFit/>
          </a:bodyPr>
          <a:lstStyle/>
          <a:p>
            <a:r>
              <a:rPr lang="en-US" sz="5333" dirty="0" err="1">
                <a:latin typeface="Arial-Rounded" panose="020B0500000000000000" pitchFamily="34" charset="0"/>
                <a:ea typeface="Arial-Rounded" panose="020B0500000000000000" pitchFamily="34" charset="0"/>
                <a:cs typeface="Arial-Rounded" panose="020B0500000000000000" pitchFamily="34" charset="0"/>
              </a:rPr>
              <a:t>Tự</a:t>
            </a:r>
            <a:r>
              <a:rPr lang="en-US" sz="5333" dirty="0">
                <a:latin typeface="Arial-Rounded" panose="020B0500000000000000" pitchFamily="34" charset="0"/>
                <a:ea typeface="Arial-Rounded" panose="020B0500000000000000" pitchFamily="34" charset="0"/>
                <a:cs typeface="Arial-Rounded" panose="020B0500000000000000" pitchFamily="34" charset="0"/>
              </a:rPr>
              <a:t> </a:t>
            </a:r>
            <a:r>
              <a:rPr lang="en-US" sz="5333" dirty="0" err="1">
                <a:latin typeface="Arial-Rounded" panose="020B0500000000000000" pitchFamily="34" charset="0"/>
                <a:ea typeface="Arial-Rounded" panose="020B0500000000000000" pitchFamily="34" charset="0"/>
                <a:cs typeface="Arial-Rounded" panose="020B0500000000000000" pitchFamily="34" charset="0"/>
              </a:rPr>
              <a:t>đánh</a:t>
            </a:r>
            <a:r>
              <a:rPr lang="en-US" sz="5333" dirty="0">
                <a:latin typeface="Arial-Rounded" panose="020B0500000000000000" pitchFamily="34" charset="0"/>
                <a:ea typeface="Arial-Rounded" panose="020B0500000000000000" pitchFamily="34" charset="0"/>
                <a:cs typeface="Arial-Rounded" panose="020B0500000000000000" pitchFamily="34" charset="0"/>
              </a:rPr>
              <a:t> </a:t>
            </a:r>
            <a:r>
              <a:rPr lang="en-US" sz="5333" dirty="0" err="1">
                <a:latin typeface="Arial-Rounded" panose="020B0500000000000000" pitchFamily="34" charset="0"/>
                <a:ea typeface="Arial-Rounded" panose="020B0500000000000000" pitchFamily="34" charset="0"/>
                <a:cs typeface="Arial-Rounded" panose="020B0500000000000000" pitchFamily="34" charset="0"/>
              </a:rPr>
              <a:t>giá</a:t>
            </a:r>
            <a:r>
              <a:rPr lang="en-US" sz="5333"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238322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strVal val="#ppt_w*0.70"/>
                                          </p:val>
                                        </p:tav>
                                        <p:tav tm="100000">
                                          <p:val>
                                            <p:strVal val="#ppt_w"/>
                                          </p:val>
                                        </p:tav>
                                      </p:tavLst>
                                    </p:anim>
                                    <p:anim calcmode="lin" valueType="num">
                                      <p:cBhvr>
                                        <p:cTn id="14" dur="750" fill="hold"/>
                                        <p:tgtEl>
                                          <p:spTgt spid="8"/>
                                        </p:tgtEl>
                                        <p:attrNameLst>
                                          <p:attrName>ppt_h</p:attrName>
                                        </p:attrNameLst>
                                      </p:cBhvr>
                                      <p:tavLst>
                                        <p:tav tm="0">
                                          <p:val>
                                            <p:strVal val="#ppt_h"/>
                                          </p:val>
                                        </p:tav>
                                        <p:tav tm="100000">
                                          <p:val>
                                            <p:strVal val="#ppt_h"/>
                                          </p:val>
                                        </p:tav>
                                      </p:tavLst>
                                    </p:anim>
                                    <p:animEffect transition="in" filter="fade">
                                      <p:cBhvr>
                                        <p:cTn id="15" dur="75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0-#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1" dur="1500" fill="hold"/>
                                        <p:tgtEl>
                                          <p:spTgt spid="4"/>
                                        </p:tgtEl>
                                        <p:attrNameLst>
                                          <p:attrName>ppt_x</p:attrName>
                                          <p:attrName>ppt_y</p:attrName>
                                        </p:attrNameLst>
                                      </p:cBhvr>
                                      <p:rCtr x="1059" y="31"/>
                                    </p:animMotion>
                                  </p:childTnLst>
                                </p:cTn>
                              </p:par>
                              <p:par>
                                <p:cTn id="32"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33" dur="1500" fill="hold"/>
                                        <p:tgtEl>
                                          <p:spTgt spid="9"/>
                                        </p:tgtEl>
                                        <p:attrNameLst>
                                          <p:attrName>ppt_x</p:attrName>
                                          <p:attrName>ppt_y</p:attrName>
                                        </p:attrNameLst>
                                      </p:cBhvr>
                                    </p:animMotion>
                                  </p:childTnLst>
                                </p:cTn>
                              </p:par>
                              <p:par>
                                <p:cTn id="34" presetID="22" presetClass="entr" presetSubtype="4"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31"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90"/>
                                          </p:val>
                                        </p:tav>
                                        <p:tav tm="100000">
                                          <p:val>
                                            <p:fltVal val="0"/>
                                          </p:val>
                                        </p:tav>
                                      </p:tavLst>
                                    </p:anim>
                                    <p:animEffect transition="in" filter="fade">
                                      <p:cBhvr>
                                        <p:cTn id="45" dur="10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32507" y="152400"/>
            <a:ext cx="10130828" cy="6705600"/>
          </a:xfrm>
          <a:prstGeom prst="rect">
            <a:avLst/>
          </a:prstGeom>
        </p:spPr>
      </p:pic>
      <p:pic>
        <p:nvPicPr>
          <p:cNvPr id="5" name="图片 5"/>
          <p:cNvPicPr>
            <a:picLocks noChangeAspect="1"/>
          </p:cNvPicPr>
          <p:nvPr/>
        </p:nvPicPr>
        <p:blipFill>
          <a:blip r:embed="rId4"/>
          <a:stretch>
            <a:fillRect/>
          </a:stretch>
        </p:blipFill>
        <p:spPr>
          <a:xfrm>
            <a:off x="8378998" y="-331152"/>
            <a:ext cx="3894080" cy="1251597"/>
          </a:xfrm>
          <a:prstGeom prst="rect">
            <a:avLst/>
          </a:prstGeom>
        </p:spPr>
      </p:pic>
    </p:spTree>
    <p:extLst>
      <p:ext uri="{BB962C8B-B14F-4D97-AF65-F5344CB8AC3E}">
        <p14:creationId xmlns:p14="http://schemas.microsoft.com/office/powerpoint/2010/main" val="3055148543"/>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1846424" y="2247480"/>
            <a:ext cx="8787983" cy="1200329"/>
          </a:xfrm>
          <a:prstGeom prst="rect">
            <a:avLst/>
          </a:prstGeom>
          <a:noFill/>
        </p:spPr>
        <p:txBody>
          <a:bodyPr wrap="none" rtlCol="0">
            <a:spAutoFit/>
            <a:scene3d>
              <a:camera prst="orthographicFront"/>
              <a:lightRig rig="threePt" dir="t"/>
            </a:scene3d>
            <a:sp3d contourW="12700"/>
          </a:bodyPr>
          <a:lstStyle/>
          <a:p>
            <a:pPr algn="ctr">
              <a:defRPr/>
            </a:pPr>
            <a:r>
              <a:rPr lang="en-US" altLang="zh-CN" sz="7200" b="1" spc="600" dirty="0">
                <a:solidFill>
                  <a:srgbClr val="1E9DA4"/>
                </a:solidFill>
                <a:latin typeface="Arial-Rounded" pitchFamily="34" charset="0"/>
                <a:ea typeface="Arial-Rounded" pitchFamily="34" charset="0"/>
                <a:cs typeface="Arial-Rounded" pitchFamily="34" charset="0"/>
              </a:rPr>
              <a:t>CỦNG CỐ, DẶN DÒ</a:t>
            </a:r>
            <a:endParaRPr lang="zh-CN" altLang="en-US" sz="7200" b="1" spc="600" dirty="0">
              <a:solidFill>
                <a:srgbClr val="1E9DA4"/>
              </a:solidFill>
              <a:latin typeface="Arial-Rounded" pitchFamily="34" charset="0"/>
              <a:ea typeface="Arial-Rounded" pitchFamily="34" charset="0"/>
              <a:cs typeface="Arial-Rounded" pitchFamily="34" charset="0"/>
            </a:endParaRPr>
          </a:p>
        </p:txBody>
      </p:sp>
      <p:cxnSp>
        <p:nvCxnSpPr>
          <p:cNvPr id="7" name="直接连接符 6"/>
          <p:cNvCxnSpPr/>
          <p:nvPr/>
        </p:nvCxnSpPr>
        <p:spPr>
          <a:xfrm>
            <a:off x="3244800" y="3478827"/>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26385" y="3679825"/>
            <a:ext cx="6450218" cy="2586538"/>
          </a:xfrm>
          <a:prstGeom prst="rect">
            <a:avLst/>
          </a:prstGeom>
        </p:spPr>
      </p:pic>
      <p:grpSp>
        <p:nvGrpSpPr>
          <p:cNvPr id="22" name="组合 21"/>
          <p:cNvGrpSpPr/>
          <p:nvPr/>
        </p:nvGrpSpPr>
        <p:grpSpPr>
          <a:xfrm>
            <a:off x="28575" y="5851525"/>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28575" y="5883319"/>
            <a:ext cx="12265660" cy="1348105"/>
          </a:xfrm>
          <a:prstGeom prst="rect">
            <a:avLst/>
          </a:prstGeom>
        </p:spPr>
      </p:pic>
      <p:pic>
        <p:nvPicPr>
          <p:cNvPr id="24" name="图片 23" descr="aeb19cde47e7aa97862155156ef702af"/>
          <p:cNvPicPr>
            <a:picLocks noChangeAspect="1"/>
          </p:cNvPicPr>
          <p:nvPr/>
        </p:nvPicPr>
        <p:blipFill>
          <a:blip r:embed="rId11"/>
          <a:stretch>
            <a:fillRect/>
          </a:stretch>
        </p:blipFill>
        <p:spPr>
          <a:xfrm>
            <a:off x="-233045" y="4408805"/>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233045" y="-130175"/>
            <a:ext cx="3059430" cy="3059430"/>
          </a:xfrm>
          <a:prstGeom prst="rect">
            <a:avLst/>
          </a:prstGeom>
        </p:spPr>
      </p:pic>
    </p:spTree>
    <p:extLst>
      <p:ext uri="{BB962C8B-B14F-4D97-AF65-F5344CB8AC3E}">
        <p14:creationId xmlns:p14="http://schemas.microsoft.com/office/powerpoint/2010/main" val="39450473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781050"/>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a typeface="思源黑体 CN Medium" pitchFamily="34"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rcRect b="17538"/>
          <a:stretch>
            <a:fillRect/>
          </a:stretch>
        </p:blipFill>
        <p:spPr>
          <a:xfrm>
            <a:off x="5044440" y="1188720"/>
            <a:ext cx="4512945" cy="5712460"/>
          </a:xfrm>
          <a:prstGeom prst="rect">
            <a:avLst/>
          </a:prstGeom>
        </p:spPr>
      </p:pic>
      <p:pic>
        <p:nvPicPr>
          <p:cNvPr id="25" name="图片 24" descr="0d3222cc4a8d954921ba47c65c29154b"/>
          <p:cNvPicPr>
            <a:picLocks noChangeAspect="1"/>
          </p:cNvPicPr>
          <p:nvPr/>
        </p:nvPicPr>
        <p:blipFill>
          <a:blip r:embed="rId5"/>
          <a:stretch>
            <a:fillRect/>
          </a:stretch>
        </p:blipFill>
        <p:spPr>
          <a:xfrm>
            <a:off x="9975850" y="1924050"/>
            <a:ext cx="2305050" cy="2305050"/>
          </a:xfrm>
          <a:prstGeom prst="rect">
            <a:avLst/>
          </a:prstGeom>
        </p:spPr>
      </p:pic>
      <p:pic>
        <p:nvPicPr>
          <p:cNvPr id="8" name="图片 7" descr="17"/>
          <p:cNvPicPr>
            <a:picLocks noChangeAspect="1"/>
          </p:cNvPicPr>
          <p:nvPr/>
        </p:nvPicPr>
        <p:blipFill>
          <a:blip r:embed="rId6"/>
          <a:stretch>
            <a:fillRect/>
          </a:stretch>
        </p:blipFill>
        <p:spPr>
          <a:xfrm>
            <a:off x="8653145" y="3168015"/>
            <a:ext cx="1421765" cy="3665855"/>
          </a:xfrm>
          <a:prstGeom prst="rect">
            <a:avLst/>
          </a:prstGeom>
        </p:spPr>
      </p:pic>
      <p:grpSp>
        <p:nvGrpSpPr>
          <p:cNvPr id="13" name="组合 12"/>
          <p:cNvGrpSpPr>
            <a:grpSpLocks noChangeAspect="1"/>
          </p:cNvGrpSpPr>
          <p:nvPr/>
        </p:nvGrpSpPr>
        <p:grpSpPr>
          <a:xfrm>
            <a:off x="7760335" y="3167380"/>
            <a:ext cx="4464685" cy="3666490"/>
            <a:chOff x="9839" y="3371"/>
            <a:chExt cx="9413" cy="7391"/>
          </a:xfrm>
          <a:effectLst>
            <a:outerShdw blurRad="63500" sx="102000" sy="102000" algn="ctr" rotWithShape="0">
              <a:prstClr val="black">
                <a:alpha val="40000"/>
              </a:prstClr>
            </a:outerShdw>
          </a:effectLst>
        </p:grpSpPr>
        <p:pic>
          <p:nvPicPr>
            <p:cNvPr id="5" name="图片 4" descr="15"/>
            <p:cNvPicPr>
              <a:picLocks noChangeAspect="1"/>
            </p:cNvPicPr>
            <p:nvPr/>
          </p:nvPicPr>
          <p:blipFill>
            <a:blip r:embed="rId7"/>
            <a:stretch>
              <a:fillRect/>
            </a:stretch>
          </p:blipFill>
          <p:spPr>
            <a:xfrm>
              <a:off x="13163" y="4292"/>
              <a:ext cx="4684" cy="5531"/>
            </a:xfrm>
            <a:prstGeom prst="rect">
              <a:avLst/>
            </a:prstGeom>
          </p:spPr>
        </p:pic>
        <p:pic>
          <p:nvPicPr>
            <p:cNvPr id="6" name="图片 5" descr="17"/>
            <p:cNvPicPr>
              <a:picLocks noChangeAspect="1"/>
            </p:cNvPicPr>
            <p:nvPr/>
          </p:nvPicPr>
          <p:blipFill>
            <a:blip r:embed="rId6"/>
            <a:stretch>
              <a:fillRect/>
            </a:stretch>
          </p:blipFill>
          <p:spPr>
            <a:xfrm>
              <a:off x="16866" y="3371"/>
              <a:ext cx="2386" cy="7391"/>
            </a:xfrm>
            <a:prstGeom prst="rect">
              <a:avLst/>
            </a:prstGeom>
          </p:spPr>
        </p:pic>
        <p:pic>
          <p:nvPicPr>
            <p:cNvPr id="7" name="图片 6" descr="18"/>
            <p:cNvPicPr>
              <a:picLocks noChangeAspect="1"/>
            </p:cNvPicPr>
            <p:nvPr/>
          </p:nvPicPr>
          <p:blipFill>
            <a:blip r:embed="rId8"/>
            <a:stretch>
              <a:fillRect/>
            </a:stretch>
          </p:blipFill>
          <p:spPr>
            <a:xfrm>
              <a:off x="15005" y="4638"/>
              <a:ext cx="2842" cy="6124"/>
            </a:xfrm>
            <a:prstGeom prst="rect">
              <a:avLst/>
            </a:prstGeom>
          </p:spPr>
        </p:pic>
        <p:pic>
          <p:nvPicPr>
            <p:cNvPr id="9" name="图片 8" descr="16"/>
            <p:cNvPicPr>
              <a:picLocks noChangeAspect="1"/>
            </p:cNvPicPr>
            <p:nvPr/>
          </p:nvPicPr>
          <p:blipFill>
            <a:blip r:embed="rId9"/>
            <a:stretch>
              <a:fillRect/>
            </a:stretch>
          </p:blipFill>
          <p:spPr>
            <a:xfrm>
              <a:off x="12769" y="6596"/>
              <a:ext cx="1740" cy="4166"/>
            </a:xfrm>
            <a:prstGeom prst="rect">
              <a:avLst/>
            </a:prstGeom>
          </p:spPr>
        </p:pic>
        <p:pic>
          <p:nvPicPr>
            <p:cNvPr id="11" name="图片 10" descr="18"/>
            <p:cNvPicPr>
              <a:picLocks noChangeAspect="1"/>
            </p:cNvPicPr>
            <p:nvPr/>
          </p:nvPicPr>
          <p:blipFill>
            <a:blip r:embed="rId8"/>
            <a:stretch>
              <a:fillRect/>
            </a:stretch>
          </p:blipFill>
          <p:spPr>
            <a:xfrm>
              <a:off x="10959" y="6445"/>
              <a:ext cx="1810" cy="3902"/>
            </a:xfrm>
            <a:prstGeom prst="rect">
              <a:avLst/>
            </a:prstGeom>
          </p:spPr>
        </p:pic>
        <p:pic>
          <p:nvPicPr>
            <p:cNvPr id="10" name="图片 9" descr="16"/>
            <p:cNvPicPr>
              <a:picLocks noChangeAspect="1"/>
            </p:cNvPicPr>
            <p:nvPr/>
          </p:nvPicPr>
          <p:blipFill>
            <a:blip r:embed="rId9"/>
            <a:stretch>
              <a:fillRect/>
            </a:stretch>
          </p:blipFill>
          <p:spPr>
            <a:xfrm>
              <a:off x="11887" y="6020"/>
              <a:ext cx="1740" cy="4166"/>
            </a:xfrm>
            <a:prstGeom prst="rect">
              <a:avLst/>
            </a:prstGeom>
          </p:spPr>
        </p:pic>
        <p:pic>
          <p:nvPicPr>
            <p:cNvPr id="12" name="图片 11" descr="15"/>
            <p:cNvPicPr>
              <a:picLocks noChangeAspect="1"/>
            </p:cNvPicPr>
            <p:nvPr/>
          </p:nvPicPr>
          <p:blipFill>
            <a:blip r:embed="rId7"/>
            <a:stretch>
              <a:fillRect/>
            </a:stretch>
          </p:blipFill>
          <p:spPr>
            <a:xfrm>
              <a:off x="9839" y="7553"/>
              <a:ext cx="1679" cy="2403"/>
            </a:xfrm>
            <a:prstGeom prst="rect">
              <a:avLst/>
            </a:prstGeom>
          </p:spPr>
        </p:pic>
      </p:grpSp>
      <p:pic>
        <p:nvPicPr>
          <p:cNvPr id="16" name="图片 15" descr="13"/>
          <p:cNvPicPr>
            <a:picLocks noChangeAspect="1"/>
          </p:cNvPicPr>
          <p:nvPr/>
        </p:nvPicPr>
        <p:blipFill>
          <a:blip r:embed="rId10"/>
          <a:stretch>
            <a:fillRect/>
          </a:stretch>
        </p:blipFill>
        <p:spPr>
          <a:xfrm>
            <a:off x="-16510" y="5620385"/>
            <a:ext cx="1565275" cy="1213485"/>
          </a:xfrm>
          <a:prstGeom prst="rect">
            <a:avLst/>
          </a:prstGeom>
        </p:spPr>
      </p:pic>
      <p:pic>
        <p:nvPicPr>
          <p:cNvPr id="17" name="图片 16" descr="13"/>
          <p:cNvPicPr>
            <a:picLocks noChangeAspect="1"/>
          </p:cNvPicPr>
          <p:nvPr/>
        </p:nvPicPr>
        <p:blipFill>
          <a:blip r:embed="rId10"/>
          <a:stretch>
            <a:fillRect/>
          </a:stretch>
        </p:blipFill>
        <p:spPr>
          <a:xfrm flipH="1">
            <a:off x="1644650" y="5620385"/>
            <a:ext cx="1565275" cy="1213485"/>
          </a:xfrm>
          <a:prstGeom prst="rect">
            <a:avLst/>
          </a:prstGeom>
        </p:spPr>
      </p:pic>
      <p:grpSp>
        <p:nvGrpSpPr>
          <p:cNvPr id="22" name="组合 21"/>
          <p:cNvGrpSpPr/>
          <p:nvPr/>
        </p:nvGrpSpPr>
        <p:grpSpPr>
          <a:xfrm>
            <a:off x="78105" y="5620385"/>
            <a:ext cx="12171680" cy="1213485"/>
            <a:chOff x="123" y="8851"/>
            <a:chExt cx="19168" cy="1911"/>
          </a:xfrm>
        </p:grpSpPr>
        <p:pic>
          <p:nvPicPr>
            <p:cNvPr id="14" name="图片 13" descr="12"/>
            <p:cNvPicPr>
              <a:picLocks noChangeAspect="1"/>
            </p:cNvPicPr>
            <p:nvPr/>
          </p:nvPicPr>
          <p:blipFill>
            <a:blip r:embed="rId11"/>
            <a:stretch>
              <a:fillRect/>
            </a:stretch>
          </p:blipFill>
          <p:spPr>
            <a:xfrm>
              <a:off x="9433" y="9268"/>
              <a:ext cx="2085" cy="1494"/>
            </a:xfrm>
            <a:prstGeom prst="rect">
              <a:avLst/>
            </a:prstGeom>
          </p:spPr>
        </p:pic>
        <p:pic>
          <p:nvPicPr>
            <p:cNvPr id="15" name="图片 14" descr="13"/>
            <p:cNvPicPr>
              <a:picLocks noChangeAspect="1"/>
            </p:cNvPicPr>
            <p:nvPr/>
          </p:nvPicPr>
          <p:blipFill>
            <a:blip r:embed="rId10"/>
            <a:stretch>
              <a:fillRect/>
            </a:stretch>
          </p:blipFill>
          <p:spPr>
            <a:xfrm>
              <a:off x="16826" y="8851"/>
              <a:ext cx="2465" cy="1911"/>
            </a:xfrm>
            <a:prstGeom prst="rect">
              <a:avLst/>
            </a:prstGeom>
          </p:spPr>
        </p:pic>
        <p:pic>
          <p:nvPicPr>
            <p:cNvPr id="20" name="图片 19" descr="13"/>
            <p:cNvPicPr>
              <a:picLocks noChangeAspect="1"/>
            </p:cNvPicPr>
            <p:nvPr/>
          </p:nvPicPr>
          <p:blipFill>
            <a:blip r:embed="rId10"/>
            <a:stretch>
              <a:fillRect/>
            </a:stretch>
          </p:blipFill>
          <p:spPr>
            <a:xfrm>
              <a:off x="123" y="8851"/>
              <a:ext cx="2465" cy="1911"/>
            </a:xfrm>
            <a:prstGeom prst="rect">
              <a:avLst/>
            </a:prstGeom>
          </p:spPr>
        </p:pic>
        <p:pic>
          <p:nvPicPr>
            <p:cNvPr id="21" name="图片 20" descr="13"/>
            <p:cNvPicPr>
              <a:picLocks noChangeAspect="1"/>
            </p:cNvPicPr>
            <p:nvPr/>
          </p:nvPicPr>
          <p:blipFill>
            <a:blip r:embed="rId10"/>
            <a:stretch>
              <a:fillRect/>
            </a:stretch>
          </p:blipFill>
          <p:spPr>
            <a:xfrm flipH="1">
              <a:off x="2564" y="8851"/>
              <a:ext cx="2465" cy="1911"/>
            </a:xfrm>
            <a:prstGeom prst="rect">
              <a:avLst/>
            </a:prstGeom>
          </p:spPr>
        </p:pic>
      </p:grpSp>
      <p:pic>
        <p:nvPicPr>
          <p:cNvPr id="23" name="图片 22" descr="11"/>
          <p:cNvPicPr>
            <a:picLocks noChangeAspect="1"/>
          </p:cNvPicPr>
          <p:nvPr/>
        </p:nvPicPr>
        <p:blipFill>
          <a:blip r:embed="rId12"/>
          <a:stretch>
            <a:fillRect/>
          </a:stretch>
        </p:blipFill>
        <p:spPr>
          <a:xfrm>
            <a:off x="15240" y="5620385"/>
            <a:ext cx="12265660" cy="1348105"/>
          </a:xfrm>
          <a:prstGeom prst="rect">
            <a:avLst/>
          </a:prstGeom>
        </p:spPr>
      </p:pic>
      <p:pic>
        <p:nvPicPr>
          <p:cNvPr id="24" name="图片 23" descr="aeb19cde47e7aa97862155156ef702af"/>
          <p:cNvPicPr>
            <a:picLocks noChangeAspect="1"/>
          </p:cNvPicPr>
          <p:nvPr/>
        </p:nvPicPr>
        <p:blipFill>
          <a:blip r:embed="rId13"/>
          <a:stretch>
            <a:fillRect/>
          </a:stretch>
        </p:blipFill>
        <p:spPr>
          <a:xfrm>
            <a:off x="-233045" y="4408805"/>
            <a:ext cx="2605405" cy="2605405"/>
          </a:xfrm>
          <a:prstGeom prst="rect">
            <a:avLst/>
          </a:prstGeom>
        </p:spPr>
      </p:pic>
      <p:sp>
        <p:nvSpPr>
          <p:cNvPr id="30" name="TextBox 4"/>
          <p:cNvSpPr txBox="1"/>
          <p:nvPr/>
        </p:nvSpPr>
        <p:spPr>
          <a:xfrm>
            <a:off x="766127" y="2859107"/>
            <a:ext cx="5707012" cy="1015663"/>
          </a:xfrm>
          <a:prstGeom prst="rect">
            <a:avLst/>
          </a:prstGeom>
          <a:noFill/>
        </p:spPr>
        <p:txBody>
          <a:bodyPr wrap="none" rtlCol="0">
            <a:spAutoFit/>
          </a:bodyPr>
          <a:lstStyle>
            <a:defPPr>
              <a:defRPr lang="zh-CN"/>
            </a:defPPr>
            <a:lvl1pPr lvl="0" algn="ctr">
              <a:defRPr sz="6600" b="1" spc="300">
                <a:solidFill>
                  <a:srgbClr val="1E9DA4"/>
                </a:solidFill>
                <a:latin typeface="汉仪小麦体简" panose="00020600040101010101" pitchFamily="18" charset="-122"/>
                <a:ea typeface="汉仪小麦体简" panose="00020600040101010101" pitchFamily="18" charset="-122"/>
              </a:defRPr>
            </a:lvl1pPr>
          </a:lstStyle>
          <a:p>
            <a:r>
              <a:rPr lang="en-US" altLang="zh-CN" sz="6000" dirty="0">
                <a:latin typeface="Arial-Rounded" pitchFamily="34" charset="0"/>
                <a:ea typeface="Arial-Rounded" pitchFamily="34" charset="0"/>
                <a:cs typeface="Arial-Rounded" pitchFamily="34" charset="0"/>
              </a:rPr>
              <a:t>CHÀO TẠM BIỆT</a:t>
            </a:r>
          </a:p>
        </p:txBody>
      </p:sp>
      <p:pic>
        <p:nvPicPr>
          <p:cNvPr id="31" name="图片 30" descr="eee09a87966c6dfa136f866a90574d75"/>
          <p:cNvPicPr>
            <a:picLocks noChangeAspect="1"/>
          </p:cNvPicPr>
          <p:nvPr/>
        </p:nvPicPr>
        <p:blipFill>
          <a:blip r:embed="rId14"/>
          <a:stretch>
            <a:fillRect/>
          </a:stretch>
        </p:blipFill>
        <p:spPr>
          <a:xfrm rot="780000">
            <a:off x="829945" y="1388745"/>
            <a:ext cx="1114425" cy="1114425"/>
          </a:xfrm>
          <a:prstGeom prst="rect">
            <a:avLst/>
          </a:prstGeom>
        </p:spPr>
      </p:pic>
    </p:spTree>
    <p:custDataLst>
      <p:tags r:id="rId1"/>
    </p:custDataLst>
    <p:extLst>
      <p:ext uri="{BB962C8B-B14F-4D97-AF65-F5344CB8AC3E}">
        <p14:creationId xmlns:p14="http://schemas.microsoft.com/office/powerpoint/2010/main" val="301432491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32" presetClass="emph" presetSubtype="0" repeatCount="indefinite" fill="hold" grpId="1" nodeType="withEffect">
                                  <p:stCondLst>
                                    <p:cond delay="0"/>
                                  </p:stCondLst>
                                  <p:iterate type="lt">
                                    <p:tmPct val="10000"/>
                                  </p:iterate>
                                  <p:childTnLst>
                                    <p:animRot by="120000">
                                      <p:cBhvr>
                                        <p:cTn id="9" dur="100" fill="hold">
                                          <p:stCondLst>
                                            <p:cond delay="0"/>
                                          </p:stCondLst>
                                        </p:cTn>
                                        <p:tgtEl>
                                          <p:spTgt spid="30"/>
                                        </p:tgtEl>
                                        <p:attrNameLst>
                                          <p:attrName>r</p:attrName>
                                        </p:attrNameLst>
                                      </p:cBhvr>
                                    </p:animRot>
                                    <p:animRot by="-240000">
                                      <p:cBhvr>
                                        <p:cTn id="10" dur="200" fill="hold">
                                          <p:stCondLst>
                                            <p:cond delay="200"/>
                                          </p:stCondLst>
                                        </p:cTn>
                                        <p:tgtEl>
                                          <p:spTgt spid="30"/>
                                        </p:tgtEl>
                                        <p:attrNameLst>
                                          <p:attrName>r</p:attrName>
                                        </p:attrNameLst>
                                      </p:cBhvr>
                                    </p:animRot>
                                    <p:animRot by="240000">
                                      <p:cBhvr>
                                        <p:cTn id="11" dur="200" fill="hold">
                                          <p:stCondLst>
                                            <p:cond delay="400"/>
                                          </p:stCondLst>
                                        </p:cTn>
                                        <p:tgtEl>
                                          <p:spTgt spid="30"/>
                                        </p:tgtEl>
                                        <p:attrNameLst>
                                          <p:attrName>r</p:attrName>
                                        </p:attrNameLst>
                                      </p:cBhvr>
                                    </p:animRot>
                                    <p:animRot by="-240000">
                                      <p:cBhvr>
                                        <p:cTn id="12" dur="200" fill="hold">
                                          <p:stCondLst>
                                            <p:cond delay="600"/>
                                          </p:stCondLst>
                                        </p:cTn>
                                        <p:tgtEl>
                                          <p:spTgt spid="30"/>
                                        </p:tgtEl>
                                        <p:attrNameLst>
                                          <p:attrName>r</p:attrName>
                                        </p:attrNameLst>
                                      </p:cBhvr>
                                    </p:animRot>
                                    <p:animRot by="120000">
                                      <p:cBhvr>
                                        <p:cTn id="13"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3491101" y="2247480"/>
            <a:ext cx="5498621" cy="1200329"/>
          </a:xfrm>
          <a:prstGeom prst="rect">
            <a:avLst/>
          </a:prstGeom>
          <a:noFill/>
        </p:spPr>
        <p:txBody>
          <a:bodyPr wrap="none" rtlCol="0">
            <a:spAutoFit/>
            <a:scene3d>
              <a:camera prst="orthographicFront"/>
              <a:lightRig rig="threePt" dir="t"/>
            </a:scene3d>
            <a:sp3d contourW="12700"/>
          </a:bodyPr>
          <a:lstStyle/>
          <a:p>
            <a:pPr algn="ctr">
              <a:defRPr/>
            </a:pPr>
            <a:r>
              <a:rPr lang="en-US" altLang="zh-CN" sz="7200" b="1" spc="600" dirty="0">
                <a:solidFill>
                  <a:srgbClr val="1E9DA4"/>
                </a:solidFill>
                <a:latin typeface="Arial-Rounded" pitchFamily="34" charset="0"/>
                <a:ea typeface="Arial-Rounded" pitchFamily="34" charset="0"/>
                <a:cs typeface="Arial-Rounded" pitchFamily="34" charset="0"/>
              </a:rPr>
              <a:t>KHỞI ĐỘNG</a:t>
            </a:r>
            <a:endParaRPr lang="zh-CN" altLang="en-US" sz="7200" b="1" spc="600" dirty="0">
              <a:solidFill>
                <a:srgbClr val="1E9DA4"/>
              </a:solidFill>
              <a:latin typeface="Arial-Rounded" pitchFamily="34" charset="0"/>
              <a:ea typeface="Arial-Rounded" pitchFamily="34" charset="0"/>
              <a:cs typeface="Arial-Rounded" pitchFamily="34" charset="0"/>
            </a:endParaRPr>
          </a:p>
        </p:txBody>
      </p:sp>
      <p:cxnSp>
        <p:nvCxnSpPr>
          <p:cNvPr id="7" name="直接连接符 6"/>
          <p:cNvCxnSpPr/>
          <p:nvPr/>
        </p:nvCxnSpPr>
        <p:spPr>
          <a:xfrm>
            <a:off x="3244800" y="3478827"/>
            <a:ext cx="5991225" cy="0"/>
          </a:xfrm>
          <a:prstGeom prst="line">
            <a:avLst/>
          </a:prstGeom>
          <a:ln w="12700">
            <a:solidFill>
              <a:srgbClr val="328D8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26385" y="3679825"/>
            <a:ext cx="6450218" cy="2586538"/>
          </a:xfrm>
          <a:prstGeom prst="rect">
            <a:avLst/>
          </a:prstGeom>
        </p:spPr>
      </p:pic>
      <p:grpSp>
        <p:nvGrpSpPr>
          <p:cNvPr id="22" name="组合 21"/>
          <p:cNvGrpSpPr/>
          <p:nvPr/>
        </p:nvGrpSpPr>
        <p:grpSpPr>
          <a:xfrm>
            <a:off x="28575" y="5851525"/>
            <a:ext cx="12171680" cy="1213485"/>
            <a:chOff x="123" y="8851"/>
            <a:chExt cx="19168" cy="1911"/>
          </a:xfrm>
        </p:grpSpPr>
        <p:pic>
          <p:nvPicPr>
            <p:cNvPr id="14" name="图片 13" descr="12"/>
            <p:cNvPicPr>
              <a:picLocks noChangeAspect="1"/>
            </p:cNvPicPr>
            <p:nvPr/>
          </p:nvPicPr>
          <p:blipFill>
            <a:blip r:embed="rId4"/>
            <a:stretch>
              <a:fillRect/>
            </a:stretch>
          </p:blipFill>
          <p:spPr>
            <a:xfrm>
              <a:off x="9433" y="9268"/>
              <a:ext cx="2085" cy="1494"/>
            </a:xfrm>
            <a:prstGeom prst="rect">
              <a:avLst/>
            </a:prstGeom>
          </p:spPr>
        </p:pic>
        <p:pic>
          <p:nvPicPr>
            <p:cNvPr id="15" name="图片 14" descr="13"/>
            <p:cNvPicPr>
              <a:picLocks noChangeAspect="1"/>
            </p:cNvPicPr>
            <p:nvPr/>
          </p:nvPicPr>
          <p:blipFill>
            <a:blip r:embed="rId5"/>
            <a:stretch>
              <a:fillRect/>
            </a:stretch>
          </p:blipFill>
          <p:spPr>
            <a:xfrm>
              <a:off x="16826" y="8851"/>
              <a:ext cx="2465" cy="1911"/>
            </a:xfrm>
            <a:prstGeom prst="rect">
              <a:avLst/>
            </a:prstGeom>
          </p:spPr>
        </p:pic>
        <p:pic>
          <p:nvPicPr>
            <p:cNvPr id="20" name="图片 19" descr="13"/>
            <p:cNvPicPr>
              <a:picLocks noChangeAspect="1"/>
            </p:cNvPicPr>
            <p:nvPr/>
          </p:nvPicPr>
          <p:blipFill>
            <a:blip r:embed="rId5"/>
            <a:stretch>
              <a:fillRect/>
            </a:stretch>
          </p:blipFill>
          <p:spPr>
            <a:xfrm>
              <a:off x="123" y="8851"/>
              <a:ext cx="2465" cy="1911"/>
            </a:xfrm>
            <a:prstGeom prst="rect">
              <a:avLst/>
            </a:prstGeom>
          </p:spPr>
        </p:pic>
        <p:pic>
          <p:nvPicPr>
            <p:cNvPr id="21" name="图片 20" descr="13"/>
            <p:cNvPicPr>
              <a:picLocks noChangeAspect="1"/>
            </p:cNvPicPr>
            <p:nvPr/>
          </p:nvPicPr>
          <p:blipFill>
            <a:blip r:embed="rId5"/>
            <a:stretch>
              <a:fillRect/>
            </a:stretch>
          </p:blipFill>
          <p:spPr>
            <a:xfrm flipH="1">
              <a:off x="2564" y="8851"/>
              <a:ext cx="2465" cy="1911"/>
            </a:xfrm>
            <a:prstGeom prst="rect">
              <a:avLst/>
            </a:prstGeom>
          </p:spPr>
        </p:pic>
      </p:grpSp>
      <p:grpSp>
        <p:nvGrpSpPr>
          <p:cNvPr id="13" name="组合 12"/>
          <p:cNvGrpSpPr>
            <a:grpSpLocks noChangeAspect="1"/>
          </p:cNvGrpSpPr>
          <p:nvPr/>
        </p:nvGrpSpPr>
        <p:grpSpPr>
          <a:xfrm>
            <a:off x="8627110" y="3924935"/>
            <a:ext cx="3468370" cy="2848610"/>
            <a:chOff x="9839" y="3371"/>
            <a:chExt cx="9413" cy="7391"/>
          </a:xfrm>
          <a:effectLst>
            <a:outerShdw blurRad="63500" sx="102000" sy="102000" algn="ctr" rotWithShape="0">
              <a:prstClr val="black">
                <a:alpha val="40000"/>
              </a:prstClr>
            </a:outerShdw>
          </a:effectLst>
        </p:grpSpPr>
        <p:pic>
          <p:nvPicPr>
            <p:cNvPr id="2" name="图片 1" descr="15"/>
            <p:cNvPicPr>
              <a:picLocks noChangeAspect="1"/>
            </p:cNvPicPr>
            <p:nvPr/>
          </p:nvPicPr>
          <p:blipFill>
            <a:blip r:embed="rId6"/>
            <a:stretch>
              <a:fillRect/>
            </a:stretch>
          </p:blipFill>
          <p:spPr>
            <a:xfrm>
              <a:off x="13163" y="4292"/>
              <a:ext cx="4684" cy="5531"/>
            </a:xfrm>
            <a:prstGeom prst="rect">
              <a:avLst/>
            </a:prstGeom>
          </p:spPr>
        </p:pic>
        <p:pic>
          <p:nvPicPr>
            <p:cNvPr id="9" name="图片 8" descr="17"/>
            <p:cNvPicPr>
              <a:picLocks noChangeAspect="1"/>
            </p:cNvPicPr>
            <p:nvPr/>
          </p:nvPicPr>
          <p:blipFill>
            <a:blip r:embed="rId7"/>
            <a:stretch>
              <a:fillRect/>
            </a:stretch>
          </p:blipFill>
          <p:spPr>
            <a:xfrm>
              <a:off x="16866" y="3371"/>
              <a:ext cx="2386" cy="7391"/>
            </a:xfrm>
            <a:prstGeom prst="rect">
              <a:avLst/>
            </a:prstGeom>
          </p:spPr>
        </p:pic>
        <p:pic>
          <p:nvPicPr>
            <p:cNvPr id="10" name="图片 9" descr="18"/>
            <p:cNvPicPr>
              <a:picLocks noChangeAspect="1"/>
            </p:cNvPicPr>
            <p:nvPr/>
          </p:nvPicPr>
          <p:blipFill>
            <a:blip r:embed="rId8"/>
            <a:stretch>
              <a:fillRect/>
            </a:stretch>
          </p:blipFill>
          <p:spPr>
            <a:xfrm>
              <a:off x="15005" y="4638"/>
              <a:ext cx="2842" cy="6124"/>
            </a:xfrm>
            <a:prstGeom prst="rect">
              <a:avLst/>
            </a:prstGeom>
          </p:spPr>
        </p:pic>
        <p:pic>
          <p:nvPicPr>
            <p:cNvPr id="11" name="图片 10" descr="16"/>
            <p:cNvPicPr>
              <a:picLocks noChangeAspect="1"/>
            </p:cNvPicPr>
            <p:nvPr/>
          </p:nvPicPr>
          <p:blipFill>
            <a:blip r:embed="rId9"/>
            <a:stretch>
              <a:fillRect/>
            </a:stretch>
          </p:blipFill>
          <p:spPr>
            <a:xfrm>
              <a:off x="12769" y="6596"/>
              <a:ext cx="1740" cy="4166"/>
            </a:xfrm>
            <a:prstGeom prst="rect">
              <a:avLst/>
            </a:prstGeom>
          </p:spPr>
        </p:pic>
        <p:pic>
          <p:nvPicPr>
            <p:cNvPr id="12" name="图片 11" descr="18"/>
            <p:cNvPicPr>
              <a:picLocks noChangeAspect="1"/>
            </p:cNvPicPr>
            <p:nvPr/>
          </p:nvPicPr>
          <p:blipFill>
            <a:blip r:embed="rId8"/>
            <a:stretch>
              <a:fillRect/>
            </a:stretch>
          </p:blipFill>
          <p:spPr>
            <a:xfrm>
              <a:off x="10959" y="6445"/>
              <a:ext cx="1810" cy="3902"/>
            </a:xfrm>
            <a:prstGeom prst="rect">
              <a:avLst/>
            </a:prstGeom>
          </p:spPr>
        </p:pic>
        <p:pic>
          <p:nvPicPr>
            <p:cNvPr id="17" name="图片 16" descr="16"/>
            <p:cNvPicPr>
              <a:picLocks noChangeAspect="1"/>
            </p:cNvPicPr>
            <p:nvPr/>
          </p:nvPicPr>
          <p:blipFill>
            <a:blip r:embed="rId9"/>
            <a:stretch>
              <a:fillRect/>
            </a:stretch>
          </p:blipFill>
          <p:spPr>
            <a:xfrm>
              <a:off x="11887" y="6020"/>
              <a:ext cx="1740" cy="4166"/>
            </a:xfrm>
            <a:prstGeom prst="rect">
              <a:avLst/>
            </a:prstGeom>
          </p:spPr>
        </p:pic>
        <p:pic>
          <p:nvPicPr>
            <p:cNvPr id="18" name="图片 17" descr="15"/>
            <p:cNvPicPr>
              <a:picLocks noChangeAspect="1"/>
            </p:cNvPicPr>
            <p:nvPr/>
          </p:nvPicPr>
          <p:blipFill>
            <a:blip r:embed="rId6"/>
            <a:stretch>
              <a:fillRect/>
            </a:stretch>
          </p:blipFill>
          <p:spPr>
            <a:xfrm>
              <a:off x="9839" y="7553"/>
              <a:ext cx="1679" cy="2403"/>
            </a:xfrm>
            <a:prstGeom prst="rect">
              <a:avLst/>
            </a:prstGeom>
          </p:spPr>
        </p:pic>
      </p:grpSp>
      <p:pic>
        <p:nvPicPr>
          <p:cNvPr id="23" name="图片 22" descr="11"/>
          <p:cNvPicPr>
            <a:picLocks noChangeAspect="1"/>
          </p:cNvPicPr>
          <p:nvPr/>
        </p:nvPicPr>
        <p:blipFill>
          <a:blip r:embed="rId10"/>
          <a:stretch>
            <a:fillRect/>
          </a:stretch>
        </p:blipFill>
        <p:spPr>
          <a:xfrm>
            <a:off x="28575" y="5883319"/>
            <a:ext cx="12265660" cy="1348105"/>
          </a:xfrm>
          <a:prstGeom prst="rect">
            <a:avLst/>
          </a:prstGeom>
        </p:spPr>
      </p:pic>
      <p:pic>
        <p:nvPicPr>
          <p:cNvPr id="24" name="图片 23" descr="aeb19cde47e7aa97862155156ef702af"/>
          <p:cNvPicPr>
            <a:picLocks noChangeAspect="1"/>
          </p:cNvPicPr>
          <p:nvPr/>
        </p:nvPicPr>
        <p:blipFill>
          <a:blip r:embed="rId11"/>
          <a:stretch>
            <a:fillRect/>
          </a:stretch>
        </p:blipFill>
        <p:spPr>
          <a:xfrm>
            <a:off x="-233045" y="4408805"/>
            <a:ext cx="2605405" cy="2605405"/>
          </a:xfrm>
          <a:prstGeom prst="rect">
            <a:avLst/>
          </a:prstGeom>
        </p:spPr>
      </p:pic>
      <p:pic>
        <p:nvPicPr>
          <p:cNvPr id="19" name="图片 18" descr="eee09a87966c6dfa136f866a90574d75"/>
          <p:cNvPicPr>
            <a:picLocks noChangeAspect="1"/>
          </p:cNvPicPr>
          <p:nvPr/>
        </p:nvPicPr>
        <p:blipFill>
          <a:blip r:embed="rId12"/>
          <a:stretch>
            <a:fillRect/>
          </a:stretch>
        </p:blipFill>
        <p:spPr>
          <a:xfrm>
            <a:off x="-233045" y="-130175"/>
            <a:ext cx="3059430" cy="3059430"/>
          </a:xfrm>
          <a:prstGeom prst="rect">
            <a:avLst/>
          </a:prstGeom>
        </p:spPr>
      </p:pic>
    </p:spTree>
    <p:extLst>
      <p:ext uri="{BB962C8B-B14F-4D97-AF65-F5344CB8AC3E}">
        <p14:creationId xmlns:p14="http://schemas.microsoft.com/office/powerpoint/2010/main" val="1280951672"/>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5215" y="1371602"/>
            <a:ext cx="9311407" cy="2185235"/>
          </a:xfrm>
          <a:prstGeom prst="rect">
            <a:avLst/>
          </a:prstGeom>
          <a:noFill/>
          <a:ln w="12700" cap="flat" cmpd="sng" algn="ctr">
            <a:noFill/>
            <a:prstDash val="solid"/>
            <a:miter lim="800000"/>
          </a:ln>
          <a:effectLst/>
        </p:spPr>
        <p:txBody>
          <a:bodyPr lIns="91432" tIns="45718" rIns="91432" bIns="45718" anchor="ctr"/>
          <a:lstStyle/>
          <a:p>
            <a:pPr algn="ctr" defTabSz="1219050">
              <a:lnSpc>
                <a:spcPct val="130000"/>
              </a:lnSpc>
              <a:defRPr/>
            </a:pPr>
            <a:r>
              <a:rPr lang="en-US" sz="5300" b="1" u="sng" dirty="0" err="1">
                <a:solidFill>
                  <a:srgbClr val="FF0000"/>
                </a:solidFill>
                <a:ea typeface="Arial-Rounded" panose="020B0500000000000000" pitchFamily="34" charset="0"/>
                <a:cs typeface="Arial-Rounded" panose="020B0500000000000000" pitchFamily="34" charset="0"/>
              </a:rPr>
              <a:t>Góc</a:t>
            </a:r>
            <a:r>
              <a:rPr lang="en-US" sz="5300" b="1" u="sng" dirty="0">
                <a:solidFill>
                  <a:srgbClr val="FF0000"/>
                </a:solidFill>
                <a:ea typeface="Arial-Rounded" panose="020B0500000000000000" pitchFamily="34" charset="0"/>
                <a:cs typeface="Arial-Rounded" panose="020B0500000000000000" pitchFamily="34" charset="0"/>
              </a:rPr>
              <a:t> </a:t>
            </a:r>
            <a:r>
              <a:rPr lang="en-US" sz="5300" b="1" u="sng" dirty="0" err="1">
                <a:solidFill>
                  <a:srgbClr val="FF0000"/>
                </a:solidFill>
                <a:ea typeface="Arial-Rounded" panose="020B0500000000000000" pitchFamily="34" charset="0"/>
                <a:cs typeface="Arial-Rounded" panose="020B0500000000000000" pitchFamily="34" charset="0"/>
              </a:rPr>
              <a:t>sáng</a:t>
            </a:r>
            <a:r>
              <a:rPr lang="en-US" sz="5300" b="1" u="sng" dirty="0">
                <a:solidFill>
                  <a:srgbClr val="FF0000"/>
                </a:solidFill>
                <a:ea typeface="Arial-Rounded" panose="020B0500000000000000" pitchFamily="34" charset="0"/>
                <a:cs typeface="Arial-Rounded" panose="020B0500000000000000" pitchFamily="34" charset="0"/>
              </a:rPr>
              <a:t> </a:t>
            </a:r>
            <a:r>
              <a:rPr lang="en-US" sz="5300" b="1" u="sng" dirty="0" err="1">
                <a:solidFill>
                  <a:srgbClr val="FF0000"/>
                </a:solidFill>
                <a:ea typeface="Arial-Rounded" panose="020B0500000000000000" pitchFamily="34" charset="0"/>
                <a:cs typeface="Arial-Rounded" panose="020B0500000000000000" pitchFamily="34" charset="0"/>
              </a:rPr>
              <a:t>tạo</a:t>
            </a:r>
            <a:endParaRPr lang="en-US" sz="5300" b="1" u="sng" dirty="0">
              <a:solidFill>
                <a:srgbClr val="FF0000"/>
              </a:solidFill>
              <a:ea typeface="Arial-Rounded" panose="020B0500000000000000" pitchFamily="34" charset="0"/>
              <a:cs typeface="Arial-Rounded" panose="020B0500000000000000" pitchFamily="34" charset="0"/>
            </a:endParaRPr>
          </a:p>
          <a:p>
            <a:pPr algn="ctr" defTabSz="914309">
              <a:lnSpc>
                <a:spcPct val="130000"/>
              </a:lnSpc>
              <a:defRPr/>
            </a:pPr>
            <a:r>
              <a:rPr lang="en-US" sz="5500" dirty="0" err="1">
                <a:solidFill>
                  <a:prstClr val="black"/>
                </a:solidFill>
                <a:ea typeface="Arial-Rounded" panose="020B0500000000000000" pitchFamily="34" charset="0"/>
                <a:cs typeface="Arial-Rounded" panose="020B0500000000000000" pitchFamily="34" charset="0"/>
              </a:rPr>
              <a:t>Viết</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vẽ</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về</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mái</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ấm</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gia</a:t>
            </a:r>
            <a:r>
              <a:rPr lang="en-US" sz="5500" dirty="0">
                <a:solidFill>
                  <a:prstClr val="black"/>
                </a:solidFill>
                <a:ea typeface="Arial-Rounded" panose="020B0500000000000000" pitchFamily="34" charset="0"/>
                <a:cs typeface="Arial-Rounded" panose="020B0500000000000000" pitchFamily="34" charset="0"/>
              </a:rPr>
              <a:t> </a:t>
            </a:r>
            <a:r>
              <a:rPr lang="en-US" sz="5500" dirty="0" err="1">
                <a:solidFill>
                  <a:prstClr val="black"/>
                </a:solidFill>
                <a:ea typeface="Arial-Rounded" panose="020B0500000000000000" pitchFamily="34" charset="0"/>
                <a:cs typeface="Arial-Rounded" panose="020B0500000000000000" pitchFamily="34" charset="0"/>
              </a:rPr>
              <a:t>đình</a:t>
            </a:r>
            <a:r>
              <a:rPr lang="en-US" sz="5500" dirty="0">
                <a:solidFill>
                  <a:prstClr val="black"/>
                </a:solidFill>
                <a:ea typeface="Arial-Rounded" panose="020B0500000000000000" pitchFamily="34" charset="0"/>
                <a:cs typeface="Arial-Rounded" panose="020B0500000000000000" pitchFamily="34" charset="0"/>
              </a:rPr>
              <a:t>.</a:t>
            </a:r>
            <a:endParaRPr lang="en-US" sz="12800" dirty="0">
              <a:solidFill>
                <a:srgbClr val="C00000"/>
              </a:solidFill>
              <a:ea typeface="Arial-Rounded" panose="020B0500000000000000" pitchFamily="34" charset="0"/>
              <a:cs typeface="Arial-Rounded" panose="020B0500000000000000" pitchFamily="34" charset="0"/>
            </a:endParaRPr>
          </a:p>
        </p:txBody>
      </p:sp>
      <p:pic>
        <p:nvPicPr>
          <p:cNvPr id="7"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9241" y="2906037"/>
            <a:ext cx="3487755" cy="3487755"/>
          </a:xfrm>
          <a:prstGeom prst="rect">
            <a:avLst/>
          </a:prstGeom>
        </p:spPr>
      </p:pic>
    </p:spTree>
    <p:extLst>
      <p:ext uri="{BB962C8B-B14F-4D97-AF65-F5344CB8AC3E}">
        <p14:creationId xmlns:p14="http://schemas.microsoft.com/office/powerpoint/2010/main" val="3336739551"/>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384" y="217285"/>
            <a:ext cx="10511073" cy="6455120"/>
          </a:xfrm>
          <a:prstGeom prst="rect">
            <a:avLst/>
          </a:prstGeom>
        </p:spPr>
      </p:pic>
    </p:spTree>
    <p:extLst>
      <p:ext uri="{BB962C8B-B14F-4D97-AF65-F5344CB8AC3E}">
        <p14:creationId xmlns:p14="http://schemas.microsoft.com/office/powerpoint/2010/main" val="716276275"/>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51" y="417248"/>
            <a:ext cx="6183123" cy="6183123"/>
          </a:xfrm>
          <a:prstGeom prst="rect">
            <a:avLst/>
          </a:prstGeom>
        </p:spPr>
      </p:pic>
      <p:grpSp>
        <p:nvGrpSpPr>
          <p:cNvPr id="3" name="Group 2"/>
          <p:cNvGrpSpPr/>
          <p:nvPr/>
        </p:nvGrpSpPr>
        <p:grpSpPr>
          <a:xfrm>
            <a:off x="5650204" y="2375034"/>
            <a:ext cx="1524000" cy="1417608"/>
            <a:chOff x="5650204" y="2375034"/>
            <a:chExt cx="1524000" cy="1417608"/>
          </a:xfrm>
        </p:grpSpPr>
        <p:sp>
          <p:nvSpPr>
            <p:cNvPr id="7" name="文本框 6"/>
            <p:cNvSpPr txBox="1"/>
            <p:nvPr/>
          </p:nvSpPr>
          <p:spPr>
            <a:xfrm flipH="1">
              <a:off x="5788067" y="2643473"/>
              <a:ext cx="1248274" cy="913007"/>
            </a:xfrm>
            <a:prstGeom prst="rect">
              <a:avLst/>
            </a:prstGeom>
            <a:noFill/>
          </p:spPr>
          <p:txBody>
            <a:bodyPr wrap="square" rtlCol="0">
              <a:spAutoFit/>
            </a:bodyPr>
            <a:lstStyle>
              <a:defPPr>
                <a:defRPr lang="zh-CN"/>
              </a:defPPr>
              <a:lvl1pPr>
                <a:defRPr sz="3600" b="1">
                  <a:solidFill>
                    <a:schemeClr val="tx1">
                      <a:lumMod val="75000"/>
                      <a:lumOff val="25000"/>
                    </a:schemeClr>
                  </a:solidFill>
                  <a:latin typeface="方正静蕾简体" panose="02000000000000000000" pitchFamily="2" charset="-122"/>
                  <a:ea typeface="方正静蕾简体" panose="02000000000000000000" pitchFamily="2" charset="-122"/>
                </a:defRPr>
              </a:lvl1pPr>
            </a:lstStyle>
            <a:p>
              <a:pPr algn="ctr" defTabSz="1218504"/>
              <a:r>
                <a:rPr lang="en-US" altLang="zh-CN" sz="5333"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01</a:t>
              </a:r>
              <a:endParaRPr lang="zh-CN" altLang="en-US" sz="5333"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任意多边形 21"/>
            <p:cNvSpPr/>
            <p:nvPr/>
          </p:nvSpPr>
          <p:spPr>
            <a:xfrm>
              <a:off x="5650204" y="2375034"/>
              <a:ext cx="1524000" cy="1417608"/>
            </a:xfrm>
            <a:custGeom>
              <a:avLst/>
              <a:gdLst>
                <a:gd name="connsiteX0" fmla="*/ 356426 w 1082292"/>
                <a:gd name="connsiteY0" fmla="*/ 1038149 h 1166599"/>
                <a:gd name="connsiteX1" fmla="*/ 21889 w 1082292"/>
                <a:gd name="connsiteY1" fmla="*/ 714764 h 1166599"/>
                <a:gd name="connsiteX2" fmla="*/ 99948 w 1082292"/>
                <a:gd name="connsiteY2" fmla="*/ 212959 h 1166599"/>
                <a:gd name="connsiteX3" fmla="*/ 646358 w 1082292"/>
                <a:gd name="connsiteY3" fmla="*/ 1085 h 1166599"/>
                <a:gd name="connsiteX4" fmla="*/ 1058953 w 1082292"/>
                <a:gd name="connsiteY4" fmla="*/ 291017 h 1166599"/>
                <a:gd name="connsiteX5" fmla="*/ 947441 w 1082292"/>
                <a:gd name="connsiteY5" fmla="*/ 1082754 h 1166599"/>
                <a:gd name="connsiteX6" fmla="*/ 256065 w 1082292"/>
                <a:gd name="connsiteY6" fmla="*/ 1105056 h 1166599"/>
                <a:gd name="connsiteX0-1" fmla="*/ 356426 w 1122646"/>
                <a:gd name="connsiteY0-2" fmla="*/ 1038149 h 1122492"/>
                <a:gd name="connsiteX1-3" fmla="*/ 21889 w 1122646"/>
                <a:gd name="connsiteY1-4" fmla="*/ 714764 h 1122492"/>
                <a:gd name="connsiteX2-5" fmla="*/ 99948 w 1122646"/>
                <a:gd name="connsiteY2-6" fmla="*/ 212959 h 1122492"/>
                <a:gd name="connsiteX3-7" fmla="*/ 646358 w 1122646"/>
                <a:gd name="connsiteY3-8" fmla="*/ 1085 h 1122492"/>
                <a:gd name="connsiteX4-9" fmla="*/ 1058953 w 1122646"/>
                <a:gd name="connsiteY4-10" fmla="*/ 291017 h 1122492"/>
                <a:gd name="connsiteX5-11" fmla="*/ 1036650 w 1122646"/>
                <a:gd name="connsiteY5-12" fmla="*/ 937788 h 1122492"/>
                <a:gd name="connsiteX6-13" fmla="*/ 256065 w 1122646"/>
                <a:gd name="connsiteY6-14" fmla="*/ 1105056 h 1122492"/>
                <a:gd name="connsiteX0-15" fmla="*/ 356426 w 1122646"/>
                <a:gd name="connsiteY0-16" fmla="*/ 1038149 h 1122492"/>
                <a:gd name="connsiteX1-17" fmla="*/ 21889 w 1122646"/>
                <a:gd name="connsiteY1-18" fmla="*/ 714764 h 1122492"/>
                <a:gd name="connsiteX2-19" fmla="*/ 99948 w 1122646"/>
                <a:gd name="connsiteY2-20" fmla="*/ 212959 h 1122492"/>
                <a:gd name="connsiteX3-21" fmla="*/ 646358 w 1122646"/>
                <a:gd name="connsiteY3-22" fmla="*/ 1085 h 1122492"/>
                <a:gd name="connsiteX4-23" fmla="*/ 1058953 w 1122646"/>
                <a:gd name="connsiteY4-24" fmla="*/ 291017 h 1122492"/>
                <a:gd name="connsiteX5-25" fmla="*/ 1036650 w 1122646"/>
                <a:gd name="connsiteY5-26" fmla="*/ 937788 h 1122492"/>
                <a:gd name="connsiteX6-27" fmla="*/ 256065 w 1122646"/>
                <a:gd name="connsiteY6-28" fmla="*/ 1105056 h 1122492"/>
                <a:gd name="connsiteX0-29" fmla="*/ 224677 w 1113560"/>
                <a:gd name="connsiteY0-30" fmla="*/ 1071603 h 1122492"/>
                <a:gd name="connsiteX1-31" fmla="*/ 12803 w 1113560"/>
                <a:gd name="connsiteY1-32" fmla="*/ 714764 h 1122492"/>
                <a:gd name="connsiteX2-33" fmla="*/ 90862 w 1113560"/>
                <a:gd name="connsiteY2-34" fmla="*/ 212959 h 1122492"/>
                <a:gd name="connsiteX3-35" fmla="*/ 637272 w 1113560"/>
                <a:gd name="connsiteY3-36" fmla="*/ 1085 h 1122492"/>
                <a:gd name="connsiteX4-37" fmla="*/ 1049867 w 1113560"/>
                <a:gd name="connsiteY4-38" fmla="*/ 291017 h 1122492"/>
                <a:gd name="connsiteX5-39" fmla="*/ 1027564 w 1113560"/>
                <a:gd name="connsiteY5-40" fmla="*/ 937788 h 1122492"/>
                <a:gd name="connsiteX6-41" fmla="*/ 246979 w 1113560"/>
                <a:gd name="connsiteY6-42" fmla="*/ 1105056 h 11224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13560" h="1122492">
                  <a:moveTo>
                    <a:pt x="224677" y="1071603"/>
                  </a:moveTo>
                  <a:cubicBezTo>
                    <a:pt x="78781" y="978676"/>
                    <a:pt x="35105" y="857871"/>
                    <a:pt x="12803" y="714764"/>
                  </a:cubicBezTo>
                  <a:cubicBezTo>
                    <a:pt x="-9499" y="571657"/>
                    <a:pt x="-13216" y="331905"/>
                    <a:pt x="90862" y="212959"/>
                  </a:cubicBezTo>
                  <a:cubicBezTo>
                    <a:pt x="194940" y="94013"/>
                    <a:pt x="477438" y="-11925"/>
                    <a:pt x="637272" y="1085"/>
                  </a:cubicBezTo>
                  <a:cubicBezTo>
                    <a:pt x="797106" y="14095"/>
                    <a:pt x="984818" y="134900"/>
                    <a:pt x="1049867" y="291017"/>
                  </a:cubicBezTo>
                  <a:cubicBezTo>
                    <a:pt x="1114916" y="447134"/>
                    <a:pt x="1161379" y="802115"/>
                    <a:pt x="1027564" y="937788"/>
                  </a:cubicBezTo>
                  <a:cubicBezTo>
                    <a:pt x="893749" y="1073461"/>
                    <a:pt x="525759" y="1161741"/>
                    <a:pt x="246979" y="1105056"/>
                  </a:cubicBezTo>
                </a:path>
              </a:pathLst>
            </a:custGeom>
            <a:noFill/>
            <a:ln w="38100">
              <a:solidFill>
                <a:srgbClr val="00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04"/>
              <a:endParaRPr lang="zh-CN" altLang="en-US" sz="2400">
                <a:solidFill>
                  <a:prstClr val="white"/>
                </a:solidFill>
              </a:endParaRPr>
            </a:p>
          </p:txBody>
        </p:sp>
      </p:grpSp>
      <p:sp>
        <p:nvSpPr>
          <p:cNvPr id="17" name="TextBox 16">
            <a:extLst>
              <a:ext uri="{FF2B5EF4-FFF2-40B4-BE49-F238E27FC236}">
                <a16:creationId xmlns:a16="http://schemas.microsoft.com/office/drawing/2014/main" id="{67978D51-96BE-40D6-8719-564D99B96447}"/>
              </a:ext>
            </a:extLst>
          </p:cNvPr>
          <p:cNvSpPr txBox="1"/>
          <p:nvPr/>
        </p:nvSpPr>
        <p:spPr>
          <a:xfrm>
            <a:off x="7036341" y="2518793"/>
            <a:ext cx="3429000" cy="1220775"/>
          </a:xfrm>
          <a:prstGeom prst="rect">
            <a:avLst/>
          </a:prstGeom>
          <a:noFill/>
        </p:spPr>
        <p:txBody>
          <a:bodyPr wrap="square" lIns="91432" tIns="45716" rIns="91432" bIns="45716" rtlCol="0">
            <a:spAutoFit/>
          </a:bodyPr>
          <a:lstStyle/>
          <a:p>
            <a:pPr algn="ctr" defTabSz="456915"/>
            <a:r>
              <a:rPr lang="en-US" sz="7333"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7333"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7</a:t>
            </a:r>
          </a:p>
        </p:txBody>
      </p:sp>
    </p:spTree>
    <p:extLst>
      <p:ext uri="{BB962C8B-B14F-4D97-AF65-F5344CB8AC3E}">
        <p14:creationId xmlns:p14="http://schemas.microsoft.com/office/powerpoint/2010/main" val="3922779076"/>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5995" y="153925"/>
            <a:ext cx="10641724" cy="954107"/>
          </a:xfrm>
          <a:prstGeom prst="rect">
            <a:avLst/>
          </a:prstGeom>
          <a:noFill/>
        </p:spPr>
        <p:txBody>
          <a:bodyPr wrap="square" rtlCol="0">
            <a:spAutoFit/>
          </a:bodyPr>
          <a:lstStyle/>
          <a:p>
            <a:r>
              <a:rPr lang="en-GB" sz="2800" dirty="0">
                <a:solidFill>
                  <a:srgbClr val="333333"/>
                </a:solidFill>
              </a:rPr>
              <a:t>1. </a:t>
            </a:r>
            <a:r>
              <a:rPr lang="vi-VN" sz="2800" dirty="0">
                <a:solidFill>
                  <a:srgbClr val="333333"/>
                </a:solidFill>
              </a:rPr>
              <a:t>Đánh số thứ tự, sắp xếp lại các câu dưới đây thành một đoạn văn hoàn chỉnh.</a:t>
            </a:r>
          </a:p>
        </p:txBody>
      </p:sp>
      <p:grpSp>
        <p:nvGrpSpPr>
          <p:cNvPr id="15" name="Group 14"/>
          <p:cNvGrpSpPr/>
          <p:nvPr/>
        </p:nvGrpSpPr>
        <p:grpSpPr>
          <a:xfrm>
            <a:off x="1176771" y="1021508"/>
            <a:ext cx="7924982" cy="834720"/>
            <a:chOff x="870375" y="1588064"/>
            <a:chExt cx="7924982" cy="1166511"/>
          </a:xfrm>
        </p:grpSpPr>
        <p:grpSp>
          <p:nvGrpSpPr>
            <p:cNvPr id="13" name="Group 12"/>
            <p:cNvGrpSpPr/>
            <p:nvPr/>
          </p:nvGrpSpPr>
          <p:grpSpPr>
            <a:xfrm>
              <a:off x="870375" y="1635705"/>
              <a:ext cx="7760441" cy="1118870"/>
              <a:chOff x="1247347" y="1649870"/>
              <a:chExt cx="8045943" cy="1118870"/>
            </a:xfrm>
          </p:grpSpPr>
          <p:sp>
            <p:nvSpPr>
              <p:cNvPr id="12" name="Rounded Rectangle 11"/>
              <p:cNvSpPr/>
              <p:nvPr/>
            </p:nvSpPr>
            <p:spPr>
              <a:xfrm>
                <a:off x="1863013" y="1649870"/>
                <a:ext cx="7430277" cy="1118870"/>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矩形 67"/>
              <p:cNvSpPr/>
              <p:nvPr/>
            </p:nvSpPr>
            <p:spPr>
              <a:xfrm>
                <a:off x="1247347" y="1829757"/>
                <a:ext cx="700316" cy="637357"/>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14" name="Rectangle 13"/>
            <p:cNvSpPr/>
            <p:nvPr/>
          </p:nvSpPr>
          <p:spPr>
            <a:xfrm>
              <a:off x="1691650" y="1588064"/>
              <a:ext cx="7103707" cy="1062412"/>
            </a:xfrm>
            <a:prstGeom prst="rect">
              <a:avLst/>
            </a:prstGeom>
          </p:spPr>
          <p:txBody>
            <a:bodyPr wrap="square">
              <a:spAutoFit/>
            </a:bodyPr>
            <a:lstStyle/>
            <a:p>
              <a:r>
                <a:rPr lang="en-GB" sz="2400" dirty="0">
                  <a:solidFill>
                    <a:srgbClr val="333333"/>
                  </a:solidFill>
                </a:rPr>
                <a:t>     </a:t>
              </a:r>
              <a:r>
                <a:rPr lang="vi-VN" sz="2400" dirty="0">
                  <a:solidFill>
                    <a:srgbClr val="333333"/>
                  </a:solidFill>
                </a:rPr>
                <a:t>Đó là một ngôi nhà xinh xắn lợp ngói đỏ, những cánh cửa gỗ sơn nâu đã phai màu</a:t>
              </a:r>
            </a:p>
          </p:txBody>
        </p:sp>
      </p:grpSp>
      <p:grpSp>
        <p:nvGrpSpPr>
          <p:cNvPr id="16" name="Group 15"/>
          <p:cNvGrpSpPr/>
          <p:nvPr/>
        </p:nvGrpSpPr>
        <p:grpSpPr>
          <a:xfrm>
            <a:off x="2022284" y="3575441"/>
            <a:ext cx="7934222" cy="667163"/>
            <a:chOff x="870375" y="1522237"/>
            <a:chExt cx="7934222" cy="1159314"/>
          </a:xfrm>
        </p:grpSpPr>
        <p:grpSp>
          <p:nvGrpSpPr>
            <p:cNvPr id="17" name="Group 16"/>
            <p:cNvGrpSpPr/>
            <p:nvPr/>
          </p:nvGrpSpPr>
          <p:grpSpPr>
            <a:xfrm>
              <a:off x="870375" y="1635705"/>
              <a:ext cx="7163295" cy="1045846"/>
              <a:chOff x="1247347" y="1649870"/>
              <a:chExt cx="7426828" cy="1045846"/>
            </a:xfrm>
          </p:grpSpPr>
          <p:sp>
            <p:nvSpPr>
              <p:cNvPr id="19" name="Rounded Rectangle 18"/>
              <p:cNvSpPr/>
              <p:nvPr/>
            </p:nvSpPr>
            <p:spPr>
              <a:xfrm>
                <a:off x="1863013" y="1649870"/>
                <a:ext cx="6811162" cy="932377"/>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矩形 67"/>
              <p:cNvSpPr/>
              <p:nvPr/>
            </p:nvSpPr>
            <p:spPr>
              <a:xfrm>
                <a:off x="1247347" y="1829756"/>
                <a:ext cx="700316" cy="865960"/>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1</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18" name="Rectangle 17"/>
            <p:cNvSpPr/>
            <p:nvPr/>
          </p:nvSpPr>
          <p:spPr>
            <a:xfrm>
              <a:off x="1545841" y="1522237"/>
              <a:ext cx="7258756" cy="802225"/>
            </a:xfrm>
            <a:prstGeom prst="rect">
              <a:avLst/>
            </a:prstGeom>
          </p:spPr>
          <p:txBody>
            <a:bodyPr wrap="square">
              <a:spAutoFit/>
            </a:bodyPr>
            <a:lstStyle/>
            <a:p>
              <a:r>
                <a:rPr lang="en-GB" sz="2400" dirty="0">
                  <a:solidFill>
                    <a:srgbClr val="333333"/>
                  </a:solidFill>
                </a:rPr>
                <a:t>  </a:t>
              </a:r>
              <a:r>
                <a:rPr lang="vi-VN" sz="2400" dirty="0">
                  <a:solidFill>
                    <a:srgbClr val="333333"/>
                  </a:solidFill>
                </a:rPr>
                <a:t>Nhà tôi nằm sâu trong một ngõ nhỏ yên bình</a:t>
              </a:r>
            </a:p>
          </p:txBody>
        </p:sp>
      </p:grpSp>
      <p:grpSp>
        <p:nvGrpSpPr>
          <p:cNvPr id="21" name="Group 20"/>
          <p:cNvGrpSpPr/>
          <p:nvPr/>
        </p:nvGrpSpPr>
        <p:grpSpPr>
          <a:xfrm>
            <a:off x="1920521" y="2881919"/>
            <a:ext cx="7490996" cy="637132"/>
            <a:chOff x="939779" y="1635705"/>
            <a:chExt cx="7930223" cy="677035"/>
          </a:xfrm>
        </p:grpSpPr>
        <p:grpSp>
          <p:nvGrpSpPr>
            <p:cNvPr id="22" name="Group 21"/>
            <p:cNvGrpSpPr/>
            <p:nvPr/>
          </p:nvGrpSpPr>
          <p:grpSpPr>
            <a:xfrm>
              <a:off x="939779" y="1635705"/>
              <a:ext cx="7691037" cy="677035"/>
              <a:chOff x="1319304" y="1649870"/>
              <a:chExt cx="7973986" cy="677035"/>
            </a:xfrm>
          </p:grpSpPr>
          <p:sp>
            <p:nvSpPr>
              <p:cNvPr id="24" name="Rounded Rectangle 23"/>
              <p:cNvSpPr/>
              <p:nvPr/>
            </p:nvSpPr>
            <p:spPr>
              <a:xfrm>
                <a:off x="1863013" y="1649870"/>
                <a:ext cx="7430277" cy="587977"/>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矩形 67"/>
              <p:cNvSpPr/>
              <p:nvPr/>
            </p:nvSpPr>
            <p:spPr>
              <a:xfrm>
                <a:off x="1319304" y="1689548"/>
                <a:ext cx="700316" cy="637357"/>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23" name="Rectangle 22"/>
            <p:cNvSpPr/>
            <p:nvPr/>
          </p:nvSpPr>
          <p:spPr>
            <a:xfrm>
              <a:off x="1766295" y="1700462"/>
              <a:ext cx="7103707" cy="461665"/>
            </a:xfrm>
            <a:prstGeom prst="rect">
              <a:avLst/>
            </a:prstGeom>
          </p:spPr>
          <p:txBody>
            <a:bodyPr wrap="square">
              <a:spAutoFit/>
            </a:bodyPr>
            <a:lstStyle/>
            <a:p>
              <a:r>
                <a:rPr lang="vi-VN" sz="2400" dirty="0">
                  <a:solidFill>
                    <a:srgbClr val="333333"/>
                  </a:solidFill>
                </a:rPr>
                <a:t>Tôi rất yêu ngôi nhà nhỏ của mình</a:t>
              </a:r>
            </a:p>
          </p:txBody>
        </p:sp>
      </p:grpSp>
      <p:grpSp>
        <p:nvGrpSpPr>
          <p:cNvPr id="26" name="Group 25"/>
          <p:cNvGrpSpPr/>
          <p:nvPr/>
        </p:nvGrpSpPr>
        <p:grpSpPr>
          <a:xfrm>
            <a:off x="1582788" y="1859936"/>
            <a:ext cx="7518965" cy="918650"/>
            <a:chOff x="870375" y="1522237"/>
            <a:chExt cx="7518965" cy="1232338"/>
          </a:xfrm>
        </p:grpSpPr>
        <p:grpSp>
          <p:nvGrpSpPr>
            <p:cNvPr id="27" name="Group 26"/>
            <p:cNvGrpSpPr/>
            <p:nvPr/>
          </p:nvGrpSpPr>
          <p:grpSpPr>
            <a:xfrm>
              <a:off x="870375" y="1635705"/>
              <a:ext cx="7518965" cy="1118870"/>
              <a:chOff x="1247347" y="1649870"/>
              <a:chExt cx="7795583" cy="1118870"/>
            </a:xfrm>
          </p:grpSpPr>
          <p:sp>
            <p:nvSpPr>
              <p:cNvPr id="29" name="Rounded Rectangle 28"/>
              <p:cNvSpPr/>
              <p:nvPr/>
            </p:nvSpPr>
            <p:spPr>
              <a:xfrm>
                <a:off x="1863013" y="1649870"/>
                <a:ext cx="7179917" cy="1118870"/>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矩形 67"/>
              <p:cNvSpPr/>
              <p:nvPr/>
            </p:nvSpPr>
            <p:spPr>
              <a:xfrm>
                <a:off x="1247347" y="1829757"/>
                <a:ext cx="700316" cy="754980"/>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28" name="Rectangle 27"/>
            <p:cNvSpPr/>
            <p:nvPr/>
          </p:nvSpPr>
          <p:spPr>
            <a:xfrm>
              <a:off x="1716919" y="1522237"/>
              <a:ext cx="6507880" cy="1114754"/>
            </a:xfrm>
            <a:prstGeom prst="rect">
              <a:avLst/>
            </a:prstGeom>
          </p:spPr>
          <p:txBody>
            <a:bodyPr wrap="square">
              <a:spAutoFit/>
            </a:bodyPr>
            <a:lstStyle/>
            <a:p>
              <a:r>
                <a:rPr lang="en-GB" sz="2400" dirty="0">
                  <a:solidFill>
                    <a:srgbClr val="333333"/>
                  </a:solidFill>
                </a:rPr>
                <a:t>    </a:t>
              </a:r>
              <a:r>
                <a:rPr lang="vi-VN" sz="2400" dirty="0">
                  <a:solidFill>
                    <a:srgbClr val="333333"/>
                  </a:solidFill>
                </a:rPr>
                <a:t>Trước nhà có một mảnh vườn nhỏ trồng rau, trồng hoa và mấy cây hồng lộc lá đỏ</a:t>
              </a:r>
            </a:p>
          </p:txBody>
        </p:sp>
      </p:grpSp>
      <p:grpSp>
        <p:nvGrpSpPr>
          <p:cNvPr id="31" name="Group 30"/>
          <p:cNvGrpSpPr/>
          <p:nvPr/>
        </p:nvGrpSpPr>
        <p:grpSpPr>
          <a:xfrm>
            <a:off x="2258254" y="4272156"/>
            <a:ext cx="7934222" cy="953328"/>
            <a:chOff x="870375" y="1522237"/>
            <a:chExt cx="7934222" cy="1232338"/>
          </a:xfrm>
        </p:grpSpPr>
        <p:grpSp>
          <p:nvGrpSpPr>
            <p:cNvPr id="32" name="Group 31"/>
            <p:cNvGrpSpPr/>
            <p:nvPr/>
          </p:nvGrpSpPr>
          <p:grpSpPr>
            <a:xfrm>
              <a:off x="870375" y="1635705"/>
              <a:ext cx="7417590" cy="1118870"/>
              <a:chOff x="1247347" y="1649870"/>
              <a:chExt cx="7690479" cy="1118870"/>
            </a:xfrm>
          </p:grpSpPr>
          <p:sp>
            <p:nvSpPr>
              <p:cNvPr id="34" name="Rounded Rectangle 33"/>
              <p:cNvSpPr/>
              <p:nvPr/>
            </p:nvSpPr>
            <p:spPr>
              <a:xfrm>
                <a:off x="1863013" y="1649870"/>
                <a:ext cx="7074813" cy="1118870"/>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矩形 67"/>
              <p:cNvSpPr/>
              <p:nvPr/>
            </p:nvSpPr>
            <p:spPr>
              <a:xfrm>
                <a:off x="1247347" y="1829757"/>
                <a:ext cx="700316" cy="637357"/>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5</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33" name="Rectangle 32"/>
            <p:cNvSpPr/>
            <p:nvPr/>
          </p:nvSpPr>
          <p:spPr>
            <a:xfrm>
              <a:off x="1716919" y="1522237"/>
              <a:ext cx="7087678" cy="1048335"/>
            </a:xfrm>
            <a:prstGeom prst="rect">
              <a:avLst/>
            </a:prstGeom>
          </p:spPr>
          <p:txBody>
            <a:bodyPr wrap="square">
              <a:spAutoFit/>
            </a:bodyPr>
            <a:lstStyle/>
            <a:p>
              <a:r>
                <a:rPr lang="en-GB" sz="2400" dirty="0">
                  <a:solidFill>
                    <a:srgbClr val="333333"/>
                  </a:solidFill>
                </a:rPr>
                <a:t>  </a:t>
              </a:r>
              <a:r>
                <a:rPr lang="vi-VN" sz="2400" dirty="0">
                  <a:solidFill>
                    <a:srgbClr val="333333"/>
                  </a:solidFill>
                </a:rPr>
                <a:t>Trong ngôi nhà này, ông bà, bố mẹ và chị em tôi sống rất đầm ấm, hạnh phúc</a:t>
              </a:r>
            </a:p>
          </p:txBody>
        </p:sp>
      </p:grpSp>
      <p:grpSp>
        <p:nvGrpSpPr>
          <p:cNvPr id="36" name="Group 35"/>
          <p:cNvGrpSpPr/>
          <p:nvPr/>
        </p:nvGrpSpPr>
        <p:grpSpPr>
          <a:xfrm>
            <a:off x="2483659" y="5222300"/>
            <a:ext cx="7903450" cy="1200329"/>
            <a:chOff x="901147" y="1522237"/>
            <a:chExt cx="7903450" cy="1514262"/>
          </a:xfrm>
        </p:grpSpPr>
        <p:grpSp>
          <p:nvGrpSpPr>
            <p:cNvPr id="37" name="Group 36"/>
            <p:cNvGrpSpPr/>
            <p:nvPr/>
          </p:nvGrpSpPr>
          <p:grpSpPr>
            <a:xfrm>
              <a:off x="901147" y="1668391"/>
              <a:ext cx="7748330" cy="1326156"/>
              <a:chOff x="1279251" y="1682556"/>
              <a:chExt cx="8033387" cy="1326156"/>
            </a:xfrm>
          </p:grpSpPr>
          <p:sp>
            <p:nvSpPr>
              <p:cNvPr id="39" name="Rounded Rectangle 38"/>
              <p:cNvSpPr/>
              <p:nvPr/>
            </p:nvSpPr>
            <p:spPr>
              <a:xfrm>
                <a:off x="1882361" y="1682556"/>
                <a:ext cx="7430277" cy="1326156"/>
              </a:xfrm>
              <a:prstGeom prst="roundRect">
                <a:avLst>
                  <a:gd name="adj" fmla="val 2750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矩形 67"/>
              <p:cNvSpPr/>
              <p:nvPr/>
            </p:nvSpPr>
            <p:spPr>
              <a:xfrm>
                <a:off x="1279251" y="1824153"/>
                <a:ext cx="700316" cy="637357"/>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rPr>
                  <a:t>?</a:t>
                </a:r>
                <a:endParaRPr kumimoji="0" lang="zh-CN" altLang="en-US" sz="2400" b="1" i="0" u="none" strike="noStrike" kern="1200" cap="none" spc="0" normalizeH="0" baseline="0" noProof="0" dirty="0">
                  <a:ln>
                    <a:noFill/>
                  </a:ln>
                  <a:solidFill>
                    <a:schemeClr val="bg1"/>
                  </a:solidFill>
                  <a:effectLst/>
                  <a:uLnTx/>
                  <a:uFillTx/>
                  <a:latin typeface="汉仪小麦体简" panose="00020600040101010101" pitchFamily="18" charset="-122"/>
                  <a:ea typeface="汉仪小麦体简" panose="00020600040101010101" pitchFamily="18" charset="-122"/>
                </a:endParaRPr>
              </a:p>
            </p:txBody>
          </p:sp>
        </p:grpSp>
        <p:sp>
          <p:nvSpPr>
            <p:cNvPr id="38" name="Rectangle 37"/>
            <p:cNvSpPr/>
            <p:nvPr/>
          </p:nvSpPr>
          <p:spPr>
            <a:xfrm>
              <a:off x="1716919" y="1522237"/>
              <a:ext cx="7087678" cy="1514262"/>
            </a:xfrm>
            <a:prstGeom prst="rect">
              <a:avLst/>
            </a:prstGeom>
          </p:spPr>
          <p:txBody>
            <a:bodyPr wrap="square">
              <a:spAutoFit/>
            </a:bodyPr>
            <a:lstStyle/>
            <a:p>
              <a:r>
                <a:rPr lang="en-GB" sz="2400" dirty="0">
                  <a:solidFill>
                    <a:srgbClr val="333333"/>
                  </a:solidFill>
                </a:rPr>
                <a:t> </a:t>
              </a:r>
              <a:r>
                <a:rPr lang="vi-VN" sz="2400" dirty="0">
                  <a:solidFill>
                    <a:srgbClr val="333333"/>
                  </a:solidFill>
                </a:rPr>
                <a:t>Ngôi nhà có một phòng khách khá rộng, ba phòng ngủ ấm cúng, một gian bếp nhỏ và một nhà vệ sinh sạch sẽ</a:t>
              </a:r>
            </a:p>
          </p:txBody>
        </p:sp>
      </p:grpSp>
      <p:sp>
        <p:nvSpPr>
          <p:cNvPr id="41" name="矩形 67"/>
          <p:cNvSpPr/>
          <p:nvPr/>
        </p:nvSpPr>
        <p:spPr>
          <a:xfrm>
            <a:off x="1175115" y="1160177"/>
            <a:ext cx="675466" cy="562802"/>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rPr>
              <a:t>2</a:t>
            </a:r>
            <a:endParaRPr kumimoji="0" lang="zh-CN" altLang="en-US"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endParaRPr>
          </a:p>
        </p:txBody>
      </p:sp>
      <p:sp>
        <p:nvSpPr>
          <p:cNvPr id="42" name="矩形 67"/>
          <p:cNvSpPr/>
          <p:nvPr/>
        </p:nvSpPr>
        <p:spPr>
          <a:xfrm>
            <a:off x="1583049" y="2078618"/>
            <a:ext cx="656499" cy="562802"/>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rPr>
              <a:t>3</a:t>
            </a:r>
            <a:endParaRPr kumimoji="0" lang="zh-CN" altLang="en-US"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endParaRPr>
          </a:p>
        </p:txBody>
      </p:sp>
      <p:sp>
        <p:nvSpPr>
          <p:cNvPr id="43" name="矩形 67"/>
          <p:cNvSpPr/>
          <p:nvPr/>
        </p:nvSpPr>
        <p:spPr>
          <a:xfrm>
            <a:off x="2439901" y="5404929"/>
            <a:ext cx="675466" cy="562802"/>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rPr>
              <a:t>4</a:t>
            </a:r>
            <a:endParaRPr kumimoji="0" lang="zh-CN" altLang="en-US"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endParaRPr>
          </a:p>
        </p:txBody>
      </p:sp>
      <p:sp>
        <p:nvSpPr>
          <p:cNvPr id="44" name="矩形 67"/>
          <p:cNvSpPr/>
          <p:nvPr/>
        </p:nvSpPr>
        <p:spPr>
          <a:xfrm>
            <a:off x="1901815" y="2939215"/>
            <a:ext cx="675466" cy="562802"/>
          </a:xfrm>
          <a:prstGeom prst="rect">
            <a:avLst/>
          </a:prstGeom>
          <a:solidFill>
            <a:srgbClr val="1E9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rPr>
              <a:t>6</a:t>
            </a:r>
            <a:endParaRPr kumimoji="0" lang="zh-CN" altLang="en-US" sz="2400" b="1" i="0" u="none" strike="noStrike" kern="1200" cap="none" spc="0" normalizeH="0" baseline="0" noProof="0" dirty="0">
              <a:ln>
                <a:noFill/>
              </a:ln>
              <a:solidFill>
                <a:srgbClr val="FF0000"/>
              </a:solidFill>
              <a:effectLst/>
              <a:uLnTx/>
              <a:uFillTx/>
              <a:latin typeface="汉仪小麦体简" panose="00020600040101010101" pitchFamily="18" charset="-122"/>
              <a:ea typeface="汉仪小麦体简" panose="00020600040101010101" pitchFamily="18" charset="-122"/>
            </a:endParaRPr>
          </a:p>
        </p:txBody>
      </p:sp>
    </p:spTree>
    <p:extLst>
      <p:ext uri="{BB962C8B-B14F-4D97-AF65-F5344CB8AC3E}">
        <p14:creationId xmlns:p14="http://schemas.microsoft.com/office/powerpoint/2010/main" val="85781772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250"/>
                                        <p:tgtEl>
                                          <p:spTgt spid="3"/>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250"/>
                                        <p:tgtEl>
                                          <p:spTgt spid="15"/>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1250"/>
                                        <p:tgtEl>
                                          <p:spTgt spid="26"/>
                                        </p:tgtEl>
                                      </p:cBhvr>
                                    </p:animEffect>
                                  </p:childTnLst>
                                </p:cTn>
                              </p:par>
                            </p:childTnLst>
                          </p:cTn>
                        </p:par>
                        <p:par>
                          <p:cTn id="16" fill="hold">
                            <p:stCondLst>
                              <p:cond delay="3750"/>
                            </p:stCondLst>
                            <p:childTnLst>
                              <p:par>
                                <p:cTn id="17" presetID="2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1250"/>
                                        <p:tgtEl>
                                          <p:spTgt spid="21"/>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1250"/>
                                        <p:tgtEl>
                                          <p:spTgt spid="16"/>
                                        </p:tgtEl>
                                      </p:cBhvr>
                                    </p:animEffect>
                                  </p:childTnLst>
                                </p:cTn>
                              </p:par>
                            </p:childTnLst>
                          </p:cTn>
                        </p:par>
                        <p:par>
                          <p:cTn id="24" fill="hold">
                            <p:stCondLst>
                              <p:cond delay="6250"/>
                            </p:stCondLst>
                            <p:childTnLst>
                              <p:par>
                                <p:cTn id="25" presetID="22" presetClass="entr" presetSubtype="4"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1250"/>
                                        <p:tgtEl>
                                          <p:spTgt spid="31"/>
                                        </p:tgtEl>
                                      </p:cBhvr>
                                    </p:animEffect>
                                  </p:childTnLst>
                                </p:cTn>
                              </p:par>
                            </p:childTnLst>
                          </p:cTn>
                        </p:par>
                        <p:par>
                          <p:cTn id="28" fill="hold">
                            <p:stCondLst>
                              <p:cond delay="7500"/>
                            </p:stCondLst>
                            <p:childTnLst>
                              <p:par>
                                <p:cTn id="29" presetID="22" presetClass="entr" presetSubtype="4"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125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184" y="289248"/>
            <a:ext cx="11252718" cy="954107"/>
          </a:xfrm>
          <a:prstGeom prst="rect">
            <a:avLst/>
          </a:prstGeom>
          <a:noFill/>
        </p:spPr>
        <p:txBody>
          <a:bodyPr wrap="square" rtlCol="0">
            <a:spAutoFit/>
          </a:bodyPr>
          <a:lstStyle/>
          <a:p>
            <a:r>
              <a:rPr lang="vi-VN" sz="2800" dirty="0"/>
              <a:t>2. Viết đoạn văn giới thiệu ngôi nhà (căn hộ) thân thương của gia đình em. Gắn kèm ảnh hoặc tranh em vẽ về ngôi nhà (căn hộ).</a:t>
            </a:r>
            <a:endParaRPr lang="en-US" sz="2800" dirty="0"/>
          </a:p>
        </p:txBody>
      </p:sp>
      <p:sp>
        <p:nvSpPr>
          <p:cNvPr id="9" name="椭圆 31"/>
          <p:cNvSpPr/>
          <p:nvPr/>
        </p:nvSpPr>
        <p:spPr>
          <a:xfrm flipH="1">
            <a:off x="1119672" y="1456140"/>
            <a:ext cx="8910735" cy="473062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57150" cap="rnd">
            <a:solidFill>
              <a:schemeClr val="tx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a:endParaRPr lang="zh-CN" altLang="en-US" sz="1685">
              <a:solidFill>
                <a:prstClr val="white"/>
              </a:solidFill>
              <a:latin typeface="方正喵呜体" panose="02010600010101010101" pitchFamily="2" charset="-122"/>
              <a:ea typeface="方正喵呜体" panose="02010600010101010101" pitchFamily="2" charset="-122"/>
            </a:endParaRPr>
          </a:p>
        </p:txBody>
      </p:sp>
      <p:pic>
        <p:nvPicPr>
          <p:cNvPr id="11" name="Picture 10"/>
          <p:cNvPicPr>
            <a:picLocks noChangeAspect="1"/>
          </p:cNvPicPr>
          <p:nvPr/>
        </p:nvPicPr>
        <p:blipFill>
          <a:blip r:embed="rId3"/>
          <a:stretch>
            <a:fillRect/>
          </a:stretch>
        </p:blipFill>
        <p:spPr>
          <a:xfrm>
            <a:off x="1657441" y="1530221"/>
            <a:ext cx="8055727" cy="4432374"/>
          </a:xfrm>
          <a:prstGeom prst="rect">
            <a:avLst/>
          </a:prstGeom>
          <a:ln>
            <a:noFill/>
          </a:ln>
          <a:effectLst>
            <a:softEdge rad="112500"/>
          </a:effectLst>
        </p:spPr>
      </p:pic>
    </p:spTree>
    <p:extLst>
      <p:ext uri="{BB962C8B-B14F-4D97-AF65-F5344CB8AC3E}">
        <p14:creationId xmlns:p14="http://schemas.microsoft.com/office/powerpoint/2010/main" val="14139070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0" t="58251" r="67666" b="-4196"/>
          <a:stretch/>
        </p:blipFill>
        <p:spPr>
          <a:xfrm rot="179468">
            <a:off x="111123" y="283054"/>
            <a:ext cx="1077123" cy="716337"/>
          </a:xfrm>
          <a:prstGeom prst="rect">
            <a:avLst/>
          </a:prstGeom>
        </p:spPr>
      </p:pic>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868"/>
          <a:stretch/>
        </p:blipFill>
        <p:spPr>
          <a:xfrm>
            <a:off x="9037250" y="4345941"/>
            <a:ext cx="3154751" cy="262333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5">
            <a:extLst>
              <a:ext uri="{28A0092B-C50C-407E-A947-70E740481C1C}">
                <a14:useLocalDpi xmlns:a14="http://schemas.microsoft.com/office/drawing/2010/main" val="0"/>
              </a:ext>
            </a:extLst>
          </a:blip>
          <a:srcRect l="76733" r="-1636" b="-5726"/>
          <a:stretch/>
        </p:blipFill>
        <p:spPr>
          <a:xfrm>
            <a:off x="9917013" y="231086"/>
            <a:ext cx="2274987" cy="1102415"/>
          </a:xfrm>
          <a:prstGeom prst="rect">
            <a:avLst/>
          </a:prstGeom>
        </p:spPr>
      </p:pic>
      <p:pic>
        <p:nvPicPr>
          <p:cNvPr id="18" name="图片 17">
            <a:extLst>
              <a:ext uri="{FF2B5EF4-FFF2-40B4-BE49-F238E27FC236}">
                <a16:creationId xmlns:a16="http://schemas.microsoft.com/office/drawing/2014/main" id="{013CBEC8-6275-4802-864B-E56EE4DBC8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6348" y="231085"/>
            <a:ext cx="2496317" cy="4029464"/>
          </a:xfrm>
          <a:prstGeom prst="rect">
            <a:avLst/>
          </a:prstGeom>
        </p:spPr>
      </p:pic>
      <p:pic>
        <p:nvPicPr>
          <p:cNvPr id="15" name="图片 14">
            <a:extLst>
              <a:ext uri="{FF2B5EF4-FFF2-40B4-BE49-F238E27FC236}">
                <a16:creationId xmlns:a16="http://schemas.microsoft.com/office/drawing/2014/main" id="{9CCC8E5F-A647-440C-A7F5-C74E274988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7507" r="1235" b="1"/>
          <a:stretch/>
        </p:blipFill>
        <p:spPr>
          <a:xfrm>
            <a:off x="0" y="5410200"/>
            <a:ext cx="12192000" cy="14478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0750" y1="59607" x2="15750" y2="93886"/>
                        <a14:foregroundMark x1="8250" y1="72926" x2="12875" y2="88865"/>
                        <a14:foregroundMark x1="65750" y1="92576" x2="90250" y2="90830"/>
                        <a14:foregroundMark x1="3000" y1="67904" x2="4375" y2="72489"/>
                      </a14:backgroundRemoval>
                    </a14:imgEffect>
                  </a14:imgLayer>
                </a14:imgProps>
              </a:ext>
              <a:ext uri="{28A0092B-C50C-407E-A947-70E740481C1C}">
                <a14:useLocalDpi xmlns:a14="http://schemas.microsoft.com/office/drawing/2010/main" val="0"/>
              </a:ext>
            </a:extLst>
          </a:blip>
          <a:stretch>
            <a:fillRect/>
          </a:stretch>
        </p:blipFill>
        <p:spPr>
          <a:xfrm>
            <a:off x="0" y="1027007"/>
            <a:ext cx="10160000" cy="5816600"/>
          </a:xfrm>
          <a:prstGeom prst="rect">
            <a:avLst/>
          </a:prstGeom>
        </p:spPr>
      </p:pic>
      <p:pic>
        <p:nvPicPr>
          <p:cNvPr id="16"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9967">
            <a:off x="2013163" y="-1328587"/>
            <a:ext cx="5851048" cy="4239832"/>
          </a:xfrm>
          <a:prstGeom prst="rect">
            <a:avLst/>
          </a:prstGeom>
        </p:spPr>
      </p:pic>
      <p:sp>
        <p:nvSpPr>
          <p:cNvPr id="20" name="TextBox 19"/>
          <p:cNvSpPr txBox="1"/>
          <p:nvPr/>
        </p:nvSpPr>
        <p:spPr>
          <a:xfrm>
            <a:off x="2810773" y="993820"/>
            <a:ext cx="4538455" cy="716019"/>
          </a:xfrm>
          <a:prstGeom prst="rect">
            <a:avLst/>
          </a:prstGeom>
          <a:noFill/>
        </p:spPr>
        <p:txBody>
          <a:bodyPr wrap="square" lIns="58792" tIns="29395" rIns="58792" bIns="29395" rtlCol="0">
            <a:spAutoFit/>
          </a:bodyPr>
          <a:lstStyle/>
          <a:p>
            <a:pPr algn="ctr"/>
            <a:r>
              <a:rPr lang="en-US" sz="426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p>
        </p:txBody>
      </p:sp>
    </p:spTree>
    <p:extLst>
      <p:ext uri="{BB962C8B-B14F-4D97-AF65-F5344CB8AC3E}">
        <p14:creationId xmlns:p14="http://schemas.microsoft.com/office/powerpoint/2010/main" val="207985804"/>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2598"/>
            <a:ext cx="121920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83" y="92133"/>
            <a:ext cx="10386639" cy="676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1185306">
            <a:off x="4817900" y="1386296"/>
            <a:ext cx="3098043" cy="2554354"/>
          </a:xfrm>
          <a:prstGeom prst="rect">
            <a:avLst/>
          </a:prstGeom>
          <a:noFill/>
        </p:spPr>
        <p:txBody>
          <a:bodyPr wrap="square" rtlCol="0">
            <a:spAutoFit/>
          </a:bodyPr>
          <a:lstStyle/>
          <a:p>
            <a:r>
              <a:rPr lang="en-GB" sz="5333"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GB"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GB" sz="5333"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GB"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chia </a:t>
            </a:r>
            <a:r>
              <a:rPr lang="en-GB" sz="5333"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sẻ</a:t>
            </a:r>
            <a:r>
              <a:rPr lang="en-GB"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GB" sz="5333"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trước</a:t>
            </a:r>
            <a:r>
              <a:rPr lang="en-GB"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GB" sz="5333" dirty="0" err="1">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lớp</a:t>
            </a:r>
            <a:r>
              <a:rPr lang="en-GB"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rPr>
              <a:t>.</a:t>
            </a:r>
            <a:endParaRPr lang="en-US" sz="5333" dirty="0">
              <a:solidFill>
                <a:srgbClr val="778495">
                  <a:lumMod val="1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58759768"/>
      </p:ext>
    </p:extLst>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555</Words>
  <Application>Microsoft Office PowerPoint</Application>
  <PresentationFormat>Widescreen</PresentationFormat>
  <Paragraphs>53</Paragraphs>
  <Slides>19</Slides>
  <Notes>14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19</vt:i4>
      </vt:variant>
    </vt:vector>
  </HeadingPairs>
  <TitlesOfParts>
    <vt:vector size="37" baseType="lpstr">
      <vt:lpstr>等线</vt:lpstr>
      <vt:lpstr>等线 Light</vt:lpstr>
      <vt:lpstr>黑体</vt:lpstr>
      <vt:lpstr>华文细黑</vt:lpstr>
      <vt:lpstr>Arial</vt:lpstr>
      <vt:lpstr>Arial-Rounded</vt:lpstr>
      <vt:lpstr>Calibri</vt:lpstr>
      <vt:lpstr>Times New Roman</vt:lpstr>
      <vt:lpstr>方正喵呜体</vt:lpstr>
      <vt:lpstr>汉仪小麦体简</vt:lpstr>
      <vt:lpstr>Office 主题​​</vt:lpstr>
      <vt:lpstr>1_Office 主题​​</vt:lpstr>
      <vt:lpstr>Custom Design</vt:lpstr>
      <vt:lpstr>1_Custom Design</vt:lpstr>
      <vt:lpstr>2_Office 主题​​</vt:lpstr>
      <vt:lpstr>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Hà Nguyễn Thị Thu</cp:lastModifiedBy>
  <cp:revision>159</cp:revision>
  <dcterms:created xsi:type="dcterms:W3CDTF">2019-05-21T02:50:11Z</dcterms:created>
  <dcterms:modified xsi:type="dcterms:W3CDTF">2022-10-23T13:16:59Z</dcterms:modified>
</cp:coreProperties>
</file>