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9.xml" ContentType="application/vnd.openxmlformats-officedocument.presentationml.notesSlide+xml"/>
  <Override PartName="/ppt/tags/tag2.xml" ContentType="application/vnd.openxmlformats-officedocument.presentationml.tags+xml"/>
  <Override PartName="/ppt/notesSlides/notesSlide10.xml" ContentType="application/vnd.openxmlformats-officedocument.presentationml.notesSlide+xml"/>
  <Override PartName="/ppt/tags/tag3.xml" ContentType="application/vnd.openxmlformats-officedocument.presentationml.tags+xml"/>
  <Override PartName="/ppt/notesSlides/notesSlide11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12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3" r:id="rId3"/>
    <p:sldMasterId id="2147483695" r:id="rId4"/>
  </p:sldMasterIdLst>
  <p:notesMasterIdLst>
    <p:notesMasterId r:id="rId28"/>
  </p:notesMasterIdLst>
  <p:sldIdLst>
    <p:sldId id="314" r:id="rId5"/>
    <p:sldId id="283" r:id="rId6"/>
    <p:sldId id="291" r:id="rId7"/>
    <p:sldId id="292" r:id="rId8"/>
    <p:sldId id="293" r:id="rId9"/>
    <p:sldId id="294" r:id="rId10"/>
    <p:sldId id="295" r:id="rId11"/>
    <p:sldId id="296" r:id="rId12"/>
    <p:sldId id="297" r:id="rId13"/>
    <p:sldId id="298" r:id="rId14"/>
    <p:sldId id="299" r:id="rId15"/>
    <p:sldId id="300" r:id="rId16"/>
    <p:sldId id="280" r:id="rId17"/>
    <p:sldId id="289" r:id="rId18"/>
    <p:sldId id="277" r:id="rId19"/>
    <p:sldId id="269" r:id="rId20"/>
    <p:sldId id="301" r:id="rId21"/>
    <p:sldId id="279" r:id="rId22"/>
    <p:sldId id="302" r:id="rId23"/>
    <p:sldId id="303" r:id="rId24"/>
    <p:sldId id="304" r:id="rId25"/>
    <p:sldId id="284" r:id="rId26"/>
    <p:sldId id="267" r:id="rId27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7FF"/>
    <a:srgbClr val="0000FF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2" autoAdjust="0"/>
  </p:normalViewPr>
  <p:slideViewPr>
    <p:cSldViewPr>
      <p:cViewPr varScale="1">
        <p:scale>
          <a:sx n="78" d="100"/>
          <a:sy n="78" d="100"/>
        </p:scale>
        <p:origin x="400" y="5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44F726-CE0D-405D-BBBE-946BE248C432}" type="datetimeFigureOut">
              <a:rPr lang="en-US" smtClean="0"/>
              <a:t>10/23/2022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C4FF89-8D57-4F30-975A-A57939EF1DD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39471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264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317945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512340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2642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8745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0C4FF89-8D57-4F30-975A-A57939EF1DD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39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</a:t>
            </a:r>
            <a:r>
              <a:rPr lang="en-US" baseline="0" dirty="0" err="1"/>
              <a:t>Khỉ</a:t>
            </a:r>
            <a:r>
              <a:rPr lang="en-US" baseline="0" dirty="0"/>
              <a:t>, </a:t>
            </a:r>
            <a:r>
              <a:rPr lang="en-US" baseline="0" dirty="0" err="1"/>
              <a:t>Tê</a:t>
            </a:r>
            <a:r>
              <a:rPr lang="en-US" baseline="0" dirty="0"/>
              <a:t> </a:t>
            </a:r>
            <a:r>
              <a:rPr lang="en-US" baseline="0" dirty="0" err="1"/>
              <a:t>giác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đến</a:t>
            </a:r>
            <a:r>
              <a:rPr lang="en-US" baseline="0" dirty="0"/>
              <a:t> </a:t>
            </a:r>
            <a:r>
              <a:rPr lang="en-US" baseline="0" dirty="0" err="1"/>
              <a:t>câu</a:t>
            </a:r>
            <a:r>
              <a:rPr lang="en-US" baseline="0" dirty="0"/>
              <a:t> </a:t>
            </a:r>
            <a:r>
              <a:rPr lang="en-US" baseline="0" dirty="0" err="1"/>
              <a:t>hỏi</a:t>
            </a:r>
            <a:r>
              <a:rPr lang="en-US" baseline="0" dirty="0"/>
              <a:t>. </a:t>
            </a:r>
            <a:r>
              <a:rPr lang="en-US" baseline="0" dirty="0" err="1"/>
              <a:t>Sau</a:t>
            </a:r>
            <a:r>
              <a:rPr lang="en-US" baseline="0" dirty="0"/>
              <a:t> </a:t>
            </a:r>
            <a:r>
              <a:rPr lang="en-US" baseline="0" dirty="0" err="1"/>
              <a:t>khi</a:t>
            </a:r>
            <a:r>
              <a:rPr lang="en-US" baseline="0" dirty="0"/>
              <a:t> </a:t>
            </a:r>
            <a:r>
              <a:rPr lang="en-US" baseline="0" dirty="0" err="1"/>
              <a:t>chơi</a:t>
            </a:r>
            <a:r>
              <a:rPr lang="en-US" baseline="0" dirty="0"/>
              <a:t> </a:t>
            </a:r>
            <a:r>
              <a:rPr lang="en-US" baseline="0" dirty="0" err="1"/>
              <a:t>xong</a:t>
            </a:r>
            <a:r>
              <a:rPr lang="en-US" baseline="0" dirty="0"/>
              <a:t> quay </a:t>
            </a:r>
            <a:r>
              <a:rPr lang="en-US" baseline="0" dirty="0" err="1"/>
              <a:t>về</a:t>
            </a:r>
            <a:r>
              <a:rPr lang="en-US" baseline="0" dirty="0"/>
              <a:t> </a:t>
            </a:r>
            <a:r>
              <a:rPr lang="en-US" baseline="0" dirty="0" err="1"/>
              <a:t>rồi</a:t>
            </a:r>
            <a:r>
              <a:rPr lang="en-US" baseline="0" dirty="0"/>
              <a:t>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vào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</a:t>
            </a:r>
            <a:r>
              <a:rPr lang="en-US" baseline="0" dirty="0" err="1"/>
              <a:t>tương</a:t>
            </a:r>
            <a:r>
              <a:rPr lang="en-US" baseline="0" dirty="0"/>
              <a:t> </a:t>
            </a:r>
            <a:r>
              <a:rPr lang="en-US" baseline="0" dirty="0" err="1"/>
              <a:t>ứng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chúng</a:t>
            </a:r>
            <a:r>
              <a:rPr lang="en-US" baseline="0" dirty="0"/>
              <a:t> bay </a:t>
            </a:r>
            <a:r>
              <a:rPr lang="en-US" baseline="0" dirty="0" err="1"/>
              <a:t>lên</a:t>
            </a:r>
            <a:r>
              <a:rPr lang="en-US" baseline="0" dirty="0"/>
              <a:t>. </a:t>
            </a:r>
            <a:r>
              <a:rPr lang="en-US" baseline="0" dirty="0" err="1"/>
              <a:t>Bấm</a:t>
            </a:r>
            <a:r>
              <a:rPr lang="en-US" baseline="0" dirty="0"/>
              <a:t> </a:t>
            </a:r>
            <a:r>
              <a:rPr lang="en-US" baseline="0" dirty="0" err="1"/>
              <a:t>Khám</a:t>
            </a:r>
            <a:r>
              <a:rPr lang="en-US" baseline="0" dirty="0"/>
              <a:t> </a:t>
            </a:r>
            <a:r>
              <a:rPr lang="en-US" baseline="0" dirty="0" err="1"/>
              <a:t>phá</a:t>
            </a:r>
            <a:r>
              <a:rPr lang="en-US" baseline="0" dirty="0"/>
              <a:t> </a:t>
            </a:r>
            <a:r>
              <a:rPr lang="en-US" baseline="0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xem</a:t>
            </a:r>
            <a:r>
              <a:rPr lang="en-US" baseline="0" dirty="0"/>
              <a:t> </a:t>
            </a:r>
            <a:r>
              <a:rPr lang="en-US" baseline="0" dirty="0" err="1"/>
              <a:t>các</a:t>
            </a:r>
            <a:r>
              <a:rPr lang="en-US" baseline="0" dirty="0"/>
              <a:t> con </a:t>
            </a:r>
            <a:r>
              <a:rPr lang="en-US" baseline="0" dirty="0" err="1"/>
              <a:t>vật</a:t>
            </a:r>
            <a:r>
              <a:rPr lang="en-US" baseline="0" dirty="0"/>
              <a:t> du </a:t>
            </a:r>
            <a:r>
              <a:rPr lang="en-US" baseline="0" dirty="0" err="1"/>
              <a:t>lịch</a:t>
            </a:r>
            <a:r>
              <a:rPr lang="en-US" baseline="0" dirty="0"/>
              <a:t> </a:t>
            </a:r>
            <a:r>
              <a:rPr lang="en-US" baseline="0" dirty="0" err="1"/>
              <a:t>nhé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49F42C-2DAE-424C-A4B8-3140182C3E9F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8905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Bài</a:t>
            </a:r>
            <a:r>
              <a:rPr lang="en-US" dirty="0"/>
              <a:t> </a:t>
            </a:r>
            <a:r>
              <a:rPr lang="en-US" dirty="0" err="1"/>
              <a:t>giảng</a:t>
            </a:r>
            <a:r>
              <a:rPr lang="en-US" dirty="0"/>
              <a:t> </a:t>
            </a:r>
            <a:r>
              <a:rPr lang="en-US" dirty="0" err="1"/>
              <a:t>được</a:t>
            </a:r>
            <a:r>
              <a:rPr lang="en-US" dirty="0"/>
              <a:t> </a:t>
            </a:r>
            <a:r>
              <a:rPr lang="en-US" dirty="0" err="1"/>
              <a:t>thiết</a:t>
            </a:r>
            <a:r>
              <a:rPr lang="en-US" dirty="0"/>
              <a:t> </a:t>
            </a:r>
            <a:r>
              <a:rPr lang="en-US" dirty="0" err="1"/>
              <a:t>kế</a:t>
            </a:r>
            <a:r>
              <a:rPr lang="en-US" dirty="0"/>
              <a:t> </a:t>
            </a:r>
            <a:r>
              <a:rPr lang="en-US" dirty="0" err="1"/>
              <a:t>bởi</a:t>
            </a:r>
            <a:r>
              <a:rPr lang="en-US" dirty="0"/>
              <a:t>: </a:t>
            </a:r>
            <a:r>
              <a:rPr lang="en-US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br>
              <a:rPr lang="en-US" baseline="0" dirty="0"/>
            </a:br>
            <a:r>
              <a:rPr lang="en-US" baseline="0" dirty="0"/>
              <a:t>LH: FB </a:t>
            </a:r>
            <a:r>
              <a:rPr lang="en-US" baseline="0" dirty="0" err="1"/>
              <a:t>Vũ</a:t>
            </a:r>
            <a:r>
              <a:rPr lang="en-US" baseline="0" dirty="0"/>
              <a:t> </a:t>
            </a:r>
            <a:r>
              <a:rPr lang="en-US" baseline="0" dirty="0" err="1"/>
              <a:t>Hồng</a:t>
            </a:r>
            <a:r>
              <a:rPr lang="en-US" baseline="0" dirty="0"/>
              <a:t> | https://www.facebook.com/vuhong1972/ | hongvu7219@gmail.com</a:t>
            </a:r>
            <a:endParaRPr lang="en-US" dirty="0"/>
          </a:p>
          <a:p>
            <a:endParaRPr 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>
                <a:solidFill>
                  <a:prstClr val="black"/>
                </a:solidFill>
              </a:rPr>
              <a:pPr/>
              <a:t>13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264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D4F8C-9732-4047-B903-0CBD2167BF85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02197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>
                <a:solidFill>
                  <a:prstClr val="black"/>
                </a:solidFill>
              </a:rPr>
              <a:pPr/>
              <a:t>15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2642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>
                <a:solidFill>
                  <a:prstClr val="black"/>
                </a:solidFill>
              </a:rPr>
              <a:pPr/>
              <a:t>16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2642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D4F8C-9732-4047-B903-0CBD2167BF85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17776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F9454C-C74F-4488-8342-D9513523422E}" type="slidenum">
              <a:rPr lang="zh-CN" altLang="en-US" smtClean="0">
                <a:solidFill>
                  <a:prstClr val="black"/>
                </a:solidFill>
              </a:rPr>
              <a:pPr/>
              <a:t>18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312642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3789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30615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61257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143000" y="1390651"/>
            <a:ext cx="6858000" cy="1241822"/>
          </a:xfrm>
        </p:spPr>
        <p:txBody>
          <a:bodyPr lIns="68556" tIns="34289" rIns="68556" bIns="34289" anchor="b">
            <a:normAutofit/>
          </a:bodyPr>
          <a:lstStyle>
            <a:lvl1pPr algn="ctr">
              <a:defRPr sz="54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 lIns="68556" tIns="34289" rIns="68556" bIns="34289">
            <a:normAutofit/>
          </a:bodyPr>
          <a:lstStyle>
            <a:lvl1pPr marL="0" indent="0" algn="ctr">
              <a:buNone/>
              <a:defRPr sz="1400"/>
            </a:lvl1pPr>
            <a:lvl2pPr marL="342758" indent="0" algn="ctr">
              <a:buNone/>
              <a:defRPr sz="1500"/>
            </a:lvl2pPr>
            <a:lvl3pPr marL="685528" indent="0" algn="ctr">
              <a:buNone/>
              <a:defRPr sz="1400"/>
            </a:lvl3pPr>
            <a:lvl4pPr marL="1028292" indent="0" algn="ctr">
              <a:buNone/>
              <a:defRPr sz="1200"/>
            </a:lvl4pPr>
            <a:lvl5pPr marL="1371056" indent="0" algn="ctr">
              <a:buNone/>
              <a:defRPr sz="1200"/>
            </a:lvl5pPr>
            <a:lvl6pPr marL="1713827" indent="0" algn="ctr">
              <a:buNone/>
              <a:defRPr sz="1200"/>
            </a:lvl6pPr>
            <a:lvl7pPr marL="2056583" indent="0" algn="ctr">
              <a:buNone/>
              <a:defRPr sz="1200"/>
            </a:lvl7pPr>
            <a:lvl8pPr marL="2399340" indent="0" algn="ctr">
              <a:buNone/>
              <a:defRPr sz="1200"/>
            </a:lvl8pPr>
            <a:lvl9pPr marL="2742098" indent="0" algn="ctr">
              <a:buNone/>
              <a:defRPr sz="1200"/>
            </a:lvl9pPr>
          </a:lstStyle>
          <a:p>
            <a:r>
              <a:rPr lang="zh-CN" altLang="en-US" dirty="0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D997B5FA-0921-464F-AAE1-844C04324D75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2022/10/23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565CE74E-AB26-4998-AD42-012C4C1AD076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30969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628650" y="1369219"/>
            <a:ext cx="7886700" cy="3263504"/>
          </a:xfrm>
        </p:spPr>
        <p:txBody>
          <a:bodyPr lIns="68556" tIns="34289" rIns="68556" bIns="34289"/>
          <a:lstStyle>
            <a:lvl1pPr>
              <a:defRPr sz="1800"/>
            </a:lvl1pPr>
            <a:lvl2pPr>
              <a:defRPr sz="15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2022/10/23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28525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2022/10/23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标题 4"/>
          <p:cNvSpPr>
            <a:spLocks noGrp="1"/>
          </p:cNvSpPr>
          <p:nvPr>
            <p:ph type="title" hasCustomPrompt="1"/>
          </p:nvPr>
        </p:nvSpPr>
        <p:spPr>
          <a:xfrm>
            <a:off x="628650" y="1640584"/>
            <a:ext cx="7886700" cy="1862336"/>
          </a:xfrm>
        </p:spPr>
        <p:txBody>
          <a:bodyPr lIns="68556" tIns="34289" rIns="68556" bIns="34289">
            <a:normAutofit/>
          </a:bodyPr>
          <a:lstStyle>
            <a:lvl1pPr algn="ctr">
              <a:defRPr sz="4500" b="0"/>
            </a:lvl1pPr>
          </a:lstStyle>
          <a:p>
            <a:r>
              <a:rPr lang="zh-CN" altLang="en-US" dirty="0"/>
              <a:t>单击此处编辑标题</a:t>
            </a:r>
          </a:p>
        </p:txBody>
      </p:sp>
    </p:spTree>
    <p:extLst>
      <p:ext uri="{BB962C8B-B14F-4D97-AF65-F5344CB8AC3E}">
        <p14:creationId xmlns:p14="http://schemas.microsoft.com/office/powerpoint/2010/main" val="30255865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2022/10/23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83852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 lIns="68556" tIns="34289" rIns="68556" bIns="34289" anchor="ctr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308721"/>
            <a:ext cx="3868340" cy="617934"/>
          </a:xfrm>
        </p:spPr>
        <p:txBody>
          <a:bodyPr lIns="68556" tIns="34289" rIns="68556" bIns="34289"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961723"/>
            <a:ext cx="3868340" cy="2680541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2" y="1308721"/>
            <a:ext cx="3887391" cy="617934"/>
          </a:xfrm>
        </p:spPr>
        <p:txBody>
          <a:bodyPr lIns="68556" tIns="34289" rIns="68556" bIns="34289" anchor="b"/>
          <a:lstStyle>
            <a:lvl1pPr marL="0" indent="0">
              <a:buNone/>
              <a:defRPr sz="1800" b="1"/>
            </a:lvl1pPr>
            <a:lvl2pPr marL="342758" indent="0">
              <a:buNone/>
              <a:defRPr sz="1500" b="1"/>
            </a:lvl2pPr>
            <a:lvl3pPr marL="685528" indent="0">
              <a:buNone/>
              <a:defRPr sz="1400" b="1"/>
            </a:lvl3pPr>
            <a:lvl4pPr marL="1028292" indent="0">
              <a:buNone/>
              <a:defRPr sz="1200" b="1"/>
            </a:lvl4pPr>
            <a:lvl5pPr marL="1371056" indent="0">
              <a:buNone/>
              <a:defRPr sz="1200" b="1"/>
            </a:lvl5pPr>
            <a:lvl6pPr marL="1713827" indent="0">
              <a:buNone/>
              <a:defRPr sz="1200" b="1"/>
            </a:lvl6pPr>
            <a:lvl7pPr marL="2056583" indent="0">
              <a:buNone/>
              <a:defRPr sz="1200" b="1"/>
            </a:lvl7pPr>
            <a:lvl8pPr marL="2399340" indent="0">
              <a:buNone/>
              <a:defRPr sz="1200" b="1"/>
            </a:lvl8pPr>
            <a:lvl9pPr marL="2742098" indent="0">
              <a:buNone/>
              <a:defRPr sz="1200" b="1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2" y="1961723"/>
            <a:ext cx="3887391" cy="2680541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2022/10/23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80082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2428875" y="1619251"/>
            <a:ext cx="4286250" cy="1036838"/>
          </a:xfrm>
        </p:spPr>
        <p:txBody>
          <a:bodyPr lIns="68556" tIns="34289" rIns="68556" bIns="34289" anchor="b" anchorCtr="0">
            <a:normAutofit/>
          </a:bodyPr>
          <a:lstStyle>
            <a:lvl1pPr algn="ctr">
              <a:defRPr sz="6000" b="0">
                <a:solidFill>
                  <a:schemeClr val="tx1"/>
                </a:solidFill>
              </a:defRPr>
            </a:lvl1pPr>
          </a:lstStyle>
          <a:p>
            <a:r>
              <a:rPr lang="zh-CN" altLang="en-US" dirty="0"/>
              <a:t>编辑标题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20DD7636-5BE1-44BC-BB5F-15739D9E18E1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2022/10/23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E87C0E1D-24C4-406F-9615-DBDA8D2D1F93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7" name="内容占位符 36"/>
          <p:cNvSpPr>
            <a:spLocks noGrp="1"/>
          </p:cNvSpPr>
          <p:nvPr>
            <p:ph sz="quarter" idx="13" hasCustomPrompt="1"/>
          </p:nvPr>
        </p:nvSpPr>
        <p:spPr>
          <a:xfrm>
            <a:off x="2428875" y="2799917"/>
            <a:ext cx="4286250" cy="889453"/>
          </a:xfrm>
        </p:spPr>
        <p:txBody>
          <a:bodyPr lIns="68556" tIns="34289" rIns="68556" bIns="34289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</a:lstStyle>
          <a:p>
            <a:pPr lvl="0"/>
            <a:r>
              <a:rPr lang="zh-CN" altLang="en-US" dirty="0"/>
              <a:t>编辑文本</a:t>
            </a:r>
          </a:p>
        </p:txBody>
      </p:sp>
    </p:spTree>
    <p:extLst>
      <p:ext uri="{BB962C8B-B14F-4D97-AF65-F5344CB8AC3E}">
        <p14:creationId xmlns:p14="http://schemas.microsoft.com/office/powerpoint/2010/main" val="219860927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2022/10/23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184202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628665" y="535271"/>
            <a:ext cx="3511241" cy="1071121"/>
          </a:xfrm>
        </p:spPr>
        <p:txBody>
          <a:bodyPr lIns="68556" tIns="34289" rIns="68556" bIns="34289" anchor="t" anchorCtr="0">
            <a:normAutofit/>
          </a:bodyPr>
          <a:lstStyle>
            <a:lvl1pPr>
              <a:defRPr sz="27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图片占位符 2"/>
          <p:cNvSpPr>
            <a:spLocks noGrp="1" noChangeAspect="1"/>
          </p:cNvSpPr>
          <p:nvPr>
            <p:ph type="pic" idx="1"/>
          </p:nvPr>
        </p:nvSpPr>
        <p:spPr>
          <a:xfrm>
            <a:off x="4231888" y="535255"/>
            <a:ext cx="4283912" cy="4052700"/>
          </a:xfrm>
        </p:spPr>
        <p:txBody>
          <a:bodyPr lIns="68556" tIns="34289" rIns="68556" bIns="34289"/>
          <a:lstStyle>
            <a:lvl1pPr marL="0" indent="0">
              <a:buNone/>
              <a:defRPr sz="2400"/>
            </a:lvl1pPr>
            <a:lvl2pPr marL="342758" indent="0">
              <a:buNone/>
              <a:defRPr sz="2100"/>
            </a:lvl2pPr>
            <a:lvl3pPr marL="685528" indent="0">
              <a:buNone/>
              <a:defRPr sz="1800"/>
            </a:lvl3pPr>
            <a:lvl4pPr marL="1028292" indent="0">
              <a:buNone/>
              <a:defRPr sz="1500"/>
            </a:lvl4pPr>
            <a:lvl5pPr marL="1371056" indent="0">
              <a:buNone/>
              <a:defRPr sz="1500"/>
            </a:lvl5pPr>
            <a:lvl6pPr marL="1713827" indent="0">
              <a:buNone/>
              <a:defRPr sz="1500"/>
            </a:lvl6pPr>
            <a:lvl7pPr marL="2056583" indent="0">
              <a:buNone/>
              <a:defRPr sz="1500"/>
            </a:lvl7pPr>
            <a:lvl8pPr marL="2399340" indent="0">
              <a:buNone/>
              <a:defRPr sz="1500"/>
            </a:lvl8pPr>
            <a:lvl9pPr marL="2742098" indent="0">
              <a:buNone/>
              <a:defRPr sz="1500"/>
            </a:lvl9pPr>
          </a:lstStyle>
          <a:p>
            <a:endParaRPr lang="zh-CN" altLang="en-US" dirty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8665" y="1735406"/>
            <a:ext cx="3511241" cy="2858691"/>
          </a:xfrm>
        </p:spPr>
        <p:txBody>
          <a:bodyPr lIns="68556" tIns="34289" rIns="68556" bIns="34289">
            <a:normAutofit/>
          </a:bodyPr>
          <a:lstStyle>
            <a:lvl1pPr marL="0" indent="0">
              <a:buNone/>
              <a:defRPr sz="1400"/>
            </a:lvl1pPr>
            <a:lvl2pPr marL="342758" indent="0">
              <a:buNone/>
              <a:defRPr sz="1100"/>
            </a:lvl2pPr>
            <a:lvl3pPr marL="685528" indent="0">
              <a:buNone/>
              <a:defRPr sz="900"/>
            </a:lvl3pPr>
            <a:lvl4pPr marL="1028292" indent="0">
              <a:buNone/>
              <a:defRPr sz="800"/>
            </a:lvl4pPr>
            <a:lvl5pPr marL="1371056" indent="0">
              <a:buNone/>
              <a:defRPr sz="800"/>
            </a:lvl5pPr>
            <a:lvl6pPr marL="1713827" indent="0">
              <a:buNone/>
              <a:defRPr sz="800"/>
            </a:lvl6pPr>
            <a:lvl7pPr marL="2056583" indent="0">
              <a:buNone/>
              <a:defRPr sz="800"/>
            </a:lvl7pPr>
            <a:lvl8pPr marL="2399340" indent="0">
              <a:buNone/>
              <a:defRPr sz="800"/>
            </a:lvl8pPr>
            <a:lvl9pPr marL="2742098" indent="0">
              <a:buNone/>
              <a:defRPr sz="800"/>
            </a:lvl9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9EFD9D74-47D9-4702-A33C-335B63B48DBF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2022/10/23</a:t>
            </a:fld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 dirty="0">
              <a:solidFill>
                <a:srgbClr val="000000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FABC47A4-756D-490B-A52F-7D9E2C9FC05F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27084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50279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7833675" y="273860"/>
            <a:ext cx="681676" cy="4358879"/>
          </a:xfrm>
        </p:spPr>
        <p:txBody>
          <a:bodyPr vert="eaVert" lIns="68556" tIns="34289" rIns="68556" bIns="34289">
            <a:normAutofit/>
          </a:bodyPr>
          <a:lstStyle>
            <a:lvl1pPr>
              <a:defRPr sz="33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28651" y="273860"/>
            <a:ext cx="7084832" cy="4358879"/>
          </a:xfrm>
        </p:spPr>
        <p:txBody>
          <a:bodyPr vert="eaVert"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2022/10/23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766841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6286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760FBDFE-C587-4B4C-A407-44438C67B59E}" type="datetimeFigureOut">
              <a:rPr lang="zh-CN" altLang="en-US" sz="1400">
                <a:solidFill>
                  <a:srgbClr val="000000"/>
                </a:solidFill>
              </a:rPr>
              <a:pPr defTabSz="685528"/>
              <a:t>2022/10/23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3028950" y="4767264"/>
            <a:ext cx="3086100" cy="273844"/>
          </a:xfrm>
        </p:spPr>
        <p:txBody>
          <a:bodyPr lIns="68556" tIns="34289" rIns="68556" bIns="34289"/>
          <a:lstStyle/>
          <a:p>
            <a:pPr defTabSz="685528"/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457950" y="4767264"/>
            <a:ext cx="2057400" cy="273844"/>
          </a:xfrm>
        </p:spPr>
        <p:txBody>
          <a:bodyPr lIns="68556" tIns="34289" rIns="68556" bIns="34289"/>
          <a:lstStyle/>
          <a:p>
            <a:pPr defTabSz="685528"/>
            <a:fld id="{49AE70B2-8BF9-45C0-BB95-33D1B9D3A854}" type="slidenum">
              <a:rPr lang="zh-CN" altLang="en-US" sz="1400">
                <a:solidFill>
                  <a:srgbClr val="000000"/>
                </a:solidFill>
              </a:rPr>
              <a:pPr defTabSz="685528"/>
              <a:t>‹#›</a:t>
            </a:fld>
            <a:endParaRPr lang="zh-CN" altLang="en-US" sz="1400">
              <a:solidFill>
                <a:srgbClr val="000000"/>
              </a:solidFill>
            </a:endParaRPr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</p:nvPr>
        </p:nvSpPr>
        <p:spPr>
          <a:xfrm>
            <a:off x="628650" y="413659"/>
            <a:ext cx="7886700" cy="4169228"/>
          </a:xfrm>
        </p:spPr>
        <p:txBody>
          <a:bodyPr lIns="68556" tIns="34289" rIns="68556" bIns="34289"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107421597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D5A996A-1BCF-487A-99EA-E96E070801E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2D211FB-6493-4C1B-B6AD-80FC6395AB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40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86622D5-69E0-4138-95B9-03F96F9E1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CD513A-8776-4615-8C1D-F31CB4ED0E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A939BC0-3615-41C6-A436-97EDD5B21E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42654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49E160-957D-4719-8FD4-D520F7C93A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5B7BAD-4720-4F62-A0D7-65CCCD247A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F5A424-7ED0-47F1-96C4-E601DD3C83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E16841-A1D8-499D-B5E7-18FBBE8F8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43AAB48-366B-4EE2-8AEF-3BB2B2CE13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3620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8ABE509-93DD-47FC-B5E8-164A559A8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C5E81DB-0B27-409E-A814-7BD2D957CF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1261CD-CB39-4FC5-878D-96B51EE26F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8401768-A249-4ED1-971D-A4A640765D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B836AF-E1AD-426A-A9F3-5E8FCE86FA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56238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DF4A404-BBA2-48D8-9822-042A956FF3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2A2CF9-15F8-408A-BA13-EB3B3E87E8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D1F91FB7-4948-4961-AEFB-59C41325FF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5BC08F6-73D8-4E84-A2C8-1CF3FFBFDA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8AD4C5-A2C4-410A-AB03-5DECDF0B4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EEE4277-23AC-45E2-A376-E9881AF2B5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46825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8631ACA-B2B9-4AD5-93D1-2CACBCC083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2AE0D04-B87D-4B1A-8479-0054B72912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929AD47-F284-41EB-A009-1A2BAC9378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3136F7F-A5B4-4D1E-9AEA-8C75F334490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33C994C-E69D-4346-B952-3BCEE98FB51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816557F-E7C3-49CE-A321-692CB090C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785CC03B-60F3-4E97-A640-349EB6284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85EA307-D293-4B5C-A756-F1C0565BF7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2190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1325EF-3960-4C50-8765-2A5C09462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A8C938F-9413-4618-98CB-F5296C5F1A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0C106955-5A09-4A2E-810C-3306CB443A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ED1F109-482D-4E64-B7C5-04C246F661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2923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46B7F2D-6D1B-4739-A90B-C5BA0AB474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693DC7ED-D28A-4D01-800B-A9183DF91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1B6E07-F2AF-4CE9-9403-991B46DA52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754374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1ED4A54-3E2C-49D9-827C-50F23B290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986D4BE-DA40-43D7-BAA2-472ADA6D50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AFC8814-B717-4111-8EEF-A7A1D44DF92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388DEDC-A0D7-460C-8D1F-9F9457CC4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3FFF2EEF-560C-4F68-A79F-089DC09397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B32BD32-D499-4314-8206-CBBEC063D1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7667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842845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4FA4272-D42D-44DB-846B-AA977470A1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5932106-A69A-4389-BDA5-7BEA2055FD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AE1C7650-EB6C-425A-A252-D05EC41462D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7B7C534-B223-4E17-AEEA-772D7280F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EB9802F-BB46-46B6-B4E8-760CDFA74C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3931446-D529-44BA-9339-86B555B7D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164280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02C1DC1-767E-4E70-BB1C-0BBF6AB6D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04D69DB-ED9A-4B72-8533-94BF402E30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34D419C-D46D-4C91-BF99-074BFC32C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E91D2D6-3EDD-478C-9CB3-86B64EB2A0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AC20EA-715B-4B3C-A3E6-B493844EE7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3037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1CDEDA6D-9FA0-493F-9663-23E9E0B65DB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57DDE6E-1914-4342-B4A5-CC4EB4A7807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10D9D4D-8F8C-43C2-B249-275B30C2E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35C536-4314-40BB-BE2E-6E3FF19D886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2022/10/23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FDE111F-ECF1-458E-87EB-AD0F954B3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79D90DB-99DE-4144-82A2-97914B7654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0373A0-27E8-4FB2-9300-A1035B2F024A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69745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75750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124665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108626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88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75822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55405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787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310582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634341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168168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50478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FBF3B5-9DD2-44B0-BC4E-76596BEE6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3214F9-DFA8-4165-BCD8-7A46F4E9D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30596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40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45553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5587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49847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86333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100"/>
            </a:lvl2pPr>
            <a:lvl3pPr marL="685800" indent="0">
              <a:buNone/>
              <a:defRPr sz="900"/>
            </a:lvl3pPr>
            <a:lvl4pPr marL="1028700" indent="0">
              <a:buNone/>
              <a:defRPr sz="800"/>
            </a:lvl4pPr>
            <a:lvl5pPr marL="1371600" indent="0">
              <a:buNone/>
              <a:defRPr sz="800"/>
            </a:lvl5pPr>
            <a:lvl6pPr marL="1714500" indent="0">
              <a:buNone/>
              <a:defRPr sz="800"/>
            </a:lvl6pPr>
            <a:lvl7pPr marL="2057400" indent="0">
              <a:buNone/>
              <a:defRPr sz="800"/>
            </a:lvl7pPr>
            <a:lvl8pPr marL="2400300" indent="0">
              <a:buNone/>
              <a:defRPr sz="800"/>
            </a:lvl8pPr>
            <a:lvl9pPr marL="2743200" indent="0">
              <a:buNone/>
              <a:defRPr sz="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814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ags" Target="../tags/tag1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DCF6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D997B5FA-0921-464F-AAE1-844C04324D75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2022/10/23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565CE74E-AB26-4998-AD42-012C4C1AD0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 defTabSz="685800"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0297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TEMPLATE" hidden="1"/>
          <p:cNvSpPr/>
          <p:nvPr userDrawn="1">
            <p:custDataLst>
              <p:tags r:id="rId12"/>
            </p:custDataLst>
          </p:nvPr>
        </p:nvSpPr>
        <p:spPr>
          <a:xfrm>
            <a:off x="0" y="0"/>
            <a:ext cx="0" cy="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3" name="矩形: 圆角 1"/>
          <p:cNvSpPr/>
          <p:nvPr userDrawn="1"/>
        </p:nvSpPr>
        <p:spPr>
          <a:xfrm>
            <a:off x="265176" y="203264"/>
            <a:ext cx="8613648" cy="4736592"/>
          </a:xfrm>
          <a:prstGeom prst="roundRect">
            <a:avLst>
              <a:gd name="adj" fmla="val 6906"/>
            </a:avLst>
          </a:prstGeom>
          <a:solidFill>
            <a:schemeClr val="bg1"/>
          </a:solidFill>
          <a:ln w="41275">
            <a:solidFill>
              <a:srgbClr val="89FFD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6" tIns="34289" rIns="68556" bIns="34289" rtlCol="0" anchor="ctr"/>
          <a:lstStyle/>
          <a:p>
            <a:pPr algn="ctr" defTabSz="685528"/>
            <a:endParaRPr lang="zh-CN" altLang="en-US" sz="1400">
              <a:solidFill>
                <a:srgbClr val="FFFFFF"/>
              </a:solidFill>
            </a:endParaRPr>
          </a:p>
        </p:txBody>
      </p:sp>
      <p:sp>
        <p:nvSpPr>
          <p:cNvPr id="12" name="文本框 11"/>
          <p:cNvSpPr txBox="1"/>
          <p:nvPr userDrawn="1"/>
        </p:nvSpPr>
        <p:spPr>
          <a:xfrm>
            <a:off x="2973229" y="1764522"/>
            <a:ext cx="3547586" cy="1165703"/>
          </a:xfrm>
          <a:prstGeom prst="rect">
            <a:avLst/>
          </a:prstGeom>
          <a:noFill/>
        </p:spPr>
        <p:txBody>
          <a:bodyPr wrap="square" lIns="68556" tIns="34289" rIns="68556" bIns="34289" rtlCol="0" anchor="t">
            <a:spAutoFit/>
          </a:bodyPr>
          <a:lstStyle/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pPr defTabSz="685528"/>
            <a:r>
              <a:rPr lang="zh-CN" altLang="en-US" sz="1400" dirty="0">
                <a:solidFill>
                  <a:srgbClr val="000000">
                    <a:lumMod val="75000"/>
                    <a:lumOff val="25000"/>
                    <a:alpha val="0"/>
                  </a:srgb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5" name="TextBox 4"/>
          <p:cNvSpPr txBox="1"/>
          <p:nvPr userDrawn="1"/>
        </p:nvSpPr>
        <p:spPr>
          <a:xfrm>
            <a:off x="8839200" y="4993274"/>
            <a:ext cx="457200" cy="173121"/>
          </a:xfrm>
          <a:prstGeom prst="rect">
            <a:avLst/>
          </a:prstGeom>
          <a:noFill/>
        </p:spPr>
        <p:txBody>
          <a:bodyPr wrap="square" lIns="91414" tIns="45707" rIns="91414" bIns="45707" rtlCol="0">
            <a:spAutoFit/>
          </a:bodyPr>
          <a:lstStyle/>
          <a:p>
            <a:pPr algn="ctr" defTabSz="914063"/>
            <a:r>
              <a:rPr lang="en-US" sz="5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V.H</a:t>
            </a:r>
          </a:p>
        </p:txBody>
      </p:sp>
    </p:spTree>
    <p:extLst>
      <p:ext uri="{BB962C8B-B14F-4D97-AF65-F5344CB8AC3E}">
        <p14:creationId xmlns:p14="http://schemas.microsoft.com/office/powerpoint/2010/main" val="7327219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</p:sldLayoutIdLst>
  <p:txStyles>
    <p:titleStyle>
      <a:lvl1pPr algn="l" defTabSz="685528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386" indent="-171386" algn="l" defTabSz="685528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51415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856913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199670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42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198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7962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0726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3497" indent="-171386" algn="l" defTabSz="685528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75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52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292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056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3827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6583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399340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098" algn="l" defTabSz="685528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474A1014-954E-4E27-AB7C-DF5E0F16CC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68580" tIns="34290" rIns="68580" bIns="3429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BB4DFA8-E13A-4F55-801E-8DBDE9E6FA1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68580" tIns="34290" rIns="68580" bIns="3429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4EA5E9E-0E2E-4231-800B-915CDFC531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6C35C536-4314-40BB-BE2E-6E3FF19D8861}" type="datetimeFigureOut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2022/10/23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D8B1538-8743-4FC7-960E-D543B0121E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D75915B-F085-422D-A1FC-FCE47E4D46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68580" tIns="34290" rIns="68580" bIns="3429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/>
            <a:fld id="{900373A0-27E8-4FB2-9300-A1035B2F024A}" type="slidenum">
              <a:rPr lang="zh-CN" altLang="en-US" smtClean="0">
                <a:solidFill>
                  <a:srgbClr val="000000">
                    <a:tint val="75000"/>
                  </a:srgbClr>
                </a:solidFill>
              </a:rPr>
              <a:pPr defTabSz="685800"/>
              <a:t>‹#›</a:t>
            </a:fld>
            <a:endParaRPr lang="zh-CN" altLang="en-US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840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FBF3B5-9DD2-44B0-BC4E-76596BEE669C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10/23/2022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3214F9-DFA8-4165-BCD8-7A46F4E9D3B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2908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8.png"/><Relationship Id="rId4" Type="http://schemas.openxmlformats.org/officeDocument/2006/relationships/slide" Target="slide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9.png"/><Relationship Id="rId4" Type="http://schemas.openxmlformats.org/officeDocument/2006/relationships/slide" Target="slide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10" Type="http://schemas.microsoft.com/office/2007/relationships/hdphoto" Target="../media/hdphoto2.wdp"/><Relationship Id="rId4" Type="http://schemas.openxmlformats.org/officeDocument/2006/relationships/image" Target="../media/image32.png"/><Relationship Id="rId9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hyperlink" Target="mailto:hongvu7219@gmail.com" TargetMode="External"/><Relationship Id="rId3" Type="http://schemas.openxmlformats.org/officeDocument/2006/relationships/notesSlide" Target="../notesSlides/notesSlide4.xml"/><Relationship Id="rId7" Type="http://schemas.openxmlformats.org/officeDocument/2006/relationships/hyperlink" Target="https://www.facebook.com/vuhong1972" TargetMode="Externa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2.xml"/><Relationship Id="rId6" Type="http://schemas.microsoft.com/office/2007/relationships/hdphoto" Target="../media/hdphoto5.wdp"/><Relationship Id="rId5" Type="http://schemas.openxmlformats.org/officeDocument/2006/relationships/image" Target="../media/image37.png"/><Relationship Id="rId4" Type="http://schemas.openxmlformats.org/officeDocument/2006/relationships/image" Target="../media/image3.png"/><Relationship Id="rId9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notesSlide" Target="../notesSlides/notesSlide6.xml"/><Relationship Id="rId7" Type="http://schemas.openxmlformats.org/officeDocument/2006/relationships/image" Target="../media/image43.png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3.png"/><Relationship Id="rId9" Type="http://schemas.openxmlformats.org/officeDocument/2006/relationships/image" Target="../media/image4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4.xml"/><Relationship Id="rId6" Type="http://schemas.microsoft.com/office/2007/relationships/hdphoto" Target="../media/hdphoto6.wdp"/><Relationship Id="rId5" Type="http://schemas.openxmlformats.org/officeDocument/2006/relationships/image" Target="../media/image47.png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notesSlide" Target="../notesSlides/notesSlide9.xml"/><Relationship Id="rId7" Type="http://schemas.microsoft.com/office/2007/relationships/hdphoto" Target="../media/hdphoto7.wdp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9.png"/><Relationship Id="rId5" Type="http://schemas.openxmlformats.org/officeDocument/2006/relationships/image" Target="../media/image48.emf"/><Relationship Id="rId10" Type="http://schemas.openxmlformats.org/officeDocument/2006/relationships/image" Target="../media/image51.emf"/><Relationship Id="rId4" Type="http://schemas.openxmlformats.org/officeDocument/2006/relationships/image" Target="../media/image3.png"/><Relationship Id="rId9" Type="http://schemas.microsoft.com/office/2007/relationships/hdphoto" Target="../media/hdphoto8.wdp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2.xml"/><Relationship Id="rId4" Type="http://schemas.openxmlformats.org/officeDocument/2006/relationships/image" Target="../media/image52.gi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2.xml"/><Relationship Id="rId1" Type="http://schemas.openxmlformats.org/officeDocument/2006/relationships/tags" Target="../tags/tag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23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53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13" Type="http://schemas.openxmlformats.org/officeDocument/2006/relationships/image" Target="../media/image60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56.png"/><Relationship Id="rId12" Type="http://schemas.openxmlformats.org/officeDocument/2006/relationships/image" Target="../media/image44.png"/><Relationship Id="rId2" Type="http://schemas.openxmlformats.org/officeDocument/2006/relationships/slideLayout" Target="../slideLayouts/slideLayout22.xml"/><Relationship Id="rId16" Type="http://schemas.openxmlformats.org/officeDocument/2006/relationships/image" Target="../media/image62.png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43.png"/><Relationship Id="rId11" Type="http://schemas.openxmlformats.org/officeDocument/2006/relationships/image" Target="../media/image42.png"/><Relationship Id="rId5" Type="http://schemas.openxmlformats.org/officeDocument/2006/relationships/image" Target="../media/image55.png"/><Relationship Id="rId15" Type="http://schemas.openxmlformats.org/officeDocument/2006/relationships/image" Target="../media/image61.png"/><Relationship Id="rId10" Type="http://schemas.openxmlformats.org/officeDocument/2006/relationships/image" Target="../media/image59.png"/><Relationship Id="rId4" Type="http://schemas.openxmlformats.org/officeDocument/2006/relationships/image" Target="../media/image54.png"/><Relationship Id="rId9" Type="http://schemas.openxmlformats.org/officeDocument/2006/relationships/image" Target="../media/image58.png"/><Relationship Id="rId1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1.png"/><Relationship Id="rId18" Type="http://schemas.openxmlformats.org/officeDocument/2006/relationships/image" Target="../media/image14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6.png"/><Relationship Id="rId12" Type="http://schemas.openxmlformats.org/officeDocument/2006/relationships/image" Target="../media/image10.png"/><Relationship Id="rId17" Type="http://schemas.openxmlformats.org/officeDocument/2006/relationships/slide" Target="slide21.xml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9.png"/><Relationship Id="rId5" Type="http://schemas.openxmlformats.org/officeDocument/2006/relationships/image" Target="../media/image5.png"/><Relationship Id="rId15" Type="http://schemas.microsoft.com/office/2007/relationships/hdphoto" Target="../media/hdphoto3.wdp"/><Relationship Id="rId10" Type="http://schemas.openxmlformats.org/officeDocument/2006/relationships/image" Target="../media/image8.png"/><Relationship Id="rId19" Type="http://schemas.openxmlformats.org/officeDocument/2006/relationships/image" Target="../media/image15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.png"/><Relationship Id="rId1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19.png"/><Relationship Id="rId18" Type="http://schemas.openxmlformats.org/officeDocument/2006/relationships/slide" Target="slide11.xml"/><Relationship Id="rId3" Type="http://schemas.openxmlformats.org/officeDocument/2006/relationships/image" Target="../media/image16.jpg"/><Relationship Id="rId21" Type="http://schemas.openxmlformats.org/officeDocument/2006/relationships/slide" Target="slide23.xml"/><Relationship Id="rId7" Type="http://schemas.microsoft.com/office/2007/relationships/hdphoto" Target="../media/hdphoto2.wdp"/><Relationship Id="rId12" Type="http://schemas.openxmlformats.org/officeDocument/2006/relationships/slide" Target="slide8.xml"/><Relationship Id="rId17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slide" Target="slide10.xml"/><Relationship Id="rId20" Type="http://schemas.openxmlformats.org/officeDocument/2006/relationships/slide" Target="slide22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6.png"/><Relationship Id="rId11" Type="http://schemas.openxmlformats.org/officeDocument/2006/relationships/image" Target="../media/image18.png"/><Relationship Id="rId5" Type="http://schemas.openxmlformats.org/officeDocument/2006/relationships/slide" Target="slide5.xml"/><Relationship Id="rId15" Type="http://schemas.openxmlformats.org/officeDocument/2006/relationships/image" Target="../media/image10.png"/><Relationship Id="rId10" Type="http://schemas.openxmlformats.org/officeDocument/2006/relationships/slide" Target="slide7.xml"/><Relationship Id="rId19" Type="http://schemas.openxmlformats.org/officeDocument/2006/relationships/image" Target="../media/image21.png"/><Relationship Id="rId4" Type="http://schemas.openxmlformats.org/officeDocument/2006/relationships/slide" Target="slide12.xml"/><Relationship Id="rId9" Type="http://schemas.openxmlformats.org/officeDocument/2006/relationships/image" Target="../media/image17.png"/><Relationship Id="rId14" Type="http://schemas.openxmlformats.org/officeDocument/2006/relationships/slide" Target="slide9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3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slide" Target="slide4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3.png"/><Relationship Id="rId4" Type="http://schemas.openxmlformats.org/officeDocument/2006/relationships/slide" Target="slide4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4.png"/><Relationship Id="rId4" Type="http://schemas.openxmlformats.org/officeDocument/2006/relationships/slide" Target="slide4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5.png"/><Relationship Id="rId4" Type="http://schemas.openxmlformats.org/officeDocument/2006/relationships/slide" Target="slide4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3.xml"/><Relationship Id="rId5" Type="http://schemas.openxmlformats.org/officeDocument/2006/relationships/image" Target="../media/image27.png"/><Relationship Id="rId4" Type="http://schemas.openxmlformats.org/officeDocument/2006/relationships/slide" Target="slide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" y="95"/>
            <a:ext cx="9143664" cy="51433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95192" y="955705"/>
            <a:ext cx="6153617" cy="342465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798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1798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361581" y="2952750"/>
            <a:ext cx="6420838" cy="2119766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4046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4046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4046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1" y="612561"/>
            <a:ext cx="981416" cy="10067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2231383" y="3676650"/>
            <a:ext cx="4552994" cy="692410"/>
          </a:xfrm>
          <a:prstGeom prst="rect">
            <a:avLst/>
          </a:prstGeom>
          <a:noFill/>
        </p:spPr>
        <p:txBody>
          <a:bodyPr wrap="none" lIns="68493" tIns="34247" rIns="68493" bIns="34247">
            <a:spAutoFit/>
          </a:bodyPr>
          <a:lstStyle/>
          <a:p>
            <a:pPr algn="ctr">
              <a:defRPr/>
            </a:pPr>
            <a:r>
              <a:rPr lang="en-US" sz="4050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TIẾNG VIỆT</a:t>
            </a:r>
            <a:endParaRPr lang="vi-VN" sz="4050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34127" y="1242605"/>
            <a:ext cx="3732946" cy="15881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050" b="1" dirty="0" err="1">
                <a:solidFill>
                  <a:srgbClr val="008000"/>
                </a:solidFill>
                <a:latin typeface="iCiel Cadena" pitchFamily="2" charset="0"/>
              </a:rPr>
              <a:t>Vần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iCiel Cadena" pitchFamily="2" charset="0"/>
              </a:rPr>
              <a:t>iêt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 hay </a:t>
            </a:r>
            <a:r>
              <a:rPr lang="en-US" sz="4050" b="1" dirty="0" err="1">
                <a:solidFill>
                  <a:srgbClr val="FF0000"/>
                </a:solidFill>
                <a:latin typeface="iCiel Cadena" pitchFamily="2" charset="0"/>
              </a:rPr>
              <a:t>iêc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?</a:t>
            </a:r>
          </a:p>
          <a:p>
            <a:pPr algn="ctr">
              <a:lnSpc>
                <a:spcPct val="120000"/>
              </a:lnSpc>
            </a:pPr>
            <a:r>
              <a:rPr lang="en-US" sz="4050" b="1" dirty="0" err="1">
                <a:solidFill>
                  <a:srgbClr val="008000"/>
                </a:solidFill>
                <a:latin typeface="iCiel Cadena" pitchFamily="2" charset="0"/>
              </a:rPr>
              <a:t>làm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 v</a:t>
            </a:r>
            <a:r>
              <a:rPr lang="en-US" sz="4050" b="1" dirty="0">
                <a:solidFill>
                  <a:srgbClr val="FF0000"/>
                </a:solidFill>
                <a:latin typeface="iCiel Cadena" pitchFamily="2" charset="0"/>
              </a:rPr>
              <a:t>?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96144" y="3209848"/>
            <a:ext cx="18646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iCiel Cadena" pitchFamily="2" charset="0"/>
              </a:rPr>
              <a:t>làm</a:t>
            </a:r>
            <a:r>
              <a:rPr lang="en-US" sz="3600" b="1" dirty="0">
                <a:solidFill>
                  <a:srgbClr val="0000FF"/>
                </a:solidFill>
                <a:latin typeface="iCiel Cadena" pitchFamily="2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iCiel Cadena" pitchFamily="2" charset="0"/>
              </a:rPr>
              <a:t>v</a:t>
            </a:r>
            <a:r>
              <a:rPr lang="en-US" sz="3600" b="1" dirty="0" err="1">
                <a:solidFill>
                  <a:srgbClr val="FF0000"/>
                </a:solidFill>
                <a:latin typeface="iCiel Cadena" pitchFamily="2" charset="0"/>
              </a:rPr>
              <a:t>iệc</a:t>
            </a:r>
            <a:endParaRPr lang="en-US" sz="3600" b="1" dirty="0">
              <a:solidFill>
                <a:srgbClr val="FF0000"/>
              </a:solidFill>
              <a:latin typeface="iCiel Cadena" pitchFamily="2" charset="0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6750507" y="-118078"/>
            <a:ext cx="1715080" cy="29475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2903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73981" y="1364920"/>
            <a:ext cx="3732946" cy="15881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050" b="1" dirty="0" err="1">
                <a:solidFill>
                  <a:srgbClr val="008000"/>
                </a:solidFill>
                <a:latin typeface="iCiel Cadena" pitchFamily="2" charset="0"/>
              </a:rPr>
              <a:t>Vần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iCiel Cadena" pitchFamily="2" charset="0"/>
              </a:rPr>
              <a:t>iêt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 hay </a:t>
            </a:r>
            <a:r>
              <a:rPr lang="en-US" sz="4050" b="1" dirty="0" err="1">
                <a:solidFill>
                  <a:srgbClr val="FF0000"/>
                </a:solidFill>
                <a:latin typeface="iCiel Cadena" pitchFamily="2" charset="0"/>
              </a:rPr>
              <a:t>iêc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?</a:t>
            </a:r>
          </a:p>
          <a:p>
            <a:pPr algn="ctr">
              <a:lnSpc>
                <a:spcPct val="120000"/>
              </a:lnSpc>
            </a:pPr>
            <a:r>
              <a:rPr lang="en-US" sz="4050" b="1" dirty="0" err="1">
                <a:solidFill>
                  <a:srgbClr val="008000"/>
                </a:solidFill>
                <a:latin typeface="iCiel Cadena" pitchFamily="2" charset="0"/>
              </a:rPr>
              <a:t>bữa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 t</a:t>
            </a:r>
            <a:r>
              <a:rPr lang="en-US" sz="4050" b="1" dirty="0">
                <a:solidFill>
                  <a:srgbClr val="FF0000"/>
                </a:solidFill>
                <a:latin typeface="iCiel Cadena" pitchFamily="2" charset="0"/>
              </a:rPr>
              <a:t>?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680788" y="3420012"/>
            <a:ext cx="166904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 err="1">
                <a:solidFill>
                  <a:srgbClr val="0000FF"/>
                </a:solidFill>
                <a:latin typeface="iCiel Cadena" pitchFamily="2" charset="0"/>
              </a:rPr>
              <a:t>bữa</a:t>
            </a:r>
            <a:r>
              <a:rPr lang="en-US" sz="3300" b="1" dirty="0">
                <a:solidFill>
                  <a:srgbClr val="0000FF"/>
                </a:solidFill>
                <a:latin typeface="iCiel Cadena" pitchFamily="2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iCiel Cadena" pitchFamily="2" charset="0"/>
              </a:rPr>
              <a:t>t</a:t>
            </a:r>
            <a:r>
              <a:rPr lang="en-US" sz="3300" b="1" dirty="0" err="1">
                <a:solidFill>
                  <a:srgbClr val="FF0000"/>
                </a:solidFill>
                <a:latin typeface="iCiel Cadena" pitchFamily="2" charset="0"/>
              </a:rPr>
              <a:t>iệc</a:t>
            </a:r>
            <a:endParaRPr lang="en-US" sz="3300" b="1" dirty="0">
              <a:solidFill>
                <a:srgbClr val="FF0000"/>
              </a:solidFill>
              <a:latin typeface="iCiel Cadena" pitchFamily="2" charset="0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6825944" y="87594"/>
            <a:ext cx="1721382" cy="2863823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73981" y="1523612"/>
            <a:ext cx="3732946" cy="15881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050" b="1" dirty="0" err="1">
                <a:solidFill>
                  <a:srgbClr val="008000"/>
                </a:solidFill>
                <a:latin typeface="iCiel Cadena" pitchFamily="2" charset="0"/>
              </a:rPr>
              <a:t>Vần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iCiel Cadena" pitchFamily="2" charset="0"/>
              </a:rPr>
              <a:t>iêt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 hay </a:t>
            </a:r>
            <a:r>
              <a:rPr lang="en-US" sz="4050" b="1" dirty="0" err="1">
                <a:solidFill>
                  <a:srgbClr val="FF0000"/>
                </a:solidFill>
                <a:latin typeface="iCiel Cadena" pitchFamily="2" charset="0"/>
              </a:rPr>
              <a:t>iêc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?</a:t>
            </a:r>
          </a:p>
          <a:p>
            <a:pPr algn="ctr">
              <a:lnSpc>
                <a:spcPct val="120000"/>
              </a:lnSpc>
            </a:pPr>
            <a:r>
              <a:rPr lang="en-US" sz="4050" b="1" dirty="0" err="1">
                <a:solidFill>
                  <a:srgbClr val="008000"/>
                </a:solidFill>
                <a:latin typeface="iCiel Cadena" pitchFamily="2" charset="0"/>
              </a:rPr>
              <a:t>thời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 t</a:t>
            </a:r>
            <a:r>
              <a:rPr lang="en-US" sz="4050" b="1" dirty="0">
                <a:solidFill>
                  <a:srgbClr val="FF0000"/>
                </a:solidFill>
                <a:latin typeface="iCiel Cadena" pitchFamily="2" charset="0"/>
              </a:rPr>
              <a:t>?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588306" y="3669849"/>
            <a:ext cx="1707519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 err="1">
                <a:solidFill>
                  <a:srgbClr val="0000FF"/>
                </a:solidFill>
                <a:latin typeface="iCiel Cadena" pitchFamily="2" charset="0"/>
              </a:rPr>
              <a:t>thời</a:t>
            </a:r>
            <a:r>
              <a:rPr lang="en-US" sz="3300" b="1" dirty="0">
                <a:solidFill>
                  <a:srgbClr val="0000FF"/>
                </a:solidFill>
                <a:latin typeface="iCiel Cadena" pitchFamily="2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iCiel Cadena" pitchFamily="2" charset="0"/>
              </a:rPr>
              <a:t>t</a:t>
            </a:r>
            <a:r>
              <a:rPr lang="en-US" sz="3300" b="1" dirty="0" err="1">
                <a:solidFill>
                  <a:srgbClr val="FF0000"/>
                </a:solidFill>
                <a:latin typeface="iCiel Cadena" pitchFamily="2" charset="0"/>
              </a:rPr>
              <a:t>iết</a:t>
            </a:r>
            <a:endParaRPr lang="en-US" sz="3300" b="1" dirty="0">
              <a:solidFill>
                <a:srgbClr val="FF0000"/>
              </a:solidFill>
              <a:latin typeface="iCiel Cadena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75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6" grpId="0"/>
      <p:bldP spid="6" grpId="1"/>
      <p:bldP spid="7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9345339" y="652123"/>
            <a:ext cx="733090" cy="14160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3378106" y="1274439"/>
            <a:ext cx="975524" cy="18897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1942" y="36740"/>
            <a:ext cx="977689" cy="15216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247" y="2085975"/>
            <a:ext cx="1016987" cy="164206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33089" y="2219298"/>
            <a:ext cx="1468699" cy="252415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93444" y="630977"/>
            <a:ext cx="664106" cy="1055969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7679678" y="2318313"/>
            <a:ext cx="1132706" cy="2169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799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1.85185E-6 L 2.06628 -0.04514 " pathEditMode="relative" rAng="0" ptsTypes="AA">
                                      <p:cBhvr>
                                        <p:cTn id="6" dur="65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307" y="-22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1.48148E-6 L 1.48151 0.00556 " pathEditMode="relative" rAng="0" ptsTypes="AA">
                                      <p:cBhvr>
                                        <p:cTn id="8" dur="6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4076" y="278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1.35027 0.01158 " pathEditMode="relative" rAng="0" ptsTypes="AA">
                                      <p:cBhvr>
                                        <p:cTn id="10" dur="6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513" y="579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6 L 1.3487 -0.04098 " pathEditMode="relative" rAng="0" ptsTypes="AA">
                                      <p:cBhvr>
                                        <p:cTn id="12" dur="6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435" y="-206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-1.85185E-6 L 1.39049 0.02871 " pathEditMode="relative" rAng="0" ptsTypes="AA">
                                      <p:cBhvr>
                                        <p:cTn id="14" dur="6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518" y="143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1.48148E-6 L 1.34141 -0.0125 " pathEditMode="relative" rAng="0" ptsTypes="AA">
                                      <p:cBhvr>
                                        <p:cTn id="16" dur="6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070" y="-625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07407E-6 L 1.88411 0.04954 " pathEditMode="relative" rAng="0" ptsTypes="AA">
                                      <p:cBhvr>
                                        <p:cTn id="18" dur="6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4206" y="2477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1700" y="-1"/>
            <a:ext cx="9145700" cy="5143501"/>
          </a:xfrm>
          <a:prstGeom prst="rect">
            <a:avLst/>
          </a:prstGeom>
        </p:spPr>
      </p:pic>
      <p:sp>
        <p:nvSpPr>
          <p:cNvPr id="33" name="椭圆 32">
            <a:extLst>
              <a:ext uri="{FF2B5EF4-FFF2-40B4-BE49-F238E27FC236}">
                <a16:creationId xmlns:a16="http://schemas.microsoft.com/office/drawing/2014/main" id="{11FA995B-B424-4936-B76E-7C587F086546}"/>
              </a:ext>
            </a:extLst>
          </p:cNvPr>
          <p:cNvSpPr/>
          <p:nvPr/>
        </p:nvSpPr>
        <p:spPr>
          <a:xfrm>
            <a:off x="6693193" y="1390189"/>
            <a:ext cx="106999" cy="1069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srgbClr val="FFFFFF"/>
              </a:solidFill>
            </a:endParaRPr>
          </a:p>
        </p:txBody>
      </p:sp>
      <p:pic>
        <p:nvPicPr>
          <p:cNvPr id="5" name="Picture 2" descr="Happy Cute Kid Boy Learning in School Stock Vector - Illustration of kids,  education: 166430641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40" b="100000" l="3063" r="98813">
                        <a14:foregroundMark x1="23563" y1="15148" x2="46813" y2="42980"/>
                        <a14:foregroundMark x1="24875" y1="12069" x2="27688" y2="12808"/>
                        <a14:foregroundMark x1="39375" y1="24631" x2="57188" y2="51108"/>
                        <a14:foregroundMark x1="86563" y1="18842" x2="92688" y2="41379"/>
                        <a14:foregroundMark x1="91750" y1="19335" x2="89375" y2="28571"/>
                        <a14:foregroundMark x1="86188" y1="14409" x2="86188" y2="14409"/>
                        <a14:foregroundMark x1="92438" y1="13916" x2="92438" y2="13916"/>
                        <a14:foregroundMark x1="12250" y1="32512" x2="17688" y2="37192"/>
                        <a14:foregroundMark x1="16250" y1="31650" x2="19813" y2="34852"/>
                        <a14:foregroundMark x1="86188" y1="17241" x2="84438" y2="21182"/>
                        <a14:foregroundMark x1="90813" y1="17857" x2="93375" y2="20197"/>
                        <a14:foregroundMark x1="89875" y1="16749" x2="92813" y2="16749"/>
                        <a14:foregroundMark x1="84063" y1="18103" x2="85125" y2="29310"/>
                        <a14:foregroundMark x1="19125" y1="26478" x2="21813" y2="28325"/>
                        <a14:foregroundMark x1="11000" y1="28325" x2="13375" y2="25739"/>
                        <a14:foregroundMark x1="10813" y1="27463" x2="11000" y2="31281"/>
                        <a14:foregroundMark x1="10188" y1="27217" x2="13875" y2="252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453" y="819150"/>
            <a:ext cx="8848887" cy="464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427ADA6-213D-424A-8265-DDE2F08EB70B}"/>
              </a:ext>
            </a:extLst>
          </p:cNvPr>
          <p:cNvSpPr txBox="1"/>
          <p:nvPr/>
        </p:nvSpPr>
        <p:spPr>
          <a:xfrm>
            <a:off x="2512321" y="0"/>
            <a:ext cx="4119357" cy="1177207"/>
          </a:xfrm>
          <a:prstGeom prst="rect">
            <a:avLst/>
          </a:prstGeom>
          <a:noFill/>
        </p:spPr>
        <p:txBody>
          <a:bodyPr wrap="square" lIns="68537" tIns="34271" rIns="68537" bIns="34271" rtlCol="0">
            <a:spAutoFit/>
          </a:bodyPr>
          <a:lstStyle/>
          <a:p>
            <a:pPr algn="ctr" defTabSz="685732">
              <a:defRPr/>
            </a:pPr>
            <a:r>
              <a:rPr lang="en-US" sz="72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Viết</a:t>
            </a:r>
            <a:endParaRPr lang="en-US" sz="72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1"/>
          <p:cNvSpPr txBox="1"/>
          <p:nvPr/>
        </p:nvSpPr>
        <p:spPr>
          <a:xfrm>
            <a:off x="-2572492" y="503826"/>
            <a:ext cx="2057400" cy="2585320"/>
          </a:xfrm>
          <a:prstGeom prst="rect">
            <a:avLst/>
          </a:prstGeom>
          <a:solidFill>
            <a:schemeClr val="bg1"/>
          </a:solidFill>
        </p:spPr>
        <p:txBody>
          <a:bodyPr wrap="square" lIns="91410" tIns="45705" rIns="91410" bIns="45705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giảng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thiết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bởi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endParaRPr lang="en-US" sz="2000" dirty="0">
              <a:solidFill>
                <a:srgbClr val="00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LH: FB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Vũ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Hồng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7"/>
              </a:rPr>
              <a:t>https://www.facebook.com/vuhong1972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| 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  <a:hlinkClick r:id="rId8"/>
              </a:rPr>
              <a:t>hongvu7219@gmail.com</a:t>
            </a:r>
            <a:r>
              <a:rPr lang="en-US" sz="2000" dirty="0">
                <a:solidFill>
                  <a:srgbClr val="00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</a:p>
        </p:txBody>
      </p:sp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8092" y="3482905"/>
            <a:ext cx="1002030" cy="1002030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809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253" y="1072222"/>
            <a:ext cx="7686049" cy="3927137"/>
          </a:xfrm>
          <a:prstGeom prst="rect">
            <a:avLst/>
          </a:prstGeom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2267249" y="346334"/>
            <a:ext cx="5059424" cy="646323"/>
          </a:xfrm>
          <a:prstGeom prst="rect">
            <a:avLst/>
          </a:prstGeom>
          <a:noFill/>
          <a:ln>
            <a:noFill/>
          </a:ln>
        </p:spPr>
        <p:txBody>
          <a:bodyPr wrap="square" lIns="68567" tIns="34286" rIns="68567" bIns="3428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defTabSz="914310">
              <a:lnSpc>
                <a:spcPct val="150000"/>
              </a:lnSpc>
            </a:pPr>
            <a:r>
              <a:rPr lang="en-GB" sz="2500" dirty="0" err="1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Nghe</a:t>
            </a:r>
            <a:r>
              <a:rPr lang="en-GB" sz="2500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2500" dirty="0" err="1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GB" sz="2500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GB" sz="2500" dirty="0" err="1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Trong</a:t>
            </a:r>
            <a:r>
              <a:rPr lang="en-GB" sz="2500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2500" dirty="0" err="1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đêm</a:t>
            </a:r>
            <a:r>
              <a:rPr lang="en-GB" sz="2500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2500" dirty="0" err="1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bé</a:t>
            </a:r>
            <a:r>
              <a:rPr lang="en-GB" sz="2500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2500" dirty="0" err="1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ngủ</a:t>
            </a:r>
            <a:r>
              <a:rPr lang="en-GB" sz="2500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  <a:endParaRPr lang="en-US" sz="2500" dirty="0">
              <a:solidFill>
                <a:srgbClr val="FF33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89" name="Straight Connector 88"/>
          <p:cNvCxnSpPr/>
          <p:nvPr/>
        </p:nvCxnSpPr>
        <p:spPr>
          <a:xfrm flipV="1">
            <a:off x="1822150" y="3327344"/>
            <a:ext cx="244775" cy="20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Rounded Rectangle 93"/>
          <p:cNvSpPr/>
          <p:nvPr/>
        </p:nvSpPr>
        <p:spPr>
          <a:xfrm>
            <a:off x="76201" y="1594838"/>
            <a:ext cx="828446" cy="2729513"/>
          </a:xfrm>
          <a:prstGeom prst="roundRect">
            <a:avLst/>
          </a:prstGeom>
          <a:solidFill>
            <a:srgbClr val="F9D3B9"/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310"/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cái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000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000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104" name="Rounded Rectangle 103"/>
          <p:cNvSpPr/>
          <p:nvPr/>
        </p:nvSpPr>
        <p:spPr>
          <a:xfrm>
            <a:off x="110207" y="1124262"/>
            <a:ext cx="1016036" cy="3723116"/>
          </a:xfrm>
          <a:prstGeom prst="roundRect">
            <a:avLst/>
          </a:prstGeom>
          <a:solidFill>
            <a:srgbClr val="BCE292"/>
          </a:solidFill>
          <a:ln>
            <a:solidFill>
              <a:schemeClr val="bg1">
                <a:lumMod val="95000"/>
              </a:schemeClr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2" tIns="45716" rIns="91432" bIns="45716" rtlCol="0" anchor="ctr"/>
          <a:lstStyle/>
          <a:p>
            <a:pPr algn="ctr" defTabSz="914310"/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thúc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chấm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algn="ctr" defTabSz="914310"/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Hết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</a:t>
            </a:r>
            <a:r>
              <a:rPr lang="vi-VN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cần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dòng</a:t>
            </a:r>
            <a:r>
              <a:rPr lang="en-US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714809" y="1215316"/>
            <a:ext cx="3409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333333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đêm bé ngủ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1719336" y="1650496"/>
            <a:ext cx="3849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333333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dâu ngoài bã</a:t>
            </a:r>
            <a:r>
              <a:rPr lang="en-GB" sz="2400" b="1" dirty="0" err="1">
                <a:solidFill>
                  <a:srgbClr val="333333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lang="vi-VN" sz="2400" b="1" dirty="0">
              <a:solidFill>
                <a:srgbClr val="333333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698377" y="2087085"/>
            <a:ext cx="3831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333333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Nảy những búp non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719336" y="2561588"/>
            <a:ext cx="3674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333333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gà trong ổ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1752039" y="3430772"/>
            <a:ext cx="3398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333333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chuối cuối vườn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1768899" y="3976203"/>
            <a:ext cx="3398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333333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 hoa mở cánh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1750110" y="4407753"/>
            <a:ext cx="4331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333333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 sao lấp lánh</a:t>
            </a:r>
          </a:p>
          <a:p>
            <a:pPr fontAlgn="t"/>
            <a:r>
              <a:rPr lang="vi-VN" sz="2400" b="1" dirty="0"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GB" sz="2400" b="1" dirty="0"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4895016" y="1654621"/>
            <a:ext cx="3398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333333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cá quả mẹ</a:t>
            </a:r>
          </a:p>
        </p:txBody>
      </p:sp>
      <p:cxnSp>
        <p:nvCxnSpPr>
          <p:cNvPr id="75" name="Straight Connector 74"/>
          <p:cNvCxnSpPr/>
          <p:nvPr/>
        </p:nvCxnSpPr>
        <p:spPr>
          <a:xfrm>
            <a:off x="1828800" y="1541498"/>
            <a:ext cx="28575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1876425" y="1971079"/>
            <a:ext cx="190500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 flipV="1">
            <a:off x="1827871" y="2416539"/>
            <a:ext cx="266700" cy="20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4" name="Straight Connector 83"/>
          <p:cNvCxnSpPr/>
          <p:nvPr/>
        </p:nvCxnSpPr>
        <p:spPr>
          <a:xfrm flipV="1">
            <a:off x="1848596" y="2869425"/>
            <a:ext cx="266700" cy="20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1" name="TextBox 110"/>
          <p:cNvSpPr txBox="1"/>
          <p:nvPr/>
        </p:nvSpPr>
        <p:spPr>
          <a:xfrm>
            <a:off x="1768899" y="2997059"/>
            <a:ext cx="36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333333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Đẻ trứng ấp con</a:t>
            </a:r>
            <a:r>
              <a:rPr lang="en-GB" sz="2400" b="1" dirty="0">
                <a:solidFill>
                  <a:srgbClr val="333333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vi-VN" sz="2400" b="1" dirty="0">
              <a:solidFill>
                <a:srgbClr val="333333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90" name="Straight Connector 89"/>
          <p:cNvCxnSpPr/>
          <p:nvPr/>
        </p:nvCxnSpPr>
        <p:spPr>
          <a:xfrm flipV="1">
            <a:off x="1848596" y="3744807"/>
            <a:ext cx="266700" cy="206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/>
          <p:nvPr/>
        </p:nvCxnSpPr>
        <p:spPr>
          <a:xfrm>
            <a:off x="1876425" y="4313141"/>
            <a:ext cx="28607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8" name="Straight Connector 87"/>
          <p:cNvCxnSpPr/>
          <p:nvPr/>
        </p:nvCxnSpPr>
        <p:spPr>
          <a:xfrm>
            <a:off x="1929739" y="4743869"/>
            <a:ext cx="1794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7" name="TextBox 116"/>
          <p:cNvSpPr txBox="1"/>
          <p:nvPr/>
        </p:nvSpPr>
        <p:spPr>
          <a:xfrm>
            <a:off x="4891553" y="2087085"/>
            <a:ext cx="3696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333333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 khuya đớp mồi....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4960935" y="1211191"/>
            <a:ext cx="3839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333333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hạt sương rơi</a:t>
            </a:r>
          </a:p>
        </p:txBody>
      </p:sp>
      <p:cxnSp>
        <p:nvCxnSpPr>
          <p:cNvPr id="91" name="Straight Connector 90"/>
          <p:cNvCxnSpPr/>
          <p:nvPr/>
        </p:nvCxnSpPr>
        <p:spPr>
          <a:xfrm>
            <a:off x="5058559" y="1535991"/>
            <a:ext cx="1794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Straight Connector 92"/>
          <p:cNvCxnSpPr/>
          <p:nvPr/>
        </p:nvCxnSpPr>
        <p:spPr>
          <a:xfrm>
            <a:off x="5058558" y="2001695"/>
            <a:ext cx="1794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8" name="Straight Connector 97"/>
          <p:cNvCxnSpPr/>
          <p:nvPr/>
        </p:nvCxnSpPr>
        <p:spPr>
          <a:xfrm>
            <a:off x="5047052" y="2449829"/>
            <a:ext cx="179449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6339536" y="4046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4121" y="3018943"/>
            <a:ext cx="3209925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2979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  <p:bldP spid="10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1700" y="-1"/>
            <a:ext cx="9145700" cy="5143501"/>
          </a:xfrm>
          <a:prstGeom prst="rect">
            <a:avLst/>
          </a:prstGeom>
        </p:spPr>
      </p:pic>
      <p:sp>
        <p:nvSpPr>
          <p:cNvPr id="33" name="椭圆 32">
            <a:extLst>
              <a:ext uri="{FF2B5EF4-FFF2-40B4-BE49-F238E27FC236}">
                <a16:creationId xmlns:a16="http://schemas.microsoft.com/office/drawing/2014/main" id="{11FA995B-B424-4936-B76E-7C587F086546}"/>
              </a:ext>
            </a:extLst>
          </p:cNvPr>
          <p:cNvSpPr/>
          <p:nvPr/>
        </p:nvSpPr>
        <p:spPr>
          <a:xfrm>
            <a:off x="6693193" y="1390189"/>
            <a:ext cx="106999" cy="1069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srgbClr val="FFFFFF"/>
              </a:solidFill>
            </a:endParaRPr>
          </a:p>
        </p:txBody>
      </p:sp>
      <p:pic>
        <p:nvPicPr>
          <p:cNvPr id="5" name="图片 15">
            <a:extLst>
              <a:ext uri="{FF2B5EF4-FFF2-40B4-BE49-F238E27FC236}">
                <a16:creationId xmlns:a16="http://schemas.microsoft.com/office/drawing/2014/main" id="{7787ADB3-CFC7-42E0-BD4B-36DA563223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21332" y="-97198"/>
            <a:ext cx="1613039" cy="1078555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4EE6CD39-2150-4673-840C-84F8693FCC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26316" y="2847035"/>
            <a:ext cx="1891221" cy="2740341"/>
          </a:xfrm>
          <a:prstGeom prst="rect">
            <a:avLst/>
          </a:prstGeom>
        </p:spPr>
      </p:pic>
      <p:pic>
        <p:nvPicPr>
          <p:cNvPr id="7" name="图片 8">
            <a:extLst>
              <a:ext uri="{FF2B5EF4-FFF2-40B4-BE49-F238E27FC236}">
                <a16:creationId xmlns:a16="http://schemas.microsoft.com/office/drawing/2014/main" id="{E3D2E590-2095-4BAB-A42B-6F5A9C20444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44238" y="4124861"/>
            <a:ext cx="1298561" cy="763590"/>
          </a:xfrm>
          <a:prstGeom prst="rect">
            <a:avLst/>
          </a:prstGeom>
        </p:spPr>
      </p:pic>
      <p:pic>
        <p:nvPicPr>
          <p:cNvPr id="8" name="图片 12">
            <a:extLst>
              <a:ext uri="{FF2B5EF4-FFF2-40B4-BE49-F238E27FC236}">
                <a16:creationId xmlns:a16="http://schemas.microsoft.com/office/drawing/2014/main" id="{56DCDA67-9863-4612-970A-D0C456D05D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397" y="4324697"/>
            <a:ext cx="9144793" cy="818459"/>
          </a:xfrm>
          <a:prstGeom prst="rect">
            <a:avLst/>
          </a:prstGeom>
        </p:spPr>
      </p:pic>
      <p:sp>
        <p:nvSpPr>
          <p:cNvPr id="9" name="Title 1"/>
          <p:cNvSpPr txBox="1">
            <a:spLocks/>
          </p:cNvSpPr>
          <p:nvPr/>
        </p:nvSpPr>
        <p:spPr bwMode="auto">
          <a:xfrm>
            <a:off x="1319214" y="158129"/>
            <a:ext cx="3481386" cy="567903"/>
          </a:xfrm>
          <a:prstGeom prst="rect">
            <a:avLst/>
          </a:prstGeom>
          <a:noFill/>
          <a:ln w="19050">
            <a:solidFill>
              <a:srgbClr val="FF3300"/>
            </a:solidFill>
            <a:prstDash val="lgDashDot"/>
            <a:miter lim="800000"/>
            <a:headEnd/>
            <a:tailEnd/>
          </a:ln>
        </p:spPr>
        <p:txBody>
          <a:bodyPr vert="horz" lIns="68580" tIns="34290" rIns="68580" bIns="3429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 VIẾT TỪ KHÓ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1093518" y="860070"/>
            <a:ext cx="2658022" cy="1597937"/>
            <a:chOff x="2264035" y="1933579"/>
            <a:chExt cx="2658022" cy="1597937"/>
          </a:xfrm>
        </p:grpSpPr>
        <p:grpSp>
          <p:nvGrpSpPr>
            <p:cNvPr id="11" name="Group 10"/>
            <p:cNvGrpSpPr/>
            <p:nvPr/>
          </p:nvGrpSpPr>
          <p:grpSpPr>
            <a:xfrm>
              <a:off x="2264035" y="1933579"/>
              <a:ext cx="2325777" cy="1400171"/>
              <a:chOff x="3160623" y="2847035"/>
              <a:chExt cx="2325777" cy="1236279"/>
            </a:xfrm>
          </p:grpSpPr>
          <p:pic>
            <p:nvPicPr>
              <p:cNvPr id="13" name="图片 8" descr="b506cb732b7894ede25ab2d1ffc8a38c"/>
              <p:cNvPicPr>
                <a:picLocks noChangeAspect="1"/>
              </p:cNvPicPr>
              <p:nvPr/>
            </p:nvPicPr>
            <p:blipFill>
              <a:blip r:embed="rId9"/>
              <a:srcRect l="8653" t="19200" r="9518" b="15402"/>
              <a:stretch>
                <a:fillRect/>
              </a:stretch>
            </p:blipFill>
            <p:spPr>
              <a:xfrm>
                <a:off x="3160623" y="2847035"/>
                <a:ext cx="2325777" cy="1236279"/>
              </a:xfrm>
              <a:prstGeom prst="rect">
                <a:avLst/>
              </a:prstGeom>
            </p:spPr>
          </p:pic>
          <p:sp>
            <p:nvSpPr>
              <p:cNvPr id="14" name="文本框 9"/>
              <p:cNvSpPr txBox="1"/>
              <p:nvPr/>
            </p:nvSpPr>
            <p:spPr>
              <a:xfrm>
                <a:off x="3269540" y="3181350"/>
                <a:ext cx="2140660" cy="669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GB" altLang="zh-CN" sz="2800" b="1" dirty="0" err="1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ngoài</a:t>
                </a:r>
                <a:r>
                  <a:rPr lang="en-GB" altLang="zh-CN" sz="2800" b="1" dirty="0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GB" altLang="zh-CN" sz="2800" b="1" dirty="0" err="1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bãi</a:t>
                </a:r>
                <a:endParaRPr lang="zh-CN" altLang="en-US" sz="2800" b="1" dirty="0">
                  <a:solidFill>
                    <a:srgbClr val="0000FF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12" name="图片 3" descr="a7ae80940d566a7f75b71fa4fa6f4ee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333537" y="2343099"/>
              <a:ext cx="1588520" cy="1188417"/>
            </a:xfrm>
            <a:prstGeom prst="rect">
              <a:avLst/>
            </a:prstGeom>
          </p:spPr>
        </p:pic>
      </p:grpSp>
      <p:grpSp>
        <p:nvGrpSpPr>
          <p:cNvPr id="15" name="Group 14"/>
          <p:cNvGrpSpPr/>
          <p:nvPr/>
        </p:nvGrpSpPr>
        <p:grpSpPr>
          <a:xfrm>
            <a:off x="927395" y="2691876"/>
            <a:ext cx="3494683" cy="1765884"/>
            <a:chOff x="2264035" y="1933579"/>
            <a:chExt cx="3494683" cy="1765884"/>
          </a:xfrm>
        </p:grpSpPr>
        <p:grpSp>
          <p:nvGrpSpPr>
            <p:cNvPr id="16" name="Group 15"/>
            <p:cNvGrpSpPr/>
            <p:nvPr/>
          </p:nvGrpSpPr>
          <p:grpSpPr>
            <a:xfrm>
              <a:off x="2264035" y="1933579"/>
              <a:ext cx="2325777" cy="1400171"/>
              <a:chOff x="3160623" y="2847035"/>
              <a:chExt cx="2325777" cy="1236279"/>
            </a:xfrm>
          </p:grpSpPr>
          <p:pic>
            <p:nvPicPr>
              <p:cNvPr id="18" name="图片 8" descr="b506cb732b7894ede25ab2d1ffc8a38c"/>
              <p:cNvPicPr>
                <a:picLocks noChangeAspect="1"/>
              </p:cNvPicPr>
              <p:nvPr/>
            </p:nvPicPr>
            <p:blipFill>
              <a:blip r:embed="rId9"/>
              <a:srcRect l="8653" t="19200" r="9518" b="15402"/>
              <a:stretch>
                <a:fillRect/>
              </a:stretch>
            </p:blipFill>
            <p:spPr>
              <a:xfrm>
                <a:off x="3160623" y="2847035"/>
                <a:ext cx="2325777" cy="1236279"/>
              </a:xfrm>
              <a:prstGeom prst="rect">
                <a:avLst/>
              </a:prstGeom>
            </p:spPr>
          </p:pic>
          <p:sp>
            <p:nvSpPr>
              <p:cNvPr id="19" name="文本框 9"/>
              <p:cNvSpPr txBox="1"/>
              <p:nvPr/>
            </p:nvSpPr>
            <p:spPr>
              <a:xfrm>
                <a:off x="3269540" y="3181350"/>
                <a:ext cx="2140660" cy="669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 err="1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sương</a:t>
                </a:r>
                <a:r>
                  <a:rPr lang="en-US" altLang="zh-CN" sz="2800" b="1" dirty="0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r</a:t>
                </a:r>
                <a:r>
                  <a:rPr lang="el-GR" altLang="zh-CN" sz="2800" b="1" dirty="0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Π</a:t>
                </a:r>
                <a:endParaRPr lang="zh-CN" altLang="en-US" sz="2800" b="1" dirty="0">
                  <a:solidFill>
                    <a:srgbClr val="0000FF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17" name="图片 3" descr="a7ae80940d566a7f75b71fa4fa6f4ee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170198" y="2511046"/>
              <a:ext cx="1588520" cy="1188417"/>
            </a:xfrm>
            <a:prstGeom prst="rect">
              <a:avLst/>
            </a:prstGeom>
          </p:spPr>
        </p:pic>
      </p:grpSp>
      <p:grpSp>
        <p:nvGrpSpPr>
          <p:cNvPr id="20" name="Group 19"/>
          <p:cNvGrpSpPr/>
          <p:nvPr/>
        </p:nvGrpSpPr>
        <p:grpSpPr>
          <a:xfrm>
            <a:off x="4724400" y="860070"/>
            <a:ext cx="2834275" cy="1597937"/>
            <a:chOff x="2264035" y="1933579"/>
            <a:chExt cx="2834275" cy="1597937"/>
          </a:xfrm>
        </p:grpSpPr>
        <p:grpSp>
          <p:nvGrpSpPr>
            <p:cNvPr id="21" name="Group 20"/>
            <p:cNvGrpSpPr/>
            <p:nvPr/>
          </p:nvGrpSpPr>
          <p:grpSpPr>
            <a:xfrm>
              <a:off x="2264035" y="1933579"/>
              <a:ext cx="2590800" cy="1400171"/>
              <a:chOff x="3160623" y="2847035"/>
              <a:chExt cx="2590800" cy="1236279"/>
            </a:xfrm>
          </p:grpSpPr>
          <p:pic>
            <p:nvPicPr>
              <p:cNvPr id="23" name="图片 8" descr="b506cb732b7894ede25ab2d1ffc8a38c"/>
              <p:cNvPicPr>
                <a:picLocks noChangeAspect="1"/>
              </p:cNvPicPr>
              <p:nvPr/>
            </p:nvPicPr>
            <p:blipFill>
              <a:blip r:embed="rId9"/>
              <a:srcRect l="8653" t="19200" r="9518" b="15402"/>
              <a:stretch>
                <a:fillRect/>
              </a:stretch>
            </p:blipFill>
            <p:spPr>
              <a:xfrm>
                <a:off x="3160623" y="2847035"/>
                <a:ext cx="2590800" cy="1236279"/>
              </a:xfrm>
              <a:prstGeom prst="rect">
                <a:avLst/>
              </a:prstGeom>
            </p:spPr>
          </p:pic>
          <p:sp>
            <p:nvSpPr>
              <p:cNvPr id="24" name="文本框 9"/>
              <p:cNvSpPr txBox="1"/>
              <p:nvPr/>
            </p:nvSpPr>
            <p:spPr>
              <a:xfrm>
                <a:off x="3385693" y="3130467"/>
                <a:ext cx="2140660" cy="669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 err="1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cây</a:t>
                </a:r>
                <a:r>
                  <a:rPr lang="en-US" altLang="zh-CN" sz="2800" b="1" dirty="0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chuối</a:t>
                </a:r>
                <a:endParaRPr lang="zh-CN" altLang="en-US" sz="2800" b="1" dirty="0">
                  <a:solidFill>
                    <a:srgbClr val="0000FF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22" name="图片 3" descr="a7ae80940d566a7f75b71fa4fa6f4ee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09790" y="2343099"/>
              <a:ext cx="1588520" cy="1188417"/>
            </a:xfrm>
            <a:prstGeom prst="rect">
              <a:avLst/>
            </a:prstGeom>
          </p:spPr>
        </p:pic>
      </p:grpSp>
      <p:grpSp>
        <p:nvGrpSpPr>
          <p:cNvPr id="25" name="Group 24"/>
          <p:cNvGrpSpPr/>
          <p:nvPr/>
        </p:nvGrpSpPr>
        <p:grpSpPr>
          <a:xfrm>
            <a:off x="4480925" y="2691876"/>
            <a:ext cx="2834275" cy="1597937"/>
            <a:chOff x="2264035" y="1933579"/>
            <a:chExt cx="2834275" cy="1597937"/>
          </a:xfrm>
        </p:grpSpPr>
        <p:grpSp>
          <p:nvGrpSpPr>
            <p:cNvPr id="26" name="Group 25"/>
            <p:cNvGrpSpPr/>
            <p:nvPr/>
          </p:nvGrpSpPr>
          <p:grpSpPr>
            <a:xfrm>
              <a:off x="2264035" y="1933579"/>
              <a:ext cx="2590800" cy="1400171"/>
              <a:chOff x="3160623" y="2847035"/>
              <a:chExt cx="2590800" cy="1236279"/>
            </a:xfrm>
          </p:grpSpPr>
          <p:pic>
            <p:nvPicPr>
              <p:cNvPr id="28" name="图片 8" descr="b506cb732b7894ede25ab2d1ffc8a38c"/>
              <p:cNvPicPr>
                <a:picLocks noChangeAspect="1"/>
              </p:cNvPicPr>
              <p:nvPr/>
            </p:nvPicPr>
            <p:blipFill>
              <a:blip r:embed="rId9"/>
              <a:srcRect l="8653" t="19200" r="9518" b="15402"/>
              <a:stretch>
                <a:fillRect/>
              </a:stretch>
            </p:blipFill>
            <p:spPr>
              <a:xfrm>
                <a:off x="3160623" y="2847035"/>
                <a:ext cx="2590800" cy="1236279"/>
              </a:xfrm>
              <a:prstGeom prst="rect">
                <a:avLst/>
              </a:prstGeom>
            </p:spPr>
          </p:pic>
          <p:sp>
            <p:nvSpPr>
              <p:cNvPr id="29" name="文本框 9"/>
              <p:cNvSpPr txBox="1"/>
              <p:nvPr/>
            </p:nvSpPr>
            <p:spPr>
              <a:xfrm>
                <a:off x="3385693" y="3130467"/>
                <a:ext cx="2140660" cy="6694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en-US" altLang="zh-CN" sz="2800" b="1" dirty="0" err="1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ao</a:t>
                </a:r>
                <a:r>
                  <a:rPr lang="en-US" altLang="zh-CN" sz="2800" b="1" dirty="0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 </a:t>
                </a:r>
                <a:r>
                  <a:rPr lang="en-US" altLang="zh-CN" sz="2800" b="1" dirty="0" err="1">
                    <a:solidFill>
                      <a:srgbClr val="0000FF"/>
                    </a:solidFill>
                    <a:latin typeface="HP001 4 hàng" panose="020B0603050302020204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khuya</a:t>
                </a:r>
                <a:endParaRPr lang="zh-CN" altLang="en-US" sz="2800" b="1" dirty="0">
                  <a:solidFill>
                    <a:srgbClr val="0000FF"/>
                  </a:solidFill>
                  <a:latin typeface="HP001 4 hàng" panose="020B0603050302020204" pitchFamily="34" charset="0"/>
                  <a:ea typeface="Arial-Rounded" panose="020B0500000000000000" pitchFamily="34" charset="0"/>
                  <a:cs typeface="Arial-Rounded" panose="020B0500000000000000" pitchFamily="34" charset="0"/>
                </a:endParaRPr>
              </a:p>
            </p:txBody>
          </p:sp>
        </p:grpSp>
        <p:pic>
          <p:nvPicPr>
            <p:cNvPr id="27" name="图片 3" descr="a7ae80940d566a7f75b71fa4fa6f4ee0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509790" y="2343099"/>
              <a:ext cx="1588520" cy="11884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61341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1700" y="-1"/>
            <a:ext cx="9145700" cy="5143501"/>
          </a:xfrm>
          <a:prstGeom prst="rect">
            <a:avLst/>
          </a:prstGeom>
        </p:spPr>
      </p:pic>
      <p:sp>
        <p:nvSpPr>
          <p:cNvPr id="33" name="椭圆 32">
            <a:extLst>
              <a:ext uri="{FF2B5EF4-FFF2-40B4-BE49-F238E27FC236}">
                <a16:creationId xmlns:a16="http://schemas.microsoft.com/office/drawing/2014/main" id="{11FA995B-B424-4936-B76E-7C587F086546}"/>
              </a:ext>
            </a:extLst>
          </p:cNvPr>
          <p:cNvSpPr/>
          <p:nvPr/>
        </p:nvSpPr>
        <p:spPr>
          <a:xfrm>
            <a:off x="6693193" y="1390189"/>
            <a:ext cx="106999" cy="1069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srgbClr val="FFFFFF"/>
              </a:solidFill>
            </a:endParaRPr>
          </a:p>
        </p:txBody>
      </p:sp>
      <p:pic>
        <p:nvPicPr>
          <p:cNvPr id="127" name="Picture 2" descr="Happy Cute Little Kid Boy And Girl Go To School Royalty Free Cliparts,  Vectors, And Stock Illustration. Image 139341978.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52385" y1="44032" x2="53231" y2="82735"/>
                        <a14:foregroundMark x1="24692" y1="85632" x2="75692" y2="73581"/>
                        <a14:foregroundMark x1="35385" y1="69177" x2="35385" y2="75087"/>
                        <a14:foregroundMark x1="28923" y1="58169" x2="29615" y2="58980"/>
                        <a14:foregroundMark x1="29077" y1="55620" x2="30462" y2="57358"/>
                        <a14:foregroundMark x1="30769" y1="54809" x2="32538" y2="58401"/>
                        <a14:foregroundMark x1="35077" y1="51796" x2="32308" y2="59444"/>
                        <a14:foregroundMark x1="57000" y1="60718" x2="64462" y2="54577"/>
                        <a14:foregroundMark x1="82154" y1="11472" x2="82154" y2="25608"/>
                        <a14:foregroundMark x1="82846" y1="7184" x2="82846" y2="7184"/>
                        <a14:foregroundMark x1="86077" y1="8691" x2="86077" y2="8691"/>
                        <a14:foregroundMark x1="88308" y1="9502" x2="88308" y2="9502"/>
                        <a14:foregroundMark x1="90000" y1="13094" x2="90000" y2="13094"/>
                        <a14:foregroundMark x1="6154" y1="17381" x2="6154" y2="17381"/>
                        <a14:foregroundMark x1="22308" y1="16686" x2="22308" y2="16686"/>
                        <a14:foregroundMark x1="34692" y1="8922" x2="34692" y2="8922"/>
                        <a14:foregroundMark x1="64308" y1="9502" x2="64308" y2="9502"/>
                        <a14:foregroundMark x1="57846" y1="31286" x2="57846" y2="31286"/>
                        <a14:foregroundMark x1="29923" y1="42526" x2="29923" y2="42526"/>
                        <a14:foregroundMark x1="11385" y1="52839" x2="14769" y2="53534"/>
                        <a14:foregroundMark x1="87154" y1="49247" x2="87154" y2="49247"/>
                        <a14:foregroundMark x1="90385" y1="35110" x2="90385" y2="35110"/>
                        <a14:foregroundMark x1="10692" y1="35574" x2="10692" y2="35574"/>
                        <a14:foregroundMark x1="12077" y1="22248" x2="12077" y2="22248"/>
                        <a14:foregroundMark x1="17692" y1="30475" x2="17692" y2="30475"/>
                        <a14:foregroundMark x1="7154" y1="41715" x2="7154" y2="41715"/>
                        <a14:foregroundMark x1="80462" y1="7648" x2="80462" y2="7648"/>
                        <a14:foregroundMark x1="77769" y1="9733" x2="77769" y2="9733"/>
                        <a14:foregroundMark x1="76769" y1="13094" x2="76769" y2="13094"/>
                        <a14:foregroundMark x1="75538" y1="16338" x2="75538" y2="16338"/>
                        <a14:foregroundMark x1="75538" y1="21321" x2="75538" y2="21321"/>
                        <a14:foregroundMark x1="75385" y1="24565" x2="75385" y2="24565"/>
                        <a14:foregroundMark x1="78077" y1="27462" x2="78077" y2="27462"/>
                        <a14:foregroundMark x1="80154" y1="29780" x2="80154" y2="29780"/>
                        <a14:foregroundMark x1="83077" y1="30475" x2="83077" y2="30475"/>
                        <a14:foregroundMark x1="86077" y1="29780" x2="86077" y2="29780"/>
                        <a14:foregroundMark x1="87769" y1="27926" x2="87769" y2="27926"/>
                        <a14:foregroundMark x1="90000" y1="25145" x2="90000" y2="25145"/>
                        <a14:foregroundMark x1="90385" y1="21321" x2="90385" y2="21321"/>
                        <a14:foregroundMark x1="91000" y1="16338" x2="91000" y2="16338"/>
                        <a14:foregroundMark x1="5308" y1="56547" x2="8385" y2="58285"/>
                        <a14:foregroundMark x1="10769" y1="49363" x2="10769" y2="49363"/>
                        <a14:foregroundMark x1="14462" y1="47740" x2="14462" y2="47740"/>
                        <a14:foregroundMark x1="33923" y1="65238" x2="33538" y2="745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9843" y="311975"/>
            <a:ext cx="7071738" cy="4694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8" name="组合 23"/>
          <p:cNvGrpSpPr/>
          <p:nvPr/>
        </p:nvGrpSpPr>
        <p:grpSpPr>
          <a:xfrm>
            <a:off x="233951" y="520342"/>
            <a:ext cx="2922431" cy="1902853"/>
            <a:chOff x="1866512" y="1446509"/>
            <a:chExt cx="3271491" cy="2309600"/>
          </a:xfrm>
        </p:grpSpPr>
        <p:grpSp>
          <p:nvGrpSpPr>
            <p:cNvPr id="129" name="组合 24"/>
            <p:cNvGrpSpPr/>
            <p:nvPr/>
          </p:nvGrpSpPr>
          <p:grpSpPr>
            <a:xfrm>
              <a:off x="1866512" y="1446509"/>
              <a:ext cx="3271491" cy="2309600"/>
              <a:chOff x="3246438" y="1068388"/>
              <a:chExt cx="5711825" cy="4678363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131" name="Freeform 130"/>
              <p:cNvSpPr/>
              <p:nvPr/>
            </p:nvSpPr>
            <p:spPr bwMode="auto">
              <a:xfrm>
                <a:off x="3251201" y="3335338"/>
                <a:ext cx="1773238" cy="1609725"/>
              </a:xfrm>
              <a:custGeom>
                <a:avLst/>
                <a:gdLst>
                  <a:gd name="T0" fmla="*/ 1697 w 1708"/>
                  <a:gd name="T1" fmla="*/ 1365 h 1551"/>
                  <a:gd name="T2" fmla="*/ 1422 w 1708"/>
                  <a:gd name="T3" fmla="*/ 1470 h 1551"/>
                  <a:gd name="T4" fmla="*/ 1072 w 1708"/>
                  <a:gd name="T5" fmla="*/ 1471 h 1551"/>
                  <a:gd name="T6" fmla="*/ 478 w 1708"/>
                  <a:gd name="T7" fmla="*/ 1262 h 1551"/>
                  <a:gd name="T8" fmla="*/ 166 w 1708"/>
                  <a:gd name="T9" fmla="*/ 672 h 1551"/>
                  <a:gd name="T10" fmla="*/ 422 w 1708"/>
                  <a:gd name="T11" fmla="*/ 54 h 1551"/>
                  <a:gd name="T12" fmla="*/ 393 w 1708"/>
                  <a:gd name="T13" fmla="*/ 16 h 1551"/>
                  <a:gd name="T14" fmla="*/ 349 w 1708"/>
                  <a:gd name="T15" fmla="*/ 1214 h 1551"/>
                  <a:gd name="T16" fmla="*/ 906 w 1708"/>
                  <a:gd name="T17" fmla="*/ 1500 h 1551"/>
                  <a:gd name="T18" fmla="*/ 1579 w 1708"/>
                  <a:gd name="T19" fmla="*/ 1467 h 1551"/>
                  <a:gd name="T20" fmla="*/ 1704 w 1708"/>
                  <a:gd name="T21" fmla="*/ 1373 h 1551"/>
                  <a:gd name="T22" fmla="*/ 1697 w 1708"/>
                  <a:gd name="T23" fmla="*/ 1365 h 15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708" h="1551">
                    <a:moveTo>
                      <a:pt x="1697" y="1365"/>
                    </a:moveTo>
                    <a:cubicBezTo>
                      <a:pt x="1630" y="1437"/>
                      <a:pt x="1515" y="1458"/>
                      <a:pt x="1422" y="1470"/>
                    </a:cubicBezTo>
                    <a:cubicBezTo>
                      <a:pt x="1307" y="1486"/>
                      <a:pt x="1188" y="1481"/>
                      <a:pt x="1072" y="1471"/>
                    </a:cubicBezTo>
                    <a:cubicBezTo>
                      <a:pt x="854" y="1452"/>
                      <a:pt x="649" y="1407"/>
                      <a:pt x="478" y="1262"/>
                    </a:cubicBezTo>
                    <a:cubicBezTo>
                      <a:pt x="305" y="1115"/>
                      <a:pt x="190" y="898"/>
                      <a:pt x="166" y="672"/>
                    </a:cubicBezTo>
                    <a:cubicBezTo>
                      <a:pt x="142" y="434"/>
                      <a:pt x="242" y="210"/>
                      <a:pt x="422" y="54"/>
                    </a:cubicBezTo>
                    <a:cubicBezTo>
                      <a:pt x="442" y="36"/>
                      <a:pt x="414" y="0"/>
                      <a:pt x="393" y="16"/>
                    </a:cubicBezTo>
                    <a:cubicBezTo>
                      <a:pt x="0" y="317"/>
                      <a:pt x="41" y="866"/>
                      <a:pt x="349" y="1214"/>
                    </a:cubicBezTo>
                    <a:cubicBezTo>
                      <a:pt x="495" y="1380"/>
                      <a:pt x="690" y="1468"/>
                      <a:pt x="906" y="1500"/>
                    </a:cubicBezTo>
                    <a:cubicBezTo>
                      <a:pt x="1121" y="1532"/>
                      <a:pt x="1372" y="1551"/>
                      <a:pt x="1579" y="1467"/>
                    </a:cubicBezTo>
                    <a:cubicBezTo>
                      <a:pt x="1629" y="1447"/>
                      <a:pt x="1671" y="1415"/>
                      <a:pt x="1704" y="1373"/>
                    </a:cubicBezTo>
                    <a:cubicBezTo>
                      <a:pt x="1708" y="1368"/>
                      <a:pt x="1702" y="1361"/>
                      <a:pt x="1697" y="136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noProof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132" name="Freeform 131"/>
              <p:cNvSpPr/>
              <p:nvPr/>
            </p:nvSpPr>
            <p:spPr bwMode="auto">
              <a:xfrm>
                <a:off x="3246438" y="1457326"/>
                <a:ext cx="2112963" cy="1933575"/>
              </a:xfrm>
              <a:custGeom>
                <a:avLst/>
                <a:gdLst>
                  <a:gd name="T0" fmla="*/ 394 w 2035"/>
                  <a:gd name="T1" fmla="*/ 1839 h 1862"/>
                  <a:gd name="T2" fmla="*/ 299 w 2035"/>
                  <a:gd name="T3" fmla="*/ 1656 h 1862"/>
                  <a:gd name="T4" fmla="*/ 221 w 2035"/>
                  <a:gd name="T5" fmla="*/ 1452 h 1862"/>
                  <a:gd name="T6" fmla="*/ 241 w 2035"/>
                  <a:gd name="T7" fmla="*/ 997 h 1862"/>
                  <a:gd name="T8" fmla="*/ 650 w 2035"/>
                  <a:gd name="T9" fmla="*/ 365 h 1862"/>
                  <a:gd name="T10" fmla="*/ 1301 w 2035"/>
                  <a:gd name="T11" fmla="*/ 65 h 1862"/>
                  <a:gd name="T12" fmla="*/ 1991 w 2035"/>
                  <a:gd name="T13" fmla="*/ 323 h 1862"/>
                  <a:gd name="T14" fmla="*/ 2019 w 2035"/>
                  <a:gd name="T15" fmla="*/ 295 h 1862"/>
                  <a:gd name="T16" fmla="*/ 1371 w 2035"/>
                  <a:gd name="T17" fmla="*/ 0 h 1862"/>
                  <a:gd name="T18" fmla="*/ 709 w 2035"/>
                  <a:gd name="T19" fmla="*/ 241 h 1862"/>
                  <a:gd name="T20" fmla="*/ 226 w 2035"/>
                  <a:gd name="T21" fmla="*/ 1619 h 1862"/>
                  <a:gd name="T22" fmla="*/ 375 w 2035"/>
                  <a:gd name="T23" fmla="*/ 1851 h 1862"/>
                  <a:gd name="T24" fmla="*/ 394 w 2035"/>
                  <a:gd name="T25" fmla="*/ 1839 h 18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2035" h="1862">
                    <a:moveTo>
                      <a:pt x="394" y="1839"/>
                    </a:moveTo>
                    <a:cubicBezTo>
                      <a:pt x="360" y="1781"/>
                      <a:pt x="330" y="1716"/>
                      <a:pt x="299" y="1656"/>
                    </a:cubicBezTo>
                    <a:cubicBezTo>
                      <a:pt x="266" y="1591"/>
                      <a:pt x="240" y="1523"/>
                      <a:pt x="221" y="1452"/>
                    </a:cubicBezTo>
                    <a:cubicBezTo>
                      <a:pt x="181" y="1301"/>
                      <a:pt x="199" y="1146"/>
                      <a:pt x="241" y="997"/>
                    </a:cubicBezTo>
                    <a:cubicBezTo>
                      <a:pt x="310" y="752"/>
                      <a:pt x="461" y="533"/>
                      <a:pt x="650" y="365"/>
                    </a:cubicBezTo>
                    <a:cubicBezTo>
                      <a:pt x="830" y="204"/>
                      <a:pt x="1059" y="88"/>
                      <a:pt x="1301" y="65"/>
                    </a:cubicBezTo>
                    <a:cubicBezTo>
                      <a:pt x="1565" y="40"/>
                      <a:pt x="1795" y="154"/>
                      <a:pt x="1991" y="323"/>
                    </a:cubicBezTo>
                    <a:cubicBezTo>
                      <a:pt x="2010" y="340"/>
                      <a:pt x="2035" y="315"/>
                      <a:pt x="2019" y="295"/>
                    </a:cubicBezTo>
                    <a:cubicBezTo>
                      <a:pt x="1859" y="102"/>
                      <a:pt x="1621" y="0"/>
                      <a:pt x="1371" y="0"/>
                    </a:cubicBezTo>
                    <a:cubicBezTo>
                      <a:pt x="1131" y="0"/>
                      <a:pt x="899" y="101"/>
                      <a:pt x="709" y="241"/>
                    </a:cubicBezTo>
                    <a:cubicBezTo>
                      <a:pt x="298" y="545"/>
                      <a:pt x="0" y="1121"/>
                      <a:pt x="226" y="1619"/>
                    </a:cubicBezTo>
                    <a:cubicBezTo>
                      <a:pt x="266" y="1706"/>
                      <a:pt x="320" y="1775"/>
                      <a:pt x="375" y="1851"/>
                    </a:cubicBezTo>
                    <a:cubicBezTo>
                      <a:pt x="384" y="1862"/>
                      <a:pt x="402" y="1852"/>
                      <a:pt x="394" y="18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noProof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133" name="Freeform 132"/>
              <p:cNvSpPr/>
              <p:nvPr/>
            </p:nvSpPr>
            <p:spPr bwMode="auto">
              <a:xfrm>
                <a:off x="5292726" y="1068388"/>
                <a:ext cx="2541588" cy="1016000"/>
              </a:xfrm>
              <a:custGeom>
                <a:avLst/>
                <a:gdLst>
                  <a:gd name="T0" fmla="*/ 38 w 2447"/>
                  <a:gd name="T1" fmla="*/ 664 h 979"/>
                  <a:gd name="T2" fmla="*/ 1375 w 2447"/>
                  <a:gd name="T3" fmla="*/ 104 h 979"/>
                  <a:gd name="T4" fmla="*/ 2005 w 2447"/>
                  <a:gd name="T5" fmla="*/ 373 h 979"/>
                  <a:gd name="T6" fmla="*/ 2402 w 2447"/>
                  <a:gd name="T7" fmla="*/ 953 h 979"/>
                  <a:gd name="T8" fmla="*/ 2442 w 2447"/>
                  <a:gd name="T9" fmla="*/ 943 h 979"/>
                  <a:gd name="T10" fmla="*/ 1377 w 2447"/>
                  <a:gd name="T11" fmla="*/ 41 h 979"/>
                  <a:gd name="T12" fmla="*/ 622 w 2447"/>
                  <a:gd name="T13" fmla="*/ 99 h 979"/>
                  <a:gd name="T14" fmla="*/ 15 w 2447"/>
                  <a:gd name="T15" fmla="*/ 622 h 979"/>
                  <a:gd name="T16" fmla="*/ 6 w 2447"/>
                  <a:gd name="T17" fmla="*/ 656 h 979"/>
                  <a:gd name="T18" fmla="*/ 38 w 2447"/>
                  <a:gd name="T19" fmla="*/ 664 h 97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47" h="979">
                    <a:moveTo>
                      <a:pt x="38" y="664"/>
                    </a:moveTo>
                    <a:cubicBezTo>
                      <a:pt x="235" y="159"/>
                      <a:pt x="897" y="25"/>
                      <a:pt x="1375" y="104"/>
                    </a:cubicBezTo>
                    <a:cubicBezTo>
                      <a:pt x="1602" y="141"/>
                      <a:pt x="1823" y="231"/>
                      <a:pt x="2005" y="373"/>
                    </a:cubicBezTo>
                    <a:cubicBezTo>
                      <a:pt x="2195" y="521"/>
                      <a:pt x="2325" y="727"/>
                      <a:pt x="2402" y="953"/>
                    </a:cubicBezTo>
                    <a:cubicBezTo>
                      <a:pt x="2411" y="979"/>
                      <a:pt x="2447" y="968"/>
                      <a:pt x="2442" y="943"/>
                    </a:cubicBezTo>
                    <a:cubicBezTo>
                      <a:pt x="2340" y="436"/>
                      <a:pt x="1862" y="118"/>
                      <a:pt x="1377" y="41"/>
                    </a:cubicBezTo>
                    <a:cubicBezTo>
                      <a:pt x="1125" y="0"/>
                      <a:pt x="864" y="21"/>
                      <a:pt x="622" y="99"/>
                    </a:cubicBezTo>
                    <a:cubicBezTo>
                      <a:pt x="370" y="180"/>
                      <a:pt x="103" y="360"/>
                      <a:pt x="15" y="622"/>
                    </a:cubicBezTo>
                    <a:cubicBezTo>
                      <a:pt x="13" y="633"/>
                      <a:pt x="10" y="645"/>
                      <a:pt x="6" y="656"/>
                    </a:cubicBezTo>
                    <a:cubicBezTo>
                      <a:pt x="0" y="676"/>
                      <a:pt x="30" y="683"/>
                      <a:pt x="38" y="66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noProof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134" name="Freeform 133"/>
              <p:cNvSpPr/>
              <p:nvPr/>
            </p:nvSpPr>
            <p:spPr bwMode="auto">
              <a:xfrm>
                <a:off x="7777163" y="1998663"/>
                <a:ext cx="1181100" cy="2060575"/>
              </a:xfrm>
              <a:custGeom>
                <a:avLst/>
                <a:gdLst>
                  <a:gd name="T0" fmla="*/ 20 w 1137"/>
                  <a:gd name="T1" fmla="*/ 63 h 1984"/>
                  <a:gd name="T2" fmla="*/ 215 w 1137"/>
                  <a:gd name="T3" fmla="*/ 53 h 1984"/>
                  <a:gd name="T4" fmla="*/ 400 w 1137"/>
                  <a:gd name="T5" fmla="*/ 98 h 1984"/>
                  <a:gd name="T6" fmla="*/ 735 w 1137"/>
                  <a:gd name="T7" fmla="*/ 336 h 1984"/>
                  <a:gd name="T8" fmla="*/ 1044 w 1137"/>
                  <a:gd name="T9" fmla="*/ 988 h 1984"/>
                  <a:gd name="T10" fmla="*/ 897 w 1137"/>
                  <a:gd name="T11" fmla="*/ 1554 h 1984"/>
                  <a:gd name="T12" fmla="*/ 343 w 1137"/>
                  <a:gd name="T13" fmla="*/ 1942 h 1984"/>
                  <a:gd name="T14" fmla="*/ 358 w 1137"/>
                  <a:gd name="T15" fmla="*/ 1980 h 1984"/>
                  <a:gd name="T16" fmla="*/ 953 w 1137"/>
                  <a:gd name="T17" fmla="*/ 1587 h 1984"/>
                  <a:gd name="T18" fmla="*/ 1107 w 1137"/>
                  <a:gd name="T19" fmla="*/ 964 h 1984"/>
                  <a:gd name="T20" fmla="*/ 752 w 1137"/>
                  <a:gd name="T21" fmla="*/ 266 h 1984"/>
                  <a:gd name="T22" fmla="*/ 415 w 1137"/>
                  <a:gd name="T23" fmla="*/ 44 h 1984"/>
                  <a:gd name="T24" fmla="*/ 215 w 1137"/>
                  <a:gd name="T25" fmla="*/ 2 h 1984"/>
                  <a:gd name="T26" fmla="*/ 119 w 1137"/>
                  <a:gd name="T27" fmla="*/ 7 h 1984"/>
                  <a:gd name="T28" fmla="*/ 14 w 1137"/>
                  <a:gd name="T29" fmla="*/ 41 h 1984"/>
                  <a:gd name="T30" fmla="*/ 20 w 1137"/>
                  <a:gd name="T31" fmla="*/ 63 h 19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137" h="1984">
                    <a:moveTo>
                      <a:pt x="20" y="63"/>
                    </a:moveTo>
                    <a:cubicBezTo>
                      <a:pt x="80" y="48"/>
                      <a:pt x="154" y="49"/>
                      <a:pt x="215" y="53"/>
                    </a:cubicBezTo>
                    <a:cubicBezTo>
                      <a:pt x="278" y="57"/>
                      <a:pt x="341" y="76"/>
                      <a:pt x="400" y="98"/>
                    </a:cubicBezTo>
                    <a:cubicBezTo>
                      <a:pt x="528" y="148"/>
                      <a:pt x="641" y="238"/>
                      <a:pt x="735" y="336"/>
                    </a:cubicBezTo>
                    <a:cubicBezTo>
                      <a:pt x="900" y="510"/>
                      <a:pt x="1016" y="750"/>
                      <a:pt x="1044" y="988"/>
                    </a:cubicBezTo>
                    <a:cubicBezTo>
                      <a:pt x="1069" y="1190"/>
                      <a:pt x="1016" y="1389"/>
                      <a:pt x="897" y="1554"/>
                    </a:cubicBezTo>
                    <a:cubicBezTo>
                      <a:pt x="757" y="1747"/>
                      <a:pt x="548" y="1839"/>
                      <a:pt x="343" y="1942"/>
                    </a:cubicBezTo>
                    <a:cubicBezTo>
                      <a:pt x="321" y="1953"/>
                      <a:pt x="337" y="1984"/>
                      <a:pt x="358" y="1980"/>
                    </a:cubicBezTo>
                    <a:cubicBezTo>
                      <a:pt x="592" y="1933"/>
                      <a:pt x="812" y="1776"/>
                      <a:pt x="953" y="1587"/>
                    </a:cubicBezTo>
                    <a:cubicBezTo>
                      <a:pt x="1086" y="1410"/>
                      <a:pt x="1137" y="1182"/>
                      <a:pt x="1107" y="964"/>
                    </a:cubicBezTo>
                    <a:cubicBezTo>
                      <a:pt x="1071" y="703"/>
                      <a:pt x="938" y="452"/>
                      <a:pt x="752" y="266"/>
                    </a:cubicBezTo>
                    <a:cubicBezTo>
                      <a:pt x="656" y="170"/>
                      <a:pt x="542" y="93"/>
                      <a:pt x="415" y="44"/>
                    </a:cubicBezTo>
                    <a:cubicBezTo>
                      <a:pt x="351" y="19"/>
                      <a:pt x="283" y="6"/>
                      <a:pt x="215" y="2"/>
                    </a:cubicBezTo>
                    <a:cubicBezTo>
                      <a:pt x="183" y="0"/>
                      <a:pt x="150" y="2"/>
                      <a:pt x="119" y="7"/>
                    </a:cubicBezTo>
                    <a:cubicBezTo>
                      <a:pt x="78" y="13"/>
                      <a:pt x="52" y="27"/>
                      <a:pt x="14" y="41"/>
                    </a:cubicBezTo>
                    <a:cubicBezTo>
                      <a:pt x="0" y="46"/>
                      <a:pt x="6" y="66"/>
                      <a:pt x="20" y="6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noProof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135" name="Freeform 134"/>
              <p:cNvSpPr/>
              <p:nvPr/>
            </p:nvSpPr>
            <p:spPr bwMode="auto">
              <a:xfrm>
                <a:off x="7016751" y="4010026"/>
                <a:ext cx="1208088" cy="1095375"/>
              </a:xfrm>
              <a:custGeom>
                <a:avLst/>
                <a:gdLst>
                  <a:gd name="T0" fmla="*/ 1056 w 1164"/>
                  <a:gd name="T1" fmla="*/ 16 h 1055"/>
                  <a:gd name="T2" fmla="*/ 1085 w 1164"/>
                  <a:gd name="T3" fmla="*/ 64 h 1055"/>
                  <a:gd name="T4" fmla="*/ 1110 w 1164"/>
                  <a:gd name="T5" fmla="*/ 176 h 1055"/>
                  <a:gd name="T6" fmla="*/ 1081 w 1164"/>
                  <a:gd name="T7" fmla="*/ 362 h 1055"/>
                  <a:gd name="T8" fmla="*/ 828 w 1164"/>
                  <a:gd name="T9" fmla="*/ 714 h 1055"/>
                  <a:gd name="T10" fmla="*/ 30 w 1164"/>
                  <a:gd name="T11" fmla="*/ 996 h 1055"/>
                  <a:gd name="T12" fmla="*/ 30 w 1164"/>
                  <a:gd name="T13" fmla="*/ 1042 h 1055"/>
                  <a:gd name="T14" fmla="*/ 893 w 1164"/>
                  <a:gd name="T15" fmla="*/ 736 h 1055"/>
                  <a:gd name="T16" fmla="*/ 1143 w 1164"/>
                  <a:gd name="T17" fmla="*/ 346 h 1055"/>
                  <a:gd name="T18" fmla="*/ 1154 w 1164"/>
                  <a:gd name="T19" fmla="*/ 140 h 1055"/>
                  <a:gd name="T20" fmla="*/ 1121 w 1164"/>
                  <a:gd name="T21" fmla="*/ 43 h 1055"/>
                  <a:gd name="T22" fmla="*/ 1066 w 1164"/>
                  <a:gd name="T23" fmla="*/ 4 h 1055"/>
                  <a:gd name="T24" fmla="*/ 1056 w 1164"/>
                  <a:gd name="T25" fmla="*/ 16 h 10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164" h="1055">
                    <a:moveTo>
                      <a:pt x="1056" y="16"/>
                    </a:moveTo>
                    <a:cubicBezTo>
                      <a:pt x="1068" y="25"/>
                      <a:pt x="1078" y="52"/>
                      <a:pt x="1085" y="64"/>
                    </a:cubicBezTo>
                    <a:cubicBezTo>
                      <a:pt x="1104" y="97"/>
                      <a:pt x="1108" y="139"/>
                      <a:pt x="1110" y="176"/>
                    </a:cubicBezTo>
                    <a:cubicBezTo>
                      <a:pt x="1115" y="240"/>
                      <a:pt x="1103" y="302"/>
                      <a:pt x="1081" y="362"/>
                    </a:cubicBezTo>
                    <a:cubicBezTo>
                      <a:pt x="1032" y="501"/>
                      <a:pt x="939" y="620"/>
                      <a:pt x="828" y="714"/>
                    </a:cubicBezTo>
                    <a:cubicBezTo>
                      <a:pt x="609" y="901"/>
                      <a:pt x="312" y="981"/>
                      <a:pt x="30" y="996"/>
                    </a:cubicBezTo>
                    <a:cubicBezTo>
                      <a:pt x="0" y="998"/>
                      <a:pt x="0" y="1041"/>
                      <a:pt x="30" y="1042"/>
                    </a:cubicBezTo>
                    <a:cubicBezTo>
                      <a:pt x="339" y="1055"/>
                      <a:pt x="661" y="941"/>
                      <a:pt x="893" y="736"/>
                    </a:cubicBezTo>
                    <a:cubicBezTo>
                      <a:pt x="1011" y="632"/>
                      <a:pt x="1097" y="496"/>
                      <a:pt x="1143" y="346"/>
                    </a:cubicBezTo>
                    <a:cubicBezTo>
                      <a:pt x="1163" y="279"/>
                      <a:pt x="1164" y="208"/>
                      <a:pt x="1154" y="140"/>
                    </a:cubicBezTo>
                    <a:cubicBezTo>
                      <a:pt x="1150" y="106"/>
                      <a:pt x="1138" y="73"/>
                      <a:pt x="1121" y="43"/>
                    </a:cubicBezTo>
                    <a:cubicBezTo>
                      <a:pt x="1105" y="16"/>
                      <a:pt x="1089" y="17"/>
                      <a:pt x="1066" y="4"/>
                    </a:cubicBezTo>
                    <a:cubicBezTo>
                      <a:pt x="1058" y="0"/>
                      <a:pt x="1049" y="11"/>
                      <a:pt x="1056" y="1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noProof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136" name="Freeform 135"/>
              <p:cNvSpPr/>
              <p:nvPr/>
            </p:nvSpPr>
            <p:spPr bwMode="auto">
              <a:xfrm>
                <a:off x="4975226" y="4775201"/>
                <a:ext cx="1274763" cy="733425"/>
              </a:xfrm>
              <a:custGeom>
                <a:avLst/>
                <a:gdLst>
                  <a:gd name="T0" fmla="*/ 28 w 1229"/>
                  <a:gd name="T1" fmla="*/ 8 h 706"/>
                  <a:gd name="T2" fmla="*/ 139 w 1229"/>
                  <a:gd name="T3" fmla="*/ 371 h 706"/>
                  <a:gd name="T4" fmla="*/ 420 w 1229"/>
                  <a:gd name="T5" fmla="*/ 595 h 706"/>
                  <a:gd name="T6" fmla="*/ 1199 w 1229"/>
                  <a:gd name="T7" fmla="*/ 617 h 706"/>
                  <a:gd name="T8" fmla="*/ 1186 w 1229"/>
                  <a:gd name="T9" fmla="*/ 571 h 706"/>
                  <a:gd name="T10" fmla="*/ 469 w 1229"/>
                  <a:gd name="T11" fmla="*/ 549 h 706"/>
                  <a:gd name="T12" fmla="*/ 191 w 1229"/>
                  <a:gd name="T13" fmla="*/ 341 h 706"/>
                  <a:gd name="T14" fmla="*/ 105 w 1229"/>
                  <a:gd name="T15" fmla="*/ 187 h 706"/>
                  <a:gd name="T16" fmla="*/ 43 w 1229"/>
                  <a:gd name="T17" fmla="*/ 7 h 706"/>
                  <a:gd name="T18" fmla="*/ 28 w 1229"/>
                  <a:gd name="T19" fmla="*/ 8 h 7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29" h="706">
                    <a:moveTo>
                      <a:pt x="28" y="8"/>
                    </a:moveTo>
                    <a:cubicBezTo>
                      <a:pt x="0" y="129"/>
                      <a:pt x="72" y="275"/>
                      <a:pt x="139" y="371"/>
                    </a:cubicBezTo>
                    <a:cubicBezTo>
                      <a:pt x="210" y="470"/>
                      <a:pt x="310" y="545"/>
                      <a:pt x="420" y="595"/>
                    </a:cubicBezTo>
                    <a:cubicBezTo>
                      <a:pt x="664" y="706"/>
                      <a:pt x="948" y="698"/>
                      <a:pt x="1199" y="617"/>
                    </a:cubicBezTo>
                    <a:cubicBezTo>
                      <a:pt x="1229" y="608"/>
                      <a:pt x="1217" y="563"/>
                      <a:pt x="1186" y="571"/>
                    </a:cubicBezTo>
                    <a:cubicBezTo>
                      <a:pt x="954" y="630"/>
                      <a:pt x="695" y="637"/>
                      <a:pt x="469" y="549"/>
                    </a:cubicBezTo>
                    <a:cubicBezTo>
                      <a:pt x="360" y="506"/>
                      <a:pt x="262" y="433"/>
                      <a:pt x="191" y="341"/>
                    </a:cubicBezTo>
                    <a:cubicBezTo>
                      <a:pt x="155" y="294"/>
                      <a:pt x="127" y="241"/>
                      <a:pt x="105" y="187"/>
                    </a:cubicBezTo>
                    <a:cubicBezTo>
                      <a:pt x="81" y="128"/>
                      <a:pt x="72" y="63"/>
                      <a:pt x="43" y="7"/>
                    </a:cubicBezTo>
                    <a:cubicBezTo>
                      <a:pt x="40" y="0"/>
                      <a:pt x="30" y="2"/>
                      <a:pt x="28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noProof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sp>
            <p:nvSpPr>
              <p:cNvPr id="137" name="Freeform 136"/>
              <p:cNvSpPr/>
              <p:nvPr/>
            </p:nvSpPr>
            <p:spPr bwMode="auto">
              <a:xfrm>
                <a:off x="6203951" y="5040313"/>
                <a:ext cx="1285875" cy="706438"/>
              </a:xfrm>
              <a:custGeom>
                <a:avLst/>
                <a:gdLst>
                  <a:gd name="T0" fmla="*/ 9 w 1238"/>
                  <a:gd name="T1" fmla="*/ 343 h 681"/>
                  <a:gd name="T2" fmla="*/ 575 w 1238"/>
                  <a:gd name="T3" fmla="*/ 605 h 681"/>
                  <a:gd name="T4" fmla="*/ 1222 w 1238"/>
                  <a:gd name="T5" fmla="*/ 529 h 681"/>
                  <a:gd name="T6" fmla="*/ 1222 w 1238"/>
                  <a:gd name="T7" fmla="*/ 485 h 681"/>
                  <a:gd name="T8" fmla="*/ 968 w 1238"/>
                  <a:gd name="T9" fmla="*/ 314 h 681"/>
                  <a:gd name="T10" fmla="*/ 825 w 1238"/>
                  <a:gd name="T11" fmla="*/ 32 h 681"/>
                  <a:gd name="T12" fmla="*/ 776 w 1238"/>
                  <a:gd name="T13" fmla="*/ 46 h 681"/>
                  <a:gd name="T14" fmla="*/ 921 w 1238"/>
                  <a:gd name="T15" fmla="*/ 340 h 681"/>
                  <a:gd name="T16" fmla="*/ 1196 w 1238"/>
                  <a:gd name="T17" fmla="*/ 529 h 681"/>
                  <a:gd name="T18" fmla="*/ 1196 w 1238"/>
                  <a:gd name="T19" fmla="*/ 485 h 681"/>
                  <a:gd name="T20" fmla="*/ 23 w 1238"/>
                  <a:gd name="T21" fmla="*/ 324 h 681"/>
                  <a:gd name="T22" fmla="*/ 9 w 1238"/>
                  <a:gd name="T23" fmla="*/ 343 h 6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238" h="681">
                    <a:moveTo>
                      <a:pt x="9" y="343"/>
                    </a:moveTo>
                    <a:cubicBezTo>
                      <a:pt x="152" y="493"/>
                      <a:pt x="376" y="569"/>
                      <a:pt x="575" y="605"/>
                    </a:cubicBezTo>
                    <a:cubicBezTo>
                      <a:pt x="792" y="644"/>
                      <a:pt x="1024" y="631"/>
                      <a:pt x="1222" y="529"/>
                    </a:cubicBezTo>
                    <a:cubicBezTo>
                      <a:pt x="1238" y="520"/>
                      <a:pt x="1238" y="494"/>
                      <a:pt x="1222" y="485"/>
                    </a:cubicBezTo>
                    <a:cubicBezTo>
                      <a:pt x="1131" y="437"/>
                      <a:pt x="1041" y="387"/>
                      <a:pt x="968" y="314"/>
                    </a:cubicBezTo>
                    <a:cubicBezTo>
                      <a:pt x="889" y="238"/>
                      <a:pt x="847" y="138"/>
                      <a:pt x="825" y="32"/>
                    </a:cubicBezTo>
                    <a:cubicBezTo>
                      <a:pt x="819" y="0"/>
                      <a:pt x="770" y="14"/>
                      <a:pt x="776" y="46"/>
                    </a:cubicBezTo>
                    <a:cubicBezTo>
                      <a:pt x="799" y="157"/>
                      <a:pt x="844" y="256"/>
                      <a:pt x="921" y="340"/>
                    </a:cubicBezTo>
                    <a:cubicBezTo>
                      <a:pt x="997" y="422"/>
                      <a:pt x="1098" y="479"/>
                      <a:pt x="1196" y="529"/>
                    </a:cubicBezTo>
                    <a:cubicBezTo>
                      <a:pt x="1196" y="514"/>
                      <a:pt x="1196" y="500"/>
                      <a:pt x="1196" y="485"/>
                    </a:cubicBezTo>
                    <a:cubicBezTo>
                      <a:pt x="821" y="681"/>
                      <a:pt x="352" y="551"/>
                      <a:pt x="23" y="324"/>
                    </a:cubicBezTo>
                    <a:cubicBezTo>
                      <a:pt x="12" y="316"/>
                      <a:pt x="0" y="333"/>
                      <a:pt x="9" y="34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zh-CN" altLang="en-US" noProof="1">
                  <a:solidFill>
                    <a:srgbClr val="0000FF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endParaRPr>
              </a:p>
            </p:txBody>
          </p:sp>
          <p:grpSp>
            <p:nvGrpSpPr>
              <p:cNvPr id="138" name="组合 33"/>
              <p:cNvGrpSpPr/>
              <p:nvPr/>
            </p:nvGrpSpPr>
            <p:grpSpPr>
              <a:xfrm>
                <a:off x="3517901" y="1225551"/>
                <a:ext cx="5260975" cy="4090987"/>
                <a:chOff x="3517901" y="1225551"/>
                <a:chExt cx="5260975" cy="4090987"/>
              </a:xfrm>
              <a:grpFill/>
            </p:grpSpPr>
            <p:sp>
              <p:nvSpPr>
                <p:cNvPr id="139" name="Freeform 12"/>
                <p:cNvSpPr/>
                <p:nvPr/>
              </p:nvSpPr>
              <p:spPr bwMode="auto">
                <a:xfrm>
                  <a:off x="7805738" y="2135188"/>
                  <a:ext cx="109538" cy="38100"/>
                </a:xfrm>
                <a:custGeom>
                  <a:avLst/>
                  <a:gdLst>
                    <a:gd name="T0" fmla="*/ 6 w 106"/>
                    <a:gd name="T1" fmla="*/ 35 h 37"/>
                    <a:gd name="T2" fmla="*/ 45 w 106"/>
                    <a:gd name="T3" fmla="*/ 33 h 37"/>
                    <a:gd name="T4" fmla="*/ 97 w 106"/>
                    <a:gd name="T5" fmla="*/ 22 h 37"/>
                    <a:gd name="T6" fmla="*/ 97 w 106"/>
                    <a:gd name="T7" fmla="*/ 6 h 37"/>
                    <a:gd name="T8" fmla="*/ 52 w 106"/>
                    <a:gd name="T9" fmla="*/ 6 h 37"/>
                    <a:gd name="T10" fmla="*/ 4 w 106"/>
                    <a:gd name="T11" fmla="*/ 24 h 37"/>
                    <a:gd name="T12" fmla="*/ 6 w 106"/>
                    <a:gd name="T13" fmla="*/ 35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106" h="37">
                      <a:moveTo>
                        <a:pt x="6" y="35"/>
                      </a:moveTo>
                      <a:cubicBezTo>
                        <a:pt x="20" y="37"/>
                        <a:pt x="32" y="35"/>
                        <a:pt x="45" y="33"/>
                      </a:cubicBezTo>
                      <a:cubicBezTo>
                        <a:pt x="63" y="30"/>
                        <a:pt x="80" y="29"/>
                        <a:pt x="97" y="22"/>
                      </a:cubicBezTo>
                      <a:cubicBezTo>
                        <a:pt x="105" y="19"/>
                        <a:pt x="106" y="9"/>
                        <a:pt x="97" y="6"/>
                      </a:cubicBezTo>
                      <a:cubicBezTo>
                        <a:pt x="81" y="0"/>
                        <a:pt x="68" y="2"/>
                        <a:pt x="52" y="6"/>
                      </a:cubicBezTo>
                      <a:cubicBezTo>
                        <a:pt x="34" y="9"/>
                        <a:pt x="17" y="13"/>
                        <a:pt x="4" y="24"/>
                      </a:cubicBezTo>
                      <a:cubicBezTo>
                        <a:pt x="0" y="27"/>
                        <a:pt x="2" y="34"/>
                        <a:pt x="6" y="3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0" name="Freeform 13"/>
                <p:cNvSpPr/>
                <p:nvPr/>
              </p:nvSpPr>
              <p:spPr bwMode="auto">
                <a:xfrm>
                  <a:off x="8018463" y="2144713"/>
                  <a:ext cx="92075" cy="34925"/>
                </a:xfrm>
                <a:custGeom>
                  <a:avLst/>
                  <a:gdLst>
                    <a:gd name="T0" fmla="*/ 4 w 89"/>
                    <a:gd name="T1" fmla="*/ 9 h 35"/>
                    <a:gd name="T2" fmla="*/ 79 w 89"/>
                    <a:gd name="T3" fmla="*/ 34 h 35"/>
                    <a:gd name="T4" fmla="*/ 83 w 89"/>
                    <a:gd name="T5" fmla="*/ 20 h 35"/>
                    <a:gd name="T6" fmla="*/ 7 w 89"/>
                    <a:gd name="T7" fmla="*/ 0 h 35"/>
                    <a:gd name="T8" fmla="*/ 4 w 89"/>
                    <a:gd name="T9" fmla="*/ 9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9" h="35">
                      <a:moveTo>
                        <a:pt x="4" y="9"/>
                      </a:moveTo>
                      <a:cubicBezTo>
                        <a:pt x="28" y="23"/>
                        <a:pt x="52" y="31"/>
                        <a:pt x="79" y="34"/>
                      </a:cubicBezTo>
                      <a:cubicBezTo>
                        <a:pt x="87" y="35"/>
                        <a:pt x="89" y="24"/>
                        <a:pt x="83" y="20"/>
                      </a:cubicBezTo>
                      <a:cubicBezTo>
                        <a:pt x="59" y="6"/>
                        <a:pt x="34" y="3"/>
                        <a:pt x="7" y="0"/>
                      </a:cubicBezTo>
                      <a:cubicBezTo>
                        <a:pt x="2" y="0"/>
                        <a:pt x="0" y="7"/>
                        <a:pt x="4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1" name="Freeform 14"/>
                <p:cNvSpPr/>
                <p:nvPr/>
              </p:nvSpPr>
              <p:spPr bwMode="auto">
                <a:xfrm>
                  <a:off x="8228013" y="2225676"/>
                  <a:ext cx="107950" cy="61913"/>
                </a:xfrm>
                <a:custGeom>
                  <a:avLst/>
                  <a:gdLst>
                    <a:gd name="T0" fmla="*/ 6 w 105"/>
                    <a:gd name="T1" fmla="*/ 10 h 59"/>
                    <a:gd name="T2" fmla="*/ 91 w 105"/>
                    <a:gd name="T3" fmla="*/ 55 h 59"/>
                    <a:gd name="T4" fmla="*/ 99 w 105"/>
                    <a:gd name="T5" fmla="*/ 44 h 59"/>
                    <a:gd name="T6" fmla="*/ 9 w 105"/>
                    <a:gd name="T7" fmla="*/ 1 h 59"/>
                    <a:gd name="T8" fmla="*/ 6 w 105"/>
                    <a:gd name="T9" fmla="*/ 10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59">
                      <a:moveTo>
                        <a:pt x="6" y="10"/>
                      </a:moveTo>
                      <a:cubicBezTo>
                        <a:pt x="35" y="21"/>
                        <a:pt x="64" y="39"/>
                        <a:pt x="91" y="55"/>
                      </a:cubicBezTo>
                      <a:cubicBezTo>
                        <a:pt x="97" y="59"/>
                        <a:pt x="105" y="49"/>
                        <a:pt x="99" y="44"/>
                      </a:cubicBezTo>
                      <a:cubicBezTo>
                        <a:pt x="72" y="20"/>
                        <a:pt x="44" y="7"/>
                        <a:pt x="9" y="1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2" name="Freeform 15"/>
                <p:cNvSpPr/>
                <p:nvPr/>
              </p:nvSpPr>
              <p:spPr bwMode="auto">
                <a:xfrm>
                  <a:off x="8421688" y="2389188"/>
                  <a:ext cx="77788" cy="84138"/>
                </a:xfrm>
                <a:custGeom>
                  <a:avLst/>
                  <a:gdLst>
                    <a:gd name="T0" fmla="*/ 1 w 75"/>
                    <a:gd name="T1" fmla="*/ 1 h 81"/>
                    <a:gd name="T2" fmla="*/ 14 w 75"/>
                    <a:gd name="T3" fmla="*/ 20 h 81"/>
                    <a:gd name="T4" fmla="*/ 31 w 75"/>
                    <a:gd name="T5" fmla="*/ 42 h 81"/>
                    <a:gd name="T6" fmla="*/ 62 w 75"/>
                    <a:gd name="T7" fmla="*/ 77 h 81"/>
                    <a:gd name="T8" fmla="*/ 72 w 75"/>
                    <a:gd name="T9" fmla="*/ 71 h 81"/>
                    <a:gd name="T10" fmla="*/ 45 w 75"/>
                    <a:gd name="T11" fmla="*/ 35 h 81"/>
                    <a:gd name="T12" fmla="*/ 24 w 75"/>
                    <a:gd name="T13" fmla="*/ 16 h 81"/>
                    <a:gd name="T14" fmla="*/ 2 w 75"/>
                    <a:gd name="T15" fmla="*/ 0 h 81"/>
                    <a:gd name="T16" fmla="*/ 1 w 75"/>
                    <a:gd name="T17" fmla="*/ 1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75" h="81">
                      <a:moveTo>
                        <a:pt x="1" y="1"/>
                      </a:moveTo>
                      <a:cubicBezTo>
                        <a:pt x="6" y="6"/>
                        <a:pt x="9" y="14"/>
                        <a:pt x="14" y="20"/>
                      </a:cubicBezTo>
                      <a:cubicBezTo>
                        <a:pt x="19" y="27"/>
                        <a:pt x="25" y="35"/>
                        <a:pt x="31" y="42"/>
                      </a:cubicBezTo>
                      <a:cubicBezTo>
                        <a:pt x="41" y="54"/>
                        <a:pt x="51" y="66"/>
                        <a:pt x="62" y="77"/>
                      </a:cubicBezTo>
                      <a:cubicBezTo>
                        <a:pt x="66" y="81"/>
                        <a:pt x="75" y="77"/>
                        <a:pt x="72" y="71"/>
                      </a:cubicBezTo>
                      <a:cubicBezTo>
                        <a:pt x="66" y="57"/>
                        <a:pt x="57" y="46"/>
                        <a:pt x="45" y="35"/>
                      </a:cubicBezTo>
                      <a:cubicBezTo>
                        <a:pt x="38" y="28"/>
                        <a:pt x="31" y="22"/>
                        <a:pt x="24" y="16"/>
                      </a:cubicBezTo>
                      <a:cubicBezTo>
                        <a:pt x="17" y="10"/>
                        <a:pt x="8" y="6"/>
                        <a:pt x="2" y="0"/>
                      </a:cubicBezTo>
                      <a:cubicBezTo>
                        <a:pt x="1" y="0"/>
                        <a:pt x="0" y="0"/>
                        <a:pt x="1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3" name="Freeform 16"/>
                <p:cNvSpPr/>
                <p:nvPr/>
              </p:nvSpPr>
              <p:spPr bwMode="auto">
                <a:xfrm>
                  <a:off x="8572501" y="2570163"/>
                  <a:ext cx="60325" cy="90488"/>
                </a:xfrm>
                <a:custGeom>
                  <a:avLst/>
                  <a:gdLst>
                    <a:gd name="T0" fmla="*/ 3 w 57"/>
                    <a:gd name="T1" fmla="*/ 10 h 88"/>
                    <a:gd name="T2" fmla="*/ 47 w 57"/>
                    <a:gd name="T3" fmla="*/ 83 h 88"/>
                    <a:gd name="T4" fmla="*/ 55 w 57"/>
                    <a:gd name="T5" fmla="*/ 77 h 88"/>
                    <a:gd name="T6" fmla="*/ 11 w 57"/>
                    <a:gd name="T7" fmla="*/ 5 h 88"/>
                    <a:gd name="T8" fmla="*/ 3 w 57"/>
                    <a:gd name="T9" fmla="*/ 10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7" h="88">
                      <a:moveTo>
                        <a:pt x="3" y="10"/>
                      </a:moveTo>
                      <a:cubicBezTo>
                        <a:pt x="17" y="35"/>
                        <a:pt x="27" y="63"/>
                        <a:pt x="47" y="83"/>
                      </a:cubicBezTo>
                      <a:cubicBezTo>
                        <a:pt x="51" y="88"/>
                        <a:pt x="57" y="82"/>
                        <a:pt x="55" y="77"/>
                      </a:cubicBezTo>
                      <a:cubicBezTo>
                        <a:pt x="44" y="51"/>
                        <a:pt x="28" y="27"/>
                        <a:pt x="11" y="5"/>
                      </a:cubicBezTo>
                      <a:cubicBezTo>
                        <a:pt x="8" y="0"/>
                        <a:pt x="0" y="4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4" name="Freeform 17"/>
                <p:cNvSpPr/>
                <p:nvPr/>
              </p:nvSpPr>
              <p:spPr bwMode="auto">
                <a:xfrm>
                  <a:off x="8664576" y="2767013"/>
                  <a:ext cx="42863" cy="88900"/>
                </a:xfrm>
                <a:custGeom>
                  <a:avLst/>
                  <a:gdLst>
                    <a:gd name="T0" fmla="*/ 3 w 41"/>
                    <a:gd name="T1" fmla="*/ 7 h 86"/>
                    <a:gd name="T2" fmla="*/ 30 w 41"/>
                    <a:gd name="T3" fmla="*/ 79 h 86"/>
                    <a:gd name="T4" fmla="*/ 40 w 41"/>
                    <a:gd name="T5" fmla="*/ 76 h 86"/>
                    <a:gd name="T6" fmla="*/ 9 w 41"/>
                    <a:gd name="T7" fmla="*/ 4 h 86"/>
                    <a:gd name="T8" fmla="*/ 3 w 41"/>
                    <a:gd name="T9" fmla="*/ 7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1" h="86">
                      <a:moveTo>
                        <a:pt x="3" y="7"/>
                      </a:moveTo>
                      <a:cubicBezTo>
                        <a:pt x="16" y="29"/>
                        <a:pt x="21" y="56"/>
                        <a:pt x="30" y="79"/>
                      </a:cubicBezTo>
                      <a:cubicBezTo>
                        <a:pt x="32" y="86"/>
                        <a:pt x="41" y="83"/>
                        <a:pt x="40" y="76"/>
                      </a:cubicBezTo>
                      <a:cubicBezTo>
                        <a:pt x="36" y="48"/>
                        <a:pt x="25" y="27"/>
                        <a:pt x="9" y="4"/>
                      </a:cubicBezTo>
                      <a:cubicBezTo>
                        <a:pt x="7" y="0"/>
                        <a:pt x="0" y="3"/>
                        <a:pt x="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5" name="Freeform 18"/>
                <p:cNvSpPr/>
                <p:nvPr/>
              </p:nvSpPr>
              <p:spPr bwMode="auto">
                <a:xfrm>
                  <a:off x="8740776" y="2992438"/>
                  <a:ext cx="26988" cy="107950"/>
                </a:xfrm>
                <a:custGeom>
                  <a:avLst/>
                  <a:gdLst>
                    <a:gd name="T0" fmla="*/ 2 w 27"/>
                    <a:gd name="T1" fmla="*/ 7 h 104"/>
                    <a:gd name="T2" fmla="*/ 17 w 27"/>
                    <a:gd name="T3" fmla="*/ 100 h 104"/>
                    <a:gd name="T4" fmla="*/ 23 w 27"/>
                    <a:gd name="T5" fmla="*/ 100 h 104"/>
                    <a:gd name="T6" fmla="*/ 9 w 27"/>
                    <a:gd name="T7" fmla="*/ 4 h 104"/>
                    <a:gd name="T8" fmla="*/ 2 w 27"/>
                    <a:gd name="T9" fmla="*/ 7 h 1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104">
                      <a:moveTo>
                        <a:pt x="2" y="7"/>
                      </a:moveTo>
                      <a:cubicBezTo>
                        <a:pt x="14" y="36"/>
                        <a:pt x="13" y="68"/>
                        <a:pt x="17" y="100"/>
                      </a:cubicBezTo>
                      <a:cubicBezTo>
                        <a:pt x="17" y="104"/>
                        <a:pt x="23" y="104"/>
                        <a:pt x="23" y="100"/>
                      </a:cubicBezTo>
                      <a:cubicBezTo>
                        <a:pt x="27" y="67"/>
                        <a:pt x="24" y="33"/>
                        <a:pt x="9" y="4"/>
                      </a:cubicBezTo>
                      <a:cubicBezTo>
                        <a:pt x="7" y="0"/>
                        <a:pt x="0" y="3"/>
                        <a:pt x="2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6" name="Freeform 19"/>
                <p:cNvSpPr/>
                <p:nvPr/>
              </p:nvSpPr>
              <p:spPr bwMode="auto">
                <a:xfrm>
                  <a:off x="8753476" y="3206751"/>
                  <a:ext cx="25400" cy="80963"/>
                </a:xfrm>
                <a:custGeom>
                  <a:avLst/>
                  <a:gdLst>
                    <a:gd name="T0" fmla="*/ 13 w 24"/>
                    <a:gd name="T1" fmla="*/ 2 h 78"/>
                    <a:gd name="T2" fmla="*/ 4 w 24"/>
                    <a:gd name="T3" fmla="*/ 32 h 78"/>
                    <a:gd name="T4" fmla="*/ 2 w 24"/>
                    <a:gd name="T5" fmla="*/ 46 h 78"/>
                    <a:gd name="T6" fmla="*/ 0 w 24"/>
                    <a:gd name="T7" fmla="*/ 66 h 78"/>
                    <a:gd name="T8" fmla="*/ 13 w 24"/>
                    <a:gd name="T9" fmla="*/ 71 h 78"/>
                    <a:gd name="T10" fmla="*/ 23 w 24"/>
                    <a:gd name="T11" fmla="*/ 39 h 78"/>
                    <a:gd name="T12" fmla="*/ 15 w 24"/>
                    <a:gd name="T13" fmla="*/ 2 h 78"/>
                    <a:gd name="T14" fmla="*/ 13 w 24"/>
                    <a:gd name="T15" fmla="*/ 2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24" h="78">
                      <a:moveTo>
                        <a:pt x="13" y="2"/>
                      </a:moveTo>
                      <a:cubicBezTo>
                        <a:pt x="9" y="12"/>
                        <a:pt x="6" y="21"/>
                        <a:pt x="4" y="32"/>
                      </a:cubicBezTo>
                      <a:cubicBezTo>
                        <a:pt x="3" y="37"/>
                        <a:pt x="2" y="41"/>
                        <a:pt x="2" y="46"/>
                      </a:cubicBezTo>
                      <a:cubicBezTo>
                        <a:pt x="1" y="53"/>
                        <a:pt x="1" y="59"/>
                        <a:pt x="0" y="66"/>
                      </a:cubicBezTo>
                      <a:cubicBezTo>
                        <a:pt x="0" y="72"/>
                        <a:pt x="9" y="78"/>
                        <a:pt x="13" y="71"/>
                      </a:cubicBezTo>
                      <a:cubicBezTo>
                        <a:pt x="18" y="60"/>
                        <a:pt x="21" y="52"/>
                        <a:pt x="23" y="39"/>
                      </a:cubicBezTo>
                      <a:cubicBezTo>
                        <a:pt x="24" y="25"/>
                        <a:pt x="20" y="15"/>
                        <a:pt x="15" y="2"/>
                      </a:cubicBezTo>
                      <a:cubicBezTo>
                        <a:pt x="15" y="0"/>
                        <a:pt x="13" y="1"/>
                        <a:pt x="13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7" name="Freeform 20"/>
                <p:cNvSpPr/>
                <p:nvPr/>
              </p:nvSpPr>
              <p:spPr bwMode="auto">
                <a:xfrm>
                  <a:off x="8672513" y="3368676"/>
                  <a:ext cx="61913" cy="100013"/>
                </a:xfrm>
                <a:custGeom>
                  <a:avLst/>
                  <a:gdLst>
                    <a:gd name="T0" fmla="*/ 46 w 61"/>
                    <a:gd name="T1" fmla="*/ 3 h 97"/>
                    <a:gd name="T2" fmla="*/ 6 w 61"/>
                    <a:gd name="T3" fmla="*/ 81 h 97"/>
                    <a:gd name="T4" fmla="*/ 20 w 61"/>
                    <a:gd name="T5" fmla="*/ 91 h 97"/>
                    <a:gd name="T6" fmla="*/ 52 w 61"/>
                    <a:gd name="T7" fmla="*/ 51 h 97"/>
                    <a:gd name="T8" fmla="*/ 53 w 61"/>
                    <a:gd name="T9" fmla="*/ 3 h 97"/>
                    <a:gd name="T10" fmla="*/ 46 w 61"/>
                    <a:gd name="T11" fmla="*/ 3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1" h="97">
                      <a:moveTo>
                        <a:pt x="46" y="3"/>
                      </a:moveTo>
                      <a:cubicBezTo>
                        <a:pt x="33" y="29"/>
                        <a:pt x="23" y="57"/>
                        <a:pt x="6" y="81"/>
                      </a:cubicBezTo>
                      <a:cubicBezTo>
                        <a:pt x="0" y="89"/>
                        <a:pt x="13" y="97"/>
                        <a:pt x="20" y="91"/>
                      </a:cubicBezTo>
                      <a:cubicBezTo>
                        <a:pt x="34" y="80"/>
                        <a:pt x="45" y="69"/>
                        <a:pt x="52" y="51"/>
                      </a:cubicBezTo>
                      <a:cubicBezTo>
                        <a:pt x="58" y="35"/>
                        <a:pt x="61" y="20"/>
                        <a:pt x="53" y="3"/>
                      </a:cubicBezTo>
                      <a:cubicBezTo>
                        <a:pt x="52" y="0"/>
                        <a:pt x="47" y="1"/>
                        <a:pt x="4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8" name="Freeform 21"/>
                <p:cNvSpPr/>
                <p:nvPr/>
              </p:nvSpPr>
              <p:spPr bwMode="auto">
                <a:xfrm>
                  <a:off x="8559801" y="3544888"/>
                  <a:ext cx="68263" cy="84138"/>
                </a:xfrm>
                <a:custGeom>
                  <a:avLst/>
                  <a:gdLst>
                    <a:gd name="T0" fmla="*/ 51 w 66"/>
                    <a:gd name="T1" fmla="*/ 4 h 81"/>
                    <a:gd name="T2" fmla="*/ 24 w 66"/>
                    <a:gd name="T3" fmla="*/ 33 h 81"/>
                    <a:gd name="T4" fmla="*/ 14 w 66"/>
                    <a:gd name="T5" fmla="*/ 46 h 81"/>
                    <a:gd name="T6" fmla="*/ 5 w 66"/>
                    <a:gd name="T7" fmla="*/ 62 h 81"/>
                    <a:gd name="T8" fmla="*/ 18 w 66"/>
                    <a:gd name="T9" fmla="*/ 75 h 81"/>
                    <a:gd name="T10" fmla="*/ 32 w 66"/>
                    <a:gd name="T11" fmla="*/ 65 h 81"/>
                    <a:gd name="T12" fmla="*/ 45 w 66"/>
                    <a:gd name="T13" fmla="*/ 49 h 81"/>
                    <a:gd name="T14" fmla="*/ 63 w 66"/>
                    <a:gd name="T15" fmla="*/ 11 h 81"/>
                    <a:gd name="T16" fmla="*/ 51 w 66"/>
                    <a:gd name="T17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6" h="81">
                      <a:moveTo>
                        <a:pt x="51" y="4"/>
                      </a:moveTo>
                      <a:cubicBezTo>
                        <a:pt x="41" y="13"/>
                        <a:pt x="32" y="22"/>
                        <a:pt x="24" y="33"/>
                      </a:cubicBezTo>
                      <a:cubicBezTo>
                        <a:pt x="21" y="37"/>
                        <a:pt x="17" y="41"/>
                        <a:pt x="14" y="46"/>
                      </a:cubicBezTo>
                      <a:cubicBezTo>
                        <a:pt x="10" y="51"/>
                        <a:pt x="9" y="57"/>
                        <a:pt x="5" y="62"/>
                      </a:cubicBezTo>
                      <a:cubicBezTo>
                        <a:pt x="0" y="70"/>
                        <a:pt x="10" y="81"/>
                        <a:pt x="18" y="75"/>
                      </a:cubicBezTo>
                      <a:cubicBezTo>
                        <a:pt x="22" y="72"/>
                        <a:pt x="29" y="69"/>
                        <a:pt x="32" y="65"/>
                      </a:cubicBezTo>
                      <a:cubicBezTo>
                        <a:pt x="37" y="60"/>
                        <a:pt x="41" y="55"/>
                        <a:pt x="45" y="49"/>
                      </a:cubicBezTo>
                      <a:cubicBezTo>
                        <a:pt x="53" y="37"/>
                        <a:pt x="59" y="25"/>
                        <a:pt x="63" y="11"/>
                      </a:cubicBezTo>
                      <a:cubicBezTo>
                        <a:pt x="66" y="4"/>
                        <a:pt x="56" y="0"/>
                        <a:pt x="51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49" name="Freeform 22"/>
                <p:cNvSpPr/>
                <p:nvPr/>
              </p:nvSpPr>
              <p:spPr bwMode="auto">
                <a:xfrm>
                  <a:off x="8374063" y="3732213"/>
                  <a:ext cx="80963" cy="65088"/>
                </a:xfrm>
                <a:custGeom>
                  <a:avLst/>
                  <a:gdLst>
                    <a:gd name="T0" fmla="*/ 66 w 79"/>
                    <a:gd name="T1" fmla="*/ 3 h 62"/>
                    <a:gd name="T2" fmla="*/ 35 w 79"/>
                    <a:gd name="T3" fmla="*/ 23 h 62"/>
                    <a:gd name="T4" fmla="*/ 6 w 79"/>
                    <a:gd name="T5" fmla="*/ 48 h 62"/>
                    <a:gd name="T6" fmla="*/ 14 w 79"/>
                    <a:gd name="T7" fmla="*/ 58 h 62"/>
                    <a:gd name="T8" fmla="*/ 45 w 79"/>
                    <a:gd name="T9" fmla="*/ 38 h 62"/>
                    <a:gd name="T10" fmla="*/ 73 w 79"/>
                    <a:gd name="T11" fmla="*/ 13 h 62"/>
                    <a:gd name="T12" fmla="*/ 66 w 79"/>
                    <a:gd name="T13" fmla="*/ 3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9" h="62">
                      <a:moveTo>
                        <a:pt x="66" y="3"/>
                      </a:moveTo>
                      <a:cubicBezTo>
                        <a:pt x="55" y="9"/>
                        <a:pt x="45" y="15"/>
                        <a:pt x="35" y="23"/>
                      </a:cubicBezTo>
                      <a:cubicBezTo>
                        <a:pt x="25" y="31"/>
                        <a:pt x="16" y="39"/>
                        <a:pt x="6" y="48"/>
                      </a:cubicBezTo>
                      <a:cubicBezTo>
                        <a:pt x="0" y="53"/>
                        <a:pt x="8" y="62"/>
                        <a:pt x="14" y="58"/>
                      </a:cubicBezTo>
                      <a:cubicBezTo>
                        <a:pt x="25" y="52"/>
                        <a:pt x="35" y="46"/>
                        <a:pt x="45" y="38"/>
                      </a:cubicBezTo>
                      <a:cubicBezTo>
                        <a:pt x="55" y="30"/>
                        <a:pt x="64" y="21"/>
                        <a:pt x="73" y="13"/>
                      </a:cubicBezTo>
                      <a:cubicBezTo>
                        <a:pt x="79" y="9"/>
                        <a:pt x="72" y="0"/>
                        <a:pt x="66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0" name="Freeform 23"/>
                <p:cNvSpPr/>
                <p:nvPr/>
              </p:nvSpPr>
              <p:spPr bwMode="auto">
                <a:xfrm>
                  <a:off x="7953376" y="3932238"/>
                  <a:ext cx="93663" cy="30163"/>
                </a:xfrm>
                <a:custGeom>
                  <a:avLst/>
                  <a:gdLst>
                    <a:gd name="T0" fmla="*/ 82 w 91"/>
                    <a:gd name="T1" fmla="*/ 1 h 30"/>
                    <a:gd name="T2" fmla="*/ 42 w 91"/>
                    <a:gd name="T3" fmla="*/ 5 h 30"/>
                    <a:gd name="T4" fmla="*/ 9 w 91"/>
                    <a:gd name="T5" fmla="*/ 11 h 30"/>
                    <a:gd name="T6" fmla="*/ 9 w 91"/>
                    <a:gd name="T7" fmla="*/ 28 h 30"/>
                    <a:gd name="T8" fmla="*/ 45 w 91"/>
                    <a:gd name="T9" fmla="*/ 27 h 30"/>
                    <a:gd name="T10" fmla="*/ 86 w 91"/>
                    <a:gd name="T11" fmla="*/ 9 h 30"/>
                    <a:gd name="T12" fmla="*/ 82 w 91"/>
                    <a:gd name="T13" fmla="*/ 1 h 3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91" h="30">
                      <a:moveTo>
                        <a:pt x="82" y="1"/>
                      </a:moveTo>
                      <a:cubicBezTo>
                        <a:pt x="69" y="3"/>
                        <a:pt x="55" y="3"/>
                        <a:pt x="42" y="5"/>
                      </a:cubicBezTo>
                      <a:cubicBezTo>
                        <a:pt x="31" y="6"/>
                        <a:pt x="20" y="9"/>
                        <a:pt x="9" y="11"/>
                      </a:cubicBezTo>
                      <a:cubicBezTo>
                        <a:pt x="0" y="13"/>
                        <a:pt x="0" y="27"/>
                        <a:pt x="9" y="28"/>
                      </a:cubicBezTo>
                      <a:cubicBezTo>
                        <a:pt x="22" y="30"/>
                        <a:pt x="32" y="30"/>
                        <a:pt x="45" y="27"/>
                      </a:cubicBezTo>
                      <a:cubicBezTo>
                        <a:pt x="60" y="23"/>
                        <a:pt x="72" y="15"/>
                        <a:pt x="86" y="9"/>
                      </a:cubicBezTo>
                      <a:cubicBezTo>
                        <a:pt x="91" y="7"/>
                        <a:pt x="87" y="0"/>
                        <a:pt x="82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1" name="Freeform 24"/>
                <p:cNvSpPr/>
                <p:nvPr/>
              </p:nvSpPr>
              <p:spPr bwMode="auto">
                <a:xfrm>
                  <a:off x="7991476" y="3992563"/>
                  <a:ext cx="65088" cy="77788"/>
                </a:xfrm>
                <a:custGeom>
                  <a:avLst/>
                  <a:gdLst>
                    <a:gd name="T0" fmla="*/ 2 w 63"/>
                    <a:gd name="T1" fmla="*/ 6 h 74"/>
                    <a:gd name="T2" fmla="*/ 12 w 63"/>
                    <a:gd name="T3" fmla="*/ 18 h 74"/>
                    <a:gd name="T4" fmla="*/ 24 w 63"/>
                    <a:gd name="T5" fmla="*/ 34 h 74"/>
                    <a:gd name="T6" fmla="*/ 36 w 63"/>
                    <a:gd name="T7" fmla="*/ 51 h 74"/>
                    <a:gd name="T8" fmla="*/ 47 w 63"/>
                    <a:gd name="T9" fmla="*/ 66 h 74"/>
                    <a:gd name="T10" fmla="*/ 61 w 63"/>
                    <a:gd name="T11" fmla="*/ 60 h 74"/>
                    <a:gd name="T12" fmla="*/ 37 w 63"/>
                    <a:gd name="T13" fmla="*/ 16 h 74"/>
                    <a:gd name="T14" fmla="*/ 18 w 63"/>
                    <a:gd name="T15" fmla="*/ 3 h 74"/>
                    <a:gd name="T16" fmla="*/ 3 w 63"/>
                    <a:gd name="T17" fmla="*/ 2 h 74"/>
                    <a:gd name="T18" fmla="*/ 2 w 63"/>
                    <a:gd name="T19" fmla="*/ 6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</a:cxnLst>
                  <a:rect l="0" t="0" r="r" b="b"/>
                  <a:pathLst>
                    <a:path w="63" h="74">
                      <a:moveTo>
                        <a:pt x="2" y="6"/>
                      </a:moveTo>
                      <a:cubicBezTo>
                        <a:pt x="6" y="7"/>
                        <a:pt x="10" y="15"/>
                        <a:pt x="12" y="18"/>
                      </a:cubicBezTo>
                      <a:cubicBezTo>
                        <a:pt x="15" y="24"/>
                        <a:pt x="20" y="29"/>
                        <a:pt x="24" y="34"/>
                      </a:cubicBezTo>
                      <a:cubicBezTo>
                        <a:pt x="29" y="39"/>
                        <a:pt x="32" y="45"/>
                        <a:pt x="36" y="51"/>
                      </a:cubicBezTo>
                      <a:cubicBezTo>
                        <a:pt x="39" y="56"/>
                        <a:pt x="44" y="60"/>
                        <a:pt x="47" y="66"/>
                      </a:cubicBezTo>
                      <a:cubicBezTo>
                        <a:pt x="51" y="74"/>
                        <a:pt x="63" y="68"/>
                        <a:pt x="61" y="60"/>
                      </a:cubicBezTo>
                      <a:cubicBezTo>
                        <a:pt x="57" y="43"/>
                        <a:pt x="50" y="29"/>
                        <a:pt x="37" y="16"/>
                      </a:cubicBezTo>
                      <a:cubicBezTo>
                        <a:pt x="32" y="10"/>
                        <a:pt x="26" y="6"/>
                        <a:pt x="18" y="3"/>
                      </a:cubicBezTo>
                      <a:cubicBezTo>
                        <a:pt x="13" y="0"/>
                        <a:pt x="8" y="1"/>
                        <a:pt x="3" y="2"/>
                      </a:cubicBezTo>
                      <a:cubicBezTo>
                        <a:pt x="0" y="2"/>
                        <a:pt x="0" y="6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2" name="Freeform 25"/>
                <p:cNvSpPr/>
                <p:nvPr/>
              </p:nvSpPr>
              <p:spPr bwMode="auto">
                <a:xfrm>
                  <a:off x="8085138" y="4160838"/>
                  <a:ext cx="26988" cy="95250"/>
                </a:xfrm>
                <a:custGeom>
                  <a:avLst/>
                  <a:gdLst>
                    <a:gd name="T0" fmla="*/ 0 w 26"/>
                    <a:gd name="T1" fmla="*/ 8 h 91"/>
                    <a:gd name="T2" fmla="*/ 6 w 26"/>
                    <a:gd name="T3" fmla="*/ 83 h 91"/>
                    <a:gd name="T4" fmla="*/ 22 w 26"/>
                    <a:gd name="T5" fmla="*/ 83 h 91"/>
                    <a:gd name="T6" fmla="*/ 13 w 26"/>
                    <a:gd name="T7" fmla="*/ 5 h 91"/>
                    <a:gd name="T8" fmla="*/ 0 w 26"/>
                    <a:gd name="T9" fmla="*/ 8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6" h="91">
                      <a:moveTo>
                        <a:pt x="0" y="8"/>
                      </a:moveTo>
                      <a:cubicBezTo>
                        <a:pt x="1" y="33"/>
                        <a:pt x="2" y="59"/>
                        <a:pt x="6" y="83"/>
                      </a:cubicBezTo>
                      <a:cubicBezTo>
                        <a:pt x="8" y="91"/>
                        <a:pt x="20" y="91"/>
                        <a:pt x="22" y="83"/>
                      </a:cubicBezTo>
                      <a:cubicBezTo>
                        <a:pt x="26" y="58"/>
                        <a:pt x="26" y="27"/>
                        <a:pt x="13" y="5"/>
                      </a:cubicBezTo>
                      <a:cubicBezTo>
                        <a:pt x="9" y="0"/>
                        <a:pt x="0" y="2"/>
                        <a:pt x="0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3" name="Freeform 26"/>
                <p:cNvSpPr/>
                <p:nvPr/>
              </p:nvSpPr>
              <p:spPr bwMode="auto">
                <a:xfrm>
                  <a:off x="8034338" y="4348163"/>
                  <a:ext cx="44450" cy="106363"/>
                </a:xfrm>
                <a:custGeom>
                  <a:avLst/>
                  <a:gdLst>
                    <a:gd name="T0" fmla="*/ 8 w 43"/>
                    <a:gd name="T1" fmla="*/ 99 h 102"/>
                    <a:gd name="T2" fmla="*/ 32 w 43"/>
                    <a:gd name="T3" fmla="*/ 61 h 102"/>
                    <a:gd name="T4" fmla="*/ 42 w 43"/>
                    <a:gd name="T5" fmla="*/ 9 h 102"/>
                    <a:gd name="T6" fmla="*/ 27 w 43"/>
                    <a:gd name="T7" fmla="*/ 7 h 102"/>
                    <a:gd name="T8" fmla="*/ 13 w 43"/>
                    <a:gd name="T9" fmla="*/ 50 h 102"/>
                    <a:gd name="T10" fmla="*/ 1 w 43"/>
                    <a:gd name="T11" fmla="*/ 95 h 102"/>
                    <a:gd name="T12" fmla="*/ 8 w 43"/>
                    <a:gd name="T13" fmla="*/ 99 h 10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3" h="102">
                      <a:moveTo>
                        <a:pt x="8" y="99"/>
                      </a:moveTo>
                      <a:cubicBezTo>
                        <a:pt x="19" y="87"/>
                        <a:pt x="26" y="76"/>
                        <a:pt x="32" y="61"/>
                      </a:cubicBezTo>
                      <a:cubicBezTo>
                        <a:pt x="38" y="44"/>
                        <a:pt x="40" y="27"/>
                        <a:pt x="42" y="9"/>
                      </a:cubicBezTo>
                      <a:cubicBezTo>
                        <a:pt x="43" y="0"/>
                        <a:pt x="30" y="0"/>
                        <a:pt x="27" y="7"/>
                      </a:cubicBezTo>
                      <a:cubicBezTo>
                        <a:pt x="21" y="22"/>
                        <a:pt x="16" y="35"/>
                        <a:pt x="13" y="50"/>
                      </a:cubicBezTo>
                      <a:cubicBezTo>
                        <a:pt x="9" y="64"/>
                        <a:pt x="7" y="81"/>
                        <a:pt x="1" y="95"/>
                      </a:cubicBezTo>
                      <a:cubicBezTo>
                        <a:pt x="0" y="99"/>
                        <a:pt x="6" y="102"/>
                        <a:pt x="8" y="9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4" name="Freeform 27"/>
                <p:cNvSpPr/>
                <p:nvPr/>
              </p:nvSpPr>
              <p:spPr bwMode="auto">
                <a:xfrm>
                  <a:off x="7883526" y="4581526"/>
                  <a:ext cx="80963" cy="74613"/>
                </a:xfrm>
                <a:custGeom>
                  <a:avLst/>
                  <a:gdLst>
                    <a:gd name="T0" fmla="*/ 7 w 78"/>
                    <a:gd name="T1" fmla="*/ 69 h 72"/>
                    <a:gd name="T2" fmla="*/ 45 w 78"/>
                    <a:gd name="T3" fmla="*/ 47 h 72"/>
                    <a:gd name="T4" fmla="*/ 75 w 78"/>
                    <a:gd name="T5" fmla="*/ 11 h 72"/>
                    <a:gd name="T6" fmla="*/ 67 w 78"/>
                    <a:gd name="T7" fmla="*/ 5 h 72"/>
                    <a:gd name="T8" fmla="*/ 37 w 78"/>
                    <a:gd name="T9" fmla="*/ 33 h 72"/>
                    <a:gd name="T10" fmla="*/ 4 w 78"/>
                    <a:gd name="T11" fmla="*/ 63 h 72"/>
                    <a:gd name="T12" fmla="*/ 7 w 78"/>
                    <a:gd name="T13" fmla="*/ 69 h 7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72">
                      <a:moveTo>
                        <a:pt x="7" y="69"/>
                      </a:moveTo>
                      <a:cubicBezTo>
                        <a:pt x="20" y="62"/>
                        <a:pt x="33" y="56"/>
                        <a:pt x="45" y="47"/>
                      </a:cubicBezTo>
                      <a:cubicBezTo>
                        <a:pt x="57" y="37"/>
                        <a:pt x="68" y="26"/>
                        <a:pt x="75" y="11"/>
                      </a:cubicBezTo>
                      <a:cubicBezTo>
                        <a:pt x="78" y="6"/>
                        <a:pt x="71" y="0"/>
                        <a:pt x="67" y="5"/>
                      </a:cubicBezTo>
                      <a:cubicBezTo>
                        <a:pt x="57" y="15"/>
                        <a:pt x="47" y="24"/>
                        <a:pt x="37" y="33"/>
                      </a:cubicBezTo>
                      <a:cubicBezTo>
                        <a:pt x="26" y="43"/>
                        <a:pt x="15" y="55"/>
                        <a:pt x="4" y="63"/>
                      </a:cubicBezTo>
                      <a:cubicBezTo>
                        <a:pt x="0" y="66"/>
                        <a:pt x="3" y="72"/>
                        <a:pt x="7" y="6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5" name="Freeform 28"/>
                <p:cNvSpPr/>
                <p:nvPr/>
              </p:nvSpPr>
              <p:spPr bwMode="auto">
                <a:xfrm>
                  <a:off x="7666038" y="4762501"/>
                  <a:ext cx="120650" cy="58738"/>
                </a:xfrm>
                <a:custGeom>
                  <a:avLst/>
                  <a:gdLst>
                    <a:gd name="T0" fmla="*/ 6 w 117"/>
                    <a:gd name="T1" fmla="*/ 56 h 56"/>
                    <a:gd name="T2" fmla="*/ 111 w 117"/>
                    <a:gd name="T3" fmla="*/ 13 h 56"/>
                    <a:gd name="T4" fmla="*/ 105 w 117"/>
                    <a:gd name="T5" fmla="*/ 2 h 56"/>
                    <a:gd name="T6" fmla="*/ 5 w 117"/>
                    <a:gd name="T7" fmla="*/ 48 h 56"/>
                    <a:gd name="T8" fmla="*/ 6 w 117"/>
                    <a:gd name="T9" fmla="*/ 56 h 5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56">
                      <a:moveTo>
                        <a:pt x="6" y="56"/>
                      </a:moveTo>
                      <a:cubicBezTo>
                        <a:pt x="44" y="51"/>
                        <a:pt x="81" y="37"/>
                        <a:pt x="111" y="13"/>
                      </a:cubicBezTo>
                      <a:cubicBezTo>
                        <a:pt x="117" y="9"/>
                        <a:pt x="111" y="0"/>
                        <a:pt x="105" y="2"/>
                      </a:cubicBezTo>
                      <a:cubicBezTo>
                        <a:pt x="70" y="12"/>
                        <a:pt x="40" y="36"/>
                        <a:pt x="5" y="48"/>
                      </a:cubicBezTo>
                      <a:cubicBezTo>
                        <a:pt x="0" y="49"/>
                        <a:pt x="1" y="56"/>
                        <a:pt x="6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6" name="Freeform 29"/>
                <p:cNvSpPr/>
                <p:nvPr/>
              </p:nvSpPr>
              <p:spPr bwMode="auto">
                <a:xfrm>
                  <a:off x="7434263" y="4868863"/>
                  <a:ext cx="123825" cy="47625"/>
                </a:xfrm>
                <a:custGeom>
                  <a:avLst/>
                  <a:gdLst>
                    <a:gd name="T0" fmla="*/ 4 w 120"/>
                    <a:gd name="T1" fmla="*/ 46 h 46"/>
                    <a:gd name="T2" fmla="*/ 117 w 120"/>
                    <a:gd name="T3" fmla="*/ 10 h 46"/>
                    <a:gd name="T4" fmla="*/ 112 w 120"/>
                    <a:gd name="T5" fmla="*/ 2 h 46"/>
                    <a:gd name="T6" fmla="*/ 3 w 120"/>
                    <a:gd name="T7" fmla="*/ 39 h 46"/>
                    <a:gd name="T8" fmla="*/ 4 w 120"/>
                    <a:gd name="T9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0" h="46">
                      <a:moveTo>
                        <a:pt x="4" y="46"/>
                      </a:moveTo>
                      <a:cubicBezTo>
                        <a:pt x="43" y="44"/>
                        <a:pt x="86" y="36"/>
                        <a:pt x="117" y="10"/>
                      </a:cubicBezTo>
                      <a:cubicBezTo>
                        <a:pt x="120" y="7"/>
                        <a:pt x="116" y="0"/>
                        <a:pt x="112" y="2"/>
                      </a:cubicBezTo>
                      <a:cubicBezTo>
                        <a:pt x="75" y="14"/>
                        <a:pt x="40" y="27"/>
                        <a:pt x="3" y="39"/>
                      </a:cubicBezTo>
                      <a:cubicBezTo>
                        <a:pt x="0" y="40"/>
                        <a:pt x="0" y="46"/>
                        <a:pt x="4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7" name="Freeform 30"/>
                <p:cNvSpPr/>
                <p:nvPr/>
              </p:nvSpPr>
              <p:spPr bwMode="auto">
                <a:xfrm>
                  <a:off x="7192963" y="4932363"/>
                  <a:ext cx="153988" cy="38100"/>
                </a:xfrm>
                <a:custGeom>
                  <a:avLst/>
                  <a:gdLst>
                    <a:gd name="T0" fmla="*/ 6 w 148"/>
                    <a:gd name="T1" fmla="*/ 36 h 37"/>
                    <a:gd name="T2" fmla="*/ 137 w 148"/>
                    <a:gd name="T3" fmla="*/ 20 h 37"/>
                    <a:gd name="T4" fmla="*/ 133 w 148"/>
                    <a:gd name="T5" fmla="*/ 3 h 37"/>
                    <a:gd name="T6" fmla="*/ 3 w 148"/>
                    <a:gd name="T7" fmla="*/ 31 h 37"/>
                    <a:gd name="T8" fmla="*/ 6 w 148"/>
                    <a:gd name="T9" fmla="*/ 36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48" h="37">
                      <a:moveTo>
                        <a:pt x="6" y="36"/>
                      </a:moveTo>
                      <a:cubicBezTo>
                        <a:pt x="51" y="28"/>
                        <a:pt x="94" y="36"/>
                        <a:pt x="137" y="20"/>
                      </a:cubicBezTo>
                      <a:cubicBezTo>
                        <a:pt x="148" y="16"/>
                        <a:pt x="144" y="0"/>
                        <a:pt x="133" y="3"/>
                      </a:cubicBezTo>
                      <a:cubicBezTo>
                        <a:pt x="88" y="13"/>
                        <a:pt x="46" y="13"/>
                        <a:pt x="3" y="31"/>
                      </a:cubicBezTo>
                      <a:cubicBezTo>
                        <a:pt x="0" y="32"/>
                        <a:pt x="2" y="37"/>
                        <a:pt x="6" y="3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8" name="Freeform 31"/>
                <p:cNvSpPr/>
                <p:nvPr/>
              </p:nvSpPr>
              <p:spPr bwMode="auto">
                <a:xfrm>
                  <a:off x="6989763" y="4945063"/>
                  <a:ext cx="88900" cy="22225"/>
                </a:xfrm>
                <a:custGeom>
                  <a:avLst/>
                  <a:gdLst>
                    <a:gd name="T0" fmla="*/ 4 w 86"/>
                    <a:gd name="T1" fmla="*/ 18 h 22"/>
                    <a:gd name="T2" fmla="*/ 80 w 86"/>
                    <a:gd name="T3" fmla="*/ 10 h 22"/>
                    <a:gd name="T4" fmla="*/ 77 w 86"/>
                    <a:gd name="T5" fmla="*/ 1 h 22"/>
                    <a:gd name="T6" fmla="*/ 4 w 86"/>
                    <a:gd name="T7" fmla="*/ 8 h 22"/>
                    <a:gd name="T8" fmla="*/ 4 w 86"/>
                    <a:gd name="T9" fmla="*/ 18 h 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22">
                      <a:moveTo>
                        <a:pt x="4" y="18"/>
                      </a:moveTo>
                      <a:cubicBezTo>
                        <a:pt x="30" y="22"/>
                        <a:pt x="56" y="21"/>
                        <a:pt x="80" y="10"/>
                      </a:cubicBezTo>
                      <a:cubicBezTo>
                        <a:pt x="86" y="8"/>
                        <a:pt x="82" y="0"/>
                        <a:pt x="77" y="1"/>
                      </a:cubicBezTo>
                      <a:cubicBezTo>
                        <a:pt x="53" y="5"/>
                        <a:pt x="28" y="5"/>
                        <a:pt x="4" y="8"/>
                      </a:cubicBezTo>
                      <a:cubicBezTo>
                        <a:pt x="0" y="9"/>
                        <a:pt x="0" y="17"/>
                        <a:pt x="4" y="1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59" name="Freeform 32"/>
                <p:cNvSpPr/>
                <p:nvPr/>
              </p:nvSpPr>
              <p:spPr bwMode="auto">
                <a:xfrm>
                  <a:off x="6748463" y="4924426"/>
                  <a:ext cx="80963" cy="31750"/>
                </a:xfrm>
                <a:custGeom>
                  <a:avLst/>
                  <a:gdLst>
                    <a:gd name="T0" fmla="*/ 6 w 79"/>
                    <a:gd name="T1" fmla="*/ 17 h 31"/>
                    <a:gd name="T2" fmla="*/ 37 w 79"/>
                    <a:gd name="T3" fmla="*/ 24 h 31"/>
                    <a:gd name="T4" fmla="*/ 72 w 79"/>
                    <a:gd name="T5" fmla="*/ 31 h 31"/>
                    <a:gd name="T6" fmla="*/ 75 w 79"/>
                    <a:gd name="T7" fmla="*/ 21 h 31"/>
                    <a:gd name="T8" fmla="*/ 6 w 79"/>
                    <a:gd name="T9" fmla="*/ 6 h 31"/>
                    <a:gd name="T10" fmla="*/ 6 w 79"/>
                    <a:gd name="T11" fmla="*/ 17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31">
                      <a:moveTo>
                        <a:pt x="6" y="17"/>
                      </a:moveTo>
                      <a:cubicBezTo>
                        <a:pt x="16" y="20"/>
                        <a:pt x="27" y="22"/>
                        <a:pt x="37" y="24"/>
                      </a:cubicBezTo>
                      <a:cubicBezTo>
                        <a:pt x="49" y="27"/>
                        <a:pt x="60" y="31"/>
                        <a:pt x="72" y="31"/>
                      </a:cubicBezTo>
                      <a:cubicBezTo>
                        <a:pt x="78" y="31"/>
                        <a:pt x="79" y="24"/>
                        <a:pt x="75" y="21"/>
                      </a:cubicBezTo>
                      <a:cubicBezTo>
                        <a:pt x="56" y="8"/>
                        <a:pt x="28" y="0"/>
                        <a:pt x="6" y="6"/>
                      </a:cubicBezTo>
                      <a:cubicBezTo>
                        <a:pt x="0" y="8"/>
                        <a:pt x="1" y="15"/>
                        <a:pt x="6" y="1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0" name="Freeform 33"/>
                <p:cNvSpPr/>
                <p:nvPr/>
              </p:nvSpPr>
              <p:spPr bwMode="auto">
                <a:xfrm>
                  <a:off x="6559551" y="4949826"/>
                  <a:ext cx="68263" cy="61913"/>
                </a:xfrm>
                <a:custGeom>
                  <a:avLst/>
                  <a:gdLst>
                    <a:gd name="T0" fmla="*/ 11 w 67"/>
                    <a:gd name="T1" fmla="*/ 56 h 59"/>
                    <a:gd name="T2" fmla="*/ 39 w 67"/>
                    <a:gd name="T3" fmla="*/ 37 h 59"/>
                    <a:gd name="T4" fmla="*/ 63 w 67"/>
                    <a:gd name="T5" fmla="*/ 12 h 59"/>
                    <a:gd name="T6" fmla="*/ 55 w 67"/>
                    <a:gd name="T7" fmla="*/ 4 h 59"/>
                    <a:gd name="T8" fmla="*/ 31 w 67"/>
                    <a:gd name="T9" fmla="*/ 25 h 59"/>
                    <a:gd name="T10" fmla="*/ 4 w 67"/>
                    <a:gd name="T11" fmla="*/ 48 h 59"/>
                    <a:gd name="T12" fmla="*/ 11 w 67"/>
                    <a:gd name="T13" fmla="*/ 56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67" h="59">
                      <a:moveTo>
                        <a:pt x="11" y="56"/>
                      </a:moveTo>
                      <a:cubicBezTo>
                        <a:pt x="21" y="50"/>
                        <a:pt x="30" y="44"/>
                        <a:pt x="39" y="37"/>
                      </a:cubicBezTo>
                      <a:cubicBezTo>
                        <a:pt x="48" y="29"/>
                        <a:pt x="55" y="21"/>
                        <a:pt x="63" y="12"/>
                      </a:cubicBezTo>
                      <a:cubicBezTo>
                        <a:pt x="67" y="7"/>
                        <a:pt x="60" y="0"/>
                        <a:pt x="55" y="4"/>
                      </a:cubicBezTo>
                      <a:cubicBezTo>
                        <a:pt x="47" y="11"/>
                        <a:pt x="39" y="17"/>
                        <a:pt x="31" y="25"/>
                      </a:cubicBezTo>
                      <a:cubicBezTo>
                        <a:pt x="22" y="33"/>
                        <a:pt x="14" y="41"/>
                        <a:pt x="4" y="48"/>
                      </a:cubicBezTo>
                      <a:cubicBezTo>
                        <a:pt x="0" y="52"/>
                        <a:pt x="6" y="59"/>
                        <a:pt x="11" y="5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1" name="Freeform 34"/>
                <p:cNvSpPr/>
                <p:nvPr/>
              </p:nvSpPr>
              <p:spPr bwMode="auto">
                <a:xfrm>
                  <a:off x="6375401" y="5078413"/>
                  <a:ext cx="80963" cy="49213"/>
                </a:xfrm>
                <a:custGeom>
                  <a:avLst/>
                  <a:gdLst>
                    <a:gd name="T0" fmla="*/ 5 w 78"/>
                    <a:gd name="T1" fmla="*/ 46 h 46"/>
                    <a:gd name="T2" fmla="*/ 41 w 78"/>
                    <a:gd name="T3" fmla="*/ 34 h 46"/>
                    <a:gd name="T4" fmla="*/ 73 w 78"/>
                    <a:gd name="T5" fmla="*/ 11 h 46"/>
                    <a:gd name="T6" fmla="*/ 67 w 78"/>
                    <a:gd name="T7" fmla="*/ 2 h 46"/>
                    <a:gd name="T8" fmla="*/ 33 w 78"/>
                    <a:gd name="T9" fmla="*/ 21 h 46"/>
                    <a:gd name="T10" fmla="*/ 3 w 78"/>
                    <a:gd name="T11" fmla="*/ 41 h 46"/>
                    <a:gd name="T12" fmla="*/ 5 w 78"/>
                    <a:gd name="T13" fmla="*/ 4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8" h="46">
                      <a:moveTo>
                        <a:pt x="5" y="46"/>
                      </a:moveTo>
                      <a:cubicBezTo>
                        <a:pt x="17" y="42"/>
                        <a:pt x="29" y="41"/>
                        <a:pt x="41" y="34"/>
                      </a:cubicBezTo>
                      <a:cubicBezTo>
                        <a:pt x="53" y="28"/>
                        <a:pt x="63" y="20"/>
                        <a:pt x="73" y="11"/>
                      </a:cubicBezTo>
                      <a:cubicBezTo>
                        <a:pt x="78" y="6"/>
                        <a:pt x="72" y="0"/>
                        <a:pt x="67" y="2"/>
                      </a:cubicBezTo>
                      <a:cubicBezTo>
                        <a:pt x="55" y="8"/>
                        <a:pt x="44" y="14"/>
                        <a:pt x="33" y="21"/>
                      </a:cubicBezTo>
                      <a:cubicBezTo>
                        <a:pt x="23" y="28"/>
                        <a:pt x="14" y="37"/>
                        <a:pt x="3" y="41"/>
                      </a:cubicBezTo>
                      <a:cubicBezTo>
                        <a:pt x="0" y="42"/>
                        <a:pt x="2" y="46"/>
                        <a:pt x="5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2" name="Freeform 35"/>
                <p:cNvSpPr/>
                <p:nvPr/>
              </p:nvSpPr>
              <p:spPr bwMode="auto">
                <a:xfrm>
                  <a:off x="6167438" y="5192713"/>
                  <a:ext cx="114300" cy="50800"/>
                </a:xfrm>
                <a:custGeom>
                  <a:avLst/>
                  <a:gdLst>
                    <a:gd name="T0" fmla="*/ 10 w 110"/>
                    <a:gd name="T1" fmla="*/ 48 h 50"/>
                    <a:gd name="T2" fmla="*/ 105 w 110"/>
                    <a:gd name="T3" fmla="*/ 11 h 50"/>
                    <a:gd name="T4" fmla="*/ 102 w 110"/>
                    <a:gd name="T5" fmla="*/ 2 h 50"/>
                    <a:gd name="T6" fmla="*/ 7 w 110"/>
                    <a:gd name="T7" fmla="*/ 37 h 50"/>
                    <a:gd name="T8" fmla="*/ 10 w 110"/>
                    <a:gd name="T9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0" h="50">
                      <a:moveTo>
                        <a:pt x="10" y="48"/>
                      </a:moveTo>
                      <a:cubicBezTo>
                        <a:pt x="45" y="42"/>
                        <a:pt x="75" y="29"/>
                        <a:pt x="105" y="11"/>
                      </a:cubicBezTo>
                      <a:cubicBezTo>
                        <a:pt x="110" y="8"/>
                        <a:pt x="107" y="0"/>
                        <a:pt x="102" y="2"/>
                      </a:cubicBezTo>
                      <a:cubicBezTo>
                        <a:pt x="71" y="15"/>
                        <a:pt x="40" y="30"/>
                        <a:pt x="7" y="37"/>
                      </a:cubicBezTo>
                      <a:cubicBezTo>
                        <a:pt x="0" y="39"/>
                        <a:pt x="3" y="50"/>
                        <a:pt x="10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3" name="Freeform 36"/>
                <p:cNvSpPr/>
                <p:nvPr/>
              </p:nvSpPr>
              <p:spPr bwMode="auto">
                <a:xfrm>
                  <a:off x="5929313" y="5272088"/>
                  <a:ext cx="131763" cy="36513"/>
                </a:xfrm>
                <a:custGeom>
                  <a:avLst/>
                  <a:gdLst>
                    <a:gd name="T0" fmla="*/ 7 w 128"/>
                    <a:gd name="T1" fmla="*/ 30 h 35"/>
                    <a:gd name="T2" fmla="*/ 120 w 128"/>
                    <a:gd name="T3" fmla="*/ 16 h 35"/>
                    <a:gd name="T4" fmla="*/ 114 w 128"/>
                    <a:gd name="T5" fmla="*/ 2 h 35"/>
                    <a:gd name="T6" fmla="*/ 7 w 128"/>
                    <a:gd name="T7" fmla="*/ 18 h 35"/>
                    <a:gd name="T8" fmla="*/ 7 w 128"/>
                    <a:gd name="T9" fmla="*/ 30 h 3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8" h="35">
                      <a:moveTo>
                        <a:pt x="7" y="30"/>
                      </a:moveTo>
                      <a:cubicBezTo>
                        <a:pt x="47" y="33"/>
                        <a:pt x="84" y="35"/>
                        <a:pt x="120" y="16"/>
                      </a:cubicBezTo>
                      <a:cubicBezTo>
                        <a:pt x="128" y="11"/>
                        <a:pt x="122" y="0"/>
                        <a:pt x="114" y="2"/>
                      </a:cubicBezTo>
                      <a:cubicBezTo>
                        <a:pt x="79" y="10"/>
                        <a:pt x="43" y="15"/>
                        <a:pt x="7" y="18"/>
                      </a:cubicBezTo>
                      <a:cubicBezTo>
                        <a:pt x="0" y="18"/>
                        <a:pt x="0" y="29"/>
                        <a:pt x="7" y="3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4" name="Freeform 37"/>
                <p:cNvSpPr/>
                <p:nvPr/>
              </p:nvSpPr>
              <p:spPr bwMode="auto">
                <a:xfrm>
                  <a:off x="5719763" y="5281613"/>
                  <a:ext cx="104775" cy="34925"/>
                </a:xfrm>
                <a:custGeom>
                  <a:avLst/>
                  <a:gdLst>
                    <a:gd name="T0" fmla="*/ 3 w 101"/>
                    <a:gd name="T1" fmla="*/ 11 h 33"/>
                    <a:gd name="T2" fmla="*/ 94 w 101"/>
                    <a:gd name="T3" fmla="*/ 29 h 33"/>
                    <a:gd name="T4" fmla="*/ 94 w 101"/>
                    <a:gd name="T5" fmla="*/ 15 h 33"/>
                    <a:gd name="T6" fmla="*/ 6 w 101"/>
                    <a:gd name="T7" fmla="*/ 3 h 33"/>
                    <a:gd name="T8" fmla="*/ 3 w 101"/>
                    <a:gd name="T9" fmla="*/ 11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33">
                      <a:moveTo>
                        <a:pt x="3" y="11"/>
                      </a:moveTo>
                      <a:cubicBezTo>
                        <a:pt x="29" y="28"/>
                        <a:pt x="65" y="33"/>
                        <a:pt x="94" y="29"/>
                      </a:cubicBezTo>
                      <a:cubicBezTo>
                        <a:pt x="101" y="28"/>
                        <a:pt x="101" y="16"/>
                        <a:pt x="94" y="15"/>
                      </a:cubicBezTo>
                      <a:cubicBezTo>
                        <a:pt x="66" y="10"/>
                        <a:pt x="34" y="0"/>
                        <a:pt x="6" y="3"/>
                      </a:cubicBezTo>
                      <a:cubicBezTo>
                        <a:pt x="1" y="3"/>
                        <a:pt x="0" y="9"/>
                        <a:pt x="3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5" name="Freeform 38"/>
                <p:cNvSpPr/>
                <p:nvPr/>
              </p:nvSpPr>
              <p:spPr bwMode="auto">
                <a:xfrm>
                  <a:off x="5516563" y="5238751"/>
                  <a:ext cx="103188" cy="33338"/>
                </a:xfrm>
                <a:custGeom>
                  <a:avLst/>
                  <a:gdLst>
                    <a:gd name="T0" fmla="*/ 5 w 100"/>
                    <a:gd name="T1" fmla="*/ 9 h 32"/>
                    <a:gd name="T2" fmla="*/ 92 w 100"/>
                    <a:gd name="T3" fmla="*/ 31 h 32"/>
                    <a:gd name="T4" fmla="*/ 94 w 100"/>
                    <a:gd name="T5" fmla="*/ 22 h 32"/>
                    <a:gd name="T6" fmla="*/ 7 w 100"/>
                    <a:gd name="T7" fmla="*/ 1 h 32"/>
                    <a:gd name="T8" fmla="*/ 5 w 100"/>
                    <a:gd name="T9" fmla="*/ 9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2">
                      <a:moveTo>
                        <a:pt x="5" y="9"/>
                      </a:moveTo>
                      <a:cubicBezTo>
                        <a:pt x="34" y="18"/>
                        <a:pt x="62" y="26"/>
                        <a:pt x="92" y="31"/>
                      </a:cubicBezTo>
                      <a:cubicBezTo>
                        <a:pt x="98" y="32"/>
                        <a:pt x="100" y="24"/>
                        <a:pt x="94" y="22"/>
                      </a:cubicBezTo>
                      <a:cubicBezTo>
                        <a:pt x="66" y="13"/>
                        <a:pt x="37" y="6"/>
                        <a:pt x="7" y="1"/>
                      </a:cubicBezTo>
                      <a:cubicBezTo>
                        <a:pt x="2" y="0"/>
                        <a:pt x="0" y="7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6" name="Freeform 39"/>
                <p:cNvSpPr/>
                <p:nvPr/>
              </p:nvSpPr>
              <p:spPr bwMode="auto">
                <a:xfrm>
                  <a:off x="5327651" y="5132388"/>
                  <a:ext cx="85725" cy="60325"/>
                </a:xfrm>
                <a:custGeom>
                  <a:avLst/>
                  <a:gdLst>
                    <a:gd name="T0" fmla="*/ 2 w 82"/>
                    <a:gd name="T1" fmla="*/ 8 h 58"/>
                    <a:gd name="T2" fmla="*/ 71 w 82"/>
                    <a:gd name="T3" fmla="*/ 57 h 58"/>
                    <a:gd name="T4" fmla="*/ 74 w 82"/>
                    <a:gd name="T5" fmla="*/ 44 h 58"/>
                    <a:gd name="T6" fmla="*/ 11 w 82"/>
                    <a:gd name="T7" fmla="*/ 3 h 58"/>
                    <a:gd name="T8" fmla="*/ 2 w 82"/>
                    <a:gd name="T9" fmla="*/ 8 h 5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2" h="58">
                      <a:moveTo>
                        <a:pt x="2" y="8"/>
                      </a:moveTo>
                      <a:cubicBezTo>
                        <a:pt x="14" y="38"/>
                        <a:pt x="41" y="52"/>
                        <a:pt x="71" y="57"/>
                      </a:cubicBezTo>
                      <a:cubicBezTo>
                        <a:pt x="79" y="58"/>
                        <a:pt x="82" y="47"/>
                        <a:pt x="74" y="44"/>
                      </a:cubicBezTo>
                      <a:cubicBezTo>
                        <a:pt x="51" y="35"/>
                        <a:pt x="30" y="19"/>
                        <a:pt x="11" y="3"/>
                      </a:cubicBezTo>
                      <a:cubicBezTo>
                        <a:pt x="8" y="0"/>
                        <a:pt x="0" y="3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7" name="Freeform 40"/>
                <p:cNvSpPr/>
                <p:nvPr/>
              </p:nvSpPr>
              <p:spPr bwMode="auto">
                <a:xfrm>
                  <a:off x="5167313" y="4940301"/>
                  <a:ext cx="87313" cy="103188"/>
                </a:xfrm>
                <a:custGeom>
                  <a:avLst/>
                  <a:gdLst>
                    <a:gd name="T0" fmla="*/ 4 w 83"/>
                    <a:gd name="T1" fmla="*/ 13 h 98"/>
                    <a:gd name="T2" fmla="*/ 72 w 83"/>
                    <a:gd name="T3" fmla="*/ 94 h 98"/>
                    <a:gd name="T4" fmla="*/ 80 w 83"/>
                    <a:gd name="T5" fmla="*/ 87 h 98"/>
                    <a:gd name="T6" fmla="*/ 13 w 83"/>
                    <a:gd name="T7" fmla="*/ 4 h 98"/>
                    <a:gd name="T8" fmla="*/ 4 w 83"/>
                    <a:gd name="T9" fmla="*/ 13 h 9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98">
                      <a:moveTo>
                        <a:pt x="4" y="13"/>
                      </a:moveTo>
                      <a:cubicBezTo>
                        <a:pt x="23" y="41"/>
                        <a:pt x="44" y="74"/>
                        <a:pt x="72" y="94"/>
                      </a:cubicBezTo>
                      <a:cubicBezTo>
                        <a:pt x="76" y="98"/>
                        <a:pt x="83" y="91"/>
                        <a:pt x="80" y="87"/>
                      </a:cubicBezTo>
                      <a:cubicBezTo>
                        <a:pt x="61" y="58"/>
                        <a:pt x="41" y="25"/>
                        <a:pt x="13" y="4"/>
                      </a:cubicBezTo>
                      <a:cubicBezTo>
                        <a:pt x="8" y="0"/>
                        <a:pt x="0" y="8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8" name="Freeform 41"/>
                <p:cNvSpPr/>
                <p:nvPr/>
              </p:nvSpPr>
              <p:spPr bwMode="auto">
                <a:xfrm>
                  <a:off x="5113338" y="4803776"/>
                  <a:ext cx="50800" cy="74613"/>
                </a:xfrm>
                <a:custGeom>
                  <a:avLst/>
                  <a:gdLst>
                    <a:gd name="T0" fmla="*/ 2 w 49"/>
                    <a:gd name="T1" fmla="*/ 6 h 71"/>
                    <a:gd name="T2" fmla="*/ 15 w 49"/>
                    <a:gd name="T3" fmla="*/ 35 h 71"/>
                    <a:gd name="T4" fmla="*/ 35 w 49"/>
                    <a:gd name="T5" fmla="*/ 65 h 71"/>
                    <a:gd name="T6" fmla="*/ 45 w 49"/>
                    <a:gd name="T7" fmla="*/ 59 h 71"/>
                    <a:gd name="T8" fmla="*/ 26 w 49"/>
                    <a:gd name="T9" fmla="*/ 28 h 71"/>
                    <a:gd name="T10" fmla="*/ 5 w 49"/>
                    <a:gd name="T11" fmla="*/ 3 h 71"/>
                    <a:gd name="T12" fmla="*/ 2 w 49"/>
                    <a:gd name="T13" fmla="*/ 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49" h="71">
                      <a:moveTo>
                        <a:pt x="2" y="6"/>
                      </a:moveTo>
                      <a:cubicBezTo>
                        <a:pt x="6" y="15"/>
                        <a:pt x="10" y="25"/>
                        <a:pt x="15" y="35"/>
                      </a:cubicBezTo>
                      <a:cubicBezTo>
                        <a:pt x="21" y="46"/>
                        <a:pt x="27" y="55"/>
                        <a:pt x="35" y="65"/>
                      </a:cubicBezTo>
                      <a:cubicBezTo>
                        <a:pt x="39" y="71"/>
                        <a:pt x="49" y="66"/>
                        <a:pt x="45" y="59"/>
                      </a:cubicBezTo>
                      <a:cubicBezTo>
                        <a:pt x="39" y="49"/>
                        <a:pt x="33" y="38"/>
                        <a:pt x="26" y="28"/>
                      </a:cubicBezTo>
                      <a:cubicBezTo>
                        <a:pt x="20" y="19"/>
                        <a:pt x="13" y="11"/>
                        <a:pt x="5" y="3"/>
                      </a:cubicBezTo>
                      <a:cubicBezTo>
                        <a:pt x="4" y="0"/>
                        <a:pt x="0" y="3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69" name="Freeform 42"/>
                <p:cNvSpPr/>
                <p:nvPr/>
              </p:nvSpPr>
              <p:spPr bwMode="auto">
                <a:xfrm>
                  <a:off x="5035551" y="4613276"/>
                  <a:ext cx="60325" cy="101600"/>
                </a:xfrm>
                <a:custGeom>
                  <a:avLst/>
                  <a:gdLst>
                    <a:gd name="T0" fmla="*/ 2 w 58"/>
                    <a:gd name="T1" fmla="*/ 8 h 97"/>
                    <a:gd name="T2" fmla="*/ 45 w 58"/>
                    <a:gd name="T3" fmla="*/ 91 h 97"/>
                    <a:gd name="T4" fmla="*/ 56 w 58"/>
                    <a:gd name="T5" fmla="*/ 84 h 97"/>
                    <a:gd name="T6" fmla="*/ 11 w 58"/>
                    <a:gd name="T7" fmla="*/ 4 h 97"/>
                    <a:gd name="T8" fmla="*/ 2 w 58"/>
                    <a:gd name="T9" fmla="*/ 8 h 9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7">
                      <a:moveTo>
                        <a:pt x="2" y="8"/>
                      </a:moveTo>
                      <a:cubicBezTo>
                        <a:pt x="10" y="37"/>
                        <a:pt x="25" y="67"/>
                        <a:pt x="45" y="91"/>
                      </a:cubicBezTo>
                      <a:cubicBezTo>
                        <a:pt x="50" y="97"/>
                        <a:pt x="58" y="91"/>
                        <a:pt x="56" y="84"/>
                      </a:cubicBezTo>
                      <a:cubicBezTo>
                        <a:pt x="49" y="54"/>
                        <a:pt x="29" y="28"/>
                        <a:pt x="11" y="4"/>
                      </a:cubicBezTo>
                      <a:cubicBezTo>
                        <a:pt x="7" y="0"/>
                        <a:pt x="0" y="2"/>
                        <a:pt x="2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0" name="Freeform 43"/>
                <p:cNvSpPr/>
                <p:nvPr/>
              </p:nvSpPr>
              <p:spPr bwMode="auto">
                <a:xfrm>
                  <a:off x="4221163" y="4760913"/>
                  <a:ext cx="82550" cy="20638"/>
                </a:xfrm>
                <a:custGeom>
                  <a:avLst/>
                  <a:gdLst>
                    <a:gd name="T0" fmla="*/ 2 w 79"/>
                    <a:gd name="T1" fmla="*/ 4 h 19"/>
                    <a:gd name="T2" fmla="*/ 74 w 79"/>
                    <a:gd name="T3" fmla="*/ 19 h 19"/>
                    <a:gd name="T4" fmla="*/ 76 w 79"/>
                    <a:gd name="T5" fmla="*/ 14 h 19"/>
                    <a:gd name="T6" fmla="*/ 3 w 79"/>
                    <a:gd name="T7" fmla="*/ 0 h 19"/>
                    <a:gd name="T8" fmla="*/ 2 w 79"/>
                    <a:gd name="T9" fmla="*/ 4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19">
                      <a:moveTo>
                        <a:pt x="2" y="4"/>
                      </a:moveTo>
                      <a:cubicBezTo>
                        <a:pt x="26" y="11"/>
                        <a:pt x="50" y="14"/>
                        <a:pt x="74" y="19"/>
                      </a:cubicBezTo>
                      <a:cubicBezTo>
                        <a:pt x="77" y="19"/>
                        <a:pt x="79" y="15"/>
                        <a:pt x="76" y="14"/>
                      </a:cubicBezTo>
                      <a:cubicBezTo>
                        <a:pt x="52" y="8"/>
                        <a:pt x="27" y="7"/>
                        <a:pt x="3" y="0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1" name="Freeform 44"/>
                <p:cNvSpPr/>
                <p:nvPr/>
              </p:nvSpPr>
              <p:spPr bwMode="auto">
                <a:xfrm>
                  <a:off x="4384676" y="4772026"/>
                  <a:ext cx="106363" cy="17463"/>
                </a:xfrm>
                <a:custGeom>
                  <a:avLst/>
                  <a:gdLst>
                    <a:gd name="T0" fmla="*/ 5 w 102"/>
                    <a:gd name="T1" fmla="*/ 16 h 17"/>
                    <a:gd name="T2" fmla="*/ 98 w 102"/>
                    <a:gd name="T3" fmla="*/ 10 h 17"/>
                    <a:gd name="T4" fmla="*/ 98 w 102"/>
                    <a:gd name="T5" fmla="*/ 3 h 17"/>
                    <a:gd name="T6" fmla="*/ 3 w 102"/>
                    <a:gd name="T7" fmla="*/ 11 h 17"/>
                    <a:gd name="T8" fmla="*/ 5 w 102"/>
                    <a:gd name="T9" fmla="*/ 16 h 1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2" h="17">
                      <a:moveTo>
                        <a:pt x="5" y="16"/>
                      </a:moveTo>
                      <a:cubicBezTo>
                        <a:pt x="35" y="11"/>
                        <a:pt x="67" y="13"/>
                        <a:pt x="98" y="10"/>
                      </a:cubicBezTo>
                      <a:cubicBezTo>
                        <a:pt x="102" y="10"/>
                        <a:pt x="102" y="3"/>
                        <a:pt x="98" y="3"/>
                      </a:cubicBezTo>
                      <a:cubicBezTo>
                        <a:pt x="66" y="0"/>
                        <a:pt x="34" y="2"/>
                        <a:pt x="3" y="11"/>
                      </a:cubicBezTo>
                      <a:cubicBezTo>
                        <a:pt x="0" y="12"/>
                        <a:pt x="1" y="17"/>
                        <a:pt x="5" y="1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2" name="Freeform 45"/>
                <p:cNvSpPr/>
                <p:nvPr/>
              </p:nvSpPr>
              <p:spPr bwMode="auto">
                <a:xfrm>
                  <a:off x="4584701" y="4762501"/>
                  <a:ext cx="90488" cy="34925"/>
                </a:xfrm>
                <a:custGeom>
                  <a:avLst/>
                  <a:gdLst>
                    <a:gd name="T0" fmla="*/ 4 w 87"/>
                    <a:gd name="T1" fmla="*/ 20 h 33"/>
                    <a:gd name="T2" fmla="*/ 83 w 87"/>
                    <a:gd name="T3" fmla="*/ 12 h 33"/>
                    <a:gd name="T4" fmla="*/ 77 w 87"/>
                    <a:gd name="T5" fmla="*/ 2 h 33"/>
                    <a:gd name="T6" fmla="*/ 6 w 87"/>
                    <a:gd name="T7" fmla="*/ 10 h 33"/>
                    <a:gd name="T8" fmla="*/ 4 w 87"/>
                    <a:gd name="T9" fmla="*/ 2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7" h="33">
                      <a:moveTo>
                        <a:pt x="4" y="20"/>
                      </a:moveTo>
                      <a:cubicBezTo>
                        <a:pt x="29" y="33"/>
                        <a:pt x="61" y="33"/>
                        <a:pt x="83" y="12"/>
                      </a:cubicBezTo>
                      <a:cubicBezTo>
                        <a:pt x="87" y="9"/>
                        <a:pt x="83" y="0"/>
                        <a:pt x="77" y="2"/>
                      </a:cubicBezTo>
                      <a:cubicBezTo>
                        <a:pt x="55" y="11"/>
                        <a:pt x="30" y="13"/>
                        <a:pt x="6" y="10"/>
                      </a:cubicBezTo>
                      <a:cubicBezTo>
                        <a:pt x="1" y="10"/>
                        <a:pt x="0" y="17"/>
                        <a:pt x="4" y="2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3" name="Freeform 46"/>
                <p:cNvSpPr/>
                <p:nvPr/>
              </p:nvSpPr>
              <p:spPr bwMode="auto">
                <a:xfrm>
                  <a:off x="4751388" y="4727576"/>
                  <a:ext cx="88900" cy="25400"/>
                </a:xfrm>
                <a:custGeom>
                  <a:avLst/>
                  <a:gdLst>
                    <a:gd name="T0" fmla="*/ 5 w 86"/>
                    <a:gd name="T1" fmla="*/ 24 h 25"/>
                    <a:gd name="T2" fmla="*/ 79 w 86"/>
                    <a:gd name="T3" fmla="*/ 11 h 25"/>
                    <a:gd name="T4" fmla="*/ 76 w 86"/>
                    <a:gd name="T5" fmla="*/ 1 h 25"/>
                    <a:gd name="T6" fmla="*/ 41 w 86"/>
                    <a:gd name="T7" fmla="*/ 8 h 25"/>
                    <a:gd name="T8" fmla="*/ 5 w 86"/>
                    <a:gd name="T9" fmla="*/ 17 h 25"/>
                    <a:gd name="T10" fmla="*/ 5 w 86"/>
                    <a:gd name="T11" fmla="*/ 24 h 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86" h="25">
                      <a:moveTo>
                        <a:pt x="5" y="24"/>
                      </a:moveTo>
                      <a:cubicBezTo>
                        <a:pt x="32" y="25"/>
                        <a:pt x="54" y="20"/>
                        <a:pt x="79" y="11"/>
                      </a:cubicBezTo>
                      <a:cubicBezTo>
                        <a:pt x="86" y="9"/>
                        <a:pt x="83" y="0"/>
                        <a:pt x="76" y="1"/>
                      </a:cubicBezTo>
                      <a:cubicBezTo>
                        <a:pt x="64" y="3"/>
                        <a:pt x="53" y="5"/>
                        <a:pt x="41" y="8"/>
                      </a:cubicBezTo>
                      <a:cubicBezTo>
                        <a:pt x="30" y="11"/>
                        <a:pt x="17" y="16"/>
                        <a:pt x="5" y="17"/>
                      </a:cubicBezTo>
                      <a:cubicBezTo>
                        <a:pt x="0" y="17"/>
                        <a:pt x="0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4" name="Freeform 47"/>
                <p:cNvSpPr/>
                <p:nvPr/>
              </p:nvSpPr>
              <p:spPr bwMode="auto">
                <a:xfrm>
                  <a:off x="4892676" y="4657726"/>
                  <a:ext cx="92075" cy="52388"/>
                </a:xfrm>
                <a:custGeom>
                  <a:avLst/>
                  <a:gdLst>
                    <a:gd name="T0" fmla="*/ 9 w 89"/>
                    <a:gd name="T1" fmla="*/ 48 h 50"/>
                    <a:gd name="T2" fmla="*/ 43 w 89"/>
                    <a:gd name="T3" fmla="*/ 32 h 50"/>
                    <a:gd name="T4" fmla="*/ 81 w 89"/>
                    <a:gd name="T5" fmla="*/ 15 h 50"/>
                    <a:gd name="T6" fmla="*/ 77 w 89"/>
                    <a:gd name="T7" fmla="*/ 1 h 50"/>
                    <a:gd name="T8" fmla="*/ 38 w 89"/>
                    <a:gd name="T9" fmla="*/ 14 h 50"/>
                    <a:gd name="T10" fmla="*/ 4 w 89"/>
                    <a:gd name="T11" fmla="*/ 41 h 50"/>
                    <a:gd name="T12" fmla="*/ 9 w 89"/>
                    <a:gd name="T13" fmla="*/ 48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89" h="50">
                      <a:moveTo>
                        <a:pt x="9" y="48"/>
                      </a:moveTo>
                      <a:cubicBezTo>
                        <a:pt x="20" y="42"/>
                        <a:pt x="32" y="37"/>
                        <a:pt x="43" y="32"/>
                      </a:cubicBezTo>
                      <a:cubicBezTo>
                        <a:pt x="55" y="26"/>
                        <a:pt x="68" y="20"/>
                        <a:pt x="81" y="15"/>
                      </a:cubicBezTo>
                      <a:cubicBezTo>
                        <a:pt x="89" y="11"/>
                        <a:pt x="86" y="0"/>
                        <a:pt x="77" y="1"/>
                      </a:cubicBezTo>
                      <a:cubicBezTo>
                        <a:pt x="62" y="4"/>
                        <a:pt x="51" y="7"/>
                        <a:pt x="38" y="14"/>
                      </a:cubicBezTo>
                      <a:cubicBezTo>
                        <a:pt x="25" y="22"/>
                        <a:pt x="15" y="32"/>
                        <a:pt x="4" y="41"/>
                      </a:cubicBezTo>
                      <a:cubicBezTo>
                        <a:pt x="0" y="44"/>
                        <a:pt x="5" y="50"/>
                        <a:pt x="9" y="4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5" name="Freeform 48"/>
                <p:cNvSpPr/>
                <p:nvPr/>
              </p:nvSpPr>
              <p:spPr bwMode="auto">
                <a:xfrm>
                  <a:off x="4024313" y="4714876"/>
                  <a:ext cx="93663" cy="31750"/>
                </a:xfrm>
                <a:custGeom>
                  <a:avLst/>
                  <a:gdLst>
                    <a:gd name="T0" fmla="*/ 3 w 91"/>
                    <a:gd name="T1" fmla="*/ 6 h 31"/>
                    <a:gd name="T2" fmla="*/ 83 w 91"/>
                    <a:gd name="T3" fmla="*/ 30 h 31"/>
                    <a:gd name="T4" fmla="*/ 85 w 91"/>
                    <a:gd name="T5" fmla="*/ 21 h 31"/>
                    <a:gd name="T6" fmla="*/ 5 w 91"/>
                    <a:gd name="T7" fmla="*/ 1 h 31"/>
                    <a:gd name="T8" fmla="*/ 3 w 91"/>
                    <a:gd name="T9" fmla="*/ 6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1" h="31">
                      <a:moveTo>
                        <a:pt x="3" y="6"/>
                      </a:moveTo>
                      <a:cubicBezTo>
                        <a:pt x="29" y="18"/>
                        <a:pt x="55" y="25"/>
                        <a:pt x="83" y="30"/>
                      </a:cubicBezTo>
                      <a:cubicBezTo>
                        <a:pt x="89" y="31"/>
                        <a:pt x="91" y="23"/>
                        <a:pt x="85" y="21"/>
                      </a:cubicBezTo>
                      <a:cubicBezTo>
                        <a:pt x="59" y="12"/>
                        <a:pt x="33" y="6"/>
                        <a:pt x="5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6" name="Freeform 49"/>
                <p:cNvSpPr/>
                <p:nvPr/>
              </p:nvSpPr>
              <p:spPr bwMode="auto">
                <a:xfrm>
                  <a:off x="3851276" y="4625976"/>
                  <a:ext cx="98425" cy="63500"/>
                </a:xfrm>
                <a:custGeom>
                  <a:avLst/>
                  <a:gdLst>
                    <a:gd name="T0" fmla="*/ 2 w 94"/>
                    <a:gd name="T1" fmla="*/ 4 h 61"/>
                    <a:gd name="T2" fmla="*/ 82 w 94"/>
                    <a:gd name="T3" fmla="*/ 60 h 61"/>
                    <a:gd name="T4" fmla="*/ 88 w 94"/>
                    <a:gd name="T5" fmla="*/ 49 h 61"/>
                    <a:gd name="T6" fmla="*/ 5 w 94"/>
                    <a:gd name="T7" fmla="*/ 1 h 61"/>
                    <a:gd name="T8" fmla="*/ 2 w 94"/>
                    <a:gd name="T9" fmla="*/ 4 h 6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94" h="61">
                      <a:moveTo>
                        <a:pt x="2" y="4"/>
                      </a:moveTo>
                      <a:cubicBezTo>
                        <a:pt x="26" y="27"/>
                        <a:pt x="50" y="51"/>
                        <a:pt x="82" y="60"/>
                      </a:cubicBezTo>
                      <a:cubicBezTo>
                        <a:pt x="88" y="61"/>
                        <a:pt x="94" y="53"/>
                        <a:pt x="88" y="49"/>
                      </a:cubicBezTo>
                      <a:cubicBezTo>
                        <a:pt x="64" y="28"/>
                        <a:pt x="35" y="13"/>
                        <a:pt x="5" y="1"/>
                      </a:cubicBezTo>
                      <a:cubicBezTo>
                        <a:pt x="3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7" name="Freeform 50"/>
                <p:cNvSpPr/>
                <p:nvPr/>
              </p:nvSpPr>
              <p:spPr bwMode="auto">
                <a:xfrm>
                  <a:off x="3706813" y="4486276"/>
                  <a:ext cx="82550" cy="73025"/>
                </a:xfrm>
                <a:custGeom>
                  <a:avLst/>
                  <a:gdLst>
                    <a:gd name="T0" fmla="*/ 2 w 79"/>
                    <a:gd name="T1" fmla="*/ 9 h 71"/>
                    <a:gd name="T2" fmla="*/ 68 w 79"/>
                    <a:gd name="T3" fmla="*/ 69 h 71"/>
                    <a:gd name="T4" fmla="*/ 75 w 79"/>
                    <a:gd name="T5" fmla="*/ 61 h 71"/>
                    <a:gd name="T6" fmla="*/ 9 w 79"/>
                    <a:gd name="T7" fmla="*/ 4 h 71"/>
                    <a:gd name="T8" fmla="*/ 2 w 79"/>
                    <a:gd name="T9" fmla="*/ 9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9" h="71">
                      <a:moveTo>
                        <a:pt x="2" y="9"/>
                      </a:moveTo>
                      <a:cubicBezTo>
                        <a:pt x="15" y="34"/>
                        <a:pt x="42" y="57"/>
                        <a:pt x="68" y="69"/>
                      </a:cubicBezTo>
                      <a:cubicBezTo>
                        <a:pt x="73" y="71"/>
                        <a:pt x="79" y="65"/>
                        <a:pt x="75" y="61"/>
                      </a:cubicBezTo>
                      <a:cubicBezTo>
                        <a:pt x="53" y="40"/>
                        <a:pt x="28" y="25"/>
                        <a:pt x="9" y="4"/>
                      </a:cubicBezTo>
                      <a:cubicBezTo>
                        <a:pt x="5" y="0"/>
                        <a:pt x="0" y="5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8" name="Freeform 51"/>
                <p:cNvSpPr/>
                <p:nvPr/>
              </p:nvSpPr>
              <p:spPr bwMode="auto">
                <a:xfrm>
                  <a:off x="3595688" y="4313238"/>
                  <a:ext cx="57150" cy="82550"/>
                </a:xfrm>
                <a:custGeom>
                  <a:avLst/>
                  <a:gdLst>
                    <a:gd name="T0" fmla="*/ 1 w 56"/>
                    <a:gd name="T1" fmla="*/ 6 h 79"/>
                    <a:gd name="T2" fmla="*/ 45 w 56"/>
                    <a:gd name="T3" fmla="*/ 75 h 79"/>
                    <a:gd name="T4" fmla="*/ 52 w 56"/>
                    <a:gd name="T5" fmla="*/ 68 h 79"/>
                    <a:gd name="T6" fmla="*/ 9 w 56"/>
                    <a:gd name="T7" fmla="*/ 4 h 79"/>
                    <a:gd name="T8" fmla="*/ 1 w 56"/>
                    <a:gd name="T9" fmla="*/ 6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79">
                      <a:moveTo>
                        <a:pt x="1" y="6"/>
                      </a:moveTo>
                      <a:cubicBezTo>
                        <a:pt x="5" y="35"/>
                        <a:pt x="24" y="56"/>
                        <a:pt x="45" y="75"/>
                      </a:cubicBezTo>
                      <a:cubicBezTo>
                        <a:pt x="50" y="79"/>
                        <a:pt x="56" y="73"/>
                        <a:pt x="52" y="68"/>
                      </a:cubicBezTo>
                      <a:cubicBezTo>
                        <a:pt x="35" y="48"/>
                        <a:pt x="22" y="26"/>
                        <a:pt x="9" y="4"/>
                      </a:cubicBezTo>
                      <a:cubicBezTo>
                        <a:pt x="7" y="0"/>
                        <a:pt x="0" y="2"/>
                        <a:pt x="1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79" name="Freeform 52"/>
                <p:cNvSpPr/>
                <p:nvPr/>
              </p:nvSpPr>
              <p:spPr bwMode="auto">
                <a:xfrm>
                  <a:off x="3533776" y="4113213"/>
                  <a:ext cx="42863" cy="101600"/>
                </a:xfrm>
                <a:custGeom>
                  <a:avLst/>
                  <a:gdLst>
                    <a:gd name="T0" fmla="*/ 2 w 42"/>
                    <a:gd name="T1" fmla="*/ 5 h 99"/>
                    <a:gd name="T2" fmla="*/ 31 w 42"/>
                    <a:gd name="T3" fmla="*/ 94 h 99"/>
                    <a:gd name="T4" fmla="*/ 39 w 42"/>
                    <a:gd name="T5" fmla="*/ 89 h 99"/>
                    <a:gd name="T6" fmla="*/ 10 w 42"/>
                    <a:gd name="T7" fmla="*/ 5 h 99"/>
                    <a:gd name="T8" fmla="*/ 2 w 42"/>
                    <a:gd name="T9" fmla="*/ 5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2" h="99">
                      <a:moveTo>
                        <a:pt x="2" y="5"/>
                      </a:moveTo>
                      <a:cubicBezTo>
                        <a:pt x="0" y="37"/>
                        <a:pt x="13" y="68"/>
                        <a:pt x="31" y="94"/>
                      </a:cubicBezTo>
                      <a:cubicBezTo>
                        <a:pt x="35" y="99"/>
                        <a:pt x="42" y="94"/>
                        <a:pt x="39" y="89"/>
                      </a:cubicBezTo>
                      <a:cubicBezTo>
                        <a:pt x="24" y="64"/>
                        <a:pt x="14" y="34"/>
                        <a:pt x="10" y="5"/>
                      </a:cubicBezTo>
                      <a:cubicBezTo>
                        <a:pt x="9" y="0"/>
                        <a:pt x="3" y="0"/>
                        <a:pt x="2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0" name="Freeform 53"/>
                <p:cNvSpPr/>
                <p:nvPr/>
              </p:nvSpPr>
              <p:spPr bwMode="auto">
                <a:xfrm>
                  <a:off x="3517901" y="3932238"/>
                  <a:ext cx="20638" cy="79375"/>
                </a:xfrm>
                <a:custGeom>
                  <a:avLst/>
                  <a:gdLst>
                    <a:gd name="T0" fmla="*/ 4 w 19"/>
                    <a:gd name="T1" fmla="*/ 4 h 76"/>
                    <a:gd name="T2" fmla="*/ 10 w 19"/>
                    <a:gd name="T3" fmla="*/ 71 h 76"/>
                    <a:gd name="T4" fmla="*/ 18 w 19"/>
                    <a:gd name="T5" fmla="*/ 68 h 76"/>
                    <a:gd name="T6" fmla="*/ 10 w 19"/>
                    <a:gd name="T7" fmla="*/ 4 h 76"/>
                    <a:gd name="T8" fmla="*/ 4 w 19"/>
                    <a:gd name="T9" fmla="*/ 4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9" h="76">
                      <a:moveTo>
                        <a:pt x="4" y="4"/>
                      </a:moveTo>
                      <a:cubicBezTo>
                        <a:pt x="2" y="27"/>
                        <a:pt x="0" y="50"/>
                        <a:pt x="10" y="71"/>
                      </a:cubicBezTo>
                      <a:cubicBezTo>
                        <a:pt x="13" y="76"/>
                        <a:pt x="19" y="72"/>
                        <a:pt x="18" y="68"/>
                      </a:cubicBezTo>
                      <a:cubicBezTo>
                        <a:pt x="15" y="47"/>
                        <a:pt x="12" y="25"/>
                        <a:pt x="10" y="4"/>
                      </a:cubicBezTo>
                      <a:cubicBezTo>
                        <a:pt x="10" y="0"/>
                        <a:pt x="4" y="0"/>
                        <a:pt x="4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1" name="Freeform 54"/>
                <p:cNvSpPr/>
                <p:nvPr/>
              </p:nvSpPr>
              <p:spPr bwMode="auto">
                <a:xfrm>
                  <a:off x="3522663" y="3695701"/>
                  <a:ext cx="47625" cy="131763"/>
                </a:xfrm>
                <a:custGeom>
                  <a:avLst/>
                  <a:gdLst>
                    <a:gd name="T0" fmla="*/ 4 w 46"/>
                    <a:gd name="T1" fmla="*/ 125 h 127"/>
                    <a:gd name="T2" fmla="*/ 43 w 46"/>
                    <a:gd name="T3" fmla="*/ 12 h 127"/>
                    <a:gd name="T4" fmla="*/ 33 w 46"/>
                    <a:gd name="T5" fmla="*/ 6 h 127"/>
                    <a:gd name="T6" fmla="*/ 0 w 46"/>
                    <a:gd name="T7" fmla="*/ 124 h 127"/>
                    <a:gd name="T8" fmla="*/ 4 w 46"/>
                    <a:gd name="T9" fmla="*/ 125 h 1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6" h="127">
                      <a:moveTo>
                        <a:pt x="4" y="125"/>
                      </a:moveTo>
                      <a:cubicBezTo>
                        <a:pt x="17" y="88"/>
                        <a:pt x="25" y="47"/>
                        <a:pt x="43" y="12"/>
                      </a:cubicBezTo>
                      <a:cubicBezTo>
                        <a:pt x="46" y="5"/>
                        <a:pt x="37" y="0"/>
                        <a:pt x="33" y="6"/>
                      </a:cubicBezTo>
                      <a:cubicBezTo>
                        <a:pt x="10" y="43"/>
                        <a:pt x="6" y="82"/>
                        <a:pt x="0" y="124"/>
                      </a:cubicBezTo>
                      <a:cubicBezTo>
                        <a:pt x="0" y="126"/>
                        <a:pt x="3" y="127"/>
                        <a:pt x="4" y="1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2" name="Freeform 55"/>
                <p:cNvSpPr/>
                <p:nvPr/>
              </p:nvSpPr>
              <p:spPr bwMode="auto">
                <a:xfrm>
                  <a:off x="3586163" y="3575051"/>
                  <a:ext cx="50800" cy="66675"/>
                </a:xfrm>
                <a:custGeom>
                  <a:avLst/>
                  <a:gdLst>
                    <a:gd name="T0" fmla="*/ 9 w 48"/>
                    <a:gd name="T1" fmla="*/ 61 h 64"/>
                    <a:gd name="T2" fmla="*/ 21 w 48"/>
                    <a:gd name="T3" fmla="*/ 53 h 64"/>
                    <a:gd name="T4" fmla="*/ 31 w 48"/>
                    <a:gd name="T5" fmla="*/ 40 h 64"/>
                    <a:gd name="T6" fmla="*/ 47 w 48"/>
                    <a:gd name="T7" fmla="*/ 9 h 64"/>
                    <a:gd name="T8" fmla="*/ 39 w 48"/>
                    <a:gd name="T9" fmla="*/ 3 h 64"/>
                    <a:gd name="T10" fmla="*/ 18 w 48"/>
                    <a:gd name="T11" fmla="*/ 29 h 64"/>
                    <a:gd name="T12" fmla="*/ 11 w 48"/>
                    <a:gd name="T13" fmla="*/ 41 h 64"/>
                    <a:gd name="T14" fmla="*/ 3 w 48"/>
                    <a:gd name="T15" fmla="*/ 57 h 64"/>
                    <a:gd name="T16" fmla="*/ 9 w 48"/>
                    <a:gd name="T17" fmla="*/ 61 h 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48" h="64">
                      <a:moveTo>
                        <a:pt x="9" y="61"/>
                      </a:moveTo>
                      <a:cubicBezTo>
                        <a:pt x="13" y="58"/>
                        <a:pt x="17" y="56"/>
                        <a:pt x="21" y="53"/>
                      </a:cubicBezTo>
                      <a:cubicBezTo>
                        <a:pt x="25" y="49"/>
                        <a:pt x="28" y="45"/>
                        <a:pt x="31" y="40"/>
                      </a:cubicBezTo>
                      <a:cubicBezTo>
                        <a:pt x="39" y="31"/>
                        <a:pt x="44" y="21"/>
                        <a:pt x="47" y="9"/>
                      </a:cubicBezTo>
                      <a:cubicBezTo>
                        <a:pt x="48" y="5"/>
                        <a:pt x="43" y="0"/>
                        <a:pt x="39" y="3"/>
                      </a:cubicBezTo>
                      <a:cubicBezTo>
                        <a:pt x="30" y="11"/>
                        <a:pt x="24" y="19"/>
                        <a:pt x="18" y="29"/>
                      </a:cubicBezTo>
                      <a:cubicBezTo>
                        <a:pt x="15" y="33"/>
                        <a:pt x="13" y="37"/>
                        <a:pt x="11" y="41"/>
                      </a:cubicBezTo>
                      <a:cubicBezTo>
                        <a:pt x="8" y="46"/>
                        <a:pt x="6" y="52"/>
                        <a:pt x="3" y="57"/>
                      </a:cubicBezTo>
                      <a:cubicBezTo>
                        <a:pt x="0" y="60"/>
                        <a:pt x="5" y="64"/>
                        <a:pt x="9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3" name="Freeform 56"/>
                <p:cNvSpPr/>
                <p:nvPr/>
              </p:nvSpPr>
              <p:spPr bwMode="auto">
                <a:xfrm>
                  <a:off x="3698876" y="3435351"/>
                  <a:ext cx="66675" cy="74613"/>
                </a:xfrm>
                <a:custGeom>
                  <a:avLst/>
                  <a:gdLst>
                    <a:gd name="T0" fmla="*/ 11 w 64"/>
                    <a:gd name="T1" fmla="*/ 66 h 71"/>
                    <a:gd name="T2" fmla="*/ 60 w 64"/>
                    <a:gd name="T3" fmla="*/ 9 h 71"/>
                    <a:gd name="T4" fmla="*/ 56 w 64"/>
                    <a:gd name="T5" fmla="*/ 1 h 71"/>
                    <a:gd name="T6" fmla="*/ 2 w 64"/>
                    <a:gd name="T7" fmla="*/ 62 h 71"/>
                    <a:gd name="T8" fmla="*/ 11 w 64"/>
                    <a:gd name="T9" fmla="*/ 66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4" h="71">
                      <a:moveTo>
                        <a:pt x="11" y="66"/>
                      </a:moveTo>
                      <a:cubicBezTo>
                        <a:pt x="22" y="42"/>
                        <a:pt x="41" y="26"/>
                        <a:pt x="60" y="9"/>
                      </a:cubicBezTo>
                      <a:cubicBezTo>
                        <a:pt x="64" y="6"/>
                        <a:pt x="60" y="0"/>
                        <a:pt x="56" y="1"/>
                      </a:cubicBezTo>
                      <a:cubicBezTo>
                        <a:pt x="26" y="8"/>
                        <a:pt x="8" y="34"/>
                        <a:pt x="2" y="62"/>
                      </a:cubicBezTo>
                      <a:cubicBezTo>
                        <a:pt x="0" y="67"/>
                        <a:pt x="8" y="71"/>
                        <a:pt x="11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4" name="Freeform 57"/>
                <p:cNvSpPr/>
                <p:nvPr/>
              </p:nvSpPr>
              <p:spPr bwMode="auto">
                <a:xfrm>
                  <a:off x="3798888" y="3357563"/>
                  <a:ext cx="57150" cy="34925"/>
                </a:xfrm>
                <a:custGeom>
                  <a:avLst/>
                  <a:gdLst>
                    <a:gd name="T0" fmla="*/ 5 w 56"/>
                    <a:gd name="T1" fmla="*/ 33 h 34"/>
                    <a:gd name="T2" fmla="*/ 16 w 56"/>
                    <a:gd name="T3" fmla="*/ 32 h 34"/>
                    <a:gd name="T4" fmla="*/ 29 w 56"/>
                    <a:gd name="T5" fmla="*/ 28 h 34"/>
                    <a:gd name="T6" fmla="*/ 51 w 56"/>
                    <a:gd name="T7" fmla="*/ 13 h 34"/>
                    <a:gd name="T8" fmla="*/ 46 w 56"/>
                    <a:gd name="T9" fmla="*/ 2 h 34"/>
                    <a:gd name="T10" fmla="*/ 22 w 56"/>
                    <a:gd name="T11" fmla="*/ 11 h 34"/>
                    <a:gd name="T12" fmla="*/ 10 w 56"/>
                    <a:gd name="T13" fmla="*/ 19 h 34"/>
                    <a:gd name="T14" fmla="*/ 3 w 56"/>
                    <a:gd name="T15" fmla="*/ 27 h 34"/>
                    <a:gd name="T16" fmla="*/ 5 w 56"/>
                    <a:gd name="T17" fmla="*/ 33 h 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56" h="34">
                      <a:moveTo>
                        <a:pt x="5" y="33"/>
                      </a:moveTo>
                      <a:cubicBezTo>
                        <a:pt x="9" y="32"/>
                        <a:pt x="12" y="33"/>
                        <a:pt x="16" y="32"/>
                      </a:cubicBezTo>
                      <a:cubicBezTo>
                        <a:pt x="20" y="31"/>
                        <a:pt x="24" y="29"/>
                        <a:pt x="29" y="28"/>
                      </a:cubicBezTo>
                      <a:cubicBezTo>
                        <a:pt x="38" y="24"/>
                        <a:pt x="43" y="19"/>
                        <a:pt x="51" y="13"/>
                      </a:cubicBezTo>
                      <a:cubicBezTo>
                        <a:pt x="56" y="10"/>
                        <a:pt x="53" y="0"/>
                        <a:pt x="46" y="2"/>
                      </a:cubicBezTo>
                      <a:cubicBezTo>
                        <a:pt x="37" y="5"/>
                        <a:pt x="30" y="7"/>
                        <a:pt x="22" y="11"/>
                      </a:cubicBezTo>
                      <a:cubicBezTo>
                        <a:pt x="18" y="14"/>
                        <a:pt x="14" y="16"/>
                        <a:pt x="10" y="19"/>
                      </a:cubicBezTo>
                      <a:cubicBezTo>
                        <a:pt x="7" y="21"/>
                        <a:pt x="5" y="25"/>
                        <a:pt x="3" y="27"/>
                      </a:cubicBezTo>
                      <a:cubicBezTo>
                        <a:pt x="0" y="29"/>
                        <a:pt x="1" y="34"/>
                        <a:pt x="5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5" name="Freeform 58"/>
                <p:cNvSpPr/>
                <p:nvPr/>
              </p:nvSpPr>
              <p:spPr bwMode="auto">
                <a:xfrm>
                  <a:off x="3725863" y="3227388"/>
                  <a:ext cx="76200" cy="69850"/>
                </a:xfrm>
                <a:custGeom>
                  <a:avLst/>
                  <a:gdLst>
                    <a:gd name="T0" fmla="*/ 69 w 74"/>
                    <a:gd name="T1" fmla="*/ 58 h 68"/>
                    <a:gd name="T2" fmla="*/ 42 w 74"/>
                    <a:gd name="T3" fmla="*/ 36 h 68"/>
                    <a:gd name="T4" fmla="*/ 14 w 74"/>
                    <a:gd name="T5" fmla="*/ 6 h 68"/>
                    <a:gd name="T6" fmla="*/ 3 w 74"/>
                    <a:gd name="T7" fmla="*/ 15 h 68"/>
                    <a:gd name="T8" fmla="*/ 66 w 74"/>
                    <a:gd name="T9" fmla="*/ 66 h 68"/>
                    <a:gd name="T10" fmla="*/ 69 w 74"/>
                    <a:gd name="T11" fmla="*/ 58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4" h="68">
                      <a:moveTo>
                        <a:pt x="69" y="58"/>
                      </a:moveTo>
                      <a:cubicBezTo>
                        <a:pt x="59" y="53"/>
                        <a:pt x="50" y="44"/>
                        <a:pt x="42" y="36"/>
                      </a:cubicBezTo>
                      <a:cubicBezTo>
                        <a:pt x="32" y="26"/>
                        <a:pt x="23" y="16"/>
                        <a:pt x="14" y="6"/>
                      </a:cubicBezTo>
                      <a:cubicBezTo>
                        <a:pt x="9" y="0"/>
                        <a:pt x="0" y="8"/>
                        <a:pt x="3" y="15"/>
                      </a:cubicBezTo>
                      <a:cubicBezTo>
                        <a:pt x="17" y="41"/>
                        <a:pt x="38" y="58"/>
                        <a:pt x="66" y="66"/>
                      </a:cubicBezTo>
                      <a:cubicBezTo>
                        <a:pt x="71" y="68"/>
                        <a:pt x="74" y="60"/>
                        <a:pt x="69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6" name="Freeform 59"/>
                <p:cNvSpPr/>
                <p:nvPr/>
              </p:nvSpPr>
              <p:spPr bwMode="auto">
                <a:xfrm>
                  <a:off x="3622676" y="3065463"/>
                  <a:ext cx="60325" cy="96838"/>
                </a:xfrm>
                <a:custGeom>
                  <a:avLst/>
                  <a:gdLst>
                    <a:gd name="T0" fmla="*/ 54 w 58"/>
                    <a:gd name="T1" fmla="*/ 85 h 94"/>
                    <a:gd name="T2" fmla="*/ 12 w 58"/>
                    <a:gd name="T3" fmla="*/ 6 h 94"/>
                    <a:gd name="T4" fmla="*/ 2 w 58"/>
                    <a:gd name="T5" fmla="*/ 9 h 94"/>
                    <a:gd name="T6" fmla="*/ 47 w 58"/>
                    <a:gd name="T7" fmla="*/ 91 h 94"/>
                    <a:gd name="T8" fmla="*/ 54 w 58"/>
                    <a:gd name="T9" fmla="*/ 85 h 9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8" h="94">
                      <a:moveTo>
                        <a:pt x="54" y="85"/>
                      </a:moveTo>
                      <a:cubicBezTo>
                        <a:pt x="37" y="61"/>
                        <a:pt x="23" y="35"/>
                        <a:pt x="12" y="6"/>
                      </a:cubicBezTo>
                      <a:cubicBezTo>
                        <a:pt x="10" y="0"/>
                        <a:pt x="0" y="2"/>
                        <a:pt x="2" y="9"/>
                      </a:cubicBezTo>
                      <a:cubicBezTo>
                        <a:pt x="7" y="41"/>
                        <a:pt x="22" y="71"/>
                        <a:pt x="47" y="91"/>
                      </a:cubicBezTo>
                      <a:cubicBezTo>
                        <a:pt x="51" y="94"/>
                        <a:pt x="58" y="90"/>
                        <a:pt x="54" y="8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7" name="Freeform 60"/>
                <p:cNvSpPr/>
                <p:nvPr/>
              </p:nvSpPr>
              <p:spPr bwMode="auto">
                <a:xfrm>
                  <a:off x="3565526" y="2909888"/>
                  <a:ext cx="22225" cy="68263"/>
                </a:xfrm>
                <a:custGeom>
                  <a:avLst/>
                  <a:gdLst>
                    <a:gd name="T0" fmla="*/ 22 w 22"/>
                    <a:gd name="T1" fmla="*/ 62 h 66"/>
                    <a:gd name="T2" fmla="*/ 9 w 22"/>
                    <a:gd name="T3" fmla="*/ 4 h 66"/>
                    <a:gd name="T4" fmla="*/ 1 w 22"/>
                    <a:gd name="T5" fmla="*/ 6 h 66"/>
                    <a:gd name="T6" fmla="*/ 18 w 22"/>
                    <a:gd name="T7" fmla="*/ 64 h 66"/>
                    <a:gd name="T8" fmla="*/ 22 w 22"/>
                    <a:gd name="T9" fmla="*/ 62 h 6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66">
                      <a:moveTo>
                        <a:pt x="22" y="62"/>
                      </a:moveTo>
                      <a:cubicBezTo>
                        <a:pt x="17" y="43"/>
                        <a:pt x="16" y="23"/>
                        <a:pt x="9" y="4"/>
                      </a:cubicBezTo>
                      <a:cubicBezTo>
                        <a:pt x="7" y="0"/>
                        <a:pt x="0" y="1"/>
                        <a:pt x="1" y="6"/>
                      </a:cubicBezTo>
                      <a:cubicBezTo>
                        <a:pt x="6" y="25"/>
                        <a:pt x="6" y="47"/>
                        <a:pt x="18" y="64"/>
                      </a:cubicBezTo>
                      <a:cubicBezTo>
                        <a:pt x="19" y="66"/>
                        <a:pt x="22" y="65"/>
                        <a:pt x="22" y="6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8" name="Freeform 61"/>
                <p:cNvSpPr/>
                <p:nvPr/>
              </p:nvSpPr>
              <p:spPr bwMode="auto">
                <a:xfrm>
                  <a:off x="3538538" y="2741613"/>
                  <a:ext cx="28575" cy="100013"/>
                </a:xfrm>
                <a:custGeom>
                  <a:avLst/>
                  <a:gdLst>
                    <a:gd name="T0" fmla="*/ 22 w 27"/>
                    <a:gd name="T1" fmla="*/ 89 h 96"/>
                    <a:gd name="T2" fmla="*/ 15 w 27"/>
                    <a:gd name="T3" fmla="*/ 8 h 96"/>
                    <a:gd name="T4" fmla="*/ 2 w 27"/>
                    <a:gd name="T5" fmla="*/ 8 h 96"/>
                    <a:gd name="T6" fmla="*/ 9 w 27"/>
                    <a:gd name="T7" fmla="*/ 89 h 96"/>
                    <a:gd name="T8" fmla="*/ 22 w 27"/>
                    <a:gd name="T9" fmla="*/ 89 h 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7" h="96">
                      <a:moveTo>
                        <a:pt x="22" y="89"/>
                      </a:moveTo>
                      <a:cubicBezTo>
                        <a:pt x="27" y="62"/>
                        <a:pt x="18" y="35"/>
                        <a:pt x="15" y="8"/>
                      </a:cubicBezTo>
                      <a:cubicBezTo>
                        <a:pt x="14" y="0"/>
                        <a:pt x="3" y="0"/>
                        <a:pt x="2" y="8"/>
                      </a:cubicBezTo>
                      <a:cubicBezTo>
                        <a:pt x="0" y="35"/>
                        <a:pt x="4" y="62"/>
                        <a:pt x="9" y="89"/>
                      </a:cubicBezTo>
                      <a:cubicBezTo>
                        <a:pt x="10" y="96"/>
                        <a:pt x="21" y="96"/>
                        <a:pt x="22" y="8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89" name="Freeform 62"/>
                <p:cNvSpPr/>
                <p:nvPr/>
              </p:nvSpPr>
              <p:spPr bwMode="auto">
                <a:xfrm>
                  <a:off x="3546476" y="2592388"/>
                  <a:ext cx="22225" cy="73025"/>
                </a:xfrm>
                <a:custGeom>
                  <a:avLst/>
                  <a:gdLst>
                    <a:gd name="T0" fmla="*/ 13 w 22"/>
                    <a:gd name="T1" fmla="*/ 66 h 70"/>
                    <a:gd name="T2" fmla="*/ 21 w 22"/>
                    <a:gd name="T3" fmla="*/ 8 h 70"/>
                    <a:gd name="T4" fmla="*/ 11 w 22"/>
                    <a:gd name="T5" fmla="*/ 6 h 70"/>
                    <a:gd name="T6" fmla="*/ 5 w 22"/>
                    <a:gd name="T7" fmla="*/ 66 h 70"/>
                    <a:gd name="T8" fmla="*/ 13 w 22"/>
                    <a:gd name="T9" fmla="*/ 66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2" h="70">
                      <a:moveTo>
                        <a:pt x="13" y="66"/>
                      </a:moveTo>
                      <a:cubicBezTo>
                        <a:pt x="17" y="47"/>
                        <a:pt x="16" y="27"/>
                        <a:pt x="21" y="8"/>
                      </a:cubicBezTo>
                      <a:cubicBezTo>
                        <a:pt x="22" y="2"/>
                        <a:pt x="13" y="0"/>
                        <a:pt x="11" y="6"/>
                      </a:cubicBezTo>
                      <a:cubicBezTo>
                        <a:pt x="4" y="26"/>
                        <a:pt x="0" y="45"/>
                        <a:pt x="5" y="66"/>
                      </a:cubicBezTo>
                      <a:cubicBezTo>
                        <a:pt x="6" y="70"/>
                        <a:pt x="12" y="70"/>
                        <a:pt x="13" y="6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0" name="Freeform 63"/>
                <p:cNvSpPr/>
                <p:nvPr/>
              </p:nvSpPr>
              <p:spPr bwMode="auto">
                <a:xfrm>
                  <a:off x="3595688" y="2397126"/>
                  <a:ext cx="49213" cy="103188"/>
                </a:xfrm>
                <a:custGeom>
                  <a:avLst/>
                  <a:gdLst>
                    <a:gd name="T0" fmla="*/ 7 w 47"/>
                    <a:gd name="T1" fmla="*/ 96 h 99"/>
                    <a:gd name="T2" fmla="*/ 45 w 47"/>
                    <a:gd name="T3" fmla="*/ 8 h 99"/>
                    <a:gd name="T4" fmla="*/ 36 w 47"/>
                    <a:gd name="T5" fmla="*/ 5 h 99"/>
                    <a:gd name="T6" fmla="*/ 0 w 47"/>
                    <a:gd name="T7" fmla="*/ 94 h 99"/>
                    <a:gd name="T8" fmla="*/ 7 w 47"/>
                    <a:gd name="T9" fmla="*/ 96 h 9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99">
                      <a:moveTo>
                        <a:pt x="7" y="96"/>
                      </a:moveTo>
                      <a:cubicBezTo>
                        <a:pt x="20" y="67"/>
                        <a:pt x="33" y="38"/>
                        <a:pt x="45" y="8"/>
                      </a:cubicBezTo>
                      <a:cubicBezTo>
                        <a:pt x="47" y="3"/>
                        <a:pt x="39" y="0"/>
                        <a:pt x="36" y="5"/>
                      </a:cubicBezTo>
                      <a:cubicBezTo>
                        <a:pt x="19" y="33"/>
                        <a:pt x="4" y="61"/>
                        <a:pt x="0" y="94"/>
                      </a:cubicBezTo>
                      <a:cubicBezTo>
                        <a:pt x="0" y="97"/>
                        <a:pt x="6" y="99"/>
                        <a:pt x="7" y="9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1" name="Freeform 64"/>
                <p:cNvSpPr/>
                <p:nvPr/>
              </p:nvSpPr>
              <p:spPr bwMode="auto">
                <a:xfrm>
                  <a:off x="3670301" y="2254251"/>
                  <a:ext cx="57150" cy="80963"/>
                </a:xfrm>
                <a:custGeom>
                  <a:avLst/>
                  <a:gdLst>
                    <a:gd name="T0" fmla="*/ 8 w 55"/>
                    <a:gd name="T1" fmla="*/ 74 h 78"/>
                    <a:gd name="T2" fmla="*/ 27 w 55"/>
                    <a:gd name="T3" fmla="*/ 44 h 78"/>
                    <a:gd name="T4" fmla="*/ 52 w 55"/>
                    <a:gd name="T5" fmla="*/ 10 h 78"/>
                    <a:gd name="T6" fmla="*/ 45 w 55"/>
                    <a:gd name="T7" fmla="*/ 3 h 78"/>
                    <a:gd name="T8" fmla="*/ 16 w 55"/>
                    <a:gd name="T9" fmla="*/ 33 h 78"/>
                    <a:gd name="T10" fmla="*/ 1 w 55"/>
                    <a:gd name="T11" fmla="*/ 72 h 78"/>
                    <a:gd name="T12" fmla="*/ 8 w 55"/>
                    <a:gd name="T13" fmla="*/ 74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5" h="78">
                      <a:moveTo>
                        <a:pt x="8" y="74"/>
                      </a:moveTo>
                      <a:cubicBezTo>
                        <a:pt x="12" y="63"/>
                        <a:pt x="21" y="53"/>
                        <a:pt x="27" y="44"/>
                      </a:cubicBezTo>
                      <a:cubicBezTo>
                        <a:pt x="35" y="32"/>
                        <a:pt x="45" y="22"/>
                        <a:pt x="52" y="10"/>
                      </a:cubicBezTo>
                      <a:cubicBezTo>
                        <a:pt x="55" y="6"/>
                        <a:pt x="50" y="0"/>
                        <a:pt x="45" y="3"/>
                      </a:cubicBezTo>
                      <a:cubicBezTo>
                        <a:pt x="34" y="11"/>
                        <a:pt x="25" y="21"/>
                        <a:pt x="16" y="33"/>
                      </a:cubicBezTo>
                      <a:cubicBezTo>
                        <a:pt x="7" y="45"/>
                        <a:pt x="5" y="57"/>
                        <a:pt x="1" y="72"/>
                      </a:cubicBezTo>
                      <a:cubicBezTo>
                        <a:pt x="0" y="76"/>
                        <a:pt x="6" y="78"/>
                        <a:pt x="8" y="7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2" name="Freeform 65"/>
                <p:cNvSpPr/>
                <p:nvPr/>
              </p:nvSpPr>
              <p:spPr bwMode="auto">
                <a:xfrm>
                  <a:off x="3754438" y="2087563"/>
                  <a:ext cx="73025" cy="87313"/>
                </a:xfrm>
                <a:custGeom>
                  <a:avLst/>
                  <a:gdLst>
                    <a:gd name="T0" fmla="*/ 6 w 71"/>
                    <a:gd name="T1" fmla="*/ 84 h 85"/>
                    <a:gd name="T2" fmla="*/ 66 w 71"/>
                    <a:gd name="T3" fmla="*/ 14 h 85"/>
                    <a:gd name="T4" fmla="*/ 58 w 71"/>
                    <a:gd name="T5" fmla="*/ 5 h 85"/>
                    <a:gd name="T6" fmla="*/ 1 w 71"/>
                    <a:gd name="T7" fmla="*/ 81 h 85"/>
                    <a:gd name="T8" fmla="*/ 6 w 71"/>
                    <a:gd name="T9" fmla="*/ 84 h 8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71" h="85">
                      <a:moveTo>
                        <a:pt x="6" y="84"/>
                      </a:moveTo>
                      <a:cubicBezTo>
                        <a:pt x="31" y="64"/>
                        <a:pt x="46" y="37"/>
                        <a:pt x="66" y="14"/>
                      </a:cubicBezTo>
                      <a:cubicBezTo>
                        <a:pt x="71" y="8"/>
                        <a:pt x="64" y="0"/>
                        <a:pt x="58" y="5"/>
                      </a:cubicBezTo>
                      <a:cubicBezTo>
                        <a:pt x="33" y="26"/>
                        <a:pt x="11" y="49"/>
                        <a:pt x="1" y="81"/>
                      </a:cubicBezTo>
                      <a:cubicBezTo>
                        <a:pt x="0" y="84"/>
                        <a:pt x="4" y="85"/>
                        <a:pt x="6" y="8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3" name="Freeform 66"/>
                <p:cNvSpPr/>
                <p:nvPr/>
              </p:nvSpPr>
              <p:spPr bwMode="auto">
                <a:xfrm>
                  <a:off x="3865563" y="1936751"/>
                  <a:ext cx="80963" cy="104775"/>
                </a:xfrm>
                <a:custGeom>
                  <a:avLst/>
                  <a:gdLst>
                    <a:gd name="T0" fmla="*/ 8 w 79"/>
                    <a:gd name="T1" fmla="*/ 98 h 101"/>
                    <a:gd name="T2" fmla="*/ 74 w 79"/>
                    <a:gd name="T3" fmla="*/ 12 h 101"/>
                    <a:gd name="T4" fmla="*/ 67 w 79"/>
                    <a:gd name="T5" fmla="*/ 5 h 101"/>
                    <a:gd name="T6" fmla="*/ 31 w 79"/>
                    <a:gd name="T7" fmla="*/ 43 h 101"/>
                    <a:gd name="T8" fmla="*/ 2 w 79"/>
                    <a:gd name="T9" fmla="*/ 94 h 101"/>
                    <a:gd name="T10" fmla="*/ 8 w 79"/>
                    <a:gd name="T11" fmla="*/ 98 h 10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79" h="101">
                      <a:moveTo>
                        <a:pt x="8" y="98"/>
                      </a:moveTo>
                      <a:cubicBezTo>
                        <a:pt x="34" y="72"/>
                        <a:pt x="51" y="41"/>
                        <a:pt x="74" y="12"/>
                      </a:cubicBezTo>
                      <a:cubicBezTo>
                        <a:pt x="79" y="7"/>
                        <a:pt x="72" y="0"/>
                        <a:pt x="67" y="5"/>
                      </a:cubicBezTo>
                      <a:cubicBezTo>
                        <a:pt x="53" y="17"/>
                        <a:pt x="41" y="28"/>
                        <a:pt x="31" y="43"/>
                      </a:cubicBezTo>
                      <a:cubicBezTo>
                        <a:pt x="20" y="59"/>
                        <a:pt x="12" y="76"/>
                        <a:pt x="2" y="94"/>
                      </a:cubicBezTo>
                      <a:cubicBezTo>
                        <a:pt x="0" y="97"/>
                        <a:pt x="5" y="101"/>
                        <a:pt x="8" y="9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4" name="Freeform 67"/>
                <p:cNvSpPr/>
                <p:nvPr/>
              </p:nvSpPr>
              <p:spPr bwMode="auto">
                <a:xfrm>
                  <a:off x="3984626" y="1827213"/>
                  <a:ext cx="87313" cy="65088"/>
                </a:xfrm>
                <a:custGeom>
                  <a:avLst/>
                  <a:gdLst>
                    <a:gd name="T0" fmla="*/ 8 w 85"/>
                    <a:gd name="T1" fmla="*/ 61 h 63"/>
                    <a:gd name="T2" fmla="*/ 23 w 85"/>
                    <a:gd name="T3" fmla="*/ 57 h 63"/>
                    <a:gd name="T4" fmla="*/ 40 w 85"/>
                    <a:gd name="T5" fmla="*/ 47 h 63"/>
                    <a:gd name="T6" fmla="*/ 76 w 85"/>
                    <a:gd name="T7" fmla="*/ 21 h 63"/>
                    <a:gd name="T8" fmla="*/ 67 w 85"/>
                    <a:gd name="T9" fmla="*/ 6 h 63"/>
                    <a:gd name="T10" fmla="*/ 34 w 85"/>
                    <a:gd name="T11" fmla="*/ 26 h 63"/>
                    <a:gd name="T12" fmla="*/ 18 w 85"/>
                    <a:gd name="T13" fmla="*/ 38 h 63"/>
                    <a:gd name="T14" fmla="*/ 3 w 85"/>
                    <a:gd name="T15" fmla="*/ 53 h 63"/>
                    <a:gd name="T16" fmla="*/ 8 w 85"/>
                    <a:gd name="T17" fmla="*/ 61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85" h="63">
                      <a:moveTo>
                        <a:pt x="8" y="61"/>
                      </a:moveTo>
                      <a:cubicBezTo>
                        <a:pt x="13" y="59"/>
                        <a:pt x="18" y="59"/>
                        <a:pt x="23" y="57"/>
                      </a:cubicBezTo>
                      <a:cubicBezTo>
                        <a:pt x="29" y="54"/>
                        <a:pt x="35" y="50"/>
                        <a:pt x="40" y="47"/>
                      </a:cubicBezTo>
                      <a:cubicBezTo>
                        <a:pt x="53" y="39"/>
                        <a:pt x="64" y="30"/>
                        <a:pt x="76" y="21"/>
                      </a:cubicBezTo>
                      <a:cubicBezTo>
                        <a:pt x="85" y="14"/>
                        <a:pt x="77" y="0"/>
                        <a:pt x="67" y="6"/>
                      </a:cubicBezTo>
                      <a:cubicBezTo>
                        <a:pt x="56" y="12"/>
                        <a:pt x="44" y="18"/>
                        <a:pt x="34" y="26"/>
                      </a:cubicBezTo>
                      <a:cubicBezTo>
                        <a:pt x="28" y="30"/>
                        <a:pt x="23" y="34"/>
                        <a:pt x="18" y="38"/>
                      </a:cubicBezTo>
                      <a:cubicBezTo>
                        <a:pt x="11" y="42"/>
                        <a:pt x="8" y="48"/>
                        <a:pt x="3" y="53"/>
                      </a:cubicBezTo>
                      <a:cubicBezTo>
                        <a:pt x="0" y="57"/>
                        <a:pt x="3" y="63"/>
                        <a:pt x="8" y="6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5" name="Freeform 68"/>
                <p:cNvSpPr/>
                <p:nvPr/>
              </p:nvSpPr>
              <p:spPr bwMode="auto">
                <a:xfrm>
                  <a:off x="4127501" y="1725613"/>
                  <a:ext cx="109538" cy="76200"/>
                </a:xfrm>
                <a:custGeom>
                  <a:avLst/>
                  <a:gdLst>
                    <a:gd name="T0" fmla="*/ 9 w 105"/>
                    <a:gd name="T1" fmla="*/ 71 h 74"/>
                    <a:gd name="T2" fmla="*/ 96 w 105"/>
                    <a:gd name="T3" fmla="*/ 16 h 74"/>
                    <a:gd name="T4" fmla="*/ 89 w 105"/>
                    <a:gd name="T5" fmla="*/ 4 h 74"/>
                    <a:gd name="T6" fmla="*/ 2 w 105"/>
                    <a:gd name="T7" fmla="*/ 66 h 74"/>
                    <a:gd name="T8" fmla="*/ 9 w 105"/>
                    <a:gd name="T9" fmla="*/ 71 h 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74">
                      <a:moveTo>
                        <a:pt x="9" y="71"/>
                      </a:moveTo>
                      <a:cubicBezTo>
                        <a:pt x="33" y="47"/>
                        <a:pt x="67" y="33"/>
                        <a:pt x="96" y="16"/>
                      </a:cubicBezTo>
                      <a:cubicBezTo>
                        <a:pt x="105" y="12"/>
                        <a:pt x="97" y="0"/>
                        <a:pt x="89" y="4"/>
                      </a:cubicBezTo>
                      <a:cubicBezTo>
                        <a:pt x="55" y="19"/>
                        <a:pt x="22" y="32"/>
                        <a:pt x="2" y="66"/>
                      </a:cubicBezTo>
                      <a:cubicBezTo>
                        <a:pt x="0" y="70"/>
                        <a:pt x="5" y="74"/>
                        <a:pt x="9" y="7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6" name="Freeform 69"/>
                <p:cNvSpPr/>
                <p:nvPr/>
              </p:nvSpPr>
              <p:spPr bwMode="auto">
                <a:xfrm>
                  <a:off x="4300538" y="1655763"/>
                  <a:ext cx="87313" cy="47625"/>
                </a:xfrm>
                <a:custGeom>
                  <a:avLst/>
                  <a:gdLst>
                    <a:gd name="T0" fmla="*/ 7 w 84"/>
                    <a:gd name="T1" fmla="*/ 46 h 47"/>
                    <a:gd name="T2" fmla="*/ 80 w 84"/>
                    <a:gd name="T3" fmla="*/ 9 h 47"/>
                    <a:gd name="T4" fmla="*/ 77 w 84"/>
                    <a:gd name="T5" fmla="*/ 3 h 47"/>
                    <a:gd name="T6" fmla="*/ 5 w 84"/>
                    <a:gd name="T7" fmla="*/ 38 h 47"/>
                    <a:gd name="T8" fmla="*/ 7 w 84"/>
                    <a:gd name="T9" fmla="*/ 4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4" h="47">
                      <a:moveTo>
                        <a:pt x="7" y="46"/>
                      </a:moveTo>
                      <a:cubicBezTo>
                        <a:pt x="36" y="41"/>
                        <a:pt x="58" y="26"/>
                        <a:pt x="80" y="9"/>
                      </a:cubicBezTo>
                      <a:cubicBezTo>
                        <a:pt x="84" y="6"/>
                        <a:pt x="81" y="0"/>
                        <a:pt x="77" y="3"/>
                      </a:cubicBezTo>
                      <a:cubicBezTo>
                        <a:pt x="54" y="16"/>
                        <a:pt x="30" y="29"/>
                        <a:pt x="5" y="38"/>
                      </a:cubicBezTo>
                      <a:cubicBezTo>
                        <a:pt x="0" y="40"/>
                        <a:pt x="2" y="47"/>
                        <a:pt x="7" y="4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7" name="Freeform 70"/>
                <p:cNvSpPr/>
                <p:nvPr/>
              </p:nvSpPr>
              <p:spPr bwMode="auto">
                <a:xfrm>
                  <a:off x="4451351" y="1609726"/>
                  <a:ext cx="103188" cy="31750"/>
                </a:xfrm>
                <a:custGeom>
                  <a:avLst/>
                  <a:gdLst>
                    <a:gd name="T0" fmla="*/ 4 w 100"/>
                    <a:gd name="T1" fmla="*/ 25 h 31"/>
                    <a:gd name="T2" fmla="*/ 95 w 100"/>
                    <a:gd name="T3" fmla="*/ 11 h 31"/>
                    <a:gd name="T4" fmla="*/ 92 w 100"/>
                    <a:gd name="T5" fmla="*/ 1 h 31"/>
                    <a:gd name="T6" fmla="*/ 4 w 100"/>
                    <a:gd name="T7" fmla="*/ 17 h 31"/>
                    <a:gd name="T8" fmla="*/ 4 w 100"/>
                    <a:gd name="T9" fmla="*/ 25 h 3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0" h="31">
                      <a:moveTo>
                        <a:pt x="4" y="25"/>
                      </a:moveTo>
                      <a:cubicBezTo>
                        <a:pt x="34" y="31"/>
                        <a:pt x="67" y="23"/>
                        <a:pt x="95" y="11"/>
                      </a:cubicBezTo>
                      <a:cubicBezTo>
                        <a:pt x="100" y="9"/>
                        <a:pt x="97" y="0"/>
                        <a:pt x="92" y="1"/>
                      </a:cubicBezTo>
                      <a:cubicBezTo>
                        <a:pt x="63" y="3"/>
                        <a:pt x="32" y="9"/>
                        <a:pt x="4" y="17"/>
                      </a:cubicBezTo>
                      <a:cubicBezTo>
                        <a:pt x="0" y="18"/>
                        <a:pt x="0" y="24"/>
                        <a:pt x="4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8" name="Freeform 71"/>
                <p:cNvSpPr/>
                <p:nvPr/>
              </p:nvSpPr>
              <p:spPr bwMode="auto">
                <a:xfrm>
                  <a:off x="4638676" y="1628776"/>
                  <a:ext cx="109538" cy="19050"/>
                </a:xfrm>
                <a:custGeom>
                  <a:avLst/>
                  <a:gdLst>
                    <a:gd name="T0" fmla="*/ 4 w 105"/>
                    <a:gd name="T1" fmla="*/ 13 h 18"/>
                    <a:gd name="T2" fmla="*/ 99 w 105"/>
                    <a:gd name="T3" fmla="*/ 14 h 18"/>
                    <a:gd name="T4" fmla="*/ 99 w 105"/>
                    <a:gd name="T5" fmla="*/ 4 h 18"/>
                    <a:gd name="T6" fmla="*/ 4 w 105"/>
                    <a:gd name="T7" fmla="*/ 5 h 18"/>
                    <a:gd name="T8" fmla="*/ 4 w 105"/>
                    <a:gd name="T9" fmla="*/ 13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5" h="18">
                      <a:moveTo>
                        <a:pt x="4" y="13"/>
                      </a:moveTo>
                      <a:cubicBezTo>
                        <a:pt x="35" y="18"/>
                        <a:pt x="67" y="17"/>
                        <a:pt x="99" y="14"/>
                      </a:cubicBezTo>
                      <a:cubicBezTo>
                        <a:pt x="105" y="13"/>
                        <a:pt x="105" y="5"/>
                        <a:pt x="99" y="4"/>
                      </a:cubicBezTo>
                      <a:cubicBezTo>
                        <a:pt x="67" y="1"/>
                        <a:pt x="35" y="0"/>
                        <a:pt x="4" y="5"/>
                      </a:cubicBezTo>
                      <a:cubicBezTo>
                        <a:pt x="0" y="6"/>
                        <a:pt x="0" y="12"/>
                        <a:pt x="4" y="1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199" name="Freeform 72"/>
                <p:cNvSpPr/>
                <p:nvPr/>
              </p:nvSpPr>
              <p:spPr bwMode="auto">
                <a:xfrm>
                  <a:off x="4851401" y="1643063"/>
                  <a:ext cx="68263" cy="30163"/>
                </a:xfrm>
                <a:custGeom>
                  <a:avLst/>
                  <a:gdLst>
                    <a:gd name="T0" fmla="*/ 2 w 65"/>
                    <a:gd name="T1" fmla="*/ 4 h 28"/>
                    <a:gd name="T2" fmla="*/ 59 w 65"/>
                    <a:gd name="T3" fmla="*/ 27 h 28"/>
                    <a:gd name="T4" fmla="*/ 62 w 65"/>
                    <a:gd name="T5" fmla="*/ 21 h 28"/>
                    <a:gd name="T6" fmla="*/ 3 w 65"/>
                    <a:gd name="T7" fmla="*/ 1 h 28"/>
                    <a:gd name="T8" fmla="*/ 2 w 65"/>
                    <a:gd name="T9" fmla="*/ 4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5" h="28">
                      <a:moveTo>
                        <a:pt x="2" y="4"/>
                      </a:moveTo>
                      <a:cubicBezTo>
                        <a:pt x="19" y="15"/>
                        <a:pt x="40" y="22"/>
                        <a:pt x="59" y="27"/>
                      </a:cubicBezTo>
                      <a:cubicBezTo>
                        <a:pt x="63" y="28"/>
                        <a:pt x="65" y="23"/>
                        <a:pt x="62" y="21"/>
                      </a:cubicBezTo>
                      <a:cubicBezTo>
                        <a:pt x="43" y="13"/>
                        <a:pt x="23" y="7"/>
                        <a:pt x="3" y="1"/>
                      </a:cubicBezTo>
                      <a:cubicBezTo>
                        <a:pt x="1" y="0"/>
                        <a:pt x="0" y="3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0" name="Freeform 73"/>
                <p:cNvSpPr/>
                <p:nvPr/>
              </p:nvSpPr>
              <p:spPr bwMode="auto">
                <a:xfrm>
                  <a:off x="5008563" y="1714501"/>
                  <a:ext cx="71438" cy="33338"/>
                </a:xfrm>
                <a:custGeom>
                  <a:avLst/>
                  <a:gdLst>
                    <a:gd name="T0" fmla="*/ 3 w 68"/>
                    <a:gd name="T1" fmla="*/ 10 h 33"/>
                    <a:gd name="T2" fmla="*/ 59 w 68"/>
                    <a:gd name="T3" fmla="*/ 32 h 33"/>
                    <a:gd name="T4" fmla="*/ 64 w 68"/>
                    <a:gd name="T5" fmla="*/ 26 h 33"/>
                    <a:gd name="T6" fmla="*/ 3 w 68"/>
                    <a:gd name="T7" fmla="*/ 4 h 33"/>
                    <a:gd name="T8" fmla="*/ 3 w 68"/>
                    <a:gd name="T9" fmla="*/ 10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3">
                      <a:moveTo>
                        <a:pt x="3" y="10"/>
                      </a:moveTo>
                      <a:cubicBezTo>
                        <a:pt x="23" y="14"/>
                        <a:pt x="40" y="23"/>
                        <a:pt x="59" y="32"/>
                      </a:cubicBezTo>
                      <a:cubicBezTo>
                        <a:pt x="63" y="33"/>
                        <a:pt x="68" y="29"/>
                        <a:pt x="64" y="26"/>
                      </a:cubicBezTo>
                      <a:cubicBezTo>
                        <a:pt x="46" y="10"/>
                        <a:pt x="26" y="0"/>
                        <a:pt x="3" y="4"/>
                      </a:cubicBezTo>
                      <a:cubicBezTo>
                        <a:pt x="0" y="4"/>
                        <a:pt x="0" y="9"/>
                        <a:pt x="3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1" name="Freeform 74"/>
                <p:cNvSpPr/>
                <p:nvPr/>
              </p:nvSpPr>
              <p:spPr bwMode="auto">
                <a:xfrm>
                  <a:off x="5149851" y="1784351"/>
                  <a:ext cx="85725" cy="47625"/>
                </a:xfrm>
                <a:custGeom>
                  <a:avLst/>
                  <a:gdLst>
                    <a:gd name="T0" fmla="*/ 3 w 83"/>
                    <a:gd name="T1" fmla="*/ 6 h 46"/>
                    <a:gd name="T2" fmla="*/ 75 w 83"/>
                    <a:gd name="T3" fmla="*/ 43 h 46"/>
                    <a:gd name="T4" fmla="*/ 79 w 83"/>
                    <a:gd name="T5" fmla="*/ 37 h 46"/>
                    <a:gd name="T6" fmla="*/ 6 w 83"/>
                    <a:gd name="T7" fmla="*/ 1 h 46"/>
                    <a:gd name="T8" fmla="*/ 3 w 83"/>
                    <a:gd name="T9" fmla="*/ 6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3" h="46">
                      <a:moveTo>
                        <a:pt x="3" y="6"/>
                      </a:moveTo>
                      <a:cubicBezTo>
                        <a:pt x="28" y="18"/>
                        <a:pt x="52" y="30"/>
                        <a:pt x="75" y="43"/>
                      </a:cubicBezTo>
                      <a:cubicBezTo>
                        <a:pt x="80" y="46"/>
                        <a:pt x="83" y="39"/>
                        <a:pt x="79" y="37"/>
                      </a:cubicBezTo>
                      <a:cubicBezTo>
                        <a:pt x="57" y="20"/>
                        <a:pt x="33" y="7"/>
                        <a:pt x="6" y="1"/>
                      </a:cubicBezTo>
                      <a:cubicBezTo>
                        <a:pt x="2" y="0"/>
                        <a:pt x="0" y="5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2" name="Freeform 75"/>
                <p:cNvSpPr/>
                <p:nvPr/>
              </p:nvSpPr>
              <p:spPr bwMode="auto">
                <a:xfrm>
                  <a:off x="5305426" y="1847851"/>
                  <a:ext cx="66675" cy="61913"/>
                </a:xfrm>
                <a:custGeom>
                  <a:avLst/>
                  <a:gdLst>
                    <a:gd name="T0" fmla="*/ 5 w 65"/>
                    <a:gd name="T1" fmla="*/ 12 h 59"/>
                    <a:gd name="T2" fmla="*/ 55 w 65"/>
                    <a:gd name="T3" fmla="*/ 55 h 59"/>
                    <a:gd name="T4" fmla="*/ 62 w 65"/>
                    <a:gd name="T5" fmla="*/ 49 h 59"/>
                    <a:gd name="T6" fmla="*/ 42 w 65"/>
                    <a:gd name="T7" fmla="*/ 23 h 59"/>
                    <a:gd name="T8" fmla="*/ 10 w 65"/>
                    <a:gd name="T9" fmla="*/ 4 h 59"/>
                    <a:gd name="T10" fmla="*/ 5 w 65"/>
                    <a:gd name="T11" fmla="*/ 12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65" h="59">
                      <a:moveTo>
                        <a:pt x="5" y="12"/>
                      </a:moveTo>
                      <a:cubicBezTo>
                        <a:pt x="23" y="25"/>
                        <a:pt x="42" y="37"/>
                        <a:pt x="55" y="55"/>
                      </a:cubicBezTo>
                      <a:cubicBezTo>
                        <a:pt x="58" y="59"/>
                        <a:pt x="65" y="53"/>
                        <a:pt x="62" y="49"/>
                      </a:cubicBezTo>
                      <a:cubicBezTo>
                        <a:pt x="57" y="39"/>
                        <a:pt x="50" y="31"/>
                        <a:pt x="42" y="23"/>
                      </a:cubicBezTo>
                      <a:cubicBezTo>
                        <a:pt x="33" y="15"/>
                        <a:pt x="21" y="9"/>
                        <a:pt x="10" y="4"/>
                      </a:cubicBezTo>
                      <a:cubicBezTo>
                        <a:pt x="5" y="0"/>
                        <a:pt x="0" y="8"/>
                        <a:pt x="5" y="1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3" name="Freeform 76"/>
                <p:cNvSpPr/>
                <p:nvPr/>
              </p:nvSpPr>
              <p:spPr bwMode="auto">
                <a:xfrm>
                  <a:off x="5380038" y="1765301"/>
                  <a:ext cx="30163" cy="87313"/>
                </a:xfrm>
                <a:custGeom>
                  <a:avLst/>
                  <a:gdLst>
                    <a:gd name="T0" fmla="*/ 10 w 28"/>
                    <a:gd name="T1" fmla="*/ 81 h 84"/>
                    <a:gd name="T2" fmla="*/ 27 w 28"/>
                    <a:gd name="T3" fmla="*/ 10 h 84"/>
                    <a:gd name="T4" fmla="*/ 17 w 28"/>
                    <a:gd name="T5" fmla="*/ 6 h 84"/>
                    <a:gd name="T6" fmla="*/ 4 w 28"/>
                    <a:gd name="T7" fmla="*/ 81 h 84"/>
                    <a:gd name="T8" fmla="*/ 10 w 28"/>
                    <a:gd name="T9" fmla="*/ 81 h 8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8" h="84">
                      <a:moveTo>
                        <a:pt x="10" y="81"/>
                      </a:moveTo>
                      <a:cubicBezTo>
                        <a:pt x="15" y="57"/>
                        <a:pt x="22" y="34"/>
                        <a:pt x="27" y="10"/>
                      </a:cubicBezTo>
                      <a:cubicBezTo>
                        <a:pt x="28" y="4"/>
                        <a:pt x="20" y="0"/>
                        <a:pt x="17" y="6"/>
                      </a:cubicBezTo>
                      <a:cubicBezTo>
                        <a:pt x="6" y="29"/>
                        <a:pt x="0" y="55"/>
                        <a:pt x="4" y="81"/>
                      </a:cubicBezTo>
                      <a:cubicBezTo>
                        <a:pt x="5" y="84"/>
                        <a:pt x="10" y="84"/>
                        <a:pt x="10" y="8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4" name="Freeform 77"/>
                <p:cNvSpPr/>
                <p:nvPr/>
              </p:nvSpPr>
              <p:spPr bwMode="auto">
                <a:xfrm>
                  <a:off x="5451476" y="1625601"/>
                  <a:ext cx="39688" cy="63500"/>
                </a:xfrm>
                <a:custGeom>
                  <a:avLst/>
                  <a:gdLst>
                    <a:gd name="T0" fmla="*/ 7 w 39"/>
                    <a:gd name="T1" fmla="*/ 58 h 62"/>
                    <a:gd name="T2" fmla="*/ 38 w 39"/>
                    <a:gd name="T3" fmla="*/ 7 h 62"/>
                    <a:gd name="T4" fmla="*/ 29 w 39"/>
                    <a:gd name="T5" fmla="*/ 3 h 62"/>
                    <a:gd name="T6" fmla="*/ 13 w 39"/>
                    <a:gd name="T7" fmla="*/ 25 h 62"/>
                    <a:gd name="T8" fmla="*/ 1 w 39"/>
                    <a:gd name="T9" fmla="*/ 56 h 62"/>
                    <a:gd name="T10" fmla="*/ 7 w 39"/>
                    <a:gd name="T11" fmla="*/ 58 h 6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39" h="62">
                      <a:moveTo>
                        <a:pt x="7" y="58"/>
                      </a:moveTo>
                      <a:cubicBezTo>
                        <a:pt x="16" y="40"/>
                        <a:pt x="30" y="26"/>
                        <a:pt x="38" y="7"/>
                      </a:cubicBezTo>
                      <a:cubicBezTo>
                        <a:pt x="39" y="2"/>
                        <a:pt x="32" y="0"/>
                        <a:pt x="29" y="3"/>
                      </a:cubicBezTo>
                      <a:cubicBezTo>
                        <a:pt x="24" y="11"/>
                        <a:pt x="18" y="18"/>
                        <a:pt x="13" y="25"/>
                      </a:cubicBezTo>
                      <a:cubicBezTo>
                        <a:pt x="7" y="34"/>
                        <a:pt x="4" y="45"/>
                        <a:pt x="1" y="56"/>
                      </a:cubicBezTo>
                      <a:cubicBezTo>
                        <a:pt x="0" y="59"/>
                        <a:pt x="5" y="62"/>
                        <a:pt x="7" y="5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5" name="Freeform 78"/>
                <p:cNvSpPr/>
                <p:nvPr/>
              </p:nvSpPr>
              <p:spPr bwMode="auto">
                <a:xfrm>
                  <a:off x="5540376" y="1449388"/>
                  <a:ext cx="88900" cy="112713"/>
                </a:xfrm>
                <a:custGeom>
                  <a:avLst/>
                  <a:gdLst>
                    <a:gd name="T0" fmla="*/ 8 w 86"/>
                    <a:gd name="T1" fmla="*/ 105 h 108"/>
                    <a:gd name="T2" fmla="*/ 81 w 86"/>
                    <a:gd name="T3" fmla="*/ 12 h 108"/>
                    <a:gd name="T4" fmla="*/ 75 w 86"/>
                    <a:gd name="T5" fmla="*/ 4 h 108"/>
                    <a:gd name="T6" fmla="*/ 1 w 86"/>
                    <a:gd name="T7" fmla="*/ 101 h 108"/>
                    <a:gd name="T8" fmla="*/ 8 w 86"/>
                    <a:gd name="T9" fmla="*/ 105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108">
                      <a:moveTo>
                        <a:pt x="8" y="105"/>
                      </a:moveTo>
                      <a:cubicBezTo>
                        <a:pt x="34" y="75"/>
                        <a:pt x="53" y="41"/>
                        <a:pt x="81" y="12"/>
                      </a:cubicBezTo>
                      <a:cubicBezTo>
                        <a:pt x="86" y="8"/>
                        <a:pt x="80" y="0"/>
                        <a:pt x="75" y="4"/>
                      </a:cubicBezTo>
                      <a:cubicBezTo>
                        <a:pt x="39" y="25"/>
                        <a:pt x="16" y="63"/>
                        <a:pt x="1" y="101"/>
                      </a:cubicBezTo>
                      <a:cubicBezTo>
                        <a:pt x="0" y="105"/>
                        <a:pt x="5" y="108"/>
                        <a:pt x="8" y="10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6" name="Freeform 79"/>
                <p:cNvSpPr/>
                <p:nvPr/>
              </p:nvSpPr>
              <p:spPr bwMode="auto">
                <a:xfrm>
                  <a:off x="5675313" y="1382713"/>
                  <a:ext cx="88900" cy="57150"/>
                </a:xfrm>
                <a:custGeom>
                  <a:avLst/>
                  <a:gdLst>
                    <a:gd name="T0" fmla="*/ 7 w 86"/>
                    <a:gd name="T1" fmla="*/ 53 h 55"/>
                    <a:gd name="T2" fmla="*/ 79 w 86"/>
                    <a:gd name="T3" fmla="*/ 13 h 55"/>
                    <a:gd name="T4" fmla="*/ 76 w 86"/>
                    <a:gd name="T5" fmla="*/ 2 h 55"/>
                    <a:gd name="T6" fmla="*/ 3 w 86"/>
                    <a:gd name="T7" fmla="*/ 48 h 55"/>
                    <a:gd name="T8" fmla="*/ 7 w 86"/>
                    <a:gd name="T9" fmla="*/ 53 h 5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6" h="55">
                      <a:moveTo>
                        <a:pt x="7" y="53"/>
                      </a:moveTo>
                      <a:cubicBezTo>
                        <a:pt x="32" y="43"/>
                        <a:pt x="53" y="22"/>
                        <a:pt x="79" y="13"/>
                      </a:cubicBezTo>
                      <a:cubicBezTo>
                        <a:pt x="86" y="10"/>
                        <a:pt x="83" y="0"/>
                        <a:pt x="76" y="2"/>
                      </a:cubicBezTo>
                      <a:cubicBezTo>
                        <a:pt x="46" y="8"/>
                        <a:pt x="24" y="27"/>
                        <a:pt x="3" y="48"/>
                      </a:cubicBezTo>
                      <a:cubicBezTo>
                        <a:pt x="0" y="51"/>
                        <a:pt x="4" y="55"/>
                        <a:pt x="7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7" name="Freeform 80"/>
                <p:cNvSpPr/>
                <p:nvPr/>
              </p:nvSpPr>
              <p:spPr bwMode="auto">
                <a:xfrm>
                  <a:off x="5895976" y="1304926"/>
                  <a:ext cx="57150" cy="28575"/>
                </a:xfrm>
                <a:custGeom>
                  <a:avLst/>
                  <a:gdLst>
                    <a:gd name="T0" fmla="*/ 4 w 56"/>
                    <a:gd name="T1" fmla="*/ 26 h 27"/>
                    <a:gd name="T2" fmla="*/ 55 w 56"/>
                    <a:gd name="T3" fmla="*/ 4 h 27"/>
                    <a:gd name="T4" fmla="*/ 53 w 56"/>
                    <a:gd name="T5" fmla="*/ 2 h 27"/>
                    <a:gd name="T6" fmla="*/ 2 w 56"/>
                    <a:gd name="T7" fmla="*/ 23 h 27"/>
                    <a:gd name="T8" fmla="*/ 4 w 56"/>
                    <a:gd name="T9" fmla="*/ 26 h 2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6" h="27">
                      <a:moveTo>
                        <a:pt x="4" y="26"/>
                      </a:moveTo>
                      <a:cubicBezTo>
                        <a:pt x="21" y="18"/>
                        <a:pt x="41" y="18"/>
                        <a:pt x="55" y="4"/>
                      </a:cubicBezTo>
                      <a:cubicBezTo>
                        <a:pt x="56" y="2"/>
                        <a:pt x="54" y="0"/>
                        <a:pt x="53" y="2"/>
                      </a:cubicBezTo>
                      <a:cubicBezTo>
                        <a:pt x="38" y="14"/>
                        <a:pt x="19" y="15"/>
                        <a:pt x="2" y="23"/>
                      </a:cubicBezTo>
                      <a:cubicBezTo>
                        <a:pt x="0" y="24"/>
                        <a:pt x="2" y="27"/>
                        <a:pt x="4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8" name="Freeform 81"/>
                <p:cNvSpPr/>
                <p:nvPr/>
              </p:nvSpPr>
              <p:spPr bwMode="auto">
                <a:xfrm>
                  <a:off x="6059488" y="1247776"/>
                  <a:ext cx="125413" cy="41275"/>
                </a:xfrm>
                <a:custGeom>
                  <a:avLst/>
                  <a:gdLst>
                    <a:gd name="T0" fmla="*/ 6 w 121"/>
                    <a:gd name="T1" fmla="*/ 38 h 40"/>
                    <a:gd name="T2" fmla="*/ 115 w 121"/>
                    <a:gd name="T3" fmla="*/ 13 h 40"/>
                    <a:gd name="T4" fmla="*/ 113 w 121"/>
                    <a:gd name="T5" fmla="*/ 0 h 40"/>
                    <a:gd name="T6" fmla="*/ 3 w 121"/>
                    <a:gd name="T7" fmla="*/ 34 h 40"/>
                    <a:gd name="T8" fmla="*/ 6 w 121"/>
                    <a:gd name="T9" fmla="*/ 38 h 4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21" h="40">
                      <a:moveTo>
                        <a:pt x="6" y="38"/>
                      </a:moveTo>
                      <a:cubicBezTo>
                        <a:pt x="40" y="23"/>
                        <a:pt x="79" y="25"/>
                        <a:pt x="115" y="13"/>
                      </a:cubicBezTo>
                      <a:cubicBezTo>
                        <a:pt x="121" y="11"/>
                        <a:pt x="121" y="0"/>
                        <a:pt x="113" y="0"/>
                      </a:cubicBezTo>
                      <a:cubicBezTo>
                        <a:pt x="72" y="3"/>
                        <a:pt x="37" y="11"/>
                        <a:pt x="3" y="34"/>
                      </a:cubicBezTo>
                      <a:cubicBezTo>
                        <a:pt x="0" y="36"/>
                        <a:pt x="3" y="40"/>
                        <a:pt x="6" y="3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09" name="Freeform 82"/>
                <p:cNvSpPr/>
                <p:nvPr/>
              </p:nvSpPr>
              <p:spPr bwMode="auto">
                <a:xfrm>
                  <a:off x="6319838" y="1225551"/>
                  <a:ext cx="120650" cy="30163"/>
                </a:xfrm>
                <a:custGeom>
                  <a:avLst/>
                  <a:gdLst>
                    <a:gd name="T0" fmla="*/ 8 w 116"/>
                    <a:gd name="T1" fmla="*/ 25 h 28"/>
                    <a:gd name="T2" fmla="*/ 108 w 116"/>
                    <a:gd name="T3" fmla="*/ 27 h 28"/>
                    <a:gd name="T4" fmla="*/ 110 w 116"/>
                    <a:gd name="T5" fmla="*/ 15 h 28"/>
                    <a:gd name="T6" fmla="*/ 4 w 116"/>
                    <a:gd name="T7" fmla="*/ 17 h 28"/>
                    <a:gd name="T8" fmla="*/ 8 w 116"/>
                    <a:gd name="T9" fmla="*/ 25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6" h="28">
                      <a:moveTo>
                        <a:pt x="8" y="25"/>
                      </a:moveTo>
                      <a:cubicBezTo>
                        <a:pt x="41" y="16"/>
                        <a:pt x="74" y="23"/>
                        <a:pt x="108" y="27"/>
                      </a:cubicBezTo>
                      <a:cubicBezTo>
                        <a:pt x="115" y="28"/>
                        <a:pt x="116" y="17"/>
                        <a:pt x="110" y="15"/>
                      </a:cubicBezTo>
                      <a:cubicBezTo>
                        <a:pt x="72" y="4"/>
                        <a:pt x="40" y="0"/>
                        <a:pt x="4" y="17"/>
                      </a:cubicBezTo>
                      <a:cubicBezTo>
                        <a:pt x="0" y="19"/>
                        <a:pt x="3" y="26"/>
                        <a:pt x="8" y="2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0" name="Freeform 83"/>
                <p:cNvSpPr/>
                <p:nvPr/>
              </p:nvSpPr>
              <p:spPr bwMode="auto">
                <a:xfrm>
                  <a:off x="6584951" y="1241426"/>
                  <a:ext cx="109538" cy="19050"/>
                </a:xfrm>
                <a:custGeom>
                  <a:avLst/>
                  <a:gdLst>
                    <a:gd name="T0" fmla="*/ 5 w 106"/>
                    <a:gd name="T1" fmla="*/ 9 h 18"/>
                    <a:gd name="T2" fmla="*/ 98 w 106"/>
                    <a:gd name="T3" fmla="*/ 17 h 18"/>
                    <a:gd name="T4" fmla="*/ 100 w 106"/>
                    <a:gd name="T5" fmla="*/ 9 h 18"/>
                    <a:gd name="T6" fmla="*/ 5 w 106"/>
                    <a:gd name="T7" fmla="*/ 2 h 18"/>
                    <a:gd name="T8" fmla="*/ 5 w 106"/>
                    <a:gd name="T9" fmla="*/ 9 h 1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6" h="18">
                      <a:moveTo>
                        <a:pt x="5" y="9"/>
                      </a:moveTo>
                      <a:cubicBezTo>
                        <a:pt x="35" y="11"/>
                        <a:pt x="68" y="12"/>
                        <a:pt x="98" y="17"/>
                      </a:cubicBezTo>
                      <a:cubicBezTo>
                        <a:pt x="103" y="18"/>
                        <a:pt x="106" y="10"/>
                        <a:pt x="100" y="9"/>
                      </a:cubicBezTo>
                      <a:cubicBezTo>
                        <a:pt x="68" y="0"/>
                        <a:pt x="38" y="1"/>
                        <a:pt x="5" y="2"/>
                      </a:cubicBezTo>
                      <a:cubicBezTo>
                        <a:pt x="0" y="2"/>
                        <a:pt x="0" y="9"/>
                        <a:pt x="5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1" name="Freeform 84"/>
                <p:cNvSpPr/>
                <p:nvPr/>
              </p:nvSpPr>
              <p:spPr bwMode="auto">
                <a:xfrm>
                  <a:off x="6799263" y="1285876"/>
                  <a:ext cx="117475" cy="47625"/>
                </a:xfrm>
                <a:custGeom>
                  <a:avLst/>
                  <a:gdLst>
                    <a:gd name="T0" fmla="*/ 5 w 112"/>
                    <a:gd name="T1" fmla="*/ 11 h 45"/>
                    <a:gd name="T2" fmla="*/ 100 w 112"/>
                    <a:gd name="T3" fmla="*/ 42 h 45"/>
                    <a:gd name="T4" fmla="*/ 105 w 112"/>
                    <a:gd name="T5" fmla="*/ 29 h 45"/>
                    <a:gd name="T6" fmla="*/ 8 w 112"/>
                    <a:gd name="T7" fmla="*/ 1 h 45"/>
                    <a:gd name="T8" fmla="*/ 5 w 112"/>
                    <a:gd name="T9" fmla="*/ 11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2" h="45">
                      <a:moveTo>
                        <a:pt x="5" y="11"/>
                      </a:moveTo>
                      <a:cubicBezTo>
                        <a:pt x="35" y="25"/>
                        <a:pt x="69" y="29"/>
                        <a:pt x="100" y="42"/>
                      </a:cubicBezTo>
                      <a:cubicBezTo>
                        <a:pt x="107" y="45"/>
                        <a:pt x="112" y="33"/>
                        <a:pt x="105" y="29"/>
                      </a:cubicBezTo>
                      <a:cubicBezTo>
                        <a:pt x="76" y="13"/>
                        <a:pt x="41" y="2"/>
                        <a:pt x="8" y="1"/>
                      </a:cubicBezTo>
                      <a:cubicBezTo>
                        <a:pt x="2" y="0"/>
                        <a:pt x="0" y="9"/>
                        <a:pt x="5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2" name="Freeform 85"/>
                <p:cNvSpPr/>
                <p:nvPr/>
              </p:nvSpPr>
              <p:spPr bwMode="auto">
                <a:xfrm>
                  <a:off x="6962776" y="1343026"/>
                  <a:ext cx="122238" cy="44450"/>
                </a:xfrm>
                <a:custGeom>
                  <a:avLst/>
                  <a:gdLst>
                    <a:gd name="T0" fmla="*/ 3 w 117"/>
                    <a:gd name="T1" fmla="*/ 4 h 43"/>
                    <a:gd name="T2" fmla="*/ 109 w 117"/>
                    <a:gd name="T3" fmla="*/ 41 h 43"/>
                    <a:gd name="T4" fmla="*/ 113 w 117"/>
                    <a:gd name="T5" fmla="*/ 35 h 43"/>
                    <a:gd name="T6" fmla="*/ 3 w 117"/>
                    <a:gd name="T7" fmla="*/ 0 h 43"/>
                    <a:gd name="T8" fmla="*/ 3 w 117"/>
                    <a:gd name="T9" fmla="*/ 4 h 4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7" h="43">
                      <a:moveTo>
                        <a:pt x="3" y="4"/>
                      </a:moveTo>
                      <a:cubicBezTo>
                        <a:pt x="41" y="6"/>
                        <a:pt x="76" y="23"/>
                        <a:pt x="109" y="41"/>
                      </a:cubicBezTo>
                      <a:cubicBezTo>
                        <a:pt x="113" y="43"/>
                        <a:pt x="117" y="37"/>
                        <a:pt x="113" y="35"/>
                      </a:cubicBezTo>
                      <a:cubicBezTo>
                        <a:pt x="79" y="13"/>
                        <a:pt x="43" y="0"/>
                        <a:pt x="3" y="0"/>
                      </a:cubicBezTo>
                      <a:cubicBezTo>
                        <a:pt x="0" y="0"/>
                        <a:pt x="0" y="4"/>
                        <a:pt x="3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3" name="Freeform 86"/>
                <p:cNvSpPr/>
                <p:nvPr/>
              </p:nvSpPr>
              <p:spPr bwMode="auto">
                <a:xfrm>
                  <a:off x="7148513" y="1409701"/>
                  <a:ext cx="104775" cy="49213"/>
                </a:xfrm>
                <a:custGeom>
                  <a:avLst/>
                  <a:gdLst>
                    <a:gd name="T0" fmla="*/ 3 w 101"/>
                    <a:gd name="T1" fmla="*/ 6 h 47"/>
                    <a:gd name="T2" fmla="*/ 90 w 101"/>
                    <a:gd name="T3" fmla="*/ 45 h 47"/>
                    <a:gd name="T4" fmla="*/ 96 w 101"/>
                    <a:gd name="T5" fmla="*/ 35 h 47"/>
                    <a:gd name="T6" fmla="*/ 4 w 101"/>
                    <a:gd name="T7" fmla="*/ 0 h 47"/>
                    <a:gd name="T8" fmla="*/ 3 w 101"/>
                    <a:gd name="T9" fmla="*/ 6 h 4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01" h="47">
                      <a:moveTo>
                        <a:pt x="3" y="6"/>
                      </a:moveTo>
                      <a:cubicBezTo>
                        <a:pt x="31" y="18"/>
                        <a:pt x="59" y="37"/>
                        <a:pt x="90" y="45"/>
                      </a:cubicBezTo>
                      <a:cubicBezTo>
                        <a:pt x="95" y="47"/>
                        <a:pt x="101" y="39"/>
                        <a:pt x="96" y="35"/>
                      </a:cubicBezTo>
                      <a:cubicBezTo>
                        <a:pt x="70" y="15"/>
                        <a:pt x="36" y="3"/>
                        <a:pt x="4" y="0"/>
                      </a:cubicBezTo>
                      <a:cubicBezTo>
                        <a:pt x="1" y="0"/>
                        <a:pt x="0" y="4"/>
                        <a:pt x="3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4" name="Freeform 87"/>
                <p:cNvSpPr/>
                <p:nvPr/>
              </p:nvSpPr>
              <p:spPr bwMode="auto">
                <a:xfrm>
                  <a:off x="7273926" y="1504951"/>
                  <a:ext cx="114300" cy="74613"/>
                </a:xfrm>
                <a:custGeom>
                  <a:avLst/>
                  <a:gdLst>
                    <a:gd name="T0" fmla="*/ 6 w 110"/>
                    <a:gd name="T1" fmla="*/ 10 h 71"/>
                    <a:gd name="T2" fmla="*/ 55 w 110"/>
                    <a:gd name="T3" fmla="*/ 40 h 71"/>
                    <a:gd name="T4" fmla="*/ 99 w 110"/>
                    <a:gd name="T5" fmla="*/ 67 h 71"/>
                    <a:gd name="T6" fmla="*/ 104 w 110"/>
                    <a:gd name="T7" fmla="*/ 58 h 71"/>
                    <a:gd name="T8" fmla="*/ 9 w 110"/>
                    <a:gd name="T9" fmla="*/ 0 h 71"/>
                    <a:gd name="T10" fmla="*/ 6 w 110"/>
                    <a:gd name="T11" fmla="*/ 10 h 7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</a:cxnLst>
                  <a:rect l="0" t="0" r="r" b="b"/>
                  <a:pathLst>
                    <a:path w="110" h="71">
                      <a:moveTo>
                        <a:pt x="6" y="10"/>
                      </a:moveTo>
                      <a:cubicBezTo>
                        <a:pt x="24" y="16"/>
                        <a:pt x="41" y="28"/>
                        <a:pt x="55" y="40"/>
                      </a:cubicBezTo>
                      <a:cubicBezTo>
                        <a:pt x="69" y="51"/>
                        <a:pt x="83" y="59"/>
                        <a:pt x="99" y="67"/>
                      </a:cubicBezTo>
                      <a:cubicBezTo>
                        <a:pt x="105" y="71"/>
                        <a:pt x="110" y="62"/>
                        <a:pt x="104" y="58"/>
                      </a:cubicBezTo>
                      <a:cubicBezTo>
                        <a:pt x="73" y="35"/>
                        <a:pt x="49" y="6"/>
                        <a:pt x="9" y="0"/>
                      </a:cubicBezTo>
                      <a:cubicBezTo>
                        <a:pt x="3" y="0"/>
                        <a:pt x="0" y="8"/>
                        <a:pt x="6" y="1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5" name="Freeform 88"/>
                <p:cNvSpPr/>
                <p:nvPr/>
              </p:nvSpPr>
              <p:spPr bwMode="auto">
                <a:xfrm>
                  <a:off x="7424738" y="1631951"/>
                  <a:ext cx="88900" cy="96838"/>
                </a:xfrm>
                <a:custGeom>
                  <a:avLst/>
                  <a:gdLst>
                    <a:gd name="T0" fmla="*/ 3 w 85"/>
                    <a:gd name="T1" fmla="*/ 9 h 93"/>
                    <a:gd name="T2" fmla="*/ 75 w 85"/>
                    <a:gd name="T3" fmla="*/ 89 h 93"/>
                    <a:gd name="T4" fmla="*/ 83 w 85"/>
                    <a:gd name="T5" fmla="*/ 83 h 93"/>
                    <a:gd name="T6" fmla="*/ 8 w 85"/>
                    <a:gd name="T7" fmla="*/ 2 h 93"/>
                    <a:gd name="T8" fmla="*/ 3 w 85"/>
                    <a:gd name="T9" fmla="*/ 9 h 9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85" h="93">
                      <a:moveTo>
                        <a:pt x="3" y="9"/>
                      </a:moveTo>
                      <a:cubicBezTo>
                        <a:pt x="28" y="35"/>
                        <a:pt x="50" y="63"/>
                        <a:pt x="75" y="89"/>
                      </a:cubicBezTo>
                      <a:cubicBezTo>
                        <a:pt x="79" y="93"/>
                        <a:pt x="85" y="88"/>
                        <a:pt x="83" y="83"/>
                      </a:cubicBezTo>
                      <a:cubicBezTo>
                        <a:pt x="64" y="52"/>
                        <a:pt x="41" y="20"/>
                        <a:pt x="8" y="2"/>
                      </a:cubicBezTo>
                      <a:cubicBezTo>
                        <a:pt x="4" y="0"/>
                        <a:pt x="0" y="5"/>
                        <a:pt x="3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6" name="Freeform 89"/>
                <p:cNvSpPr/>
                <p:nvPr/>
              </p:nvSpPr>
              <p:spPr bwMode="auto">
                <a:xfrm>
                  <a:off x="7540626" y="1792288"/>
                  <a:ext cx="53975" cy="84138"/>
                </a:xfrm>
                <a:custGeom>
                  <a:avLst/>
                  <a:gdLst>
                    <a:gd name="T0" fmla="*/ 2 w 52"/>
                    <a:gd name="T1" fmla="*/ 4 h 81"/>
                    <a:gd name="T2" fmla="*/ 22 w 52"/>
                    <a:gd name="T3" fmla="*/ 44 h 81"/>
                    <a:gd name="T4" fmla="*/ 45 w 52"/>
                    <a:gd name="T5" fmla="*/ 78 h 81"/>
                    <a:gd name="T6" fmla="*/ 50 w 52"/>
                    <a:gd name="T7" fmla="*/ 74 h 81"/>
                    <a:gd name="T8" fmla="*/ 32 w 52"/>
                    <a:gd name="T9" fmla="*/ 39 h 81"/>
                    <a:gd name="T10" fmla="*/ 6 w 52"/>
                    <a:gd name="T11" fmla="*/ 2 h 81"/>
                    <a:gd name="T12" fmla="*/ 2 w 52"/>
                    <a:gd name="T13" fmla="*/ 4 h 8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2" h="81">
                      <a:moveTo>
                        <a:pt x="2" y="4"/>
                      </a:moveTo>
                      <a:cubicBezTo>
                        <a:pt x="9" y="17"/>
                        <a:pt x="15" y="31"/>
                        <a:pt x="22" y="44"/>
                      </a:cubicBezTo>
                      <a:cubicBezTo>
                        <a:pt x="29" y="56"/>
                        <a:pt x="36" y="67"/>
                        <a:pt x="45" y="78"/>
                      </a:cubicBezTo>
                      <a:cubicBezTo>
                        <a:pt x="47" y="81"/>
                        <a:pt x="52" y="77"/>
                        <a:pt x="50" y="74"/>
                      </a:cubicBezTo>
                      <a:cubicBezTo>
                        <a:pt x="44" y="62"/>
                        <a:pt x="38" y="50"/>
                        <a:pt x="32" y="39"/>
                      </a:cubicBezTo>
                      <a:cubicBezTo>
                        <a:pt x="24" y="25"/>
                        <a:pt x="14" y="14"/>
                        <a:pt x="6" y="2"/>
                      </a:cubicBezTo>
                      <a:cubicBezTo>
                        <a:pt x="4" y="0"/>
                        <a:pt x="0" y="2"/>
                        <a:pt x="2" y="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7" name="Freeform 90"/>
                <p:cNvSpPr/>
                <p:nvPr/>
              </p:nvSpPr>
              <p:spPr bwMode="auto">
                <a:xfrm>
                  <a:off x="7627938" y="1963738"/>
                  <a:ext cx="57150" cy="109538"/>
                </a:xfrm>
                <a:custGeom>
                  <a:avLst/>
                  <a:gdLst>
                    <a:gd name="T0" fmla="*/ 2 w 55"/>
                    <a:gd name="T1" fmla="*/ 6 h 106"/>
                    <a:gd name="T2" fmla="*/ 45 w 55"/>
                    <a:gd name="T3" fmla="*/ 102 h 106"/>
                    <a:gd name="T4" fmla="*/ 53 w 55"/>
                    <a:gd name="T5" fmla="*/ 98 h 106"/>
                    <a:gd name="T6" fmla="*/ 9 w 55"/>
                    <a:gd name="T7" fmla="*/ 3 h 106"/>
                    <a:gd name="T8" fmla="*/ 2 w 55"/>
                    <a:gd name="T9" fmla="*/ 6 h 10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55" h="106">
                      <a:moveTo>
                        <a:pt x="2" y="6"/>
                      </a:moveTo>
                      <a:cubicBezTo>
                        <a:pt x="14" y="39"/>
                        <a:pt x="30" y="70"/>
                        <a:pt x="45" y="102"/>
                      </a:cubicBezTo>
                      <a:cubicBezTo>
                        <a:pt x="47" y="106"/>
                        <a:pt x="55" y="103"/>
                        <a:pt x="53" y="98"/>
                      </a:cubicBezTo>
                      <a:cubicBezTo>
                        <a:pt x="42" y="65"/>
                        <a:pt x="28" y="33"/>
                        <a:pt x="9" y="3"/>
                      </a:cubicBezTo>
                      <a:cubicBezTo>
                        <a:pt x="7" y="0"/>
                        <a:pt x="0" y="2"/>
                        <a:pt x="2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8" name="Freeform 91"/>
                <p:cNvSpPr/>
                <p:nvPr/>
              </p:nvSpPr>
              <p:spPr bwMode="auto">
                <a:xfrm>
                  <a:off x="7700963" y="2119313"/>
                  <a:ext cx="49213" cy="73025"/>
                </a:xfrm>
                <a:custGeom>
                  <a:avLst/>
                  <a:gdLst>
                    <a:gd name="T0" fmla="*/ 2 w 47"/>
                    <a:gd name="T1" fmla="*/ 9 h 70"/>
                    <a:gd name="T2" fmla="*/ 32 w 47"/>
                    <a:gd name="T3" fmla="*/ 63 h 70"/>
                    <a:gd name="T4" fmla="*/ 43 w 47"/>
                    <a:gd name="T5" fmla="*/ 54 h 70"/>
                    <a:gd name="T6" fmla="*/ 13 w 47"/>
                    <a:gd name="T7" fmla="*/ 4 h 70"/>
                    <a:gd name="T8" fmla="*/ 2 w 47"/>
                    <a:gd name="T9" fmla="*/ 9 h 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47" h="70">
                      <a:moveTo>
                        <a:pt x="2" y="9"/>
                      </a:moveTo>
                      <a:cubicBezTo>
                        <a:pt x="9" y="29"/>
                        <a:pt x="18" y="47"/>
                        <a:pt x="32" y="63"/>
                      </a:cubicBezTo>
                      <a:cubicBezTo>
                        <a:pt x="37" y="70"/>
                        <a:pt x="47" y="61"/>
                        <a:pt x="43" y="54"/>
                      </a:cubicBezTo>
                      <a:cubicBezTo>
                        <a:pt x="34" y="37"/>
                        <a:pt x="24" y="20"/>
                        <a:pt x="13" y="4"/>
                      </a:cubicBezTo>
                      <a:cubicBezTo>
                        <a:pt x="9" y="0"/>
                        <a:pt x="0" y="2"/>
                        <a:pt x="2" y="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  <p:sp>
              <p:nvSpPr>
                <p:cNvPr id="219" name="Freeform 92"/>
                <p:cNvSpPr/>
                <p:nvPr/>
              </p:nvSpPr>
              <p:spPr bwMode="auto">
                <a:xfrm>
                  <a:off x="8164513" y="3827463"/>
                  <a:ext cx="123825" cy="60325"/>
                </a:xfrm>
                <a:custGeom>
                  <a:avLst/>
                  <a:gdLst>
                    <a:gd name="T0" fmla="*/ 1 w 118"/>
                    <a:gd name="T1" fmla="*/ 59 h 59"/>
                    <a:gd name="T2" fmla="*/ 115 w 118"/>
                    <a:gd name="T3" fmla="*/ 6 h 59"/>
                    <a:gd name="T4" fmla="*/ 112 w 118"/>
                    <a:gd name="T5" fmla="*/ 0 h 59"/>
                    <a:gd name="T6" fmla="*/ 0 w 118"/>
                    <a:gd name="T7" fmla="*/ 58 h 59"/>
                    <a:gd name="T8" fmla="*/ 1 w 118"/>
                    <a:gd name="T9" fmla="*/ 59 h 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18" h="59">
                      <a:moveTo>
                        <a:pt x="1" y="59"/>
                      </a:moveTo>
                      <a:cubicBezTo>
                        <a:pt x="41" y="56"/>
                        <a:pt x="81" y="26"/>
                        <a:pt x="115" y="6"/>
                      </a:cubicBezTo>
                      <a:cubicBezTo>
                        <a:pt x="118" y="4"/>
                        <a:pt x="116" y="0"/>
                        <a:pt x="112" y="0"/>
                      </a:cubicBezTo>
                      <a:cubicBezTo>
                        <a:pt x="73" y="9"/>
                        <a:pt x="33" y="35"/>
                        <a:pt x="0" y="58"/>
                      </a:cubicBezTo>
                      <a:cubicBezTo>
                        <a:pt x="0" y="58"/>
                        <a:pt x="0" y="59"/>
                        <a:pt x="1" y="59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</a14:hiddenLine>
                  </a:ext>
                </a:extLst>
              </p:spPr>
              <p:txBody>
                <a:bodyPr/>
                <a:lstStyle/>
                <a:p>
                  <a:endParaRPr lang="zh-CN" altLang="en-US" noProof="1">
                    <a:solidFill>
                      <a:srgbClr val="0000FF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  <a:sym typeface="+mn-lt"/>
                  </a:endParaRPr>
                </a:p>
              </p:txBody>
            </p:sp>
          </p:grpSp>
        </p:grpSp>
        <p:sp>
          <p:nvSpPr>
            <p:cNvPr id="130" name="文本框 49"/>
            <p:cNvSpPr txBox="1">
              <a:spLocks noChangeArrowheads="1"/>
            </p:cNvSpPr>
            <p:nvPr/>
          </p:nvSpPr>
          <p:spPr bwMode="auto">
            <a:xfrm>
              <a:off x="1958339" y="2009582"/>
              <a:ext cx="3011454" cy="92823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/>
            <a:p>
              <a:pPr algn="ctr">
                <a:lnSpc>
                  <a:spcPct val="114000"/>
                </a:lnSpc>
              </a:pPr>
              <a:r>
                <a:rPr lang="en-US" altLang="zh-CN" sz="2000" b="1" dirty="0">
                  <a:solidFill>
                    <a:srgbClr val="FF33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  <a:sym typeface="+mn-lt"/>
                </a:rPr>
                <a:t>CHÉP BÀI VÀO VỞ LUYỆN VIẾT 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0523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4253" y="1072222"/>
            <a:ext cx="7686049" cy="3927137"/>
          </a:xfrm>
          <a:prstGeom prst="rect">
            <a:avLst/>
          </a:prstGeom>
        </p:spPr>
      </p:pic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2267249" y="346334"/>
            <a:ext cx="5059424" cy="646323"/>
          </a:xfrm>
          <a:prstGeom prst="rect">
            <a:avLst/>
          </a:prstGeom>
          <a:noFill/>
          <a:ln>
            <a:noFill/>
          </a:ln>
        </p:spPr>
        <p:txBody>
          <a:bodyPr wrap="square" lIns="68567" tIns="34286" rIns="68567" bIns="34286">
            <a:spAutoFit/>
          </a:bodyPr>
          <a:lstStyle>
            <a:lvl1pPr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1pPr>
            <a:lvl2pPr marL="742950" indent="-28575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2pPr>
            <a:lvl3pPr marL="11430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3pPr>
            <a:lvl4pPr marL="16002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4pPr>
            <a:lvl5pPr marL="2057400" indent="-228600"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.VnAvant" panose="020B7200000000000000" pitchFamily="34" charset="0"/>
                <a:ea typeface="SimSun" panose="02010600030101010101" pitchFamily="2" charset="-122"/>
              </a:defRPr>
            </a:lvl9pPr>
          </a:lstStyle>
          <a:p>
            <a:pPr algn="ctr" defTabSz="914310">
              <a:lnSpc>
                <a:spcPct val="150000"/>
              </a:lnSpc>
            </a:pPr>
            <a:r>
              <a:rPr lang="en-GB" sz="2500" dirty="0" err="1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Nghe</a:t>
            </a:r>
            <a:r>
              <a:rPr lang="en-GB" sz="2500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2500" dirty="0" err="1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viết</a:t>
            </a:r>
            <a:r>
              <a:rPr lang="en-GB" sz="2500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: </a:t>
            </a:r>
            <a:r>
              <a:rPr lang="en-GB" sz="2500" dirty="0" err="1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Trong</a:t>
            </a:r>
            <a:r>
              <a:rPr lang="en-GB" sz="2500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2500" dirty="0" err="1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đêm</a:t>
            </a:r>
            <a:r>
              <a:rPr lang="en-GB" sz="2500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2500" dirty="0" err="1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bé</a:t>
            </a:r>
            <a:r>
              <a:rPr lang="en-GB" sz="2500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</a:t>
            </a:r>
            <a:r>
              <a:rPr lang="en-GB" sz="2500" dirty="0" err="1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ngủ</a:t>
            </a:r>
            <a:r>
              <a:rPr lang="en-GB" sz="2500" dirty="0">
                <a:solidFill>
                  <a:srgbClr val="FF33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.</a:t>
            </a:r>
            <a:endParaRPr lang="en-US" sz="2500" dirty="0">
              <a:solidFill>
                <a:srgbClr val="FF3300"/>
              </a:solidFill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719336" y="1217020"/>
            <a:ext cx="34097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 đêm bé ngủ</a:t>
            </a:r>
          </a:p>
        </p:txBody>
      </p:sp>
      <p:sp>
        <p:nvSpPr>
          <p:cNvPr id="108" name="TextBox 107"/>
          <p:cNvSpPr txBox="1"/>
          <p:nvPr/>
        </p:nvSpPr>
        <p:spPr>
          <a:xfrm>
            <a:off x="1719336" y="1637855"/>
            <a:ext cx="3849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dâu ngoài bã</a:t>
            </a:r>
            <a:r>
              <a:rPr lang="en-GB" sz="2400" b="1" dirty="0" err="1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i</a:t>
            </a:r>
            <a:endParaRPr lang="vi-VN" sz="2400" b="1" dirty="0">
              <a:solidFill>
                <a:srgbClr val="00206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1709119" y="2087282"/>
            <a:ext cx="38313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Nảy những búp non</a:t>
            </a:r>
          </a:p>
        </p:txBody>
      </p:sp>
      <p:sp>
        <p:nvSpPr>
          <p:cNvPr id="110" name="TextBox 109"/>
          <p:cNvSpPr txBox="1"/>
          <p:nvPr/>
        </p:nvSpPr>
        <p:spPr>
          <a:xfrm>
            <a:off x="1719336" y="2548947"/>
            <a:ext cx="36745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gà trong ổ</a:t>
            </a:r>
          </a:p>
        </p:txBody>
      </p:sp>
      <p:sp>
        <p:nvSpPr>
          <p:cNvPr id="112" name="TextBox 111"/>
          <p:cNvSpPr txBox="1"/>
          <p:nvPr/>
        </p:nvSpPr>
        <p:spPr>
          <a:xfrm>
            <a:off x="1752039" y="3418131"/>
            <a:ext cx="3398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 chuối cuối vườn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1768899" y="3963562"/>
            <a:ext cx="3398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Nhắc hoa mở cánh</a:t>
            </a:r>
          </a:p>
        </p:txBody>
      </p:sp>
      <p:sp>
        <p:nvSpPr>
          <p:cNvPr id="114" name="TextBox 113"/>
          <p:cNvSpPr txBox="1"/>
          <p:nvPr/>
        </p:nvSpPr>
        <p:spPr>
          <a:xfrm>
            <a:off x="1750110" y="4395112"/>
            <a:ext cx="433119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Ngôi sao lấp lánh</a:t>
            </a:r>
          </a:p>
          <a:p>
            <a:pPr fontAlgn="t"/>
            <a:r>
              <a:rPr lang="vi-VN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GB" sz="2400" b="1" dirty="0">
              <a:solidFill>
                <a:srgbClr val="002060"/>
              </a:solidFill>
              <a:latin typeface="HP001 4 hàng" panose="020B0603050302020204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6" name="TextBox 115"/>
          <p:cNvSpPr txBox="1"/>
          <p:nvPr/>
        </p:nvSpPr>
        <p:spPr>
          <a:xfrm>
            <a:off x="4895016" y="1654621"/>
            <a:ext cx="339805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Con cá quả mẹ</a:t>
            </a:r>
          </a:p>
        </p:txBody>
      </p:sp>
      <p:sp>
        <p:nvSpPr>
          <p:cNvPr id="111" name="TextBox 110"/>
          <p:cNvSpPr txBox="1"/>
          <p:nvPr/>
        </p:nvSpPr>
        <p:spPr>
          <a:xfrm>
            <a:off x="1781135" y="2997526"/>
            <a:ext cx="36010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Đẻ trứng ấp con</a:t>
            </a:r>
          </a:p>
        </p:txBody>
      </p:sp>
      <p:sp>
        <p:nvSpPr>
          <p:cNvPr id="117" name="TextBox 116"/>
          <p:cNvSpPr txBox="1"/>
          <p:nvPr/>
        </p:nvSpPr>
        <p:spPr>
          <a:xfrm>
            <a:off x="4891553" y="2087085"/>
            <a:ext cx="369694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Ao khuya đớp mồi....</a:t>
            </a:r>
          </a:p>
        </p:txBody>
      </p:sp>
      <p:sp>
        <p:nvSpPr>
          <p:cNvPr id="115" name="TextBox 114"/>
          <p:cNvSpPr txBox="1"/>
          <p:nvPr/>
        </p:nvSpPr>
        <p:spPr>
          <a:xfrm>
            <a:off x="4960935" y="1211191"/>
            <a:ext cx="3839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400" b="1" dirty="0">
                <a:solidFill>
                  <a:srgbClr val="002060"/>
                </a:solidFill>
                <a:latin typeface="HP001 4 hàng" panose="020B0603050302020204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Sáng hạt sương rơi</a:t>
            </a:r>
          </a:p>
        </p:txBody>
      </p:sp>
      <p:sp>
        <p:nvSpPr>
          <p:cNvPr id="33" name="Rectangle 32"/>
          <p:cNvSpPr/>
          <p:nvPr/>
        </p:nvSpPr>
        <p:spPr>
          <a:xfrm>
            <a:off x="6339536" y="40463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vi-VN" dirty="0">
                <a:solidFill>
                  <a:srgbClr val="333333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04121" y="3018943"/>
            <a:ext cx="3209925" cy="209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4613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8" grpId="0"/>
      <p:bldP spid="109" grpId="0"/>
      <p:bldP spid="110" grpId="0"/>
      <p:bldP spid="112" grpId="0"/>
      <p:bldP spid="113" grpId="0"/>
      <p:bldP spid="114" grpId="0"/>
      <p:bldP spid="116" grpId="0"/>
      <p:bldP spid="111" grpId="0"/>
      <p:bldP spid="117" grpId="0"/>
      <p:bldP spid="1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1700" y="-1"/>
            <a:ext cx="9145700" cy="5143501"/>
          </a:xfrm>
          <a:prstGeom prst="rect">
            <a:avLst/>
          </a:prstGeom>
        </p:spPr>
      </p:pic>
      <p:sp>
        <p:nvSpPr>
          <p:cNvPr id="33" name="椭圆 32">
            <a:extLst>
              <a:ext uri="{FF2B5EF4-FFF2-40B4-BE49-F238E27FC236}">
                <a16:creationId xmlns:a16="http://schemas.microsoft.com/office/drawing/2014/main" id="{11FA995B-B424-4936-B76E-7C587F086546}"/>
              </a:ext>
            </a:extLst>
          </p:cNvPr>
          <p:cNvSpPr/>
          <p:nvPr/>
        </p:nvSpPr>
        <p:spPr>
          <a:xfrm>
            <a:off x="6693193" y="1390189"/>
            <a:ext cx="106999" cy="1069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srgbClr val="FFFFFF"/>
              </a:solidFill>
            </a:endParaRPr>
          </a:p>
        </p:txBody>
      </p:sp>
      <p:pic>
        <p:nvPicPr>
          <p:cNvPr id="5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81000" y="209550"/>
            <a:ext cx="3083791" cy="4506600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241760" y="590993"/>
            <a:ext cx="3809363" cy="1598392"/>
            <a:chOff x="2744315" y="1595348"/>
            <a:chExt cx="4326579" cy="1598392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7" name="Right Arrow 6"/>
            <p:cNvSpPr/>
            <p:nvPr/>
          </p:nvSpPr>
          <p:spPr>
            <a:xfrm>
              <a:off x="2744315" y="1595348"/>
              <a:ext cx="4326579" cy="1598392"/>
            </a:xfrm>
            <a:prstGeom prst="rightArrow">
              <a:avLst>
                <a:gd name="adj1" fmla="val 58172"/>
                <a:gd name="adj2" fmla="val 50000"/>
              </a:avLst>
            </a:prstGeom>
            <a:solidFill>
              <a:srgbClr val="B2DE82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68761" y="2017470"/>
              <a:ext cx="2787780" cy="707886"/>
            </a:xfrm>
            <a:prstGeom prst="rect">
              <a:avLst/>
            </a:prstGeom>
            <a:solidFill>
              <a:srgbClr val="B2DE82"/>
            </a:solidFill>
          </p:spPr>
          <p:txBody>
            <a:bodyPr wrap="none" rtlCol="0">
              <a:spAutoFit/>
            </a:bodyPr>
            <a:lstStyle/>
            <a:p>
              <a:r>
                <a:rPr lang="en-GB" sz="4000" b="1" dirty="0">
                  <a:solidFill>
                    <a:srgbClr val="0066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LUYỆN TẬP</a:t>
              </a:r>
              <a:endParaRPr lang="en-US" sz="4000" b="1" dirty="0">
                <a:solidFill>
                  <a:srgbClr val="0066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3444999" y="777633"/>
            <a:ext cx="1175787" cy="1225112"/>
            <a:chOff x="2210284" y="3447251"/>
            <a:chExt cx="826089" cy="809063"/>
          </a:xfrm>
        </p:grpSpPr>
        <p:sp>
          <p:nvSpPr>
            <p:cNvPr id="10" name="Oval 9"/>
            <p:cNvSpPr/>
            <p:nvPr/>
          </p:nvSpPr>
          <p:spPr>
            <a:xfrm>
              <a:off x="2210284" y="3447251"/>
              <a:ext cx="826089" cy="80906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>
              <a:glow rad="63500">
                <a:schemeClr val="accent1">
                  <a:satMod val="175000"/>
                  <a:alpha val="40000"/>
                </a:schemeClr>
              </a:glow>
              <a:innerShdw blurRad="63500" dist="50800" dir="27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11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68" b="89711" l="0" r="100000">
                          <a14:foregroundMark x1="35577" y1="42765" x2="35577" y2="42765"/>
                          <a14:foregroundMark x1="55769" y1="72347" x2="55769" y2="72347"/>
                          <a14:foregroundMark x1="67308" y1="79421" x2="67308" y2="79421"/>
                          <a14:foregroundMark x1="63702" y1="76849" x2="63702" y2="76849"/>
                          <a14:foregroundMark x1="75962" y1="80064" x2="75962" y2="80064"/>
                          <a14:foregroundMark x1="77885" y1="72026" x2="77885" y2="72026"/>
                          <a14:foregroundMark x1="81971" y1="64952" x2="81971" y2="64952"/>
                          <a14:foregroundMark x1="84375" y1="60129" x2="84375" y2="60129"/>
                          <a14:foregroundMark x1="87981" y1="55949" x2="87981" y2="55949"/>
                          <a14:foregroundMark x1="90625" y1="52412" x2="90625" y2="52412"/>
                          <a14:foregroundMark x1="77163" y1="75884" x2="77163" y2="75884"/>
                          <a14:foregroundMark x1="73077" y1="84887" x2="73077" y2="84887"/>
                          <a14:foregroundMark x1="71394" y1="81350" x2="71394" y2="81350"/>
                          <a14:foregroundMark x1="68510" y1="77492" x2="68510" y2="77492"/>
                          <a14:foregroundMark x1="64423" y1="73312" x2="64423" y2="73312"/>
                          <a14:foregroundMark x1="60577" y1="70740" x2="60577" y2="70740"/>
                          <a14:foregroundMark x1="56010" y1="66559" x2="56010" y2="66559"/>
                          <a14:foregroundMark x1="48798" y1="69132" x2="48798" y2="69132"/>
                          <a14:foregroundMark x1="45192" y1="73312" x2="45192" y2="73312"/>
                          <a14:foregroundMark x1="42067" y1="74277" x2="42067" y2="74277"/>
                          <a14:foregroundMark x1="45192" y1="70740" x2="45192" y2="70740"/>
                          <a14:foregroundMark x1="48317" y1="71704" x2="48317" y2="71704"/>
                          <a14:foregroundMark x1="34135" y1="71704" x2="34135" y2="71704"/>
                          <a14:foregroundMark x1="30288" y1="68810" x2="30288" y2="68810"/>
                          <a14:foregroundMark x1="24760" y1="65273" x2="24760" y2="65273"/>
                          <a14:foregroundMark x1="20433" y1="65273" x2="20433" y2="65273"/>
                          <a14:foregroundMark x1="16106" y1="64952" x2="16106" y2="64952"/>
                          <a14:foregroundMark x1="10096" y1="62379" x2="10096" y2="62379"/>
                          <a14:foregroundMark x1="8894" y1="61736" x2="8894" y2="61736"/>
                          <a14:foregroundMark x1="16827" y1="61415" x2="16827" y2="61415"/>
                          <a14:foregroundMark x1="12260" y1="60129" x2="12260" y2="601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10284" y="3596128"/>
              <a:ext cx="826089" cy="617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008" b="96222" l="9375" r="95486">
                          <a14:foregroundMark x1="52083" y1="79345" x2="52083" y2="79345"/>
                          <a14:foregroundMark x1="81597" y1="16877" x2="81597" y2="1687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43204" y="3530924"/>
              <a:ext cx="360247" cy="4965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13" name="图片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00192" y="2462850"/>
            <a:ext cx="1691903" cy="2385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1688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5800" y="48701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(2).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vở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11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9502364"/>
              </p:ext>
            </p:extLst>
          </p:nvPr>
        </p:nvGraphicFramePr>
        <p:xfrm>
          <a:off x="877134" y="477411"/>
          <a:ext cx="7622406" cy="4549466"/>
        </p:xfrm>
        <a:graphic>
          <a:graphicData uri="http://schemas.openxmlformats.org/drawingml/2006/table">
            <a:tbl>
              <a:tblPr/>
              <a:tblGrid>
                <a:gridCol w="235148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9675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7417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771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Số</a:t>
                      </a:r>
                      <a:r>
                        <a:rPr lang="en-US" sz="20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thứ</a:t>
                      </a:r>
                      <a:r>
                        <a:rPr lang="en-US" sz="20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tự</a:t>
                      </a:r>
                      <a:endParaRPr lang="en-US" sz="20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CE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Chữ</a:t>
                      </a:r>
                      <a:endParaRPr lang="en-US" sz="20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CE88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Tên</a:t>
                      </a:r>
                      <a:r>
                        <a:rPr lang="en-US" sz="2000" b="1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1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chữ</a:t>
                      </a:r>
                      <a:endParaRPr lang="en-US" sz="20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7CE8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</a:t>
                      </a: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</a:t>
                      </a: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quy</a:t>
                      </a:r>
                      <a:endParaRPr lang="en-US" sz="20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2</a:t>
                      </a: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000" b="0" dirty="0">
                        <a:solidFill>
                          <a:srgbClr val="FF0000"/>
                        </a:solidFill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3</a:t>
                      </a: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0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4</a:t>
                      </a: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</a:t>
                      </a: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5</a:t>
                      </a: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th</a:t>
                      </a:r>
                      <a:endParaRPr lang="en-US" sz="20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</a:t>
                      </a:r>
                      <a:r>
                        <a:rPr lang="en-US" sz="2000" b="0" baseline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US" sz="2000" b="0" baseline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hát</a:t>
                      </a:r>
                      <a:r>
                        <a:rPr lang="en-US" sz="20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6</a:t>
                      </a: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tê</a:t>
                      </a:r>
                      <a:r>
                        <a:rPr lang="en-US" sz="2000" b="0" baseline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e </a:t>
                      </a:r>
                      <a:r>
                        <a:rPr lang="en-US" sz="2000" b="0" baseline="0" dirty="0" err="1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rờ</a:t>
                      </a:r>
                      <a:endParaRPr lang="en-US" sz="20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7</a:t>
                      </a: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0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8</a:t>
                      </a: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0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719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9</a:t>
                      </a: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0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 </a:t>
                      </a: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88783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10</a:t>
                      </a: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x</a:t>
                      </a: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sz="2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88783">
                <a:tc>
                  <a:txBody>
                    <a:bodyPr/>
                    <a:lstStyle/>
                    <a:p>
                      <a:pPr algn="ctr" fontAlgn="t"/>
                      <a:r>
                        <a:rPr lang="en-GB" sz="2000" b="0" dirty="0">
                          <a:effectLst/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11</a:t>
                      </a:r>
                      <a:endParaRPr lang="en-US" sz="20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endParaRPr lang="en-US" sz="2000" b="0" dirty="0">
                        <a:effectLst/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28575" marR="28575" marT="28575" marB="28575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2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i</a:t>
                      </a:r>
                      <a:r>
                        <a:rPr lang="en-GB" sz="2000" dirty="0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 </a:t>
                      </a:r>
                      <a:r>
                        <a:rPr lang="en-GB" sz="2000" dirty="0" err="1">
                          <a:latin typeface="Arial-Rounded" panose="020B0500000000000000" pitchFamily="34" charset="0"/>
                          <a:ea typeface="Arial-Rounded" panose="020B0500000000000000" pitchFamily="34" charset="0"/>
                          <a:cs typeface="Arial-Rounded" panose="020B0500000000000000" pitchFamily="34" charset="0"/>
                        </a:rPr>
                        <a:t>dài</a:t>
                      </a:r>
                      <a:endParaRPr lang="en-US" sz="2000" dirty="0">
                        <a:latin typeface="Arial-Rounded" panose="020B0500000000000000" pitchFamily="34" charset="0"/>
                        <a:ea typeface="Arial-Rounded" panose="020B0500000000000000" pitchFamily="34" charset="0"/>
                        <a:cs typeface="Arial-Rounded" panose="020B0500000000000000" pitchFamily="34" charset="0"/>
                      </a:endParaRPr>
                    </a:p>
                  </a:txBody>
                  <a:tcPr marL="68580" marR="68580" marT="34290" marB="34290">
                    <a:lnL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B05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CC9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2" name="TextBox 1"/>
          <p:cNvSpPr txBox="1"/>
          <p:nvPr/>
        </p:nvSpPr>
        <p:spPr>
          <a:xfrm>
            <a:off x="4191000" y="1200150"/>
            <a:ext cx="5526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endParaRPr lang="en-US" sz="2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190999" y="1571226"/>
            <a:ext cx="5526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</a:t>
            </a:r>
            <a:endParaRPr lang="en-US" sz="2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190998" y="2756132"/>
            <a:ext cx="5526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</a:t>
            </a:r>
            <a:endParaRPr lang="en-US" sz="2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68566" y="1977564"/>
            <a:ext cx="5526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tê</a:t>
            </a:r>
            <a:endParaRPr lang="en-US" sz="2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61116" y="3466366"/>
            <a:ext cx="116186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en-US" sz="2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801868" y="3134696"/>
            <a:ext cx="5526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en-US" sz="2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55136" y="3458356"/>
            <a:ext cx="5526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ư</a:t>
            </a:r>
            <a:endParaRPr lang="en-US" sz="2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71535" y="3843690"/>
            <a:ext cx="5526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vê</a:t>
            </a:r>
            <a:endParaRPr lang="en-US" sz="2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68334" y="4259188"/>
            <a:ext cx="103239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Ích</a:t>
            </a:r>
            <a:r>
              <a:rPr lang="en-GB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xì</a:t>
            </a:r>
            <a:endParaRPr lang="en-US" sz="2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149919" y="4589792"/>
            <a:ext cx="552635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y</a:t>
            </a:r>
            <a:endParaRPr lang="en-US" sz="2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435284" y="1234278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 </a:t>
            </a:r>
            <a:r>
              <a:rPr lang="en-US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rờ</a:t>
            </a:r>
            <a:endParaRPr lang="en-US" sz="2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6439734" y="1642229"/>
            <a:ext cx="10668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Ét</a:t>
            </a:r>
            <a:r>
              <a:rPr lang="en-GB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0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sì</a:t>
            </a:r>
            <a:endParaRPr lang="en-US" sz="2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181544" y="3118943"/>
            <a:ext cx="52101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  <a:endParaRPr lang="en-US" sz="2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270622" y="3873854"/>
            <a:ext cx="4927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0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</a:t>
            </a:r>
            <a:endParaRPr lang="en-US" sz="2000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02652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1700" y="-1"/>
            <a:ext cx="9145700" cy="5143501"/>
          </a:xfrm>
          <a:prstGeom prst="rect">
            <a:avLst/>
          </a:prstGeom>
        </p:spPr>
      </p:pic>
      <p:sp>
        <p:nvSpPr>
          <p:cNvPr id="33" name="椭圆 32">
            <a:extLst>
              <a:ext uri="{FF2B5EF4-FFF2-40B4-BE49-F238E27FC236}">
                <a16:creationId xmlns:a16="http://schemas.microsoft.com/office/drawing/2014/main" id="{11FA995B-B424-4936-B76E-7C587F086546}"/>
              </a:ext>
            </a:extLst>
          </p:cNvPr>
          <p:cNvSpPr/>
          <p:nvPr/>
        </p:nvSpPr>
        <p:spPr>
          <a:xfrm>
            <a:off x="6693193" y="1390189"/>
            <a:ext cx="106999" cy="1069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srgbClr val="FFFFFF"/>
              </a:solidFill>
            </a:endParaRPr>
          </a:p>
        </p:txBody>
      </p:sp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02" t="15400" r="11303" b="18813"/>
          <a:stretch>
            <a:fillRect/>
          </a:stretch>
        </p:blipFill>
        <p:spPr>
          <a:xfrm flipH="1">
            <a:off x="838200" y="438150"/>
            <a:ext cx="4038600" cy="4180478"/>
          </a:xfrm>
          <a:prstGeom prst="rect">
            <a:avLst/>
          </a:prstGeom>
        </p:spPr>
      </p:pic>
      <p:sp>
        <p:nvSpPr>
          <p:cNvPr id="6" name="文本框 22"/>
          <p:cNvSpPr txBox="1">
            <a:spLocks noChangeArrowheads="1"/>
          </p:cNvSpPr>
          <p:nvPr/>
        </p:nvSpPr>
        <p:spPr bwMode="auto">
          <a:xfrm>
            <a:off x="5029200" y="1885950"/>
            <a:ext cx="3189287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5500" b="1" dirty="0" err="1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Khởi</a:t>
            </a:r>
            <a:r>
              <a:rPr lang="en-US" altLang="zh-CN" sz="5500" b="1" dirty="0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 </a:t>
            </a:r>
            <a:r>
              <a:rPr lang="en-US" altLang="zh-CN" sz="5500" b="1" dirty="0" err="1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động</a:t>
            </a:r>
            <a:endParaRPr lang="zh-CN" altLang="en-US" sz="5500" b="1" dirty="0">
              <a:solidFill>
                <a:srgbClr val="FF0000"/>
              </a:solidFill>
              <a:latin typeface="Arial-Rounded" pitchFamily="34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415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5800" y="1123950"/>
            <a:ext cx="6934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vàng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GB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át mỏng sân phơi</a:t>
            </a:r>
            <a:endParaRPr lang="en-GB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Vê tròn thành </a:t>
            </a:r>
            <a:r>
              <a:rPr lang="en-GB" sz="28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ọt nắng rơi bồng bềnh</a:t>
            </a:r>
            <a:endParaRPr lang="en-GB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đùa với cỏ ngây thơ</a:t>
            </a:r>
          </a:p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Quẩn quanh bên võng, nắng chờ bà </a:t>
            </a:r>
            <a:r>
              <a:rPr lang="en-GB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</a:t>
            </a:r>
          </a:p>
          <a:p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Bốn mùa đông, hạ, xuân, thu</a:t>
            </a:r>
          </a:p>
          <a:p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Nắng cùng với </a:t>
            </a:r>
            <a:r>
              <a:rPr lang="en-GB" sz="2800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ó hát </a:t>
            </a:r>
            <a:r>
              <a:rPr lang="en-GB" sz="28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u quê mình.</a:t>
            </a:r>
          </a:p>
          <a:p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                       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NGUYỄN TIẾN BÌNH</a:t>
            </a:r>
          </a:p>
          <a:p>
            <a:endParaRPr lang="en-US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48655" y="0"/>
            <a:ext cx="8396288" cy="931022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r>
              <a:rPr lang="en-US" sz="2100" b="1" dirty="0">
                <a:solidFill>
                  <a:srgbClr val="008000"/>
                </a:solidFill>
              </a:rPr>
              <a:t>(</a:t>
            </a:r>
            <a:r>
              <a:rPr lang="en-US" sz="2700" b="1" dirty="0">
                <a:solidFill>
                  <a:srgbClr val="008000"/>
                </a:solidFill>
              </a:rPr>
              <a:t>2).</a:t>
            </a:r>
            <a:r>
              <a:rPr lang="en-US" sz="2700" dirty="0"/>
              <a:t> </a:t>
            </a:r>
            <a:r>
              <a:rPr lang="en-US" sz="2800" dirty="0"/>
              <a:t> </a:t>
            </a:r>
            <a:r>
              <a:rPr lang="en-US" sz="2800" dirty="0" err="1"/>
              <a:t>Chọn</a:t>
            </a:r>
            <a:r>
              <a:rPr lang="en-US" sz="2800" dirty="0"/>
              <a:t> </a:t>
            </a:r>
            <a:r>
              <a:rPr lang="en-US" sz="2800" dirty="0" err="1"/>
              <a:t>chữ</a:t>
            </a:r>
            <a:r>
              <a:rPr lang="en-US" sz="2800" dirty="0"/>
              <a:t> </a:t>
            </a:r>
            <a:r>
              <a:rPr lang="en-US" sz="2800" dirty="0" err="1"/>
              <a:t>hoặc</a:t>
            </a:r>
            <a:r>
              <a:rPr lang="en-US" sz="2800" dirty="0"/>
              <a:t> </a:t>
            </a:r>
            <a:r>
              <a:rPr lang="en-US" sz="2800" dirty="0" err="1"/>
              <a:t>dấu</a:t>
            </a:r>
            <a:r>
              <a:rPr lang="en-US" sz="2800" dirty="0"/>
              <a:t> </a:t>
            </a:r>
            <a:r>
              <a:rPr lang="en-US" sz="2800" dirty="0" err="1"/>
              <a:t>thanh</a:t>
            </a:r>
            <a:r>
              <a:rPr lang="en-US" sz="2800" dirty="0"/>
              <a:t> </a:t>
            </a:r>
            <a:r>
              <a:rPr lang="en-US" sz="2800" dirty="0" err="1"/>
              <a:t>phù</a:t>
            </a:r>
            <a:r>
              <a:rPr lang="en-US" sz="2800" dirty="0"/>
              <a:t> </a:t>
            </a:r>
            <a:r>
              <a:rPr lang="en-US" sz="2800" dirty="0" err="1"/>
              <a:t>hợp</a:t>
            </a:r>
            <a:endParaRPr lang="en-US" sz="2800" dirty="0"/>
          </a:p>
          <a:p>
            <a:r>
              <a:rPr lang="en-US" sz="2800" dirty="0"/>
              <a:t>a) </a:t>
            </a:r>
            <a:r>
              <a:rPr lang="en-US" sz="2800" dirty="0" err="1"/>
              <a:t>Chữ</a:t>
            </a:r>
            <a:r>
              <a:rPr lang="en-US" sz="2800" dirty="0"/>
              <a:t> </a:t>
            </a:r>
            <a:r>
              <a:rPr lang="en-US" sz="2800" b="1" i="1" dirty="0"/>
              <a:t>r</a:t>
            </a:r>
            <a:r>
              <a:rPr lang="en-US" sz="2800" dirty="0"/>
              <a:t>,</a:t>
            </a:r>
            <a:r>
              <a:rPr lang="en-US" sz="2800" b="1" i="1" dirty="0"/>
              <a:t> d</a:t>
            </a:r>
            <a:r>
              <a:rPr lang="en-US" sz="2800" dirty="0"/>
              <a:t> hay </a:t>
            </a:r>
            <a:r>
              <a:rPr lang="en-US" sz="2800" b="1" i="1" dirty="0" err="1"/>
              <a:t>gi</a:t>
            </a:r>
            <a:r>
              <a:rPr lang="en-US" sz="2800" dirty="0"/>
              <a:t>?</a:t>
            </a:r>
            <a:r>
              <a:rPr lang="en-GB" sz="2700" dirty="0"/>
              <a:t>             </a:t>
            </a:r>
            <a:endParaRPr lang="vi-VN" sz="2800" dirty="0"/>
          </a:p>
        </p:txBody>
      </p:sp>
      <p:sp>
        <p:nvSpPr>
          <p:cNvPr id="27" name="Rectangle 26"/>
          <p:cNvSpPr/>
          <p:nvPr/>
        </p:nvSpPr>
        <p:spPr>
          <a:xfrm>
            <a:off x="3435383" y="1229574"/>
            <a:ext cx="232802" cy="395735"/>
          </a:xfrm>
          <a:prstGeom prst="rect">
            <a:avLst/>
          </a:prstGeom>
          <a:solidFill>
            <a:srgbClr val="82C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6" tIns="34287" rIns="68546" bIns="34287" rtlCol="0" anchor="ctr"/>
          <a:lstStyle/>
          <a:p>
            <a:pPr algn="ctr" defTabSz="684000"/>
            <a:r>
              <a:rPr lang="en-US" sz="24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9" name="Rectangle 8"/>
          <p:cNvSpPr/>
          <p:nvPr/>
        </p:nvSpPr>
        <p:spPr>
          <a:xfrm>
            <a:off x="3048000" y="1648461"/>
            <a:ext cx="269511" cy="389705"/>
          </a:xfrm>
          <a:prstGeom prst="rect">
            <a:avLst/>
          </a:prstGeom>
          <a:solidFill>
            <a:srgbClr val="82C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6" tIns="34287" rIns="68546" bIns="34287" rtlCol="0" anchor="ctr"/>
          <a:lstStyle/>
          <a:p>
            <a:pPr algn="ctr" defTabSz="684000"/>
            <a:r>
              <a:rPr lang="en-US" sz="24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05202" y="3374744"/>
            <a:ext cx="230181" cy="389705"/>
          </a:xfrm>
          <a:prstGeom prst="rect">
            <a:avLst/>
          </a:prstGeom>
          <a:solidFill>
            <a:srgbClr val="82C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6" tIns="34287" rIns="68546" bIns="34287" rtlCol="0" anchor="ctr"/>
          <a:lstStyle/>
          <a:p>
            <a:pPr algn="ctr" defTabSz="684000"/>
            <a:r>
              <a:rPr lang="en-US" sz="24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561976" y="2477738"/>
            <a:ext cx="143624" cy="389705"/>
          </a:xfrm>
          <a:prstGeom prst="rect">
            <a:avLst/>
          </a:prstGeom>
          <a:solidFill>
            <a:srgbClr val="82C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6" tIns="34287" rIns="68546" bIns="34287" rtlCol="0" anchor="ctr"/>
          <a:lstStyle/>
          <a:p>
            <a:pPr algn="ctr" defTabSz="684000"/>
            <a:r>
              <a:rPr lang="en-US" sz="2400" b="1" dirty="0">
                <a:solidFill>
                  <a:srgbClr val="FFFF00"/>
                </a:solidFill>
              </a:rPr>
              <a:t>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267200" y="3333750"/>
            <a:ext cx="230181" cy="389705"/>
          </a:xfrm>
          <a:prstGeom prst="rect">
            <a:avLst/>
          </a:prstGeom>
          <a:solidFill>
            <a:srgbClr val="82C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46" tIns="34287" rIns="68546" bIns="34287" rtlCol="0" anchor="ctr"/>
          <a:lstStyle/>
          <a:p>
            <a:pPr algn="ctr" defTabSz="684000"/>
            <a:r>
              <a:rPr lang="en-US" sz="2400" b="1" dirty="0">
                <a:solidFill>
                  <a:srgbClr val="FFFF00"/>
                </a:solidFill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28141" y="2672591"/>
            <a:ext cx="2183717" cy="218371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976676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1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125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2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25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25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4" dur="1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25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/>
          <p:cNvSpPr txBox="1"/>
          <p:nvPr/>
        </p:nvSpPr>
        <p:spPr>
          <a:xfrm>
            <a:off x="990600" y="285750"/>
            <a:ext cx="7696200" cy="4062649"/>
          </a:xfrm>
          <a:prstGeom prst="rect">
            <a:avLst/>
          </a:prstGeom>
          <a:noFill/>
        </p:spPr>
        <p:txBody>
          <a:bodyPr wrap="square" lIns="68577" tIns="34289" rIns="68577" bIns="34289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300" b="1" dirty="0">
                <a:solidFill>
                  <a:srgbClr val="008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(2).</a:t>
            </a:r>
            <a:r>
              <a:rPr lang="en-US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Tìm</a:t>
            </a:r>
            <a:r>
              <a:rPr lang="en-US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chữ</a:t>
            </a:r>
            <a:r>
              <a:rPr lang="en-US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hoặc</a:t>
            </a:r>
            <a:r>
              <a:rPr lang="en-US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</a:t>
            </a:r>
            <a:r>
              <a:rPr lang="en-US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thanh</a:t>
            </a:r>
            <a:r>
              <a:rPr lang="en-US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phù</a:t>
            </a:r>
            <a:r>
              <a:rPr lang="en-US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3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hợp</a:t>
            </a:r>
            <a:r>
              <a:rPr lang="en-US" sz="33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b) </a:t>
            </a:r>
            <a:r>
              <a:rPr lang="vi-VN" sz="28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 hỏi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</a:t>
            </a:r>
            <a:r>
              <a:rPr lang="en-GB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hay </a:t>
            </a:r>
            <a:r>
              <a:rPr lang="vi-VN" sz="2800" b="1" i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dấu ngã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Nếu nhắm mắt </a:t>
            </a:r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nghi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về cha mẹ,</a:t>
            </a:r>
          </a:p>
          <a:p>
            <a:pPr>
              <a:lnSpc>
                <a:spcPct val="150000"/>
              </a:lnSpc>
            </a:pPr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 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nuôi em khôn lớn từng ngày,</a:t>
            </a:r>
          </a:p>
          <a:p>
            <a:pPr>
              <a:lnSpc>
                <a:spcPct val="150000"/>
              </a:lnSpc>
            </a:pP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Tay bồng bế, sớm khuya vất </a:t>
            </a:r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va,</a:t>
            </a:r>
            <a:endParaRPr lang="vi-VN" sz="2800" dirty="0"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>
              <a:lnSpc>
                <a:spcPct val="150000"/>
              </a:lnSpc>
            </a:pP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Mắt nhắm rồi, lại </a:t>
            </a:r>
            <a:r>
              <a:rPr lang="vi-VN" sz="2800" b="1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mơ</a:t>
            </a:r>
            <a:r>
              <a:rPr lang="vi-VN" sz="28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 ra ngay.</a:t>
            </a:r>
          </a:p>
        </p:txBody>
      </p:sp>
      <p:sp>
        <p:nvSpPr>
          <p:cNvPr id="5" name="AutoShape 2" descr="Clip: Nước lũ chảy khủng khiếp ở Sơn La gây bão mạng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en-US" sz="1350"/>
          </a:p>
        </p:txBody>
      </p:sp>
      <p:sp>
        <p:nvSpPr>
          <p:cNvPr id="2" name="TextBox 1"/>
          <p:cNvSpPr txBox="1"/>
          <p:nvPr/>
        </p:nvSpPr>
        <p:spPr>
          <a:xfrm>
            <a:off x="4063368" y="1733550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͠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95400" y="2431018"/>
            <a:ext cx="304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͠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836322" y="2876550"/>
            <a:ext cx="335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ɂ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063368" y="3557885"/>
            <a:ext cx="33587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ɂ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53533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7" grpId="0"/>
      <p:bldP spid="3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ABDEEDCD-F622-42E1-B54F-8DC57B966D3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8894"/>
          <a:stretch/>
        </p:blipFill>
        <p:spPr>
          <a:xfrm>
            <a:off x="-1700" y="-1"/>
            <a:ext cx="9145700" cy="5143501"/>
          </a:xfrm>
          <a:prstGeom prst="rect">
            <a:avLst/>
          </a:prstGeom>
        </p:spPr>
      </p:pic>
      <p:sp>
        <p:nvSpPr>
          <p:cNvPr id="33" name="椭圆 32">
            <a:extLst>
              <a:ext uri="{FF2B5EF4-FFF2-40B4-BE49-F238E27FC236}">
                <a16:creationId xmlns:a16="http://schemas.microsoft.com/office/drawing/2014/main" id="{11FA995B-B424-4936-B76E-7C587F086546}"/>
              </a:ext>
            </a:extLst>
          </p:cNvPr>
          <p:cNvSpPr/>
          <p:nvPr/>
        </p:nvSpPr>
        <p:spPr>
          <a:xfrm>
            <a:off x="6693193" y="1390189"/>
            <a:ext cx="106999" cy="106999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9" tIns="34289" rIns="68579" bIns="34289" rtlCol="0" anchor="ctr"/>
          <a:lstStyle/>
          <a:p>
            <a:pPr algn="ctr" defTabSz="685783"/>
            <a:endParaRPr lang="zh-CN" altLang="en-US" sz="1400">
              <a:solidFill>
                <a:srgbClr val="FFFFFF"/>
              </a:solidFill>
            </a:endParaRPr>
          </a:p>
        </p:txBody>
      </p:sp>
      <p:pic>
        <p:nvPicPr>
          <p:cNvPr id="5" name="图片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199" y="1885950"/>
            <a:ext cx="6949681" cy="2851518"/>
          </a:xfrm>
          <a:prstGeom prst="rect">
            <a:avLst/>
          </a:prstGeom>
        </p:spPr>
      </p:pic>
      <p:sp>
        <p:nvSpPr>
          <p:cNvPr id="7" name="文本框 7"/>
          <p:cNvSpPr txBox="1">
            <a:spLocks noChangeArrowheads="1"/>
          </p:cNvSpPr>
          <p:nvPr/>
        </p:nvSpPr>
        <p:spPr bwMode="auto">
          <a:xfrm>
            <a:off x="4913605" y="562625"/>
            <a:ext cx="3559175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67" tIns="34289" rIns="68567" bIns="34289">
            <a:spAutoFit/>
          </a:bodyPr>
          <a:lstStyle>
            <a:lvl1pPr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5500" b="1">
                <a:solidFill>
                  <a:srgbClr val="00B050"/>
                </a:solidFill>
                <a:latin typeface="Arial-Rounded" pitchFamily="34" charset="0"/>
                <a:ea typeface="SimSun" pitchFamily="2" charset="-122"/>
              </a:rPr>
              <a:t>Củng cố và dặn dò</a:t>
            </a:r>
            <a:endParaRPr lang="zh-CN" altLang="en-US" sz="5500" b="1">
              <a:solidFill>
                <a:srgbClr val="00B050"/>
              </a:solidFill>
              <a:latin typeface="Arial-Rounded" pitchFamily="34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6415503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D1FDA3D0-02C4-49FA-B3CD-9C058FECB93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246" y="-224"/>
            <a:ext cx="9144793" cy="5143946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67C6089F-E8FC-4E99-B4A0-3BDC829237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3574" y="3474642"/>
            <a:ext cx="1938696" cy="159576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0E0F4147-BCAE-4DA3-9E4E-141F53EED1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5777" y="3724811"/>
            <a:ext cx="1298561" cy="763590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2F9BC747-B7FD-43D0-82DC-E3772EECBF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397" y="4001135"/>
            <a:ext cx="9144793" cy="1143099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148D6B6-B80A-4024-9189-E9B453F5089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209" y="-258848"/>
            <a:ext cx="2981203" cy="198899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FE6144E-7471-4401-B426-ADB367A1C5C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13592" y="1564869"/>
            <a:ext cx="992210" cy="106536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5EC1758-E13C-4349-82E4-E5B6F943FF1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4883" t="19368" r="21376" b="36864"/>
          <a:stretch/>
        </p:blipFill>
        <p:spPr>
          <a:xfrm>
            <a:off x="2152651" y="3470417"/>
            <a:ext cx="2037230" cy="1396859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83B8410D-600F-42E5-A8C6-FD667DD3384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726316" y="2847035"/>
            <a:ext cx="1891221" cy="2740341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id="{4CF9C15D-03BF-4B25-89D2-614E7634461B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-397" y="4324697"/>
            <a:ext cx="9144793" cy="818459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10998B1D-8FF5-4B5A-A7C1-EB2999C2BD0C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320044" y="136063"/>
            <a:ext cx="1828958" cy="1828958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9938FCDA-07E4-4DC9-A431-E00A8B626C4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610019" y="-241407"/>
            <a:ext cx="3077223" cy="2057579"/>
          </a:xfrm>
          <a:prstGeom prst="rect">
            <a:avLst/>
          </a:prstGeom>
        </p:spPr>
      </p:pic>
      <p:pic>
        <p:nvPicPr>
          <p:cNvPr id="25" name="图片 24">
            <a:extLst>
              <a:ext uri="{FF2B5EF4-FFF2-40B4-BE49-F238E27FC236}">
                <a16:creationId xmlns:a16="http://schemas.microsoft.com/office/drawing/2014/main" id="{DCA9AC01-6976-41F1-BDC7-AA35D346576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213574" y="2845990"/>
            <a:ext cx="493819" cy="681287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E496D177-14D5-4787-A512-2D782D12402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539971" y="2847035"/>
            <a:ext cx="498392" cy="681287"/>
          </a:xfrm>
          <a:prstGeom prst="rect">
            <a:avLst/>
          </a:prstGeom>
        </p:spPr>
      </p:pic>
      <p:sp>
        <p:nvSpPr>
          <p:cNvPr id="17" name="文本框 14"/>
          <p:cNvSpPr txBox="1">
            <a:spLocks noChangeArrowheads="1"/>
          </p:cNvSpPr>
          <p:nvPr/>
        </p:nvSpPr>
        <p:spPr bwMode="auto">
          <a:xfrm>
            <a:off x="2085974" y="805047"/>
            <a:ext cx="497205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70" tIns="34289" rIns="68570" bIns="34289">
            <a:spAutoFit/>
          </a:bodyPr>
          <a:lstStyle>
            <a:lvl1pPr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1pPr>
            <a:lvl2pPr marL="742950" indent="-28575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2pPr>
            <a:lvl3pPr marL="1143000" indent="-22860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3pPr>
            <a:lvl4pPr marL="1600200" indent="-22860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4pPr>
            <a:lvl5pPr marL="2057400" indent="-228600" defTabSz="684213">
              <a:defRPr sz="7200">
                <a:solidFill>
                  <a:schemeClr val="tx1"/>
                </a:solidFill>
                <a:latin typeface=".VnAvant" pitchFamily="34" charset="0"/>
              </a:defRPr>
            </a:lvl5pPr>
            <a:lvl6pPr marL="25146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6pPr>
            <a:lvl7pPr marL="29718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7pPr>
            <a:lvl8pPr marL="34290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8pPr>
            <a:lvl9pPr marL="3886200" indent="-228600" defTabSz="684213" eaLnBrk="0" fontAlgn="base" hangingPunct="0">
              <a:spcBef>
                <a:spcPct val="0"/>
              </a:spcBef>
              <a:spcAft>
                <a:spcPct val="0"/>
              </a:spcAft>
              <a:defRPr sz="7200">
                <a:solidFill>
                  <a:schemeClr val="tx1"/>
                </a:solidFill>
                <a:latin typeface=".VnAvant" pitchFamily="34" charset="0"/>
              </a:defRPr>
            </a:lvl9pPr>
          </a:lstStyle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zh-CN" sz="5500" b="1" dirty="0" err="1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Tạm</a:t>
            </a:r>
            <a:r>
              <a:rPr lang="en-US" altLang="zh-CN" sz="5500" b="1" dirty="0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 </a:t>
            </a:r>
            <a:r>
              <a:rPr lang="en-US" altLang="zh-CN" sz="5500" b="1" dirty="0" err="1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biệt</a:t>
            </a:r>
            <a:r>
              <a:rPr lang="en-US" altLang="zh-CN" sz="5500" b="1" dirty="0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 </a:t>
            </a:r>
            <a:r>
              <a:rPr lang="en-US" altLang="zh-CN" sz="5500" b="1" dirty="0" err="1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và</a:t>
            </a:r>
            <a:r>
              <a:rPr lang="en-US" altLang="zh-CN" sz="5500" b="1" dirty="0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 </a:t>
            </a:r>
            <a:r>
              <a:rPr lang="en-US" altLang="zh-CN" sz="5500" b="1" dirty="0" err="1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hẹn</a:t>
            </a:r>
            <a:r>
              <a:rPr lang="en-US" altLang="zh-CN" sz="5500" b="1" dirty="0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 </a:t>
            </a:r>
            <a:r>
              <a:rPr lang="en-US" altLang="zh-CN" sz="5500" b="1" dirty="0" err="1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gặp</a:t>
            </a:r>
            <a:r>
              <a:rPr lang="en-US" altLang="zh-CN" sz="5500" b="1" dirty="0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 </a:t>
            </a:r>
            <a:r>
              <a:rPr lang="en-US" altLang="zh-CN" sz="5500" b="1" dirty="0" err="1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lại</a:t>
            </a:r>
            <a:r>
              <a:rPr lang="en-US" altLang="zh-CN" sz="5500" b="1" dirty="0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 </a:t>
            </a:r>
            <a:r>
              <a:rPr lang="en-US" altLang="zh-CN" sz="5500" b="1" dirty="0" err="1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các</a:t>
            </a:r>
            <a:r>
              <a:rPr lang="en-US" altLang="zh-CN" sz="5500" b="1" dirty="0">
                <a:solidFill>
                  <a:srgbClr val="FF0000"/>
                </a:solidFill>
                <a:latin typeface="Arial-Rounded" pitchFamily="34" charset="0"/>
                <a:ea typeface="SimSun" pitchFamily="2" charset="-122"/>
              </a:rPr>
              <a:t> con</a:t>
            </a:r>
            <a:endParaRPr lang="zh-CN" altLang="en-US" sz="5500" b="1" dirty="0">
              <a:solidFill>
                <a:srgbClr val="FF0000"/>
              </a:solidFill>
              <a:latin typeface="Arial-Rounded" pitchFamily="34" charset="0"/>
              <a:ea typeface="SimSun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05992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7587863" y="2475902"/>
            <a:ext cx="1354823" cy="257416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8026920" y="252709"/>
            <a:ext cx="933293" cy="187704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 flipH="1">
            <a:off x="238598" y="35174"/>
            <a:ext cx="707574" cy="145174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125859" y="1824439"/>
            <a:ext cx="2304782" cy="358703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1182623" y="-1048071"/>
            <a:ext cx="1441267" cy="23271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00358">
            <a:off x="6055488" y="-1555540"/>
            <a:ext cx="1797853" cy="3089846"/>
          </a:xfrm>
          <a:prstGeom prst="rect">
            <a:avLst/>
          </a:prstGeom>
        </p:spPr>
      </p:pic>
      <p:pic>
        <p:nvPicPr>
          <p:cNvPr id="2050" name="Picture 2" descr="Káº¿t quáº£ hÃ¬nh áº£nh cho frame cloud cartoon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100000" l="0" r="100000">
                        <a14:foregroundMark x1="18927" y1="8621" x2="13277" y2="23276"/>
                        <a14:foregroundMark x1="3672" y1="32328" x2="62429" y2="87931"/>
                        <a14:foregroundMark x1="72316" y1="4741" x2="32768" y2="8190"/>
                        <a14:foregroundMark x1="32486" y1="9052" x2="21751" y2="24138"/>
                        <a14:foregroundMark x1="3107" y1="30603" x2="5932" y2="74138"/>
                        <a14:foregroundMark x1="4802" y1="77155" x2="33333" y2="65948"/>
                        <a14:foregroundMark x1="9322" y1="84483" x2="39831" y2="84914"/>
                        <a14:foregroundMark x1="30791" y1="90948" x2="47740" y2="94397"/>
                        <a14:foregroundMark x1="97458" y1="61638" x2="75141" y2="80172"/>
                        <a14:foregroundMark x1="75706" y1="9483" x2="94633" y2="43534"/>
                        <a14:foregroundMark x1="91525" y1="21121" x2="94350" y2="33621"/>
                        <a14:backgroundMark x1="84463" y1="5172" x2="94350" y2="10345"/>
                        <a14:backgroundMark x1="94350" y1="84483" x2="82768" y2="93103"/>
                        <a14:backgroundMark x1="7062" y1="91379" x2="15819" y2="95259"/>
                        <a14:backgroundMark x1="9887" y1="4310" x2="7062" y2="17241"/>
                        <a14:backgroundMark x1="847" y1="48707" x2="847" y2="53879"/>
                        <a14:backgroundMark x1="58475" y1="1293" x2="60169" y2="17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0402" y="210199"/>
            <a:ext cx="3717548" cy="2247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3149">
            <a:off x="5709739" y="2408051"/>
            <a:ext cx="1045241" cy="1738943"/>
          </a:xfrm>
          <a:prstGeom prst="rect">
            <a:avLst/>
          </a:prstGeom>
        </p:spPr>
      </p:pic>
      <p:pic>
        <p:nvPicPr>
          <p:cNvPr id="14" name="Picture 10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1944" y="2653817"/>
            <a:ext cx="864145" cy="5256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033331" y="1004508"/>
            <a:ext cx="3131691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50" b="1" dirty="0">
                <a:solidFill>
                  <a:srgbClr val="0000FF"/>
                </a:solidFill>
                <a:latin typeface="iCiel Cadena" pitchFamily="2" charset="0"/>
                <a:ea typeface="Arial-Rounded" pitchFamily="34" charset="0"/>
                <a:cs typeface="Arial-Rounded" pitchFamily="34" charset="0"/>
              </a:rPr>
              <a:t>BAY LÊN NÀO</a:t>
            </a:r>
          </a:p>
        </p:txBody>
      </p:sp>
      <p:pic>
        <p:nvPicPr>
          <p:cNvPr id="2" name="Nhac Gunbound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9452637" y="4486275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747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0">
                <p:cTn id="2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" name="Pentagon 4">
            <a:hlinkClick r:id="rId4" action="ppaction://hlinksldjump"/>
          </p:cNvPr>
          <p:cNvSpPr/>
          <p:nvPr/>
        </p:nvSpPr>
        <p:spPr>
          <a:xfrm>
            <a:off x="7843828" y="157163"/>
            <a:ext cx="1259180" cy="428625"/>
          </a:xfrm>
          <a:prstGeom prst="homePlate">
            <a:avLst/>
          </a:prstGeom>
          <a:solidFill>
            <a:srgbClr val="FFFF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8000"/>
                </a:solidFill>
                <a:latin typeface="iCiel Cadena" pitchFamily="2" charset="0"/>
                <a:ea typeface="Arial-Rounded" pitchFamily="34" charset="0"/>
                <a:cs typeface="Arial-Rounded" pitchFamily="34" charset="0"/>
              </a:rPr>
              <a:t>Khám</a:t>
            </a:r>
            <a:r>
              <a:rPr lang="en-US" b="1" dirty="0">
                <a:solidFill>
                  <a:srgbClr val="008000"/>
                </a:solidFill>
                <a:latin typeface="iCiel Cadena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iCiel Cadena" pitchFamily="2" charset="0"/>
                <a:ea typeface="Arial-Rounded" pitchFamily="34" charset="0"/>
                <a:cs typeface="Arial-Rounded" pitchFamily="34" charset="0"/>
              </a:rPr>
              <a:t>phá</a:t>
            </a:r>
            <a:endParaRPr lang="en-US" b="1" dirty="0">
              <a:solidFill>
                <a:srgbClr val="008000"/>
              </a:solidFill>
              <a:latin typeface="iCiel Cadena" pitchFamily="2" charset="0"/>
              <a:ea typeface="Arial-Rounded" pitchFamily="34" charset="0"/>
              <a:cs typeface="Arial-Rounded" pitchFamily="34" charset="0"/>
            </a:endParaRPr>
          </a:p>
        </p:txBody>
      </p:sp>
      <p:pic>
        <p:nvPicPr>
          <p:cNvPr id="21" name="Picture 20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6" y="2125750"/>
            <a:ext cx="1354823" cy="2574165"/>
          </a:xfrm>
          <a:prstGeom prst="rect">
            <a:avLst/>
          </a:prstGeom>
        </p:spPr>
      </p:pic>
      <p:pic>
        <p:nvPicPr>
          <p:cNvPr id="22" name="Picture 21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824" y="1284864"/>
            <a:ext cx="1277003" cy="2568323"/>
          </a:xfrm>
          <a:prstGeom prst="rect">
            <a:avLst/>
          </a:prstGeom>
        </p:spPr>
      </p:pic>
      <p:pic>
        <p:nvPicPr>
          <p:cNvPr id="23" name="Picture 22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9969" y="1869778"/>
            <a:ext cx="1299033" cy="2830137"/>
          </a:xfrm>
          <a:prstGeom prst="rect">
            <a:avLst/>
          </a:prstGeom>
        </p:spPr>
      </p:pic>
      <p:pic>
        <p:nvPicPr>
          <p:cNvPr id="24" name="Picture 23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5215" y="1199393"/>
            <a:ext cx="1631350" cy="2538942"/>
          </a:xfrm>
          <a:prstGeom prst="rect">
            <a:avLst/>
          </a:prstGeom>
        </p:spPr>
      </p:pic>
      <p:pic>
        <p:nvPicPr>
          <p:cNvPr id="25" name="Picture 24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4148" y="2446638"/>
            <a:ext cx="1441267" cy="2327125"/>
          </a:xfrm>
          <a:prstGeom prst="rect">
            <a:avLst/>
          </a:prstGeom>
        </p:spPr>
      </p:pic>
      <p:pic>
        <p:nvPicPr>
          <p:cNvPr id="26" name="Picture 25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2693" y="1284863"/>
            <a:ext cx="1451136" cy="2493968"/>
          </a:xfrm>
          <a:prstGeom prst="rect">
            <a:avLst/>
          </a:prstGeom>
        </p:spPr>
      </p:pic>
      <p:pic>
        <p:nvPicPr>
          <p:cNvPr id="27" name="Picture 26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4715" y="2405213"/>
            <a:ext cx="1419416" cy="2361450"/>
          </a:xfrm>
          <a:prstGeom prst="rect">
            <a:avLst/>
          </a:prstGeom>
        </p:spPr>
      </p:pic>
      <p:sp>
        <p:nvSpPr>
          <p:cNvPr id="28" name="Rounded Rectangle 27">
            <a:hlinkClick r:id="rId20" action="ppaction://hlinksldjump"/>
          </p:cNvPr>
          <p:cNvSpPr/>
          <p:nvPr/>
        </p:nvSpPr>
        <p:spPr>
          <a:xfrm>
            <a:off x="359228" y="4506692"/>
            <a:ext cx="621421" cy="326571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8000"/>
                </a:solidFill>
                <a:latin typeface="iCiel Cadena" pitchFamily="2" charset="0"/>
                <a:ea typeface="Arial-Rounded" pitchFamily="34" charset="0"/>
                <a:cs typeface="Arial-Rounded" pitchFamily="34" charset="0"/>
              </a:rPr>
              <a:t>Khỉ</a:t>
            </a:r>
            <a:endParaRPr lang="en-US" b="1" dirty="0">
              <a:solidFill>
                <a:srgbClr val="008000"/>
              </a:solidFill>
              <a:latin typeface="iCiel Cadena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9" name="Rounded Rectangle 28">
            <a:hlinkClick r:id="rId21" action="ppaction://hlinksldjump"/>
          </p:cNvPr>
          <p:cNvSpPr/>
          <p:nvPr/>
        </p:nvSpPr>
        <p:spPr>
          <a:xfrm>
            <a:off x="1530217" y="3861359"/>
            <a:ext cx="883860" cy="326571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8000"/>
                </a:solidFill>
                <a:latin typeface="iCiel Cadena" pitchFamily="2" charset="0"/>
                <a:ea typeface="Arial-Rounded" pitchFamily="34" charset="0"/>
                <a:cs typeface="Arial-Rounded" pitchFamily="34" charset="0"/>
              </a:rPr>
              <a:t>Tê</a:t>
            </a:r>
            <a:r>
              <a:rPr lang="en-US" b="1" dirty="0">
                <a:solidFill>
                  <a:srgbClr val="008000"/>
                </a:solidFill>
                <a:latin typeface="iCiel Cadena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iCiel Cadena" pitchFamily="2" charset="0"/>
                <a:ea typeface="Arial-Rounded" pitchFamily="34" charset="0"/>
                <a:cs typeface="Arial-Rounded" pitchFamily="34" charset="0"/>
              </a:rPr>
              <a:t>giác</a:t>
            </a:r>
            <a:endParaRPr lang="en-US" b="1" dirty="0">
              <a:solidFill>
                <a:srgbClr val="008000"/>
              </a:solidFill>
              <a:latin typeface="iCiel Cadena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0" name="Rounded Rectangle 29">
            <a:hlinkClick r:id="" action="ppaction://noaction"/>
          </p:cNvPr>
          <p:cNvSpPr/>
          <p:nvPr/>
        </p:nvSpPr>
        <p:spPr>
          <a:xfrm>
            <a:off x="2776632" y="4689029"/>
            <a:ext cx="1037902" cy="326571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0" b="1" dirty="0" err="1">
                <a:solidFill>
                  <a:srgbClr val="008000"/>
                </a:solidFill>
                <a:latin typeface="iCiel Cadena" pitchFamily="2" charset="0"/>
                <a:ea typeface="Arial-Rounded" pitchFamily="34" charset="0"/>
                <a:cs typeface="Arial-Rounded" pitchFamily="34" charset="0"/>
              </a:rPr>
              <a:t>Ngựa</a:t>
            </a:r>
            <a:r>
              <a:rPr lang="en-US" sz="1650" b="1" dirty="0">
                <a:solidFill>
                  <a:srgbClr val="008000"/>
                </a:solidFill>
                <a:latin typeface="iCiel Cadena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650" b="1" dirty="0" err="1">
                <a:solidFill>
                  <a:srgbClr val="008000"/>
                </a:solidFill>
                <a:latin typeface="iCiel Cadena" pitchFamily="2" charset="0"/>
                <a:ea typeface="Arial-Rounded" pitchFamily="34" charset="0"/>
                <a:cs typeface="Arial-Rounded" pitchFamily="34" charset="0"/>
              </a:rPr>
              <a:t>vằn</a:t>
            </a:r>
            <a:endParaRPr lang="en-US" sz="1650" b="1" dirty="0">
              <a:solidFill>
                <a:srgbClr val="008000"/>
              </a:solidFill>
              <a:latin typeface="iCiel Cadena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1" name="Rounded Rectangle 30">
            <a:hlinkClick r:id="" action="ppaction://noaction"/>
          </p:cNvPr>
          <p:cNvSpPr/>
          <p:nvPr/>
        </p:nvSpPr>
        <p:spPr>
          <a:xfrm>
            <a:off x="4388979" y="3738794"/>
            <a:ext cx="621421" cy="326571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8000"/>
                </a:solidFill>
                <a:latin typeface="iCiel Cadena" pitchFamily="2" charset="0"/>
                <a:ea typeface="Arial-Rounded" pitchFamily="34" charset="0"/>
                <a:cs typeface="Arial-Rounded" pitchFamily="34" charset="0"/>
              </a:rPr>
              <a:t>Hổ</a:t>
            </a:r>
            <a:endParaRPr lang="en-US" b="1" dirty="0">
              <a:solidFill>
                <a:srgbClr val="008000"/>
              </a:solidFill>
              <a:latin typeface="iCiel Cadena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2" name="Rounded Rectangle 31">
            <a:hlinkClick r:id="" action="ppaction://noaction"/>
          </p:cNvPr>
          <p:cNvSpPr/>
          <p:nvPr/>
        </p:nvSpPr>
        <p:spPr>
          <a:xfrm>
            <a:off x="5534070" y="4755774"/>
            <a:ext cx="621421" cy="326571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8000"/>
                </a:solidFill>
                <a:latin typeface="iCiel Cadena" pitchFamily="2" charset="0"/>
                <a:ea typeface="Arial-Rounded" pitchFamily="34" charset="0"/>
                <a:cs typeface="Arial-Rounded" pitchFamily="34" charset="0"/>
              </a:rPr>
              <a:t>Voi</a:t>
            </a:r>
            <a:endParaRPr lang="en-US" b="1" dirty="0">
              <a:solidFill>
                <a:srgbClr val="008000"/>
              </a:solidFill>
              <a:latin typeface="iCiel Cadena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3" name="Rounded Rectangle 32">
            <a:hlinkClick r:id="" action="ppaction://noaction"/>
          </p:cNvPr>
          <p:cNvSpPr/>
          <p:nvPr/>
        </p:nvSpPr>
        <p:spPr>
          <a:xfrm>
            <a:off x="6717027" y="3754934"/>
            <a:ext cx="857192" cy="326571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rgbClr val="008000"/>
                </a:solidFill>
                <a:latin typeface="iCiel Cadena" pitchFamily="2" charset="0"/>
                <a:ea typeface="Arial-Rounded" pitchFamily="34" charset="0"/>
                <a:cs typeface="Arial-Rounded" pitchFamily="34" charset="0"/>
              </a:rPr>
              <a:t>Sư</a:t>
            </a:r>
            <a:r>
              <a:rPr lang="en-US" b="1" dirty="0">
                <a:solidFill>
                  <a:srgbClr val="008000"/>
                </a:solidFill>
                <a:latin typeface="iCiel Cadena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b="1" dirty="0" err="1">
                <a:solidFill>
                  <a:srgbClr val="008000"/>
                </a:solidFill>
                <a:latin typeface="iCiel Cadena" pitchFamily="2" charset="0"/>
                <a:ea typeface="Arial-Rounded" pitchFamily="34" charset="0"/>
                <a:cs typeface="Arial-Rounded" pitchFamily="34" charset="0"/>
              </a:rPr>
              <a:t>tử</a:t>
            </a:r>
            <a:endParaRPr lang="en-US" b="1" dirty="0">
              <a:solidFill>
                <a:srgbClr val="008000"/>
              </a:solidFill>
              <a:latin typeface="iCiel Cadena" pitchFamily="2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34" name="Rounded Rectangle 33">
            <a:hlinkClick r:id="" action="ppaction://noaction"/>
          </p:cNvPr>
          <p:cNvSpPr/>
          <p:nvPr/>
        </p:nvSpPr>
        <p:spPr>
          <a:xfrm>
            <a:off x="7706109" y="4740731"/>
            <a:ext cx="1396900" cy="326571"/>
          </a:xfrm>
          <a:prstGeom prst="roundRect">
            <a:avLst/>
          </a:prstGeom>
          <a:solidFill>
            <a:srgbClr val="FFFF0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50" b="1" dirty="0" err="1">
                <a:solidFill>
                  <a:srgbClr val="008000"/>
                </a:solidFill>
                <a:latin typeface="iCiel Cadena" pitchFamily="2" charset="0"/>
                <a:ea typeface="Arial-Rounded" pitchFamily="34" charset="0"/>
                <a:cs typeface="Arial-Rounded" pitchFamily="34" charset="0"/>
              </a:rPr>
              <a:t>Hươu</a:t>
            </a:r>
            <a:r>
              <a:rPr lang="en-US" sz="1650" b="1" dirty="0">
                <a:solidFill>
                  <a:srgbClr val="008000"/>
                </a:solidFill>
                <a:latin typeface="iCiel Cadena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650" b="1" dirty="0" err="1">
                <a:solidFill>
                  <a:srgbClr val="008000"/>
                </a:solidFill>
                <a:latin typeface="iCiel Cadena" pitchFamily="2" charset="0"/>
                <a:ea typeface="Arial-Rounded" pitchFamily="34" charset="0"/>
                <a:cs typeface="Arial-Rounded" pitchFamily="34" charset="0"/>
              </a:rPr>
              <a:t>cao</a:t>
            </a:r>
            <a:r>
              <a:rPr lang="en-US" sz="1650" b="1" dirty="0">
                <a:solidFill>
                  <a:srgbClr val="008000"/>
                </a:solidFill>
                <a:latin typeface="iCiel Cadena" pitchFamily="2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1650" b="1" dirty="0" err="1">
                <a:solidFill>
                  <a:srgbClr val="008000"/>
                </a:solidFill>
                <a:latin typeface="iCiel Cadena" pitchFamily="2" charset="0"/>
                <a:ea typeface="Arial-Rounded" pitchFamily="34" charset="0"/>
                <a:cs typeface="Arial-Rounded" pitchFamily="34" charset="0"/>
              </a:rPr>
              <a:t>cổ</a:t>
            </a:r>
            <a:endParaRPr lang="en-US" sz="1650" b="1" dirty="0">
              <a:solidFill>
                <a:srgbClr val="008000"/>
              </a:solidFill>
              <a:latin typeface="iCiel Cadena" pitchFamily="2" charset="0"/>
              <a:ea typeface="Arial-Rounded" pitchFamily="34" charset="0"/>
              <a:cs typeface="Arial-Rounde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3153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07407E-6 L 0.01237 -1.02107 " pathEditMode="relative" rAng="0" ptsTypes="AA">
                                      <p:cBhvr>
                                        <p:cTn id="51" dur="7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2" y="-51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44444E-6 L -0.00234 -0.7882 " pathEditMode="relative" rAng="0" ptsTypes="AA">
                                      <p:cBhvr>
                                        <p:cTn id="56" dur="8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7" y="-394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4.07407E-6 L -0.01081 -0.98866 " pathEditMode="relative" rAng="0" ptsTypes="AA">
                                      <p:cBhvr>
                                        <p:cTn id="61" dur="7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7" y="-49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11111E-6 L -0.01446 -0.73819 " pathEditMode="relative" rAng="0" ptsTypes="AA">
                                      <p:cBhvr>
                                        <p:cTn id="66" dur="8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29" y="-3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00547 -0.99213 " pathEditMode="relative" rAng="0" ptsTypes="AA">
                                      <p:cBhvr>
                                        <p:cTn id="71" dur="7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3" y="-496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3.7037E-7 L -0.00651 -0.74769 " pathEditMode="relative" rAng="0" ptsTypes="AA">
                                      <p:cBhvr>
                                        <p:cTn id="76" dur="8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6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00104 -0.96829 " pathEditMode="relative" rAng="0" ptsTypes="AA">
                                      <p:cBhvr>
                                        <p:cTn id="81" dur="7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-4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3" fill="hold">
                      <p:stCondLst>
                        <p:cond delay="0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10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3" fill="hold">
                      <p:stCondLst>
                        <p:cond delay="0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10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8" fill="hold">
                      <p:stCondLst>
                        <p:cond delay="0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07005" y="1322646"/>
            <a:ext cx="4745293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050" b="1" dirty="0" err="1">
                <a:solidFill>
                  <a:srgbClr val="008000"/>
                </a:solidFill>
                <a:latin typeface="iCiel Cadena" pitchFamily="2" charset="0"/>
              </a:rPr>
              <a:t>Chữ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iCiel Cadena" pitchFamily="2" charset="0"/>
              </a:rPr>
              <a:t>tr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 hay </a:t>
            </a:r>
            <a:r>
              <a:rPr lang="en-US" sz="4050" b="1" dirty="0" err="1">
                <a:solidFill>
                  <a:srgbClr val="FF0000"/>
                </a:solidFill>
                <a:latin typeface="iCiel Cadena" pitchFamily="2" charset="0"/>
              </a:rPr>
              <a:t>ch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?</a:t>
            </a:r>
          </a:p>
          <a:p>
            <a:pPr algn="ctr">
              <a:lnSpc>
                <a:spcPct val="120000"/>
              </a:lnSpc>
            </a:pPr>
            <a:r>
              <a:rPr lang="en-US" sz="4050" b="1" dirty="0">
                <a:solidFill>
                  <a:srgbClr val="FF0000"/>
                </a:solidFill>
                <a:latin typeface="iCiel Cadena" pitchFamily="2" charset="0"/>
              </a:rPr>
              <a:t>?</a:t>
            </a:r>
            <a:r>
              <a:rPr lang="en-US" sz="4050" b="1" dirty="0" err="1">
                <a:solidFill>
                  <a:srgbClr val="008000"/>
                </a:solidFill>
                <a:latin typeface="iCiel Cadena" pitchFamily="2" charset="0"/>
              </a:rPr>
              <a:t>ứng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 </a:t>
            </a:r>
            <a:r>
              <a:rPr lang="en-US" sz="4050" b="1" dirty="0" err="1">
                <a:solidFill>
                  <a:srgbClr val="008000"/>
                </a:solidFill>
                <a:latin typeface="iCiel Cadena" pitchFamily="2" charset="0"/>
              </a:rPr>
              <a:t>gà</a:t>
            </a:r>
            <a:endParaRPr lang="en-US" sz="4050" b="1" dirty="0">
              <a:solidFill>
                <a:srgbClr val="008000"/>
              </a:solidFill>
              <a:latin typeface="iCiel Cadena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27133" y="3088174"/>
            <a:ext cx="1835887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 err="1">
                <a:solidFill>
                  <a:srgbClr val="FF0000"/>
                </a:solidFill>
                <a:latin typeface="iCiel Cadena" pitchFamily="2" charset="0"/>
              </a:rPr>
              <a:t>Tr</a:t>
            </a:r>
            <a:r>
              <a:rPr lang="en-US" sz="3300" b="1" dirty="0" err="1">
                <a:solidFill>
                  <a:srgbClr val="0000FF"/>
                </a:solidFill>
                <a:latin typeface="iCiel Cadena" pitchFamily="2" charset="0"/>
              </a:rPr>
              <a:t>ứng</a:t>
            </a:r>
            <a:r>
              <a:rPr lang="en-US" sz="3300" b="1" dirty="0">
                <a:solidFill>
                  <a:srgbClr val="0000FF"/>
                </a:solidFill>
                <a:latin typeface="iCiel Cadena" pitchFamily="2" charset="0"/>
              </a:rPr>
              <a:t> </a:t>
            </a:r>
            <a:r>
              <a:rPr lang="en-US" sz="3300" b="1" dirty="0" err="1">
                <a:solidFill>
                  <a:srgbClr val="0000FF"/>
                </a:solidFill>
                <a:latin typeface="iCiel Cadena" pitchFamily="2" charset="0"/>
              </a:rPr>
              <a:t>gà</a:t>
            </a:r>
            <a:endParaRPr lang="en-US" sz="3300" b="1" dirty="0">
              <a:solidFill>
                <a:srgbClr val="0000FF"/>
              </a:solidFill>
              <a:latin typeface="iCiel Cadena" pitchFamily="2" charset="0"/>
            </a:endParaRPr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35416">
            <a:off x="7153613" y="1"/>
            <a:ext cx="1354823" cy="2574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2598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875936" y="1402887"/>
            <a:ext cx="3606772" cy="1588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050" b="1" dirty="0" err="1">
                <a:solidFill>
                  <a:srgbClr val="008000"/>
                </a:solidFill>
                <a:latin typeface="iCiel Cadena" pitchFamily="2" charset="0"/>
              </a:rPr>
              <a:t>Chữ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iCiel Cadena" pitchFamily="2" charset="0"/>
              </a:rPr>
              <a:t>ch</a:t>
            </a:r>
            <a:r>
              <a:rPr lang="en-US" sz="4050" b="1" dirty="0">
                <a:solidFill>
                  <a:srgbClr val="FF0000"/>
                </a:solidFill>
                <a:latin typeface="iCiel Cadena" pitchFamily="2" charset="0"/>
              </a:rPr>
              <a:t> 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 hay </a:t>
            </a:r>
            <a:r>
              <a:rPr lang="en-US" sz="4050" b="1" dirty="0" err="1">
                <a:solidFill>
                  <a:srgbClr val="FF0000"/>
                </a:solidFill>
                <a:latin typeface="iCiel Cadena" pitchFamily="2" charset="0"/>
              </a:rPr>
              <a:t>tr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?</a:t>
            </a:r>
          </a:p>
          <a:p>
            <a:pPr algn="ctr">
              <a:lnSpc>
                <a:spcPct val="120000"/>
              </a:lnSpc>
            </a:pPr>
            <a:r>
              <a:rPr lang="en-US" sz="4050" b="1" dirty="0" err="1">
                <a:solidFill>
                  <a:srgbClr val="008000"/>
                </a:solidFill>
                <a:latin typeface="iCiel Cadena" pitchFamily="2" charset="0"/>
              </a:rPr>
              <a:t>chích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 </a:t>
            </a:r>
            <a:r>
              <a:rPr lang="en-US" sz="4050" b="1" dirty="0">
                <a:solidFill>
                  <a:srgbClr val="FF0000"/>
                </a:solidFill>
                <a:latin typeface="iCiel Cadena" pitchFamily="2" charset="0"/>
              </a:rPr>
              <a:t>?</a:t>
            </a:r>
            <a:r>
              <a:rPr lang="en-US" sz="4050" b="1" dirty="0" err="1">
                <a:solidFill>
                  <a:srgbClr val="008000"/>
                </a:solidFill>
                <a:latin typeface="iCiel Cadena" pitchFamily="2" charset="0"/>
              </a:rPr>
              <a:t>òe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536741" y="3369981"/>
            <a:ext cx="2130711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300" b="1" dirty="0" err="1">
                <a:solidFill>
                  <a:srgbClr val="0000FF"/>
                </a:solidFill>
                <a:latin typeface="iCiel Cadena" pitchFamily="2" charset="0"/>
              </a:rPr>
              <a:t>chích</a:t>
            </a:r>
            <a:r>
              <a:rPr lang="en-US" sz="3300" b="1" dirty="0">
                <a:solidFill>
                  <a:srgbClr val="0000FF"/>
                </a:solidFill>
                <a:latin typeface="iCiel Cadena" pitchFamily="2" charset="0"/>
              </a:rPr>
              <a:t> </a:t>
            </a:r>
            <a:r>
              <a:rPr lang="en-US" sz="3300" b="1" dirty="0" err="1">
                <a:solidFill>
                  <a:srgbClr val="FF0000"/>
                </a:solidFill>
                <a:latin typeface="iCiel Cadena" pitchFamily="2" charset="0"/>
              </a:rPr>
              <a:t>ch</a:t>
            </a:r>
            <a:r>
              <a:rPr lang="en-US" sz="3300" b="1" dirty="0" err="1">
                <a:solidFill>
                  <a:srgbClr val="0000FF"/>
                </a:solidFill>
                <a:latin typeface="iCiel Cadena" pitchFamily="2" charset="0"/>
              </a:rPr>
              <a:t>òe</a:t>
            </a:r>
            <a:endParaRPr lang="en-US" sz="3300" b="1" dirty="0">
              <a:solidFill>
                <a:srgbClr val="0000FF"/>
              </a:solidFill>
              <a:latin typeface="iCiel Cadena" pitchFamily="2" charset="0"/>
            </a:endParaRPr>
          </a:p>
        </p:txBody>
      </p:sp>
      <p:pic>
        <p:nvPicPr>
          <p:cNvPr id="8" name="Picture 7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50544">
            <a:off x="6636031" y="-168104"/>
            <a:ext cx="1541467" cy="3100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174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28923" y="1272882"/>
            <a:ext cx="328615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500" b="1" dirty="0" err="1">
                <a:solidFill>
                  <a:srgbClr val="008000"/>
                </a:solidFill>
                <a:latin typeface="iCiel Cadena" pitchFamily="2" charset="0"/>
              </a:rPr>
              <a:t>Chữ</a:t>
            </a:r>
            <a:r>
              <a:rPr lang="en-US" sz="4500" b="1" dirty="0">
                <a:solidFill>
                  <a:srgbClr val="008000"/>
                </a:solidFill>
                <a:latin typeface="iCiel Cadena" pitchFamily="2" charset="0"/>
              </a:rPr>
              <a:t> </a:t>
            </a:r>
            <a:r>
              <a:rPr lang="en-US" sz="4500" b="1" dirty="0">
                <a:solidFill>
                  <a:srgbClr val="FF0000"/>
                </a:solidFill>
                <a:latin typeface="iCiel Cadena" pitchFamily="2" charset="0"/>
              </a:rPr>
              <a:t>s</a:t>
            </a:r>
            <a:r>
              <a:rPr lang="en-US" sz="4500" b="1" dirty="0">
                <a:solidFill>
                  <a:srgbClr val="008000"/>
                </a:solidFill>
                <a:latin typeface="iCiel Cadena" pitchFamily="2" charset="0"/>
              </a:rPr>
              <a:t> hay </a:t>
            </a:r>
            <a:r>
              <a:rPr lang="en-US" sz="4500" b="1" dirty="0">
                <a:solidFill>
                  <a:srgbClr val="FF0000"/>
                </a:solidFill>
                <a:latin typeface="iCiel Cadena" pitchFamily="2" charset="0"/>
              </a:rPr>
              <a:t>x</a:t>
            </a:r>
            <a:r>
              <a:rPr lang="en-US" sz="4500" b="1" dirty="0">
                <a:solidFill>
                  <a:srgbClr val="008000"/>
                </a:solidFill>
                <a:latin typeface="iCiel Cadena" pitchFamily="2" charset="0"/>
              </a:rPr>
              <a:t>?</a:t>
            </a:r>
          </a:p>
          <a:p>
            <a:pPr algn="ctr">
              <a:lnSpc>
                <a:spcPct val="120000"/>
              </a:lnSpc>
            </a:pPr>
            <a:r>
              <a:rPr lang="en-US" sz="4500" b="1" dirty="0">
                <a:solidFill>
                  <a:srgbClr val="FF0000"/>
                </a:solidFill>
                <a:latin typeface="iCiel Cadena" pitchFamily="2" charset="0"/>
              </a:rPr>
              <a:t>?</a:t>
            </a:r>
            <a:r>
              <a:rPr lang="en-US" sz="4500" b="1" dirty="0">
                <a:solidFill>
                  <a:srgbClr val="008000"/>
                </a:solidFill>
                <a:latin typeface="iCiel Cadena" pitchFamily="2" charset="0"/>
              </a:rPr>
              <a:t>en </a:t>
            </a:r>
            <a:r>
              <a:rPr lang="en-US" sz="4500" b="1" dirty="0" err="1">
                <a:solidFill>
                  <a:srgbClr val="008000"/>
                </a:solidFill>
                <a:latin typeface="iCiel Cadena" pitchFamily="2" charset="0"/>
              </a:rPr>
              <a:t>lẫn</a:t>
            </a:r>
            <a:endParaRPr lang="en-US" sz="4500" b="1" dirty="0">
              <a:solidFill>
                <a:srgbClr val="008000"/>
              </a:solidFill>
              <a:latin typeface="iCiel Cadena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39940" y="3219601"/>
            <a:ext cx="163185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FF0000"/>
                </a:solidFill>
                <a:latin typeface="iCiel Cadena" pitchFamily="2" charset="0"/>
              </a:rPr>
              <a:t>x</a:t>
            </a:r>
            <a:r>
              <a:rPr lang="en-US" sz="3600" b="1" dirty="0" err="1">
                <a:solidFill>
                  <a:srgbClr val="0000FF"/>
                </a:solidFill>
                <a:latin typeface="iCiel Cadena" pitchFamily="2" charset="0"/>
              </a:rPr>
              <a:t>en</a:t>
            </a:r>
            <a:r>
              <a:rPr lang="en-US" sz="3600" b="1" dirty="0">
                <a:solidFill>
                  <a:srgbClr val="0000FF"/>
                </a:solidFill>
                <a:latin typeface="iCiel Cadena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iCiel Cadena" pitchFamily="2" charset="0"/>
              </a:rPr>
              <a:t>lẫn</a:t>
            </a:r>
            <a:endParaRPr lang="en-US" sz="3600" b="1" dirty="0">
              <a:solidFill>
                <a:srgbClr val="0000FF"/>
              </a:solidFill>
              <a:latin typeface="iCiel Cadena" pitchFamily="2" charset="0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12681">
            <a:off x="6315302" y="-157478"/>
            <a:ext cx="1515774" cy="3302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0548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972583" y="1156888"/>
            <a:ext cx="3286156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500" b="1" dirty="0" err="1">
                <a:solidFill>
                  <a:srgbClr val="008000"/>
                </a:solidFill>
                <a:latin typeface="iCiel Cadena" pitchFamily="2" charset="0"/>
              </a:rPr>
              <a:t>Chữ</a:t>
            </a:r>
            <a:r>
              <a:rPr lang="en-US" sz="4500" b="1" dirty="0">
                <a:solidFill>
                  <a:srgbClr val="008000"/>
                </a:solidFill>
                <a:latin typeface="iCiel Cadena" pitchFamily="2" charset="0"/>
              </a:rPr>
              <a:t> </a:t>
            </a:r>
            <a:r>
              <a:rPr lang="en-US" sz="4500" b="1" dirty="0">
                <a:solidFill>
                  <a:srgbClr val="FF0000"/>
                </a:solidFill>
                <a:latin typeface="iCiel Cadena" pitchFamily="2" charset="0"/>
              </a:rPr>
              <a:t>l</a:t>
            </a:r>
            <a:r>
              <a:rPr lang="en-US" sz="4500" b="1" dirty="0">
                <a:solidFill>
                  <a:srgbClr val="008000"/>
                </a:solidFill>
                <a:latin typeface="iCiel Cadena" pitchFamily="2" charset="0"/>
              </a:rPr>
              <a:t> hay </a:t>
            </a:r>
            <a:r>
              <a:rPr lang="en-US" sz="4500" b="1" dirty="0">
                <a:solidFill>
                  <a:srgbClr val="FF0000"/>
                </a:solidFill>
                <a:latin typeface="iCiel Cadena" pitchFamily="2" charset="0"/>
              </a:rPr>
              <a:t>n</a:t>
            </a:r>
            <a:r>
              <a:rPr lang="en-US" sz="4500" b="1" dirty="0">
                <a:solidFill>
                  <a:srgbClr val="008000"/>
                </a:solidFill>
                <a:latin typeface="iCiel Cadena" pitchFamily="2" charset="0"/>
              </a:rPr>
              <a:t>?</a:t>
            </a:r>
          </a:p>
          <a:p>
            <a:pPr algn="ctr">
              <a:lnSpc>
                <a:spcPct val="120000"/>
              </a:lnSpc>
            </a:pPr>
            <a:r>
              <a:rPr lang="en-US" sz="4500" b="1" dirty="0">
                <a:solidFill>
                  <a:srgbClr val="008000"/>
                </a:solidFill>
                <a:latin typeface="iCiel Cadena" pitchFamily="2" charset="0"/>
              </a:rPr>
              <a:t> </a:t>
            </a:r>
            <a:r>
              <a:rPr lang="en-US" sz="4500" b="1" dirty="0">
                <a:solidFill>
                  <a:srgbClr val="FF0000"/>
                </a:solidFill>
                <a:latin typeface="iCiel Cadena" pitchFamily="2" charset="0"/>
              </a:rPr>
              <a:t>?</a:t>
            </a:r>
            <a:r>
              <a:rPr lang="en-US" sz="4500" b="1" dirty="0">
                <a:solidFill>
                  <a:srgbClr val="008000"/>
                </a:solidFill>
                <a:latin typeface="iCiel Cadena" pitchFamily="2" charset="0"/>
              </a:rPr>
              <a:t>on </a:t>
            </a:r>
            <a:r>
              <a:rPr lang="en-US" sz="4500" b="1" dirty="0" err="1">
                <a:solidFill>
                  <a:srgbClr val="008000"/>
                </a:solidFill>
                <a:latin typeface="iCiel Cadena" pitchFamily="2" charset="0"/>
              </a:rPr>
              <a:t>sông</a:t>
            </a:r>
            <a:endParaRPr lang="en-US" sz="4500" b="1" dirty="0">
              <a:solidFill>
                <a:srgbClr val="008000"/>
              </a:solidFill>
              <a:latin typeface="iCiel Cadena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88011" y="3120689"/>
            <a:ext cx="21226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0000FF"/>
                </a:solidFill>
                <a:latin typeface="iCiel Cadena" pitchFamily="2" charset="0"/>
              </a:rPr>
              <a:t> </a:t>
            </a:r>
            <a:r>
              <a:rPr lang="en-US" sz="3600" b="1" dirty="0">
                <a:solidFill>
                  <a:srgbClr val="FF0000"/>
                </a:solidFill>
                <a:latin typeface="iCiel Cadena" pitchFamily="2" charset="0"/>
              </a:rPr>
              <a:t>n</a:t>
            </a:r>
            <a:r>
              <a:rPr lang="en-US" sz="3600" b="1" dirty="0">
                <a:solidFill>
                  <a:srgbClr val="0000FF"/>
                </a:solidFill>
                <a:latin typeface="iCiel Cadena" pitchFamily="2" charset="0"/>
              </a:rPr>
              <a:t>on </a:t>
            </a:r>
            <a:r>
              <a:rPr lang="en-US" sz="3600" b="1" dirty="0" err="1">
                <a:solidFill>
                  <a:srgbClr val="0000FF"/>
                </a:solidFill>
                <a:latin typeface="iCiel Cadena" pitchFamily="2" charset="0"/>
              </a:rPr>
              <a:t>sông</a:t>
            </a:r>
            <a:endParaRPr lang="en-US" sz="3600" b="1" dirty="0">
              <a:solidFill>
                <a:srgbClr val="0000FF"/>
              </a:solidFill>
              <a:latin typeface="iCiel Cadena" pitchFamily="2" charset="0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299852">
            <a:off x="6616385" y="-35948"/>
            <a:ext cx="1961477" cy="3052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591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Ã¬nh áº£nh cÃ³ liÃªn quan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05528" y="1297912"/>
            <a:ext cx="3732946" cy="158812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US" sz="4050" b="1" dirty="0" err="1">
                <a:solidFill>
                  <a:srgbClr val="008000"/>
                </a:solidFill>
                <a:latin typeface="iCiel Cadena" pitchFamily="2" charset="0"/>
              </a:rPr>
              <a:t>Vần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 </a:t>
            </a:r>
            <a:r>
              <a:rPr lang="en-US" sz="4050" b="1" dirty="0" err="1">
                <a:solidFill>
                  <a:srgbClr val="FF0000"/>
                </a:solidFill>
                <a:latin typeface="iCiel Cadena" pitchFamily="2" charset="0"/>
              </a:rPr>
              <a:t>iêt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 hay </a:t>
            </a:r>
            <a:r>
              <a:rPr lang="en-US" sz="4050" b="1" dirty="0" err="1">
                <a:solidFill>
                  <a:srgbClr val="FF0000"/>
                </a:solidFill>
                <a:latin typeface="iCiel Cadena" pitchFamily="2" charset="0"/>
              </a:rPr>
              <a:t>iêc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?</a:t>
            </a:r>
          </a:p>
          <a:p>
            <a:pPr algn="ctr">
              <a:lnSpc>
                <a:spcPct val="120000"/>
              </a:lnSpc>
            </a:pP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v</a:t>
            </a:r>
            <a:r>
              <a:rPr lang="en-US" sz="4050" b="1" dirty="0">
                <a:solidFill>
                  <a:srgbClr val="FF0000"/>
                </a:solidFill>
                <a:latin typeface="iCiel Cadena" pitchFamily="2" charset="0"/>
              </a:rPr>
              <a:t>?</a:t>
            </a:r>
            <a:r>
              <a:rPr lang="en-US" sz="4050" b="1" dirty="0">
                <a:solidFill>
                  <a:srgbClr val="008000"/>
                </a:solidFill>
                <a:latin typeface="iCiel Cadena" pitchFamily="2" charset="0"/>
              </a:rPr>
              <a:t> </a:t>
            </a:r>
            <a:r>
              <a:rPr lang="en-US" sz="4050" b="1" dirty="0" err="1">
                <a:solidFill>
                  <a:srgbClr val="008000"/>
                </a:solidFill>
                <a:latin typeface="iCiel Cadena" pitchFamily="2" charset="0"/>
              </a:rPr>
              <a:t>chữ</a:t>
            </a:r>
            <a:endParaRPr lang="en-US" sz="4050" b="1" dirty="0">
              <a:solidFill>
                <a:srgbClr val="008000"/>
              </a:solidFill>
              <a:latin typeface="iCiel Cadena" pitchFamily="2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84634" y="3121358"/>
            <a:ext cx="18149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 err="1">
                <a:solidFill>
                  <a:srgbClr val="0000FF"/>
                </a:solidFill>
                <a:latin typeface="iCiel Cadena" pitchFamily="2" charset="0"/>
              </a:rPr>
              <a:t>v</a:t>
            </a:r>
            <a:r>
              <a:rPr lang="en-US" sz="3600" b="1" dirty="0" err="1">
                <a:solidFill>
                  <a:srgbClr val="FF0000"/>
                </a:solidFill>
                <a:latin typeface="iCiel Cadena" pitchFamily="2" charset="0"/>
              </a:rPr>
              <a:t>iết</a:t>
            </a:r>
            <a:r>
              <a:rPr lang="en-US" sz="3600" b="1" dirty="0">
                <a:solidFill>
                  <a:srgbClr val="0000FF"/>
                </a:solidFill>
                <a:latin typeface="iCiel Cadena" pitchFamily="2" charset="0"/>
              </a:rPr>
              <a:t> </a:t>
            </a:r>
            <a:r>
              <a:rPr lang="en-US" sz="3600" b="1" dirty="0" err="1">
                <a:solidFill>
                  <a:srgbClr val="0000FF"/>
                </a:solidFill>
                <a:latin typeface="iCiel Cadena" pitchFamily="2" charset="0"/>
              </a:rPr>
              <a:t>chữ</a:t>
            </a:r>
            <a:endParaRPr lang="en-US" sz="3600" b="1" dirty="0">
              <a:solidFill>
                <a:srgbClr val="0000FF"/>
              </a:solidFill>
              <a:latin typeface="iCiel Cadena" pitchFamily="2" charset="0"/>
            </a:endParaRP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112933">
            <a:off x="6604010" y="69504"/>
            <a:ext cx="1703013" cy="274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3112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BEAUTIFY_FLAG" val="#wm#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">
  <a:themeElements>
    <a:clrScheme name="自定义 214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1">
      <a:majorFont>
        <a:latin typeface="Calibri"/>
        <a:ea typeface="微软雅黑"/>
        <a:cs typeface=""/>
      </a:majorFont>
      <a:minorFont>
        <a:latin typeface="Calibri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168C8C"/>
      </a:accent1>
      <a:accent2>
        <a:srgbClr val="F59E00"/>
      </a:accent2>
      <a:accent3>
        <a:srgbClr val="B5E6D9"/>
      </a:accent3>
      <a:accent4>
        <a:srgbClr val="B4D9C4"/>
      </a:accent4>
      <a:accent5>
        <a:srgbClr val="BCD97E"/>
      </a:accent5>
      <a:accent6>
        <a:srgbClr val="99C53B"/>
      </a:accent6>
      <a:hlink>
        <a:srgbClr val="168C8C"/>
      </a:hlink>
      <a:folHlink>
        <a:srgbClr val="BFBFB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78495"/>
    </a:dk2>
    <a:lt2>
      <a:srgbClr val="F0F0F0"/>
    </a:lt2>
    <a:accent1>
      <a:srgbClr val="168C8C"/>
    </a:accent1>
    <a:accent2>
      <a:srgbClr val="F59E00"/>
    </a:accent2>
    <a:accent3>
      <a:srgbClr val="B5E6D9"/>
    </a:accent3>
    <a:accent4>
      <a:srgbClr val="B4D9C4"/>
    </a:accent4>
    <a:accent5>
      <a:srgbClr val="BCD97E"/>
    </a:accent5>
    <a:accent6>
      <a:srgbClr val="99C53B"/>
    </a:accent6>
    <a:hlink>
      <a:srgbClr val="168C8C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403</TotalTime>
  <Words>624</Words>
  <Application>Microsoft Office PowerPoint</Application>
  <PresentationFormat>On-screen Show (16:9)</PresentationFormat>
  <Paragraphs>165</Paragraphs>
  <Slides>23</Slides>
  <Notes>13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23</vt:i4>
      </vt:variant>
    </vt:vector>
  </HeadingPairs>
  <TitlesOfParts>
    <vt:vector size="35" baseType="lpstr">
      <vt:lpstr>宋体</vt:lpstr>
      <vt:lpstr>Arial</vt:lpstr>
      <vt:lpstr>Arial-Rounded</vt:lpstr>
      <vt:lpstr>Calibri</vt:lpstr>
      <vt:lpstr>Calibri Light</vt:lpstr>
      <vt:lpstr>HP001 4 hàng</vt:lpstr>
      <vt:lpstr>iCiel Cadena</vt:lpstr>
      <vt:lpstr>Times New Roman</vt:lpstr>
      <vt:lpstr>Office 主题</vt:lpstr>
      <vt:lpstr>3_Office 主题</vt:lpstr>
      <vt:lpstr>Office 主题​​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Vũ Hồng</dc:creator>
  <cp:lastModifiedBy>Hà Nguyễn Thị Thu</cp:lastModifiedBy>
  <cp:revision>112</cp:revision>
  <dcterms:created xsi:type="dcterms:W3CDTF">2022-02-08T14:42:49Z</dcterms:created>
  <dcterms:modified xsi:type="dcterms:W3CDTF">2022-10-23T12:56:10Z</dcterms:modified>
</cp:coreProperties>
</file>