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9"/>
  </p:notesMasterIdLst>
  <p:sldIdLst>
    <p:sldId id="328" r:id="rId5"/>
    <p:sldId id="258" r:id="rId6"/>
    <p:sldId id="269" r:id="rId7"/>
    <p:sldId id="270" r:id="rId8"/>
    <p:sldId id="271" r:id="rId9"/>
    <p:sldId id="272" r:id="rId10"/>
    <p:sldId id="273" r:id="rId11"/>
    <p:sldId id="275" r:id="rId12"/>
    <p:sldId id="260" r:id="rId13"/>
    <p:sldId id="278" r:id="rId14"/>
    <p:sldId id="279" r:id="rId15"/>
    <p:sldId id="327" r:id="rId16"/>
    <p:sldId id="326" r:id="rId17"/>
    <p:sldId id="296" r:id="rId18"/>
    <p:sldId id="261" r:id="rId19"/>
    <p:sldId id="297" r:id="rId20"/>
    <p:sldId id="262" r:id="rId21"/>
    <p:sldId id="263" r:id="rId22"/>
    <p:sldId id="298" r:id="rId23"/>
    <p:sldId id="313" r:id="rId24"/>
    <p:sldId id="266" r:id="rId25"/>
    <p:sldId id="265" r:id="rId26"/>
    <p:sldId id="299" r:id="rId27"/>
    <p:sldId id="300" r:id="rId28"/>
    <p:sldId id="318" r:id="rId29"/>
    <p:sldId id="317" r:id="rId30"/>
    <p:sldId id="304" r:id="rId31"/>
    <p:sldId id="314" r:id="rId32"/>
    <p:sldId id="315" r:id="rId33"/>
    <p:sldId id="305" r:id="rId34"/>
    <p:sldId id="322" r:id="rId35"/>
    <p:sldId id="323" r:id="rId36"/>
    <p:sldId id="267" r:id="rId37"/>
    <p:sldId id="268" r:id="rId38"/>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8FF71"/>
    <a:srgbClr val="D7FFAF"/>
    <a:srgbClr val="CCFF99"/>
    <a:srgbClr val="99FFCC"/>
    <a:srgbClr val="D5FFFF"/>
    <a:srgbClr val="CCFFCC"/>
    <a:srgbClr val="E5FFFF"/>
    <a:srgbClr val="66FF33"/>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384"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4A03AE-C668-4596-824E-C7E7F52DD9B5}" type="datetimeFigureOut">
              <a:rPr lang="en-US" smtClean="0"/>
              <a:t>10/23/2022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70C210-6EA9-4D4B-A0D3-09A245A3BF79}" type="slidenum">
              <a:rPr lang="en-US" smtClean="0"/>
              <a:t>‹#›</a:t>
            </a:fld>
            <a:endParaRPr lang="en-US"/>
          </a:p>
        </p:txBody>
      </p:sp>
    </p:spTree>
    <p:extLst>
      <p:ext uri="{BB962C8B-B14F-4D97-AF65-F5344CB8AC3E}">
        <p14:creationId xmlns:p14="http://schemas.microsoft.com/office/powerpoint/2010/main" val="720918963"/>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2</a:t>
            </a:fld>
            <a:endParaRPr lang="zh-CN" altLang="en-US">
              <a:solidFill>
                <a:prstClr val="black"/>
              </a:solidFill>
            </a:endParaRPr>
          </a:p>
        </p:txBody>
      </p:sp>
    </p:spTree>
    <p:extLst>
      <p:ext uri="{BB962C8B-B14F-4D97-AF65-F5344CB8AC3E}">
        <p14:creationId xmlns:p14="http://schemas.microsoft.com/office/powerpoint/2010/main" val="1826656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AC6D98-046A-405E-9FCB-494EC8D89F4D}" type="slidenum">
              <a:rPr lang="zh-CN" altLang="en-US" smtClean="0">
                <a:solidFill>
                  <a:prstClr val="black"/>
                </a:solidFill>
                <a:ea typeface="宋体"/>
              </a:rPr>
              <a:pPr/>
              <a:t>13</a:t>
            </a:fld>
            <a:endParaRPr lang="zh-CN" altLang="en-US">
              <a:solidFill>
                <a:prstClr val="black"/>
              </a:solidFill>
              <a:ea typeface="宋体"/>
            </a:endParaRPr>
          </a:p>
        </p:txBody>
      </p:sp>
    </p:spTree>
    <p:extLst>
      <p:ext uri="{BB962C8B-B14F-4D97-AF65-F5344CB8AC3E}">
        <p14:creationId xmlns:p14="http://schemas.microsoft.com/office/powerpoint/2010/main" val="501237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527375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A26A1-15C8-4368-8B0D-378AC49E4E77}" type="slidenum">
              <a:rPr lang="vi-VN" smtClean="0">
                <a:solidFill>
                  <a:prstClr val="black"/>
                </a:solidFill>
              </a:rPr>
              <a:pPr/>
              <a:t>15</a:t>
            </a:fld>
            <a:endParaRPr lang="vi-VN">
              <a:solidFill>
                <a:prstClr val="black"/>
              </a:solidFill>
            </a:endParaRPr>
          </a:p>
        </p:txBody>
      </p:sp>
    </p:spTree>
    <p:extLst>
      <p:ext uri="{BB962C8B-B14F-4D97-AF65-F5344CB8AC3E}">
        <p14:creationId xmlns:p14="http://schemas.microsoft.com/office/powerpoint/2010/main" val="2973668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24493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A26A1-15C8-4368-8B0D-378AC49E4E77}" type="slidenum">
              <a:rPr lang="vi-VN" smtClean="0">
                <a:solidFill>
                  <a:prstClr val="black"/>
                </a:solidFill>
              </a:rPr>
              <a:pPr/>
              <a:t>17</a:t>
            </a:fld>
            <a:endParaRPr lang="vi-VN">
              <a:solidFill>
                <a:prstClr val="black"/>
              </a:solidFill>
            </a:endParaRPr>
          </a:p>
        </p:txBody>
      </p:sp>
    </p:spTree>
    <p:extLst>
      <p:ext uri="{BB962C8B-B14F-4D97-AF65-F5344CB8AC3E}">
        <p14:creationId xmlns:p14="http://schemas.microsoft.com/office/powerpoint/2010/main" val="3392601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A26A1-15C8-4368-8B0D-378AC49E4E77}" type="slidenum">
              <a:rPr lang="vi-VN" smtClean="0">
                <a:solidFill>
                  <a:prstClr val="black"/>
                </a:solidFill>
              </a:rPr>
              <a:pPr/>
              <a:t>18</a:t>
            </a:fld>
            <a:endParaRPr lang="vi-VN">
              <a:solidFill>
                <a:prstClr val="black"/>
              </a:solidFill>
            </a:endParaRPr>
          </a:p>
        </p:txBody>
      </p:sp>
    </p:spTree>
    <p:extLst>
      <p:ext uri="{BB962C8B-B14F-4D97-AF65-F5344CB8AC3E}">
        <p14:creationId xmlns:p14="http://schemas.microsoft.com/office/powerpoint/2010/main" val="2402138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300217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392961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21</a:t>
            </a:fld>
            <a:endParaRPr lang="zh-CN" altLang="en-US">
              <a:solidFill>
                <a:prstClr val="black"/>
              </a:solidFill>
            </a:endParaRPr>
          </a:p>
        </p:txBody>
      </p:sp>
    </p:spTree>
    <p:extLst>
      <p:ext uri="{BB962C8B-B14F-4D97-AF65-F5344CB8AC3E}">
        <p14:creationId xmlns:p14="http://schemas.microsoft.com/office/powerpoint/2010/main" val="1504327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22</a:t>
            </a:fld>
            <a:endParaRPr lang="zh-CN" altLang="en-US">
              <a:solidFill>
                <a:prstClr val="black"/>
              </a:solidFill>
            </a:endParaRPr>
          </a:p>
        </p:txBody>
      </p:sp>
    </p:spTree>
    <p:extLst>
      <p:ext uri="{BB962C8B-B14F-4D97-AF65-F5344CB8AC3E}">
        <p14:creationId xmlns:p14="http://schemas.microsoft.com/office/powerpoint/2010/main" val="424820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a:t>
            </a:r>
            <a:r>
              <a:rPr lang="en-US" dirty="0" err="1"/>
              <a:t>chữ</a:t>
            </a:r>
            <a:r>
              <a:rPr lang="en-US" dirty="0"/>
              <a:t> START </a:t>
            </a:r>
            <a:r>
              <a:rPr lang="vi-VN" dirty="0"/>
              <a:t>để</a:t>
            </a:r>
            <a:r>
              <a:rPr lang="en-US" dirty="0"/>
              <a:t> </a:t>
            </a:r>
            <a:r>
              <a:rPr lang="en-US" dirty="0" err="1"/>
              <a:t>bắt</a:t>
            </a:r>
            <a:r>
              <a:rPr lang="en-US" dirty="0"/>
              <a:t> </a:t>
            </a:r>
            <a:r>
              <a:rPr lang="vi-VN" dirty="0"/>
              <a:t>đầu</a:t>
            </a:r>
            <a:endParaRPr lang="en-US" dirty="0"/>
          </a:p>
          <a:p>
            <a:r>
              <a:rPr lang="en-US" dirty="0"/>
              <a:t>- </a:t>
            </a:r>
            <a:r>
              <a:rPr lang="en-US" dirty="0" err="1"/>
              <a:t>Thầy</a:t>
            </a:r>
            <a:r>
              <a:rPr lang="en-US" dirty="0"/>
              <a:t> / </a:t>
            </a:r>
            <a:r>
              <a:rPr lang="en-US" dirty="0" err="1"/>
              <a:t>Cô</a:t>
            </a:r>
            <a:r>
              <a:rPr lang="en-US" dirty="0"/>
              <a:t> </a:t>
            </a:r>
            <a:r>
              <a:rPr lang="en-US" dirty="0" err="1"/>
              <a:t>nhấp</a:t>
            </a:r>
            <a:r>
              <a:rPr lang="en-US" dirty="0"/>
              <a:t> </a:t>
            </a:r>
            <a:r>
              <a:rPr lang="en-US" dirty="0" err="1"/>
              <a:t>vào</a:t>
            </a:r>
            <a:r>
              <a:rPr lang="en-US" dirty="0"/>
              <a:t> </a:t>
            </a:r>
            <a:r>
              <a:rPr lang="en-US" dirty="0" err="1"/>
              <a:t>số</a:t>
            </a:r>
            <a:r>
              <a:rPr lang="en-US" dirty="0"/>
              <a:t> 1,2,3,4  </a:t>
            </a:r>
            <a:r>
              <a:rPr lang="vi-VN" dirty="0"/>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4</a:t>
            </a:fld>
            <a:endParaRPr lang="en-US"/>
          </a:p>
        </p:txBody>
      </p:sp>
    </p:spTree>
    <p:extLst>
      <p:ext uri="{BB962C8B-B14F-4D97-AF65-F5344CB8AC3E}">
        <p14:creationId xmlns:p14="http://schemas.microsoft.com/office/powerpoint/2010/main" val="1651066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597394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39964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76840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068789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AA165A-BEA5-4E3E-BA64-9B43F32D29A1}" type="slidenum">
              <a:rPr lang="en-US" smtClean="0"/>
              <a:t>27</a:t>
            </a:fld>
            <a:endParaRPr lang="en-US"/>
          </a:p>
        </p:txBody>
      </p:sp>
    </p:spTree>
    <p:extLst>
      <p:ext uri="{BB962C8B-B14F-4D97-AF65-F5344CB8AC3E}">
        <p14:creationId xmlns:p14="http://schemas.microsoft.com/office/powerpoint/2010/main" val="162181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B1672-32DC-4CD3-85EA-8BC61A1EDF6E}" type="slidenum">
              <a:rPr lang="en-US" smtClean="0"/>
              <a:t>28</a:t>
            </a:fld>
            <a:endParaRPr lang="en-US"/>
          </a:p>
        </p:txBody>
      </p:sp>
    </p:spTree>
    <p:extLst>
      <p:ext uri="{BB962C8B-B14F-4D97-AF65-F5344CB8AC3E}">
        <p14:creationId xmlns:p14="http://schemas.microsoft.com/office/powerpoint/2010/main" val="2082061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B1672-32DC-4CD3-85EA-8BC61A1EDF6E}" type="slidenum">
              <a:rPr lang="en-US" smtClean="0"/>
              <a:t>29</a:t>
            </a:fld>
            <a:endParaRPr lang="en-US"/>
          </a:p>
        </p:txBody>
      </p:sp>
    </p:spTree>
    <p:extLst>
      <p:ext uri="{BB962C8B-B14F-4D97-AF65-F5344CB8AC3E}">
        <p14:creationId xmlns:p14="http://schemas.microsoft.com/office/powerpoint/2010/main" val="2940908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30</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278284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31</a:t>
            </a:fld>
            <a:endParaRPr lang="en-US"/>
          </a:p>
        </p:txBody>
      </p:sp>
    </p:spTree>
    <p:extLst>
      <p:ext uri="{BB962C8B-B14F-4D97-AF65-F5344CB8AC3E}">
        <p14:creationId xmlns:p14="http://schemas.microsoft.com/office/powerpoint/2010/main" val="4278978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32</a:t>
            </a:fld>
            <a:endParaRPr lang="en-US"/>
          </a:p>
        </p:txBody>
      </p:sp>
    </p:spTree>
    <p:extLst>
      <p:ext uri="{BB962C8B-B14F-4D97-AF65-F5344CB8AC3E}">
        <p14:creationId xmlns:p14="http://schemas.microsoft.com/office/powerpoint/2010/main" val="3498836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 </a:t>
            </a:r>
            <a:r>
              <a:rPr lang="en-US" dirty="0" err="1"/>
              <a:t>Thầy</a:t>
            </a:r>
            <a:r>
              <a:rPr lang="en-US" dirty="0"/>
              <a:t> / </a:t>
            </a:r>
            <a:r>
              <a:rPr lang="en-US" dirty="0" err="1"/>
              <a:t>Cô</a:t>
            </a:r>
            <a:r>
              <a:rPr lang="en-US" dirty="0"/>
              <a:t> </a:t>
            </a:r>
            <a:r>
              <a:rPr lang="en-US" dirty="0" err="1"/>
              <a:t>nhấp</a:t>
            </a:r>
            <a:r>
              <a:rPr lang="en-US" dirty="0"/>
              <a:t> </a:t>
            </a:r>
            <a:r>
              <a:rPr lang="en-US" dirty="0" err="1"/>
              <a:t>vào</a:t>
            </a:r>
            <a:r>
              <a:rPr lang="en-US" dirty="0"/>
              <a:t> </a:t>
            </a:r>
            <a:r>
              <a:rPr lang="en-US" dirty="0" err="1"/>
              <a:t>số</a:t>
            </a:r>
            <a:r>
              <a:rPr lang="en-US" dirty="0"/>
              <a:t> 1,2,3,4  </a:t>
            </a:r>
            <a:r>
              <a:rPr lang="vi-VN" dirty="0"/>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5</a:t>
            </a:fld>
            <a:endParaRPr lang="en-US"/>
          </a:p>
        </p:txBody>
      </p:sp>
    </p:spTree>
    <p:extLst>
      <p:ext uri="{BB962C8B-B14F-4D97-AF65-F5344CB8AC3E}">
        <p14:creationId xmlns:p14="http://schemas.microsoft.com/office/powerpoint/2010/main" val="1811943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33</a:t>
            </a:fld>
            <a:endParaRPr lang="zh-CN" altLang="en-US">
              <a:solidFill>
                <a:prstClr val="black"/>
              </a:solidFill>
            </a:endParaRPr>
          </a:p>
        </p:txBody>
      </p:sp>
    </p:spTree>
    <p:extLst>
      <p:ext uri="{BB962C8B-B14F-4D97-AF65-F5344CB8AC3E}">
        <p14:creationId xmlns:p14="http://schemas.microsoft.com/office/powerpoint/2010/main" val="2173743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34</a:t>
            </a:fld>
            <a:endParaRPr lang="zh-CN" altLang="en-US">
              <a:solidFill>
                <a:prstClr val="black"/>
              </a:solidFill>
            </a:endParaRPr>
          </a:p>
        </p:txBody>
      </p:sp>
    </p:spTree>
    <p:extLst>
      <p:ext uri="{BB962C8B-B14F-4D97-AF65-F5344CB8AC3E}">
        <p14:creationId xmlns:p14="http://schemas.microsoft.com/office/powerpoint/2010/main" val="3500802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 </a:t>
            </a:r>
            <a:r>
              <a:rPr lang="en-US" dirty="0" err="1"/>
              <a:t>Thầy</a:t>
            </a:r>
            <a:r>
              <a:rPr lang="en-US" dirty="0"/>
              <a:t> / </a:t>
            </a:r>
            <a:r>
              <a:rPr lang="en-US" dirty="0" err="1"/>
              <a:t>Cô</a:t>
            </a:r>
            <a:r>
              <a:rPr lang="en-US" dirty="0"/>
              <a:t> </a:t>
            </a:r>
            <a:r>
              <a:rPr lang="en-US" dirty="0" err="1"/>
              <a:t>nhấp</a:t>
            </a:r>
            <a:r>
              <a:rPr lang="en-US" dirty="0"/>
              <a:t> </a:t>
            </a:r>
            <a:r>
              <a:rPr lang="en-US" dirty="0" err="1"/>
              <a:t>vào</a:t>
            </a:r>
            <a:r>
              <a:rPr lang="en-US" dirty="0"/>
              <a:t> </a:t>
            </a:r>
            <a:r>
              <a:rPr lang="en-US" dirty="0" err="1"/>
              <a:t>số</a:t>
            </a:r>
            <a:r>
              <a:rPr lang="en-US" dirty="0"/>
              <a:t> 1,2,3,4  </a:t>
            </a:r>
            <a:r>
              <a:rPr lang="vi-VN" dirty="0"/>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6</a:t>
            </a:fld>
            <a:endParaRPr lang="en-US"/>
          </a:p>
        </p:txBody>
      </p:sp>
    </p:spTree>
    <p:extLst>
      <p:ext uri="{BB962C8B-B14F-4D97-AF65-F5344CB8AC3E}">
        <p14:creationId xmlns:p14="http://schemas.microsoft.com/office/powerpoint/2010/main" val="3036736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 </a:t>
            </a:r>
            <a:r>
              <a:rPr lang="en-US" dirty="0" err="1"/>
              <a:t>Thầy</a:t>
            </a:r>
            <a:r>
              <a:rPr lang="en-US" dirty="0"/>
              <a:t> / </a:t>
            </a:r>
            <a:r>
              <a:rPr lang="en-US" dirty="0" err="1"/>
              <a:t>Cô</a:t>
            </a:r>
            <a:r>
              <a:rPr lang="en-US" dirty="0"/>
              <a:t> </a:t>
            </a:r>
            <a:r>
              <a:rPr lang="en-US" dirty="0" err="1"/>
              <a:t>nhấp</a:t>
            </a:r>
            <a:r>
              <a:rPr lang="en-US" dirty="0"/>
              <a:t> </a:t>
            </a:r>
            <a:r>
              <a:rPr lang="en-US" dirty="0" err="1"/>
              <a:t>vào</a:t>
            </a:r>
            <a:r>
              <a:rPr lang="en-US" dirty="0"/>
              <a:t> </a:t>
            </a:r>
            <a:r>
              <a:rPr lang="en-US" dirty="0" err="1"/>
              <a:t>số</a:t>
            </a:r>
            <a:r>
              <a:rPr lang="en-US" dirty="0"/>
              <a:t> 1,2,3,4  </a:t>
            </a:r>
            <a:r>
              <a:rPr lang="vi-VN" dirty="0"/>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7</a:t>
            </a:fld>
            <a:endParaRPr lang="en-US"/>
          </a:p>
        </p:txBody>
      </p:sp>
    </p:spTree>
    <p:extLst>
      <p:ext uri="{BB962C8B-B14F-4D97-AF65-F5344CB8AC3E}">
        <p14:creationId xmlns:p14="http://schemas.microsoft.com/office/powerpoint/2010/main" val="3370408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 </a:t>
            </a:r>
            <a:r>
              <a:rPr lang="en-US" dirty="0" err="1"/>
              <a:t>Thầy</a:t>
            </a:r>
            <a:r>
              <a:rPr lang="en-US" dirty="0"/>
              <a:t> / </a:t>
            </a:r>
            <a:r>
              <a:rPr lang="en-US" dirty="0" err="1"/>
              <a:t>Cô</a:t>
            </a:r>
            <a:r>
              <a:rPr lang="en-US" dirty="0"/>
              <a:t> </a:t>
            </a:r>
            <a:r>
              <a:rPr lang="en-US" dirty="0" err="1"/>
              <a:t>nhấp</a:t>
            </a:r>
            <a:r>
              <a:rPr lang="en-US" dirty="0"/>
              <a:t> </a:t>
            </a:r>
            <a:r>
              <a:rPr lang="en-US" dirty="0" err="1"/>
              <a:t>vào</a:t>
            </a:r>
            <a:r>
              <a:rPr lang="en-US" dirty="0"/>
              <a:t> </a:t>
            </a:r>
            <a:r>
              <a:rPr lang="en-US" dirty="0" err="1"/>
              <a:t>số</a:t>
            </a:r>
            <a:r>
              <a:rPr lang="en-US" dirty="0"/>
              <a:t> 1,2,3,4  </a:t>
            </a:r>
            <a:r>
              <a:rPr lang="vi-VN" dirty="0"/>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8</a:t>
            </a:fld>
            <a:endParaRPr lang="en-US"/>
          </a:p>
        </p:txBody>
      </p:sp>
    </p:spTree>
    <p:extLst>
      <p:ext uri="{BB962C8B-B14F-4D97-AF65-F5344CB8AC3E}">
        <p14:creationId xmlns:p14="http://schemas.microsoft.com/office/powerpoint/2010/main" val="172524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i="1"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9</a:t>
            </a:fld>
            <a:endParaRPr lang="zh-CN" altLang="en-US">
              <a:solidFill>
                <a:prstClr val="black"/>
              </a:solidFill>
            </a:endParaRPr>
          </a:p>
        </p:txBody>
      </p:sp>
    </p:spTree>
    <p:extLst>
      <p:ext uri="{BB962C8B-B14F-4D97-AF65-F5344CB8AC3E}">
        <p14:creationId xmlns:p14="http://schemas.microsoft.com/office/powerpoint/2010/main" val="2539507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008228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5BD8CD-5E67-4F4E-9507-44C86E7AECDB}"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1114462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5BD8CD-5E67-4F4E-9507-44C86E7AECDB}"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3359153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5BD8CD-5E67-4F4E-9507-44C86E7AECDB}"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3116688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795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63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135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lIns="91438" tIns="45719" rIns="91438" bIns="45719"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lIns="91438" tIns="45719" rIns="91438" bIns="45719"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2022/10/23</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546284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8" tIns="45719" rIns="91438" bIns="45719"/>
          <a:lstStyle/>
          <a:p>
            <a:r>
              <a:rPr lang="zh-CN" altLang="en-US"/>
              <a:t>单击此处编辑母版标题样式</a:t>
            </a:r>
          </a:p>
        </p:txBody>
      </p:sp>
      <p:sp>
        <p:nvSpPr>
          <p:cNvPr id="3" name="内容占位符 2"/>
          <p:cNvSpPr>
            <a:spLocks noGrp="1"/>
          </p:cNvSpPr>
          <p:nvPr>
            <p:ph sz="half" idx="1"/>
          </p:nvPr>
        </p:nvSpPr>
        <p:spPr>
          <a:xfrm>
            <a:off x="457200" y="900115"/>
            <a:ext cx="4038600" cy="2545556"/>
          </a:xfrm>
          <a:prstGeom prst="rect">
            <a:avLst/>
          </a:prstGeom>
        </p:spPr>
        <p:txBody>
          <a:bodyPr lIns="91438" tIns="45719" rIns="91438"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5"/>
            <a:ext cx="4038600" cy="2545556"/>
          </a:xfrm>
          <a:prstGeom prst="rect">
            <a:avLst/>
          </a:prstGeom>
        </p:spPr>
        <p:txBody>
          <a:bodyPr lIns="91438" tIns="45719" rIns="91438"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2022/10/23</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02395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8" tIns="45719" rIns="91438" bIns="45719"/>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lIns="91438" tIns="45719" rIns="91438" bIns="45719"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151335"/>
            <a:ext cx="4041775" cy="479822"/>
          </a:xfrm>
          <a:prstGeom prst="rect">
            <a:avLst/>
          </a:prstGeom>
        </p:spPr>
        <p:txBody>
          <a:bodyPr lIns="91438" tIns="45719" rIns="91438" bIns="45719"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8" y="1631156"/>
            <a:ext cx="4041775" cy="2963466"/>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2022/10/23</a:t>
            </a:fld>
            <a:endParaRPr lang="zh-CN" altLang="en-US">
              <a:solidFill>
                <a:prstClr val="black"/>
              </a:solidFill>
            </a:endParaRPr>
          </a:p>
        </p:txBody>
      </p:sp>
      <p:sp>
        <p:nvSpPr>
          <p:cNvPr id="8" name="页脚占位符 7"/>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9" name="灯片编号占位符 8"/>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3204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8" tIns="45719" rIns="91438" bIns="45719"/>
          <a:lstStyle/>
          <a:p>
            <a:r>
              <a:rPr lang="zh-CN" altLang="en-US"/>
              <a:t>单击此处编辑母版标题样式</a:t>
            </a:r>
          </a:p>
        </p:txBody>
      </p:sp>
      <p:sp>
        <p:nvSpPr>
          <p:cNvPr id="3" name="日期占位符 2"/>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2022/10/23</a:t>
            </a:fld>
            <a:endParaRPr lang="zh-CN" altLang="en-US">
              <a:solidFill>
                <a:prstClr val="black"/>
              </a:solidFill>
            </a:endParaRPr>
          </a:p>
        </p:txBody>
      </p:sp>
      <p:sp>
        <p:nvSpPr>
          <p:cNvPr id="4" name="页脚占位符 3"/>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5" name="灯片编号占位符 4"/>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99635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2022/10/23</a:t>
            </a:fld>
            <a:endParaRPr lang="zh-CN" altLang="en-US">
              <a:solidFill>
                <a:prstClr val="black"/>
              </a:solidFill>
            </a:endParaRPr>
          </a:p>
        </p:txBody>
      </p:sp>
      <p:sp>
        <p:nvSpPr>
          <p:cNvPr id="3" name="页脚占位符 2"/>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4" name="灯片编号占位符 3"/>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13479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5BD8CD-5E67-4F4E-9507-44C86E7AECDB}"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262467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a:prstGeom prst="rect">
            <a:avLst/>
          </a:prstGeom>
        </p:spPr>
        <p:txBody>
          <a:bodyPr lIns="91438" tIns="45719" rIns="91438" bIns="45719"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90"/>
            <a:ext cx="5111750" cy="438983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8"/>
            <a:ext cx="3008313" cy="3518297"/>
          </a:xfrm>
          <a:prstGeom prst="rect">
            <a:avLst/>
          </a:prstGeom>
        </p:spPr>
        <p:txBody>
          <a:bodyPr lIns="91438" tIns="45719" rIns="91438" bIns="45719"/>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2022/10/23</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40055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a:prstGeom prst="rect">
            <a:avLst/>
          </a:prstGeom>
        </p:spPr>
        <p:txBody>
          <a:bodyPr lIns="91438" tIns="45719" rIns="91438" bIns="45719"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lIns="91438" tIns="45719" rIns="91438" bIns="45719"/>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505"/>
            <a:ext cx="5486400" cy="603647"/>
          </a:xfrm>
          <a:prstGeom prst="rect">
            <a:avLst/>
          </a:prstGeom>
        </p:spPr>
        <p:txBody>
          <a:bodyPr lIns="91438" tIns="45719" rIns="91438" bIns="45719"/>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2022/10/23</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63670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8" tIns="45719" rIns="91438" bIns="45719"/>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lIns="91438" tIns="45719" rIns="91438" bIns="4571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2022/10/23</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9979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3"/>
            <a:ext cx="2057400" cy="3290888"/>
          </a:xfrm>
          <a:prstGeom prst="rect">
            <a:avLst/>
          </a:prstGeom>
        </p:spPr>
        <p:txBody>
          <a:bodyPr vert="eaVert" lIns="91438" tIns="45719" rIns="91438" bIns="45719"/>
          <a:lstStyle/>
          <a:p>
            <a:r>
              <a:rPr lang="zh-CN" altLang="en-US"/>
              <a:t>单击此处编辑母版标题样式</a:t>
            </a:r>
          </a:p>
        </p:txBody>
      </p:sp>
      <p:sp>
        <p:nvSpPr>
          <p:cNvPr id="3" name="竖排文字占位符 2"/>
          <p:cNvSpPr>
            <a:spLocks noGrp="1"/>
          </p:cNvSpPr>
          <p:nvPr>
            <p:ph type="body" orient="vert" idx="1"/>
          </p:nvPr>
        </p:nvSpPr>
        <p:spPr>
          <a:xfrm>
            <a:off x="457200" y="154783"/>
            <a:ext cx="6019800" cy="3290888"/>
          </a:xfrm>
          <a:prstGeom prst="rect">
            <a:avLst/>
          </a:prstGeom>
        </p:spPr>
        <p:txBody>
          <a:bodyPr vert="eaVert" lIns="91438" tIns="45719" rIns="91438" bIns="4571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2022/10/23</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86500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115BD8CD-5E67-4F4E-9507-44C86E7AECDB}" type="datetimeFigureOut">
              <a:rPr lang="en-US" smtClean="0"/>
              <a:t>10/23/2022</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2929037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74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FBF7D17-DD2C-4E3B-9F38-362312C28FA1}" type="datetimeFigureOut">
              <a:rPr lang="en-US" smtClean="0"/>
              <a:t>10/23/2022</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A4F7D586-5C69-4934-9BC3-2FB22AA2A8EB}" type="slidenum">
              <a:rPr lang="en-US" smtClean="0"/>
              <a:t>‹#›</a:t>
            </a:fld>
            <a:endParaRPr lang="en-US"/>
          </a:p>
        </p:txBody>
      </p:sp>
    </p:spTree>
    <p:extLst>
      <p:ext uri="{BB962C8B-B14F-4D97-AF65-F5344CB8AC3E}">
        <p14:creationId xmlns:p14="http://schemas.microsoft.com/office/powerpoint/2010/main" val="470286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906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85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037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5BD8CD-5E67-4F4E-9507-44C86E7AECDB}"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3498166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10/23/2022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865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E80700-5D63-4E81-AC36-D158E29CA293}" type="datetimeFigureOut">
              <a:rPr lang="en-US" smtClean="0">
                <a:solidFill>
                  <a:prstClr val="black">
                    <a:tint val="75000"/>
                  </a:prstClr>
                </a:solidFill>
              </a:rPr>
              <a:pPr/>
              <a:t>10/23/2022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690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E80700-5D63-4E81-AC36-D158E29CA293}" type="datetimeFigureOut">
              <a:rPr lang="en-US" smtClean="0">
                <a:solidFill>
                  <a:prstClr val="black">
                    <a:tint val="75000"/>
                  </a:prstClr>
                </a:solidFill>
              </a:rPr>
              <a:pPr/>
              <a:t>10/23/2022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360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80700-5D63-4E81-AC36-D158E29CA293}" type="datetimeFigureOut">
              <a:rPr lang="en-US" smtClean="0">
                <a:solidFill>
                  <a:prstClr val="black">
                    <a:tint val="75000"/>
                  </a:prstClr>
                </a:solidFill>
              </a:rPr>
              <a:pPr/>
              <a:t>10/23/2022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977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10/23/2022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7448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10/23/2022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306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752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4963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2022/10/23</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985313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2022/10/23</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677624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5BD8CD-5E67-4F4E-9507-44C86E7AECDB}"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2025354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2022/10/23</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598088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2022/10/23</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927057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2022/10/23</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791523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2022/10/23</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228860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2022/10/23</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516611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2022/10/23</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853933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2022/10/23</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5978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2022/10/23</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107587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5BD8CD-5E67-4F4E-9507-44C86E7AECDB}" type="datetimeFigureOut">
              <a:rPr lang="en-US" smtClean="0"/>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2623935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5BD8CD-5E67-4F4E-9507-44C86E7AECDB}" type="datetimeFigureOut">
              <a:rPr lang="en-US" smtClean="0"/>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2408140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5BD8CD-5E67-4F4E-9507-44C86E7AECDB}" type="datetimeFigureOut">
              <a:rPr lang="en-US" smtClean="0"/>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3218596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5BD8CD-5E67-4F4E-9507-44C86E7AECDB}"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152608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5BD8CD-5E67-4F4E-9507-44C86E7AECDB}"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3986198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ags" Target="../tags/tag1.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4.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115BD8CD-5E67-4F4E-9507-44C86E7AECDB}" type="datetimeFigureOut">
              <a:rPr lang="en-US" smtClean="0"/>
              <a:t>10/23/2022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D6DB19A4-2FE2-4949-9BCD-C89F20BEDF04}" type="slidenum">
              <a:rPr lang="en-US" smtClean="0"/>
              <a:t>‹#›</a:t>
            </a:fld>
            <a:endParaRPr lang="en-US"/>
          </a:p>
        </p:txBody>
      </p:sp>
    </p:spTree>
    <p:extLst>
      <p:ext uri="{BB962C8B-B14F-4D97-AF65-F5344CB8AC3E}">
        <p14:creationId xmlns:p14="http://schemas.microsoft.com/office/powerpoint/2010/main" val="2598592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4"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33000" r="-3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268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9" r:id="rId12"/>
    <p:sldLayoutId id="2147483720" r:id="rId13"/>
    <p:sldLayoutId id="2147483721"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3901"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390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390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390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901" rtl="0" eaLnBrk="1" latinLnBrk="0" hangingPunct="1">
        <a:defRPr sz="1800" kern="1200">
          <a:solidFill>
            <a:schemeClr val="tx1"/>
          </a:solidFill>
          <a:latin typeface="+mn-lt"/>
          <a:ea typeface="+mn-ea"/>
          <a:cs typeface="+mn-cs"/>
        </a:defRPr>
      </a:lvl1pPr>
      <a:lvl2pPr marL="457189" algn="l" defTabSz="913901" rtl="0" eaLnBrk="1" latinLnBrk="0" hangingPunct="1">
        <a:defRPr sz="1800" kern="1200">
          <a:solidFill>
            <a:schemeClr val="tx1"/>
          </a:solidFill>
          <a:latin typeface="+mn-lt"/>
          <a:ea typeface="+mn-ea"/>
          <a:cs typeface="+mn-cs"/>
        </a:defRPr>
      </a:lvl2pPr>
      <a:lvl3pPr marL="914378" algn="l" defTabSz="913901" rtl="0" eaLnBrk="1" latinLnBrk="0" hangingPunct="1">
        <a:defRPr sz="1800" kern="1200">
          <a:solidFill>
            <a:schemeClr val="tx1"/>
          </a:solidFill>
          <a:latin typeface="+mn-lt"/>
          <a:ea typeface="+mn-ea"/>
          <a:cs typeface="+mn-cs"/>
        </a:defRPr>
      </a:lvl3pPr>
      <a:lvl4pPr marL="1371566" algn="l" defTabSz="913901" rtl="0" eaLnBrk="1" latinLnBrk="0" hangingPunct="1">
        <a:defRPr sz="1800" kern="1200">
          <a:solidFill>
            <a:schemeClr val="tx1"/>
          </a:solidFill>
          <a:latin typeface="+mn-lt"/>
          <a:ea typeface="+mn-ea"/>
          <a:cs typeface="+mn-cs"/>
        </a:defRPr>
      </a:lvl4pPr>
      <a:lvl5pPr marL="1828754" algn="l" defTabSz="913901" rtl="0" eaLnBrk="1" latinLnBrk="0" hangingPunct="1">
        <a:defRPr sz="1800" kern="1200">
          <a:solidFill>
            <a:schemeClr val="tx1"/>
          </a:solidFill>
          <a:latin typeface="+mn-lt"/>
          <a:ea typeface="+mn-ea"/>
          <a:cs typeface="+mn-cs"/>
        </a:defRPr>
      </a:lvl5pPr>
      <a:lvl6pPr marL="2285943" algn="l" defTabSz="913901" rtl="0" eaLnBrk="1" latinLnBrk="0" hangingPunct="1">
        <a:defRPr sz="1800" kern="1200">
          <a:solidFill>
            <a:schemeClr val="tx1"/>
          </a:solidFill>
          <a:latin typeface="+mn-lt"/>
          <a:ea typeface="+mn-ea"/>
          <a:cs typeface="+mn-cs"/>
        </a:defRPr>
      </a:lvl6pPr>
      <a:lvl7pPr marL="2743132" algn="l" defTabSz="913901" rtl="0" eaLnBrk="1" latinLnBrk="0" hangingPunct="1">
        <a:defRPr sz="1800" kern="1200">
          <a:solidFill>
            <a:schemeClr val="tx1"/>
          </a:solidFill>
          <a:latin typeface="+mn-lt"/>
          <a:ea typeface="+mn-ea"/>
          <a:cs typeface="+mn-cs"/>
        </a:defRPr>
      </a:lvl7pPr>
      <a:lvl8pPr marL="3200320" algn="l" defTabSz="913901" rtl="0" eaLnBrk="1" latinLnBrk="0" hangingPunct="1">
        <a:defRPr sz="1800" kern="1200">
          <a:solidFill>
            <a:schemeClr val="tx1"/>
          </a:solidFill>
          <a:latin typeface="+mn-lt"/>
          <a:ea typeface="+mn-ea"/>
          <a:cs typeface="+mn-cs"/>
        </a:defRPr>
      </a:lvl8pPr>
      <a:lvl9pPr marL="3657509" algn="l" defTabSz="9139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D5E80700-5D63-4E81-AC36-D158E29CA293}" type="datetimeFigureOut">
              <a:rPr lang="en-US" smtClean="0">
                <a:solidFill>
                  <a:prstClr val="black">
                    <a:tint val="75000"/>
                  </a:prstClr>
                </a:solidFill>
              </a:rPr>
              <a:pPr defTabSz="685800"/>
              <a:t>10/23/2022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4FB67AAB-2A24-440F-9378-4B79BFB1E530}"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17230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0371951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tags" Target="../tags/tag4.xml"/><Relationship Id="rId7" Type="http://schemas.openxmlformats.org/officeDocument/2006/relationships/image" Target="../media/image3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0.xml"/><Relationship Id="rId5" Type="http://schemas.openxmlformats.org/officeDocument/2006/relationships/slideLayout" Target="../slideLayouts/slideLayout12.xml"/><Relationship Id="rId4"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microsoft.com/office/2007/relationships/hdphoto" Target="../media/hdphoto3.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27.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microsoft.com/office/2007/relationships/hdphoto" Target="../media/hdphoto3.wdp"/><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microsoft.com/office/2007/relationships/hdphoto" Target="../media/hdphoto3.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1.xml"/><Relationship Id="rId1" Type="http://schemas.openxmlformats.org/officeDocument/2006/relationships/slideLayout" Target="../slideLayouts/slideLayout25.xml"/><Relationship Id="rId5" Type="http://schemas.openxmlformats.org/officeDocument/2006/relationships/image" Target="../media/image44.png"/><Relationship Id="rId4" Type="http://schemas.openxmlformats.org/officeDocument/2006/relationships/image" Target="../media/image43.gif"/></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43.gif"/><Relationship Id="rId4" Type="http://schemas.openxmlformats.org/officeDocument/2006/relationships/image" Target="../media/image42.gif"/></Relationships>
</file>

<file path=ppt/slides/_rels/slide2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44.png"/><Relationship Id="rId4" Type="http://schemas.openxmlformats.org/officeDocument/2006/relationships/image" Target="../media/image43.gif"/></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59.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9.png"/><Relationship Id="rId5" Type="http://schemas.openxmlformats.org/officeDocument/2006/relationships/image" Target="../media/image6.gif"/><Relationship Id="rId4" Type="http://schemas.openxmlformats.org/officeDocument/2006/relationships/image" Target="../media/image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6.gif"/><Relationship Id="rId11" Type="http://schemas.openxmlformats.org/officeDocument/2006/relationships/image" Target="../media/image15.png"/><Relationship Id="rId5" Type="http://schemas.openxmlformats.org/officeDocument/2006/relationships/image" Target="../media/image7.jpg"/><Relationship Id="rId10" Type="http://schemas.openxmlformats.org/officeDocument/2006/relationships/image" Target="../media/image14.gif"/><Relationship Id="rId4" Type="http://schemas.openxmlformats.org/officeDocument/2006/relationships/audio" Target="../media/audio2.wav"/><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slide" Target="slide7.xml"/><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6.gif"/><Relationship Id="rId11" Type="http://schemas.openxmlformats.org/officeDocument/2006/relationships/image" Target="../media/image18.png"/><Relationship Id="rId5" Type="http://schemas.openxmlformats.org/officeDocument/2006/relationships/image" Target="../media/image7.jpg"/><Relationship Id="rId10" Type="http://schemas.openxmlformats.org/officeDocument/2006/relationships/image" Target="../media/image14.gif"/><Relationship Id="rId4" Type="http://schemas.openxmlformats.org/officeDocument/2006/relationships/audio" Target="../media/audio2.wav"/><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slide" Target="slide8.xml"/><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6.gif"/><Relationship Id="rId11" Type="http://schemas.openxmlformats.org/officeDocument/2006/relationships/image" Target="../media/image20.png"/><Relationship Id="rId5" Type="http://schemas.openxmlformats.org/officeDocument/2006/relationships/image" Target="../media/image7.jpg"/><Relationship Id="rId10" Type="http://schemas.openxmlformats.org/officeDocument/2006/relationships/image" Target="../media/image14.gif"/><Relationship Id="rId4" Type="http://schemas.openxmlformats.org/officeDocument/2006/relationships/audio" Target="../media/audio2.wav"/><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24.gif"/><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7.jpg"/><Relationship Id="rId11" Type="http://schemas.openxmlformats.org/officeDocument/2006/relationships/image" Target="../media/image13.jpeg"/><Relationship Id="rId5" Type="http://schemas.openxmlformats.org/officeDocument/2006/relationships/audio" Target="../media/audio3.wav"/><Relationship Id="rId10" Type="http://schemas.openxmlformats.org/officeDocument/2006/relationships/image" Target="../media/image12.jpeg"/><Relationship Id="rId4" Type="http://schemas.openxmlformats.org/officeDocument/2006/relationships/audio" Target="../media/audio2.wav"/><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 y="95"/>
            <a:ext cx="9143664" cy="5143311"/>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495192" y="955705"/>
            <a:ext cx="6153617" cy="342465"/>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98"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98"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61581" y="2952750"/>
            <a:ext cx="6420838" cy="2119766"/>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4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4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4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1" y="612561"/>
            <a:ext cx="981416" cy="100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231383" y="3676650"/>
            <a:ext cx="4552994" cy="692410"/>
          </a:xfrm>
          <a:prstGeom prst="rect">
            <a:avLst/>
          </a:prstGeom>
          <a:noFill/>
        </p:spPr>
        <p:txBody>
          <a:bodyPr wrap="none" lIns="68493" tIns="34247" rIns="68493" bIns="34247">
            <a:spAutoFit/>
          </a:bodyPr>
          <a:lstStyle/>
          <a:p>
            <a:pPr algn="ctr">
              <a:defRPr/>
            </a:pPr>
            <a:r>
              <a:rPr lang="en-US" sz="405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05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9949" y="47627"/>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03732" y="40085"/>
            <a:ext cx="8005393" cy="430839"/>
          </a:xfrm>
          <a:prstGeom prst="rect">
            <a:avLst/>
          </a:prstGeom>
          <a:noFill/>
        </p:spPr>
        <p:txBody>
          <a:bodyPr wrap="square" lIns="91392" tIns="45696" rIns="91392" bIns="45696" rtlCol="0">
            <a:spAutoFit/>
          </a:bodyPr>
          <a:lstStyle/>
          <a:p>
            <a:pPr defTabSz="913860"/>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Dựa</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vào</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minh </a:t>
            </a: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họa</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đoá</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 </a:t>
            </a: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xem</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iều</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12"/>
          <p:cNvSpPr/>
          <p:nvPr/>
        </p:nvSpPr>
        <p:spPr>
          <a:xfrm>
            <a:off x="486840" y="4324350"/>
            <a:ext cx="8580960" cy="624558"/>
          </a:xfrm>
          <a:prstGeom prst="roundRect">
            <a:avLst/>
          </a:prstGeom>
          <a:solidFill>
            <a:srgbClr val="FFE1FF"/>
          </a:solidFill>
          <a:ln>
            <a:solidFill>
              <a:srgbClr val="FF6699"/>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 vào tranh em </a:t>
            </a:r>
            <a:r>
              <a:rPr lang="en-GB"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đang</a:t>
            </a:r>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chăm</a:t>
            </a:r>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sóc</a:t>
            </a:r>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a:t>
            </a:r>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a:t>
            </a:r>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a:t>
            </a:r>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mệt</a:t>
            </a:r>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5"/>
          <a:stretch>
            <a:fillRect/>
          </a:stretch>
        </p:blipFill>
        <p:spPr>
          <a:xfrm>
            <a:off x="903732" y="478466"/>
            <a:ext cx="6563868" cy="3693483"/>
          </a:xfrm>
          <a:prstGeom prst="rect">
            <a:avLst/>
          </a:prstGeom>
        </p:spPr>
      </p:pic>
    </p:spTree>
    <p:extLst>
      <p:ext uri="{BB962C8B-B14F-4D97-AF65-F5344CB8AC3E}">
        <p14:creationId xmlns:p14="http://schemas.microsoft.com/office/powerpoint/2010/main" val="1492846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61257" y="1657350"/>
            <a:ext cx="2942069" cy="2136309"/>
          </a:xfrm>
          <a:prstGeom prst="ellipse">
            <a:avLst/>
          </a:prstGeom>
          <a:ln>
            <a:noFill/>
          </a:ln>
          <a:effectLst>
            <a:softEdge rad="112500"/>
          </a:effectLst>
        </p:spPr>
      </p:pic>
      <p:sp>
        <p:nvSpPr>
          <p:cNvPr id="5" name="Rectangle 4"/>
          <p:cNvSpPr/>
          <p:nvPr/>
        </p:nvSpPr>
        <p:spPr>
          <a:xfrm>
            <a:off x="3360260" y="57150"/>
            <a:ext cx="2866234" cy="430887"/>
          </a:xfrm>
          <a:prstGeom prst="rect">
            <a:avLst/>
          </a:prstGeom>
        </p:spPr>
        <p:txBody>
          <a:bodyPr wrap="none">
            <a:spAutoFit/>
          </a:bodyPr>
          <a:lstStyle/>
          <a:p>
            <a:pPr algn="ctr"/>
            <a:r>
              <a:rPr lang="en-US" sz="2200" b="1" dirty="0" err="1">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QUẠT</a:t>
            </a:r>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 CHO </a:t>
            </a:r>
            <a:r>
              <a:rPr lang="en-US" sz="2200" b="1" dirty="0" err="1">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BÀ</a:t>
            </a:r>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err="1">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NGỦ</a:t>
            </a:r>
            <a:endPar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4" name="Group 13"/>
          <p:cNvGrpSpPr/>
          <p:nvPr/>
        </p:nvGrpSpPr>
        <p:grpSpPr>
          <a:xfrm>
            <a:off x="50385" y="29441"/>
            <a:ext cx="1930815" cy="561109"/>
            <a:chOff x="50385" y="29441"/>
            <a:chExt cx="1930815" cy="561109"/>
          </a:xfrm>
        </p:grpSpPr>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1"/>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C07B3502-F58A-46C0-88F8-3DE26F98CD3F}"/>
                </a:ext>
              </a:extLst>
            </p:cNvPr>
            <p:cNvSpPr txBox="1"/>
            <p:nvPr/>
          </p:nvSpPr>
          <p:spPr>
            <a:xfrm>
              <a:off x="457201" y="57149"/>
              <a:ext cx="1523999" cy="458072"/>
            </a:xfrm>
            <a:prstGeom prst="rect">
              <a:avLst/>
            </a:prstGeom>
            <a:noFill/>
          </p:spPr>
          <p:txBody>
            <a:bodyPr wrap="square" lIns="91438" tIns="45719" rIns="91438" bIns="45719" rtlCol="0">
              <a:spAutoFit/>
            </a:bodyPr>
            <a:lstStyle/>
            <a:p>
              <a:pPr algn="ctr">
                <a:lnSpc>
                  <a:spcPct val="150000"/>
                </a:lnSpc>
              </a:pPr>
              <a:r>
                <a:rPr lang="vi-VN"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  MẪU</a:t>
              </a:r>
            </a:p>
          </p:txBody>
        </p:sp>
      </p:grpSp>
      <p:sp>
        <p:nvSpPr>
          <p:cNvPr id="8" name="TextBox 7"/>
          <p:cNvSpPr txBox="1"/>
          <p:nvPr/>
        </p:nvSpPr>
        <p:spPr>
          <a:xfrm>
            <a:off x="457201" y="666750"/>
            <a:ext cx="3352241" cy="3970318"/>
          </a:xfrm>
          <a:prstGeom prst="rect">
            <a:avLst/>
          </a:prstGeom>
          <a:noFill/>
        </p:spPr>
        <p:txBody>
          <a:bodyPr wrap="square" rtlCol="0">
            <a:spAutoFit/>
          </a:bodyPr>
          <a:lstStyle/>
          <a:p>
            <a:r>
              <a:rPr lang="vi-VN" sz="2800" dirty="0">
                <a:latin typeface="Times New Roman" panose="02020603050405020304" pitchFamily="18" charset="0"/>
                <a:ea typeface="Arial-Rounded" panose="020B0500000000000000" pitchFamily="34" charset="0"/>
                <a:cs typeface="Times New Roman" panose="02020603050405020304" pitchFamily="18" charset="0"/>
              </a:rPr>
              <a:t>Ơi chích chòe ơi</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Chim đừng hót nữa!</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Bà em ốm rồi</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Lặng cho bà ngủ.</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 </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Bàn tay bé nhỏ</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Vẫy quạt thật đều</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Ngấn nắng thiu thiu</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Đậu trên tường trắng.</a:t>
            </a:r>
          </a:p>
        </p:txBody>
      </p:sp>
      <p:sp>
        <p:nvSpPr>
          <p:cNvPr id="9" name="TextBox 8"/>
          <p:cNvSpPr txBox="1"/>
          <p:nvPr/>
        </p:nvSpPr>
        <p:spPr>
          <a:xfrm>
            <a:off x="5562600" y="590550"/>
            <a:ext cx="3657600" cy="4401205"/>
          </a:xfrm>
          <a:prstGeom prst="rect">
            <a:avLst/>
          </a:prstGeom>
          <a:noFill/>
        </p:spPr>
        <p:txBody>
          <a:bodyPr wrap="square" rtlCol="0">
            <a:spAutoFit/>
          </a:bodyPr>
          <a:lstStyle/>
          <a:p>
            <a:r>
              <a:rPr lang="vi-VN" sz="2800" dirty="0">
                <a:latin typeface="Times New Roman" panose="02020603050405020304" pitchFamily="18" charset="0"/>
                <a:ea typeface="Arial-Rounded" panose="020B0500000000000000" pitchFamily="34" charset="0"/>
                <a:cs typeface="Times New Roman" panose="02020603050405020304" pitchFamily="18" charset="0"/>
              </a:rPr>
              <a:t>Căn nhà đã vắng</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Cốc chén nằm im</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Đôi mắt lim dim</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Ngủ ngon bà nhé!</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 </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Hoa cam hoa khế</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Chín lặng trong vườn</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Bà mơ tay cháu</a:t>
            </a:r>
          </a:p>
          <a:p>
            <a:r>
              <a:rPr lang="vi-VN" sz="2800" dirty="0">
                <a:latin typeface="Times New Roman" panose="02020603050405020304" pitchFamily="18" charset="0"/>
                <a:ea typeface="Arial-Rounded" panose="020B0500000000000000" pitchFamily="34" charset="0"/>
                <a:cs typeface="Times New Roman" panose="02020603050405020304" pitchFamily="18" charset="0"/>
              </a:rPr>
              <a:t>Quạt đầy hương thơm. </a:t>
            </a:r>
          </a:p>
          <a:p>
            <a:r>
              <a:rPr lang="en-GB"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THẠCH QUỲ</a:t>
            </a:r>
          </a:p>
        </p:txBody>
      </p:sp>
    </p:spTree>
    <p:extLst>
      <p:ext uri="{BB962C8B-B14F-4D97-AF65-F5344CB8AC3E}">
        <p14:creationId xmlns:p14="http://schemas.microsoft.com/office/powerpoint/2010/main" val="2523714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645577" y="2419350"/>
            <a:ext cx="4575951" cy="2512696"/>
          </a:xfrm>
          <a:prstGeom prst="rect">
            <a:avLst/>
          </a:prstGeom>
        </p:spPr>
      </p:pic>
      <p:sp>
        <p:nvSpPr>
          <p:cNvPr id="5" name="TextBox 4">
            <a:extLst>
              <a:ext uri="{FF2B5EF4-FFF2-40B4-BE49-F238E27FC236}">
                <a16:creationId xmlns:a16="http://schemas.microsoft.com/office/drawing/2014/main" id="{3B9B1813-E0F7-4B26-9DEB-CDB98078EB0B}"/>
              </a:ext>
            </a:extLst>
          </p:cNvPr>
          <p:cNvSpPr txBox="1"/>
          <p:nvPr/>
        </p:nvSpPr>
        <p:spPr>
          <a:xfrm>
            <a:off x="1371600" y="243121"/>
            <a:ext cx="5848123" cy="986197"/>
          </a:xfrm>
          <a:prstGeom prst="rect">
            <a:avLst/>
          </a:prstGeom>
          <a:noFill/>
        </p:spPr>
        <p:txBody>
          <a:bodyPr wrap="square" rtlCol="0">
            <a:prstTxWarp prst="textWave1">
              <a:avLst/>
            </a:prstTxWarp>
            <a:spAutoFit/>
            <a:scene3d>
              <a:camera prst="obliqueTopLeft"/>
              <a:lightRig rig="twoPt" dir="t"/>
            </a:scene3d>
            <a:sp3d extrusionH="127000" prstMaterial="powder"/>
          </a:bodyPr>
          <a:lstStyle/>
          <a:p>
            <a:r>
              <a:rPr lang="en-GB" sz="6600" dirty="0" err="1">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Cách</a:t>
            </a:r>
            <a:r>
              <a:rPr lang="en-GB" sz="6600" dirty="0">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 </a:t>
            </a:r>
            <a:r>
              <a:rPr lang="en-GB" sz="6600" dirty="0" err="1">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đọc</a:t>
            </a:r>
            <a:endParaRPr lang="en-US" sz="6600" dirty="0">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endParaRPr>
          </a:p>
        </p:txBody>
      </p:sp>
      <p:grpSp>
        <p:nvGrpSpPr>
          <p:cNvPr id="7" name="Group 6">
            <a:extLst>
              <a:ext uri="{FF2B5EF4-FFF2-40B4-BE49-F238E27FC236}">
                <a16:creationId xmlns:a16="http://schemas.microsoft.com/office/drawing/2014/main" id="{EA135127-33E5-459F-8FDF-3E4810379567}"/>
              </a:ext>
            </a:extLst>
          </p:cNvPr>
          <p:cNvGrpSpPr/>
          <p:nvPr/>
        </p:nvGrpSpPr>
        <p:grpSpPr>
          <a:xfrm rot="10452022" flipV="1">
            <a:off x="165026" y="1086413"/>
            <a:ext cx="3198190" cy="2211822"/>
            <a:chOff x="1758356" y="1446550"/>
            <a:chExt cx="3550560" cy="2651760"/>
          </a:xfrm>
        </p:grpSpPr>
        <p:pic>
          <p:nvPicPr>
            <p:cNvPr id="8" name="Picture 7">
              <a:extLst>
                <a:ext uri="{FF2B5EF4-FFF2-40B4-BE49-F238E27FC236}">
                  <a16:creationId xmlns:a16="http://schemas.microsoft.com/office/drawing/2014/main" id="{2F385303-3317-4CC1-89FD-7B440BE5E1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9" name="TextBox 8">
              <a:extLst>
                <a:ext uri="{FF2B5EF4-FFF2-40B4-BE49-F238E27FC236}">
                  <a16:creationId xmlns:a16="http://schemas.microsoft.com/office/drawing/2014/main" id="{9DD5BF5B-7298-4879-B4D4-4F1221ABC7C9}"/>
                </a:ext>
              </a:extLst>
            </p:cNvPr>
            <p:cNvSpPr txBox="1"/>
            <p:nvPr/>
          </p:nvSpPr>
          <p:spPr>
            <a:xfrm>
              <a:off x="2143480" y="2177984"/>
              <a:ext cx="2655803" cy="885586"/>
            </a:xfrm>
            <a:prstGeom prst="rect">
              <a:avLst/>
            </a:prstGeom>
            <a:noFill/>
          </p:spPr>
          <p:txBody>
            <a:bodyPr wrap="square">
              <a:spAutoFit/>
            </a:bodyPr>
            <a:lstStyle/>
            <a:p>
              <a:pPr algn="ctr"/>
              <a:r>
                <a:rPr lang="en-GB" sz="2100" b="1" dirty="0" err="1">
                  <a:solidFill>
                    <a:srgbClr val="002060"/>
                  </a:solidFill>
                  <a:effectLst>
                    <a:outerShdw blurRad="38100" dist="38100" dir="2700000" algn="tl">
                      <a:srgbClr val="000000">
                        <a:alpha val="43137"/>
                      </a:srgbClr>
                    </a:outerShdw>
                  </a:effectLst>
                  <a:cs typeface="Calibri" panose="020F0502020204030204" pitchFamily="34" charset="0"/>
                </a:rPr>
                <a:t>Đọc</a:t>
              </a:r>
              <a:r>
                <a:rPr lang="en-GB" sz="2100" b="1" dirty="0">
                  <a:solidFill>
                    <a:srgbClr val="002060"/>
                  </a:solidFill>
                  <a:effectLst>
                    <a:outerShdw blurRad="38100" dist="38100" dir="2700000" algn="tl">
                      <a:srgbClr val="000000">
                        <a:alpha val="43137"/>
                      </a:srgbClr>
                    </a:outerShdw>
                  </a:effectLst>
                  <a:cs typeface="Calibri" panose="020F0502020204030204" pitchFamily="34" charset="0"/>
                </a:rPr>
                <a:t> to </a:t>
              </a:r>
              <a:r>
                <a:rPr lang="en-GB" sz="2100" b="1" dirty="0" err="1">
                  <a:solidFill>
                    <a:srgbClr val="002060"/>
                  </a:solidFill>
                  <a:effectLst>
                    <a:outerShdw blurRad="38100" dist="38100" dir="2700000" algn="tl">
                      <a:srgbClr val="000000">
                        <a:alpha val="43137"/>
                      </a:srgbClr>
                    </a:outerShdw>
                  </a:effectLst>
                  <a:cs typeface="Calibri" panose="020F0502020204030204" pitchFamily="34" charset="0"/>
                </a:rPr>
                <a:t>rõ</a:t>
              </a:r>
              <a:r>
                <a:rPr lang="en-GB"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GB" sz="2100" b="1" dirty="0" err="1">
                  <a:solidFill>
                    <a:srgbClr val="002060"/>
                  </a:solidFill>
                  <a:effectLst>
                    <a:outerShdw blurRad="38100" dist="38100" dir="2700000" algn="tl">
                      <a:srgbClr val="000000">
                        <a:alpha val="43137"/>
                      </a:srgbClr>
                    </a:outerShdw>
                  </a:effectLst>
                  <a:cs typeface="Calibri" panose="020F0502020204030204" pitchFamily="34" charset="0"/>
                </a:rPr>
                <a:t>ràng</a:t>
              </a:r>
              <a:r>
                <a:rPr lang="en-GB"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GB" sz="2100" b="1" dirty="0" err="1">
                  <a:solidFill>
                    <a:srgbClr val="002060"/>
                  </a:solidFill>
                  <a:effectLst>
                    <a:outerShdw blurRad="38100" dist="38100" dir="2700000" algn="tl">
                      <a:srgbClr val="000000">
                        <a:alpha val="43137"/>
                      </a:srgbClr>
                    </a:outerShdw>
                  </a:effectLst>
                  <a:cs typeface="Calibri" panose="020F0502020204030204" pitchFamily="34" charset="0"/>
                </a:rPr>
                <a:t>mạch</a:t>
              </a:r>
              <a:r>
                <a:rPr lang="en-GB"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GB" sz="2100" b="1" dirty="0" err="1">
                  <a:solidFill>
                    <a:srgbClr val="002060"/>
                  </a:solidFill>
                  <a:effectLst>
                    <a:outerShdw blurRad="38100" dist="38100" dir="2700000" algn="tl">
                      <a:srgbClr val="000000">
                        <a:alpha val="43137"/>
                      </a:srgbClr>
                    </a:outerShdw>
                  </a:effectLst>
                  <a:cs typeface="Calibri" panose="020F0502020204030204" pitchFamily="34" charset="0"/>
                </a:rPr>
                <a:t>lạc</a:t>
              </a:r>
              <a:endParaRPr lang="en-US" sz="2100" b="1" dirty="0">
                <a:solidFill>
                  <a:srgbClr val="002060"/>
                </a:solidFill>
                <a:effectLst>
                  <a:outerShdw blurRad="38100" dist="38100" dir="2700000" algn="tl">
                    <a:srgbClr val="000000">
                      <a:alpha val="43137"/>
                    </a:srgbClr>
                  </a:outerShdw>
                </a:effectLst>
                <a:cs typeface="Calibri" panose="020F0502020204030204" pitchFamily="34" charset="0"/>
              </a:endParaRPr>
            </a:p>
          </p:txBody>
        </p:sp>
      </p:grpSp>
      <p:grpSp>
        <p:nvGrpSpPr>
          <p:cNvPr id="10" name="Group 9">
            <a:extLst>
              <a:ext uri="{FF2B5EF4-FFF2-40B4-BE49-F238E27FC236}">
                <a16:creationId xmlns:a16="http://schemas.microsoft.com/office/drawing/2014/main" id="{75FC13AF-1720-4EF5-998B-176BCEF2B0F0}"/>
              </a:ext>
            </a:extLst>
          </p:cNvPr>
          <p:cNvGrpSpPr/>
          <p:nvPr/>
        </p:nvGrpSpPr>
        <p:grpSpPr>
          <a:xfrm>
            <a:off x="3466784" y="839823"/>
            <a:ext cx="2754744" cy="2057400"/>
            <a:chOff x="4672461" y="1214043"/>
            <a:chExt cx="3672992" cy="2743200"/>
          </a:xfrm>
        </p:grpSpPr>
        <p:pic>
          <p:nvPicPr>
            <p:cNvPr id="11" name="Picture 10">
              <a:extLst>
                <a:ext uri="{FF2B5EF4-FFF2-40B4-BE49-F238E27FC236}">
                  <a16:creationId xmlns:a16="http://schemas.microsoft.com/office/drawing/2014/main" id="{4BDEDDBE-8248-4D25-ACE4-3EC0E2D7CD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12" name="TextBox 11">
              <a:extLst>
                <a:ext uri="{FF2B5EF4-FFF2-40B4-BE49-F238E27FC236}">
                  <a16:creationId xmlns:a16="http://schemas.microsoft.com/office/drawing/2014/main" id="{9956C362-385F-419E-B576-55F57DE8AA3C}"/>
                </a:ext>
              </a:extLst>
            </p:cNvPr>
            <p:cNvSpPr txBox="1"/>
            <p:nvPr/>
          </p:nvSpPr>
          <p:spPr>
            <a:xfrm flipH="1">
              <a:off x="5125998" y="1631171"/>
              <a:ext cx="2767023" cy="984885"/>
            </a:xfrm>
            <a:prstGeom prst="rect">
              <a:avLst/>
            </a:prstGeom>
            <a:noFill/>
          </p:spPr>
          <p:txBody>
            <a:bodyPr wrap="square">
              <a:spAutoFit/>
            </a:bodyPr>
            <a:lstStyle/>
            <a:p>
              <a:pPr algn="ct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Giọng</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đọc</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nhẹ</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nhàng</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tình</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cảm</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a:t>
              </a:r>
            </a:p>
          </p:txBody>
        </p:sp>
      </p:grpSp>
      <p:grpSp>
        <p:nvGrpSpPr>
          <p:cNvPr id="13" name="Group 12">
            <a:extLst>
              <a:ext uri="{FF2B5EF4-FFF2-40B4-BE49-F238E27FC236}">
                <a16:creationId xmlns:a16="http://schemas.microsoft.com/office/drawing/2014/main" id="{CB6BA176-F6A2-4B84-B294-342ACB0C83F8}"/>
              </a:ext>
            </a:extLst>
          </p:cNvPr>
          <p:cNvGrpSpPr/>
          <p:nvPr/>
        </p:nvGrpSpPr>
        <p:grpSpPr>
          <a:xfrm>
            <a:off x="6129043" y="965503"/>
            <a:ext cx="2778379" cy="1851660"/>
            <a:chOff x="9026330" y="1381655"/>
            <a:chExt cx="3704506" cy="2468880"/>
          </a:xfrm>
        </p:grpSpPr>
        <p:pic>
          <p:nvPicPr>
            <p:cNvPr id="14" name="Picture 13">
              <a:extLst>
                <a:ext uri="{FF2B5EF4-FFF2-40B4-BE49-F238E27FC236}">
                  <a16:creationId xmlns:a16="http://schemas.microsoft.com/office/drawing/2014/main" id="{FB96FBCC-B5E0-4FFD-857F-28D7903C3A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5" name="TextBox 14">
              <a:extLst>
                <a:ext uri="{FF2B5EF4-FFF2-40B4-BE49-F238E27FC236}">
                  <a16:creationId xmlns:a16="http://schemas.microsoft.com/office/drawing/2014/main" id="{1BC7C62D-6AB8-4952-8E79-39A9BB8AA879}"/>
                </a:ext>
              </a:extLst>
            </p:cNvPr>
            <p:cNvSpPr txBox="1"/>
            <p:nvPr/>
          </p:nvSpPr>
          <p:spPr>
            <a:xfrm rot="79912">
              <a:off x="9320727" y="1847671"/>
              <a:ext cx="2766054" cy="1846660"/>
            </a:xfrm>
            <a:prstGeom prst="rect">
              <a:avLst/>
            </a:prstGeom>
            <a:noFill/>
          </p:spPr>
          <p:txBody>
            <a:bodyPr wrap="square">
              <a:spAutoFit/>
            </a:bodyPr>
            <a:lstStyle/>
            <a:p>
              <a:pPr algn="ct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Nhấn</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giọng</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ở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từ</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ngữ</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gợi</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tả</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từ</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ngữ</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chỉ</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hành</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động</a:t>
              </a:r>
              <a:endParaRPr lang="en-US" sz="2100" dirty="0">
                <a:solidFill>
                  <a:srgbClr val="002060"/>
                </a:solidFill>
                <a:effectLst>
                  <a:outerShdw blurRad="38100" dist="38100" dir="2700000" algn="tl">
                    <a:srgbClr val="000000">
                      <a:alpha val="43137"/>
                    </a:srgbClr>
                  </a:outerShdw>
                </a:effectLst>
                <a:cs typeface="Calibri" panose="020F0502020204030204" pitchFamily="34" charset="0"/>
              </a:endParaRPr>
            </a:p>
          </p:txBody>
        </p:sp>
      </p:grpSp>
    </p:spTree>
    <p:extLst>
      <p:ext uri="{BB962C8B-B14F-4D97-AF65-F5344CB8AC3E}">
        <p14:creationId xmlns:p14="http://schemas.microsoft.com/office/powerpoint/2010/main" val="1263776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375" autoRev="1" fill="hold">
                                          <p:stCondLst>
                                            <p:cond delay="0"/>
                                          </p:stCondLst>
                                        </p:cTn>
                                        <p:tgtEl>
                                          <p:spTgt spid="5"/>
                                        </p:tgtEl>
                                        <p:attrNameLst>
                                          <p:attrName>ppt_w</p:attrName>
                                        </p:attrNameLst>
                                      </p:cBhvr>
                                    </p:anim>
                                    <p:anim by="(#ppt_w*0.50)" calcmode="lin" valueType="num">
                                      <p:cBhvr>
                                        <p:cTn id="8" dur="375" decel="50000" autoRev="1" fill="hold">
                                          <p:stCondLst>
                                            <p:cond delay="0"/>
                                          </p:stCondLst>
                                        </p:cTn>
                                        <p:tgtEl>
                                          <p:spTgt spid="5"/>
                                        </p:tgtEl>
                                        <p:attrNameLst>
                                          <p:attrName>ppt_x</p:attrName>
                                        </p:attrNameLst>
                                      </p:cBhvr>
                                    </p:anim>
                                    <p:anim from="(-#ppt_h/2)" to="(#ppt_y)" calcmode="lin" valueType="num">
                                      <p:cBhvr>
                                        <p:cTn id="9" dur="750" fill="hold">
                                          <p:stCondLst>
                                            <p:cond delay="0"/>
                                          </p:stCondLst>
                                        </p:cTn>
                                        <p:tgtEl>
                                          <p:spTgt spid="5"/>
                                        </p:tgtEl>
                                        <p:attrNameLst>
                                          <p:attrName>ppt_y</p:attrName>
                                        </p:attrNameLst>
                                      </p:cBhvr>
                                    </p:anim>
                                    <p:animRot by="21600000">
                                      <p:cBhvr>
                                        <p:cTn id="10" dur="75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childTnLst>
                          </p:cTn>
                        </p:par>
                        <p:par>
                          <p:cTn id="16" fill="hold">
                            <p:stCondLst>
                              <p:cond delay="500"/>
                            </p:stCondLst>
                            <p:childTnLst>
                              <p:par>
                                <p:cTn id="17" presetID="6"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500"/>
                                        <p:tgtEl>
                                          <p:spTgt spid="10"/>
                                        </p:tgtEl>
                                      </p:cBhvr>
                                    </p:animEffect>
                                  </p:childTnLst>
                                </p:cTn>
                              </p:par>
                            </p:childTnLst>
                          </p:cTn>
                        </p:par>
                        <p:par>
                          <p:cTn id="20" fill="hold">
                            <p:stCondLst>
                              <p:cond delay="1000"/>
                            </p:stCondLst>
                            <p:childTnLst>
                              <p:par>
                                <p:cTn id="21" presetID="6"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custDataLst>
              <p:tags r:id="rId1"/>
            </p:custDataLst>
          </p:nvPr>
        </p:nvSpPr>
        <p:spPr bwMode="auto">
          <a:xfrm>
            <a:off x="0" y="0"/>
            <a:ext cx="2552905" cy="67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79" tIns="34088" rIns="68179" bIns="3408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511383" eaLnBrk="1" hangingPunct="1">
              <a:defRPr/>
            </a:pPr>
            <a:r>
              <a:rPr lang="en-US" altLang="zh-CN" sz="3750" b="1" dirty="0">
                <a:solidFill>
                  <a:srgbClr val="5B9BD5"/>
                </a:solidFill>
                <a:latin typeface="Arial-Rounded" pitchFamily="34" charset="0"/>
                <a:ea typeface="Arial-Rounded" pitchFamily="34" charset="0"/>
                <a:cs typeface="Arial-Rounded" pitchFamily="34" charset="0"/>
              </a:rPr>
              <a:t>C</a:t>
            </a:r>
            <a:r>
              <a:rPr lang="en-US" altLang="zh-CN" sz="3750" b="1" dirty="0">
                <a:solidFill>
                  <a:srgbClr val="ED7D31"/>
                </a:solidFill>
                <a:latin typeface="Arial-Rounded" pitchFamily="34" charset="0"/>
                <a:ea typeface="Arial-Rounded" pitchFamily="34" charset="0"/>
                <a:cs typeface="Arial-Rounded" pitchFamily="34" charset="0"/>
              </a:rPr>
              <a:t>H</a:t>
            </a:r>
            <a:r>
              <a:rPr lang="en-US" altLang="zh-CN" sz="3750" b="1" dirty="0">
                <a:solidFill>
                  <a:srgbClr val="A5A5A5"/>
                </a:solidFill>
                <a:latin typeface="Arial-Rounded" pitchFamily="34" charset="0"/>
                <a:ea typeface="Arial-Rounded" pitchFamily="34" charset="0"/>
                <a:cs typeface="Arial-Rounded" pitchFamily="34" charset="0"/>
              </a:rPr>
              <a:t>Ú </a:t>
            </a:r>
            <a:r>
              <a:rPr lang="en-US" altLang="zh-CN" sz="3750" b="1" dirty="0">
                <a:solidFill>
                  <a:srgbClr val="FFC000"/>
                </a:solidFill>
                <a:latin typeface="Arial-Rounded" pitchFamily="34" charset="0"/>
                <a:ea typeface="Arial-Rounded" pitchFamily="34" charset="0"/>
                <a:cs typeface="Arial-Rounded" pitchFamily="34" charset="0"/>
              </a:rPr>
              <a:t>G</a:t>
            </a:r>
            <a:r>
              <a:rPr lang="en-US" altLang="zh-CN" sz="3750" b="1" dirty="0">
                <a:solidFill>
                  <a:srgbClr val="ED7D31"/>
                </a:solidFill>
                <a:latin typeface="Arial-Rounded" pitchFamily="34" charset="0"/>
                <a:ea typeface="Arial-Rounded" pitchFamily="34" charset="0"/>
                <a:cs typeface="Arial-Rounded" pitchFamily="34" charset="0"/>
              </a:rPr>
              <a:t>I</a:t>
            </a:r>
            <a:r>
              <a:rPr lang="en-US" altLang="zh-CN" sz="3750" b="1" dirty="0">
                <a:solidFill>
                  <a:srgbClr val="A5A5A5"/>
                </a:solidFill>
                <a:latin typeface="Arial-Rounded" pitchFamily="34" charset="0"/>
                <a:ea typeface="Arial-Rounded" pitchFamily="34" charset="0"/>
                <a:cs typeface="Arial-Rounded" pitchFamily="34" charset="0"/>
              </a:rPr>
              <a:t>Ả</a:t>
            </a:r>
            <a:r>
              <a:rPr lang="en-US" altLang="zh-CN" sz="3750" b="1" dirty="0">
                <a:solidFill>
                  <a:srgbClr val="F6A0AE"/>
                </a:solidFill>
                <a:latin typeface="Arial-Rounded" pitchFamily="34" charset="0"/>
                <a:ea typeface="Arial-Rounded" pitchFamily="34" charset="0"/>
                <a:cs typeface="Arial-Rounded" pitchFamily="34" charset="0"/>
              </a:rPr>
              <a:t>I</a:t>
            </a:r>
            <a:endParaRPr lang="zh-CN" altLang="en-US" sz="3750" b="1" dirty="0">
              <a:solidFill>
                <a:srgbClr val="F6A0AE"/>
              </a:solidFill>
              <a:latin typeface="Arial-Rounded" pitchFamily="34" charset="0"/>
              <a:ea typeface="Arial-Rounded" pitchFamily="34" charset="0"/>
              <a:cs typeface="Arial-Rounded" pitchFamily="34" charset="0"/>
            </a:endParaRPr>
          </a:p>
        </p:txBody>
      </p:sp>
      <p:sp>
        <p:nvSpPr>
          <p:cNvPr id="11" name="TextBox 10"/>
          <p:cNvSpPr txBox="1"/>
          <p:nvPr/>
        </p:nvSpPr>
        <p:spPr>
          <a:xfrm>
            <a:off x="0" y="3867149"/>
            <a:ext cx="3200400" cy="707353"/>
          </a:xfrm>
          <a:prstGeom prst="rect">
            <a:avLst/>
          </a:prstGeom>
          <a:noFill/>
        </p:spPr>
        <p:txBody>
          <a:bodyPr wrap="square" lIns="90910" tIns="45456" rIns="90910" bIns="45456" rtlCol="0">
            <a:spAutoFit/>
          </a:bodyPr>
          <a:lstStyle/>
          <a:p>
            <a:pPr algn="ctr" defTabSz="590986"/>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Vệt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nắng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in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nét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tường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AutoShape 14"/>
          <p:cNvSpPr/>
          <p:nvPr>
            <p:custDataLst>
              <p:tags r:id="rId2"/>
            </p:custDataLst>
          </p:nvPr>
        </p:nvSpPr>
        <p:spPr>
          <a:xfrm>
            <a:off x="387487" y="3228523"/>
            <a:ext cx="2425426" cy="446088"/>
          </a:xfrm>
          <a:prstGeom prst="homePlate">
            <a:avLst>
              <a:gd name="adj" fmla="val 115909"/>
            </a:avLst>
          </a:prstGeom>
          <a:noFill/>
          <a:ln w="38100" cap="rnd" cmpd="sng">
            <a:solidFill>
              <a:srgbClr val="808080"/>
            </a:solidFill>
            <a:prstDash val="sysDot"/>
            <a:miter/>
            <a:headEnd type="none" w="med" len="med"/>
            <a:tailEnd type="none" w="med" len="med"/>
          </a:ln>
        </p:spPr>
        <p:txBody>
          <a:bodyPr lIns="68179" tIns="34088" rIns="68179" bIns="34088" anchor="ctr"/>
          <a:lstStyle/>
          <a:p>
            <a:pPr algn="ctr" defTabSz="590986"/>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Ngấn</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utoShape 14"/>
          <p:cNvSpPr/>
          <p:nvPr>
            <p:custDataLst>
              <p:tags r:id="rId3"/>
            </p:custDataLst>
          </p:nvPr>
        </p:nvSpPr>
        <p:spPr>
          <a:xfrm>
            <a:off x="2964818" y="3228523"/>
            <a:ext cx="2508703" cy="446088"/>
          </a:xfrm>
          <a:prstGeom prst="homePlate">
            <a:avLst>
              <a:gd name="adj" fmla="val 115910"/>
            </a:avLst>
          </a:prstGeom>
          <a:noFill/>
          <a:ln w="28575" cap="rnd" cmpd="sng">
            <a:solidFill>
              <a:srgbClr val="808080"/>
            </a:solidFill>
            <a:prstDash val="sysDot"/>
            <a:miter/>
            <a:headEnd type="none" w="med" len="med"/>
            <a:tailEnd type="none" w="med" len="med"/>
          </a:ln>
        </p:spPr>
        <p:txBody>
          <a:bodyPr lIns="68179" tIns="34088" rIns="68179" bIns="34088" anchor="ctr"/>
          <a:lstStyle/>
          <a:p>
            <a:pPr algn="ctr" defTabSz="590986"/>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Thiu</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thiu</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3200399" y="3867150"/>
            <a:ext cx="2286000" cy="707353"/>
          </a:xfrm>
          <a:prstGeom prst="rect">
            <a:avLst/>
          </a:prstGeom>
          <a:noFill/>
        </p:spPr>
        <p:txBody>
          <a:bodyPr wrap="square" lIns="90910" tIns="45456" rIns="90910" bIns="45456" rtlCol="0">
            <a:spAutoFit/>
          </a:bodyPr>
          <a:lstStyle/>
          <a:p>
            <a:pPr algn="ctr" defTabSz="590986"/>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Vừa</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mới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ngủ</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ngủ</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chưa</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say</a:t>
            </a:r>
          </a:p>
        </p:txBody>
      </p:sp>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9653" y="-55562"/>
            <a:ext cx="1182981"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Giải bài tập Tiếng Việt 1 trang 34, 35 Bài 4: Quạt cho bà ngủ - Kết nối tri  thức với cuộc sống - VnDoc.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6859" y="538302"/>
            <a:ext cx="5017881" cy="2352365"/>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14"/>
          <p:cNvSpPr/>
          <p:nvPr>
            <p:custDataLst>
              <p:tags r:id="rId4"/>
            </p:custDataLst>
          </p:nvPr>
        </p:nvSpPr>
        <p:spPr>
          <a:xfrm>
            <a:off x="5614953" y="3205925"/>
            <a:ext cx="2508703" cy="446088"/>
          </a:xfrm>
          <a:prstGeom prst="homePlate">
            <a:avLst>
              <a:gd name="adj" fmla="val 115910"/>
            </a:avLst>
          </a:prstGeom>
          <a:noFill/>
          <a:ln w="28575" cap="rnd" cmpd="sng">
            <a:solidFill>
              <a:srgbClr val="808080"/>
            </a:solidFill>
            <a:prstDash val="sysDot"/>
            <a:miter/>
            <a:headEnd type="none" w="med" len="med"/>
            <a:tailEnd type="none" w="med" len="med"/>
          </a:ln>
        </p:spPr>
        <p:txBody>
          <a:bodyPr lIns="68179" tIns="34088" rIns="68179" bIns="34088" anchor="ctr"/>
          <a:lstStyle/>
          <a:p>
            <a:pPr algn="ctr" defTabSz="590986"/>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Lim dim</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5626676" y="3867148"/>
            <a:ext cx="2286000" cy="707353"/>
          </a:xfrm>
          <a:prstGeom prst="rect">
            <a:avLst/>
          </a:prstGeom>
          <a:noFill/>
        </p:spPr>
        <p:txBody>
          <a:bodyPr wrap="square" lIns="90910" tIns="45456" rIns="90910" bIns="45456" rtlCol="0">
            <a:spAutoFit/>
          </a:bodyPr>
          <a:lstStyle/>
          <a:p>
            <a:pPr algn="ctr" defTabSz="590986"/>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Mắt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nhắm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chưa</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khít,còn</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mở</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85317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1"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362">
                                          <p:stCondLst>
                                            <p:cond delay="0"/>
                                          </p:stCondLst>
                                        </p:cTn>
                                        <p:tgtEl>
                                          <p:spTgt spid="12"/>
                                        </p:tgtEl>
                                      </p:cBhvr>
                                    </p:animEffect>
                                    <p:anim calcmode="lin" valueType="num">
                                      <p:cBhvr>
                                        <p:cTn id="14"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5"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6"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7" dur="208" tmFilter="0, 0; 0.125,0.2665; 0.25,0.4; 0.375,0.465; 0.5,0.5;  0.625,0.535; 0.75,0.6; 0.875,0.7335; 1,1">
                                          <p:stCondLst>
                                            <p:cond delay="827"/>
                                          </p:stCondLst>
                                        </p:cTn>
                                        <p:tgtEl>
                                          <p:spTgt spid="12"/>
                                        </p:tgtEl>
                                        <p:attrNameLst>
                                          <p:attrName>ppt_y</p:attrName>
                                        </p:attrNameLst>
                                      </p:cBhvr>
                                      <p:tavLst>
                                        <p:tav tm="0" fmla="#ppt_y-sin(pi*$)/27">
                                          <p:val>
                                            <p:fltVal val="0"/>
                                          </p:val>
                                        </p:tav>
                                        <p:tav tm="100000">
                                          <p:val>
                                            <p:fltVal val="1"/>
                                          </p:val>
                                        </p:tav>
                                      </p:tavLst>
                                    </p:anim>
                                    <p:anim calcmode="lin" valueType="num">
                                      <p:cBhvr>
                                        <p:cTn id="18"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9" dur="16">
                                          <p:stCondLst>
                                            <p:cond delay="406"/>
                                          </p:stCondLst>
                                        </p:cTn>
                                        <p:tgtEl>
                                          <p:spTgt spid="12"/>
                                        </p:tgtEl>
                                      </p:cBhvr>
                                      <p:to x="100000" y="60000"/>
                                    </p:animScale>
                                    <p:animScale>
                                      <p:cBhvr>
                                        <p:cTn id="20" dur="104" decel="50000">
                                          <p:stCondLst>
                                            <p:cond delay="422"/>
                                          </p:stCondLst>
                                        </p:cTn>
                                        <p:tgtEl>
                                          <p:spTgt spid="12"/>
                                        </p:tgtEl>
                                      </p:cBhvr>
                                      <p:to x="100000" y="100000"/>
                                    </p:animScale>
                                    <p:animScale>
                                      <p:cBhvr>
                                        <p:cTn id="21" dur="16">
                                          <p:stCondLst>
                                            <p:cond delay="820"/>
                                          </p:stCondLst>
                                        </p:cTn>
                                        <p:tgtEl>
                                          <p:spTgt spid="12"/>
                                        </p:tgtEl>
                                      </p:cBhvr>
                                      <p:to x="100000" y="80000"/>
                                    </p:animScale>
                                    <p:animScale>
                                      <p:cBhvr>
                                        <p:cTn id="22" dur="104" decel="50000">
                                          <p:stCondLst>
                                            <p:cond delay="836"/>
                                          </p:stCondLst>
                                        </p:cTn>
                                        <p:tgtEl>
                                          <p:spTgt spid="12"/>
                                        </p:tgtEl>
                                      </p:cBhvr>
                                      <p:to x="100000" y="100000"/>
                                    </p:animScale>
                                    <p:animScale>
                                      <p:cBhvr>
                                        <p:cTn id="23" dur="16">
                                          <p:stCondLst>
                                            <p:cond delay="1026"/>
                                          </p:stCondLst>
                                        </p:cTn>
                                        <p:tgtEl>
                                          <p:spTgt spid="12"/>
                                        </p:tgtEl>
                                      </p:cBhvr>
                                      <p:to x="100000" y="90000"/>
                                    </p:animScale>
                                    <p:animScale>
                                      <p:cBhvr>
                                        <p:cTn id="24" dur="104" decel="50000">
                                          <p:stCondLst>
                                            <p:cond delay="1043"/>
                                          </p:stCondLst>
                                        </p:cTn>
                                        <p:tgtEl>
                                          <p:spTgt spid="12"/>
                                        </p:tgtEl>
                                      </p:cBhvr>
                                      <p:to x="100000" y="100000"/>
                                    </p:animScale>
                                    <p:animScale>
                                      <p:cBhvr>
                                        <p:cTn id="25" dur="16">
                                          <p:stCondLst>
                                            <p:cond delay="1130"/>
                                          </p:stCondLst>
                                        </p:cTn>
                                        <p:tgtEl>
                                          <p:spTgt spid="12"/>
                                        </p:tgtEl>
                                      </p:cBhvr>
                                      <p:to x="100000" y="95000"/>
                                    </p:animScale>
                                    <p:animScale>
                                      <p:cBhvr>
                                        <p:cTn id="26" dur="104" decel="50000">
                                          <p:stCondLst>
                                            <p:cond delay="1146"/>
                                          </p:stCondLst>
                                        </p:cTn>
                                        <p:tgtEl>
                                          <p:spTgt spid="1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barn(inVertical)">
                                      <p:cBhvr>
                                        <p:cTn id="31" dur="500"/>
                                        <p:tgtEl>
                                          <p:spTgt spid="205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1"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362">
                                          <p:stCondLst>
                                            <p:cond delay="0"/>
                                          </p:stCondLst>
                                        </p:cTn>
                                        <p:tgtEl>
                                          <p:spTgt spid="14"/>
                                        </p:tgtEl>
                                      </p:cBhvr>
                                    </p:animEffect>
                                    <p:anim calcmode="lin" valueType="num">
                                      <p:cBhvr>
                                        <p:cTn id="42" dur="113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3" dur="41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4" dur="415" tmFilter="0, 0; 0.125,0.2665; 0.25,0.4; 0.375,0.465; 0.5,0.5;  0.625,0.535; 0.75,0.6; 0.875,0.7335; 1,1">
                                          <p:stCondLst>
                                            <p:cond delay="415"/>
                                          </p:stCondLst>
                                        </p:cTn>
                                        <p:tgtEl>
                                          <p:spTgt spid="14"/>
                                        </p:tgtEl>
                                        <p:attrNameLst>
                                          <p:attrName>ppt_y</p:attrName>
                                        </p:attrNameLst>
                                      </p:cBhvr>
                                      <p:tavLst>
                                        <p:tav tm="0" fmla="#ppt_y-sin(pi*$)/9">
                                          <p:val>
                                            <p:fltVal val="0"/>
                                          </p:val>
                                        </p:tav>
                                        <p:tav tm="100000">
                                          <p:val>
                                            <p:fltVal val="1"/>
                                          </p:val>
                                        </p:tav>
                                      </p:tavLst>
                                    </p:anim>
                                    <p:anim calcmode="lin" valueType="num">
                                      <p:cBhvr>
                                        <p:cTn id="45" dur="208" tmFilter="0, 0; 0.125,0.2665; 0.25,0.4; 0.375,0.465; 0.5,0.5;  0.625,0.535; 0.75,0.6; 0.875,0.7335; 1,1">
                                          <p:stCondLst>
                                            <p:cond delay="827"/>
                                          </p:stCondLst>
                                        </p:cTn>
                                        <p:tgtEl>
                                          <p:spTgt spid="14"/>
                                        </p:tgtEl>
                                        <p:attrNameLst>
                                          <p:attrName>ppt_y</p:attrName>
                                        </p:attrNameLst>
                                      </p:cBhvr>
                                      <p:tavLst>
                                        <p:tav tm="0" fmla="#ppt_y-sin(pi*$)/27">
                                          <p:val>
                                            <p:fltVal val="0"/>
                                          </p:val>
                                        </p:tav>
                                        <p:tav tm="100000">
                                          <p:val>
                                            <p:fltVal val="1"/>
                                          </p:val>
                                        </p:tav>
                                      </p:tavLst>
                                    </p:anim>
                                    <p:anim calcmode="lin" valueType="num">
                                      <p:cBhvr>
                                        <p:cTn id="46" dur="103" tmFilter="0, 0; 0.125,0.2665; 0.25,0.4; 0.375,0.465; 0.5,0.5;  0.625,0.535; 0.75,0.6; 0.875,0.7335; 1,1">
                                          <p:stCondLst>
                                            <p:cond delay="1035"/>
                                          </p:stCondLst>
                                        </p:cTn>
                                        <p:tgtEl>
                                          <p:spTgt spid="14"/>
                                        </p:tgtEl>
                                        <p:attrNameLst>
                                          <p:attrName>ppt_y</p:attrName>
                                        </p:attrNameLst>
                                      </p:cBhvr>
                                      <p:tavLst>
                                        <p:tav tm="0" fmla="#ppt_y-sin(pi*$)/81">
                                          <p:val>
                                            <p:fltVal val="0"/>
                                          </p:val>
                                        </p:tav>
                                        <p:tav tm="100000">
                                          <p:val>
                                            <p:fltVal val="1"/>
                                          </p:val>
                                        </p:tav>
                                      </p:tavLst>
                                    </p:anim>
                                    <p:animScale>
                                      <p:cBhvr>
                                        <p:cTn id="47" dur="16">
                                          <p:stCondLst>
                                            <p:cond delay="406"/>
                                          </p:stCondLst>
                                        </p:cTn>
                                        <p:tgtEl>
                                          <p:spTgt spid="14"/>
                                        </p:tgtEl>
                                      </p:cBhvr>
                                      <p:to x="100000" y="60000"/>
                                    </p:animScale>
                                    <p:animScale>
                                      <p:cBhvr>
                                        <p:cTn id="48" dur="104" decel="50000">
                                          <p:stCondLst>
                                            <p:cond delay="422"/>
                                          </p:stCondLst>
                                        </p:cTn>
                                        <p:tgtEl>
                                          <p:spTgt spid="14"/>
                                        </p:tgtEl>
                                      </p:cBhvr>
                                      <p:to x="100000" y="100000"/>
                                    </p:animScale>
                                    <p:animScale>
                                      <p:cBhvr>
                                        <p:cTn id="49" dur="16">
                                          <p:stCondLst>
                                            <p:cond delay="820"/>
                                          </p:stCondLst>
                                        </p:cTn>
                                        <p:tgtEl>
                                          <p:spTgt spid="14"/>
                                        </p:tgtEl>
                                      </p:cBhvr>
                                      <p:to x="100000" y="80000"/>
                                    </p:animScale>
                                    <p:animScale>
                                      <p:cBhvr>
                                        <p:cTn id="50" dur="104" decel="50000">
                                          <p:stCondLst>
                                            <p:cond delay="836"/>
                                          </p:stCondLst>
                                        </p:cTn>
                                        <p:tgtEl>
                                          <p:spTgt spid="14"/>
                                        </p:tgtEl>
                                      </p:cBhvr>
                                      <p:to x="100000" y="100000"/>
                                    </p:animScale>
                                    <p:animScale>
                                      <p:cBhvr>
                                        <p:cTn id="51" dur="16">
                                          <p:stCondLst>
                                            <p:cond delay="1026"/>
                                          </p:stCondLst>
                                        </p:cTn>
                                        <p:tgtEl>
                                          <p:spTgt spid="14"/>
                                        </p:tgtEl>
                                      </p:cBhvr>
                                      <p:to x="100000" y="90000"/>
                                    </p:animScale>
                                    <p:animScale>
                                      <p:cBhvr>
                                        <p:cTn id="52" dur="104" decel="50000">
                                          <p:stCondLst>
                                            <p:cond delay="1043"/>
                                          </p:stCondLst>
                                        </p:cTn>
                                        <p:tgtEl>
                                          <p:spTgt spid="14"/>
                                        </p:tgtEl>
                                      </p:cBhvr>
                                      <p:to x="100000" y="100000"/>
                                    </p:animScale>
                                    <p:animScale>
                                      <p:cBhvr>
                                        <p:cTn id="53" dur="16">
                                          <p:stCondLst>
                                            <p:cond delay="1130"/>
                                          </p:stCondLst>
                                        </p:cTn>
                                        <p:tgtEl>
                                          <p:spTgt spid="14"/>
                                        </p:tgtEl>
                                      </p:cBhvr>
                                      <p:to x="100000" y="95000"/>
                                    </p:animScale>
                                    <p:animScale>
                                      <p:cBhvr>
                                        <p:cTn id="54" dur="104" decel="50000">
                                          <p:stCondLst>
                                            <p:cond delay="1146"/>
                                          </p:stCondLst>
                                        </p:cTn>
                                        <p:tgtEl>
                                          <p:spTgt spid="14"/>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1"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362">
                                          <p:stCondLst>
                                            <p:cond delay="0"/>
                                          </p:stCondLst>
                                        </p:cTn>
                                        <p:tgtEl>
                                          <p:spTgt spid="17"/>
                                        </p:tgtEl>
                                      </p:cBhvr>
                                    </p:animEffect>
                                    <p:anim calcmode="lin" valueType="num">
                                      <p:cBhvr>
                                        <p:cTn id="65"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6"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7"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68" dur="208" tmFilter="0, 0; 0.125,0.2665; 0.25,0.4; 0.375,0.465; 0.5,0.5;  0.625,0.535; 0.75,0.6; 0.875,0.7335; 1,1">
                                          <p:stCondLst>
                                            <p:cond delay="827"/>
                                          </p:stCondLst>
                                        </p:cTn>
                                        <p:tgtEl>
                                          <p:spTgt spid="17"/>
                                        </p:tgtEl>
                                        <p:attrNameLst>
                                          <p:attrName>ppt_y</p:attrName>
                                        </p:attrNameLst>
                                      </p:cBhvr>
                                      <p:tavLst>
                                        <p:tav tm="0" fmla="#ppt_y-sin(pi*$)/27">
                                          <p:val>
                                            <p:fltVal val="0"/>
                                          </p:val>
                                        </p:tav>
                                        <p:tav tm="100000">
                                          <p:val>
                                            <p:fltVal val="1"/>
                                          </p:val>
                                        </p:tav>
                                      </p:tavLst>
                                    </p:anim>
                                    <p:anim calcmode="lin" valueType="num">
                                      <p:cBhvr>
                                        <p:cTn id="69"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70" dur="16">
                                          <p:stCondLst>
                                            <p:cond delay="406"/>
                                          </p:stCondLst>
                                        </p:cTn>
                                        <p:tgtEl>
                                          <p:spTgt spid="17"/>
                                        </p:tgtEl>
                                      </p:cBhvr>
                                      <p:to x="100000" y="60000"/>
                                    </p:animScale>
                                    <p:animScale>
                                      <p:cBhvr>
                                        <p:cTn id="71" dur="104" decel="50000">
                                          <p:stCondLst>
                                            <p:cond delay="422"/>
                                          </p:stCondLst>
                                        </p:cTn>
                                        <p:tgtEl>
                                          <p:spTgt spid="17"/>
                                        </p:tgtEl>
                                      </p:cBhvr>
                                      <p:to x="100000" y="100000"/>
                                    </p:animScale>
                                    <p:animScale>
                                      <p:cBhvr>
                                        <p:cTn id="72" dur="16">
                                          <p:stCondLst>
                                            <p:cond delay="820"/>
                                          </p:stCondLst>
                                        </p:cTn>
                                        <p:tgtEl>
                                          <p:spTgt spid="17"/>
                                        </p:tgtEl>
                                      </p:cBhvr>
                                      <p:to x="100000" y="80000"/>
                                    </p:animScale>
                                    <p:animScale>
                                      <p:cBhvr>
                                        <p:cTn id="73" dur="104" decel="50000">
                                          <p:stCondLst>
                                            <p:cond delay="836"/>
                                          </p:stCondLst>
                                        </p:cTn>
                                        <p:tgtEl>
                                          <p:spTgt spid="17"/>
                                        </p:tgtEl>
                                      </p:cBhvr>
                                      <p:to x="100000" y="100000"/>
                                    </p:animScale>
                                    <p:animScale>
                                      <p:cBhvr>
                                        <p:cTn id="74" dur="16">
                                          <p:stCondLst>
                                            <p:cond delay="1026"/>
                                          </p:stCondLst>
                                        </p:cTn>
                                        <p:tgtEl>
                                          <p:spTgt spid="17"/>
                                        </p:tgtEl>
                                      </p:cBhvr>
                                      <p:to x="100000" y="90000"/>
                                    </p:animScale>
                                    <p:animScale>
                                      <p:cBhvr>
                                        <p:cTn id="75" dur="104" decel="50000">
                                          <p:stCondLst>
                                            <p:cond delay="1043"/>
                                          </p:stCondLst>
                                        </p:cTn>
                                        <p:tgtEl>
                                          <p:spTgt spid="17"/>
                                        </p:tgtEl>
                                      </p:cBhvr>
                                      <p:to x="100000" y="100000"/>
                                    </p:animScale>
                                    <p:animScale>
                                      <p:cBhvr>
                                        <p:cTn id="76" dur="16">
                                          <p:stCondLst>
                                            <p:cond delay="1130"/>
                                          </p:stCondLst>
                                        </p:cTn>
                                        <p:tgtEl>
                                          <p:spTgt spid="17"/>
                                        </p:tgtEl>
                                      </p:cBhvr>
                                      <p:to x="100000" y="95000"/>
                                    </p:animScale>
                                    <p:animScale>
                                      <p:cBhvr>
                                        <p:cTn id="77" dur="104" decel="50000">
                                          <p:stCondLst>
                                            <p:cond delay="1146"/>
                                          </p:stCondLst>
                                        </p:cTn>
                                        <p:tgtEl>
                                          <p:spTgt spid="17"/>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barn(inVertical)">
                                      <p:cBhvr>
                                        <p:cTn id="8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2" grpId="1" animBg="1"/>
      <p:bldP spid="14" grpId="0" animBg="1"/>
      <p:bldP spid="14" grpId="1" animBg="1"/>
      <p:bldP spid="15" grpId="0"/>
      <p:bldP spid="17" grpId="0" animBg="1"/>
      <p:bldP spid="17" grpId="1"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971800" y="1123950"/>
            <a:ext cx="2852225" cy="2819400"/>
          </a:xfrm>
          <a:prstGeom prst="ellipse">
            <a:avLst/>
          </a:prstGeom>
          <a:ln>
            <a:noFill/>
          </a:ln>
          <a:effectLst>
            <a:softEdge rad="112500"/>
          </a:effectLst>
        </p:spPr>
      </p:pic>
      <p:sp>
        <p:nvSpPr>
          <p:cNvPr id="5" name="Rectangle 4"/>
          <p:cNvSpPr/>
          <p:nvPr/>
        </p:nvSpPr>
        <p:spPr>
          <a:xfrm>
            <a:off x="3543674" y="57150"/>
            <a:ext cx="2499403" cy="430887"/>
          </a:xfrm>
          <a:prstGeom prst="rect">
            <a:avLst/>
          </a:prstGeom>
        </p:spPr>
        <p:txBody>
          <a:bodyPr wrap="none">
            <a:spAutoFit/>
          </a:bodyPr>
          <a:lstStyle/>
          <a:p>
            <a:pPr algn="ctr"/>
            <a:r>
              <a:rPr lang="en-US" sz="2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QUẠT</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CHO </a:t>
            </a:r>
            <a:r>
              <a:rPr lang="en-US" sz="2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BÀ</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NGỦ</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381000" y="761652"/>
            <a:ext cx="3162674" cy="3416320"/>
          </a:xfrm>
          <a:prstGeom prst="rect">
            <a:avLst/>
          </a:prstGeom>
          <a:noFill/>
        </p:spPr>
        <p:txBody>
          <a:bodyPr wrap="square" rtlCol="0">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Ơi chích chòe ơi</a:t>
            </a:r>
          </a:p>
          <a:p>
            <a:r>
              <a:rPr lang="vi-VN" sz="2400" dirty="0">
                <a:latin typeface="Arial-Rounded" panose="020B0500000000000000" pitchFamily="34" charset="0"/>
                <a:ea typeface="Arial-Rounded" panose="020B0500000000000000" pitchFamily="34" charset="0"/>
                <a:cs typeface="Arial-Rounded" panose="020B0500000000000000" pitchFamily="34" charset="0"/>
              </a:rPr>
              <a:t>Chim đừng hót nữa!</a:t>
            </a:r>
          </a:p>
          <a:p>
            <a:r>
              <a:rPr lang="vi-VN" sz="2400" dirty="0">
                <a:latin typeface="Arial-Rounded" panose="020B0500000000000000" pitchFamily="34" charset="0"/>
                <a:ea typeface="Arial-Rounded" panose="020B0500000000000000" pitchFamily="34" charset="0"/>
                <a:cs typeface="Arial-Rounded" panose="020B0500000000000000" pitchFamily="34" charset="0"/>
              </a:rPr>
              <a:t>Bà em ốm rồi</a:t>
            </a:r>
          </a:p>
          <a:p>
            <a:r>
              <a:rPr lang="vi-VN" sz="2400" dirty="0">
                <a:latin typeface="Arial-Rounded" panose="020B0500000000000000" pitchFamily="34" charset="0"/>
                <a:ea typeface="Arial-Rounded" panose="020B0500000000000000" pitchFamily="34" charset="0"/>
                <a:cs typeface="Arial-Rounded" panose="020B0500000000000000" pitchFamily="34" charset="0"/>
              </a:rPr>
              <a:t>Lặng cho bà ngủ.</a:t>
            </a:r>
          </a:p>
          <a:p>
            <a:r>
              <a:rPr lang="vi-VN" sz="2400"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dirty="0">
                <a:latin typeface="Arial-Rounded" panose="020B0500000000000000" pitchFamily="34" charset="0"/>
                <a:ea typeface="Arial-Rounded" panose="020B0500000000000000" pitchFamily="34" charset="0"/>
                <a:cs typeface="Arial-Rounded" panose="020B0500000000000000" pitchFamily="34" charset="0"/>
              </a:rPr>
              <a:t>Bàn tay bé nhỏ</a:t>
            </a:r>
          </a:p>
          <a:p>
            <a:r>
              <a:rPr lang="vi-VN" sz="2400" dirty="0">
                <a:latin typeface="Arial-Rounded" panose="020B0500000000000000" pitchFamily="34" charset="0"/>
                <a:ea typeface="Arial-Rounded" panose="020B0500000000000000" pitchFamily="34" charset="0"/>
                <a:cs typeface="Arial-Rounded" panose="020B0500000000000000" pitchFamily="34" charset="0"/>
              </a:rPr>
              <a:t>Vẫy quạt thật đều</a:t>
            </a:r>
          </a:p>
          <a:p>
            <a:r>
              <a:rPr lang="vi-VN" sz="2400" dirty="0">
                <a:latin typeface="Arial-Rounded" panose="020B0500000000000000" pitchFamily="34" charset="0"/>
                <a:ea typeface="Arial-Rounded" panose="020B0500000000000000" pitchFamily="34" charset="0"/>
                <a:cs typeface="Arial-Rounded" panose="020B0500000000000000" pitchFamily="34" charset="0"/>
              </a:rPr>
              <a:t>Ngấn nắng thiu thiu</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Đậu trên tường trắng.</a:t>
            </a:r>
          </a:p>
        </p:txBody>
      </p:sp>
      <p:sp>
        <p:nvSpPr>
          <p:cNvPr id="9" name="TextBox 8"/>
          <p:cNvSpPr txBox="1"/>
          <p:nvPr/>
        </p:nvSpPr>
        <p:spPr>
          <a:xfrm>
            <a:off x="5671625" y="720810"/>
            <a:ext cx="3472375" cy="4154984"/>
          </a:xfrm>
          <a:prstGeom prst="rect">
            <a:avLst/>
          </a:prstGeom>
          <a:noFill/>
        </p:spPr>
        <p:txBody>
          <a:bodyPr wrap="square" rtlCol="0">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Căn nhà đã vắng</a:t>
            </a:r>
          </a:p>
          <a:p>
            <a:r>
              <a:rPr lang="vi-VN" sz="2400" dirty="0">
                <a:latin typeface="Arial-Rounded" panose="020B0500000000000000" pitchFamily="34" charset="0"/>
                <a:ea typeface="Arial-Rounded" panose="020B0500000000000000" pitchFamily="34" charset="0"/>
                <a:cs typeface="Arial-Rounded" panose="020B0500000000000000" pitchFamily="34" charset="0"/>
              </a:rPr>
              <a:t>Cốc chén nằm im</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Đôi mắt lim dim</a:t>
            </a:r>
          </a:p>
          <a:p>
            <a:r>
              <a:rPr lang="vi-VN" sz="2400" dirty="0">
                <a:latin typeface="Arial-Rounded" panose="020B0500000000000000" pitchFamily="34" charset="0"/>
                <a:ea typeface="Arial-Rounded" panose="020B0500000000000000" pitchFamily="34" charset="0"/>
                <a:cs typeface="Arial-Rounded" panose="020B0500000000000000" pitchFamily="34" charset="0"/>
              </a:rPr>
              <a:t>Ngủ ngon bà nhé!</a:t>
            </a:r>
          </a:p>
          <a:p>
            <a:r>
              <a:rPr lang="vi-VN" sz="2400"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dirty="0">
                <a:latin typeface="Arial-Rounded" panose="020B0500000000000000" pitchFamily="34" charset="0"/>
                <a:ea typeface="Arial-Rounded" panose="020B0500000000000000" pitchFamily="34" charset="0"/>
                <a:cs typeface="Arial-Rounded" panose="020B0500000000000000" pitchFamily="34" charset="0"/>
              </a:rPr>
              <a:t>Hoa cam hoa khế</a:t>
            </a:r>
          </a:p>
          <a:p>
            <a:r>
              <a:rPr lang="vi-VN" sz="2400" dirty="0">
                <a:latin typeface="Arial-Rounded" panose="020B0500000000000000" pitchFamily="34" charset="0"/>
                <a:ea typeface="Arial-Rounded" panose="020B0500000000000000" pitchFamily="34" charset="0"/>
                <a:cs typeface="Arial-Rounded" panose="020B0500000000000000" pitchFamily="34" charset="0"/>
              </a:rPr>
              <a:t>Chín lặng trong vườn</a:t>
            </a:r>
          </a:p>
          <a:p>
            <a:r>
              <a:rPr lang="vi-VN" sz="2400" dirty="0">
                <a:latin typeface="Arial-Rounded" panose="020B0500000000000000" pitchFamily="34" charset="0"/>
                <a:ea typeface="Arial-Rounded" panose="020B0500000000000000" pitchFamily="34" charset="0"/>
                <a:cs typeface="Arial-Rounded" panose="020B0500000000000000" pitchFamily="34" charset="0"/>
              </a:rPr>
              <a:t>Bà mơ tay cháu</a:t>
            </a:r>
          </a:p>
          <a:p>
            <a:r>
              <a:rPr lang="vi-VN" sz="2400" dirty="0">
                <a:latin typeface="Arial-Rounded" panose="020B0500000000000000" pitchFamily="34" charset="0"/>
                <a:ea typeface="Arial-Rounded" panose="020B0500000000000000" pitchFamily="34" charset="0"/>
                <a:cs typeface="Arial-Rounded" panose="020B0500000000000000" pitchFamily="34" charset="0"/>
              </a:rPr>
              <a:t>Quạt đầy hương thơm. </a:t>
            </a:r>
          </a:p>
          <a:p>
            <a:r>
              <a:rPr lang="en-GB" sz="2400">
                <a:latin typeface="Arial-Rounded" panose="020B0500000000000000" pitchFamily="34" charset="0"/>
                <a:ea typeface="Arial-Rounded" panose="020B0500000000000000" pitchFamily="34" charset="0"/>
                <a:cs typeface="Arial-Rounded" panose="020B0500000000000000" pitchFamily="34" charset="0"/>
              </a:rPr>
              <a:t>           </a:t>
            </a:r>
          </a:p>
          <a:p>
            <a:r>
              <a:rPr lang="en-GB" sz="240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THẠCH QUỲ</a:t>
            </a:r>
          </a:p>
        </p:txBody>
      </p:sp>
      <p:grpSp>
        <p:nvGrpSpPr>
          <p:cNvPr id="15" name="Group 14"/>
          <p:cNvGrpSpPr/>
          <p:nvPr/>
        </p:nvGrpSpPr>
        <p:grpSpPr>
          <a:xfrm>
            <a:off x="152400" y="-134524"/>
            <a:ext cx="2590800" cy="725074"/>
            <a:chOff x="6852241" y="-35784"/>
            <a:chExt cx="2215560" cy="691559"/>
          </a:xfrm>
        </p:grpSpPr>
        <p:sp>
          <p:nvSpPr>
            <p:cNvPr id="16" name="Rounded Rectangle 15"/>
            <p:cNvSpPr/>
            <p:nvPr/>
          </p:nvSpPr>
          <p:spPr>
            <a:xfrm>
              <a:off x="7387211" y="149400"/>
              <a:ext cx="168059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852241" y="-35784"/>
              <a:ext cx="691559" cy="691559"/>
            </a:xfrm>
            <a:prstGeom prst="rect">
              <a:avLst/>
            </a:prstGeom>
          </p:spPr>
        </p:pic>
      </p:grpSp>
      <p:cxnSp>
        <p:nvCxnSpPr>
          <p:cNvPr id="3" name="Straight Connector 2"/>
          <p:cNvCxnSpPr>
            <a:cxnSpLocks/>
          </p:cNvCxnSpPr>
          <p:nvPr/>
        </p:nvCxnSpPr>
        <p:spPr>
          <a:xfrm>
            <a:off x="1752600" y="4084864"/>
            <a:ext cx="152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7086600" y="4084864"/>
            <a:ext cx="167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48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9">
            <a:extLst>
              <a:ext uri="{FF2B5EF4-FFF2-40B4-BE49-F238E27FC236}">
                <a16:creationId xmlns:a16="http://schemas.microsoft.com/office/drawing/2014/main" id="{B743884C-6A1A-489D-838F-4F1CAFF9FEC7}"/>
              </a:ext>
            </a:extLst>
          </p:cNvPr>
          <p:cNvGrpSpPr/>
          <p:nvPr/>
        </p:nvGrpSpPr>
        <p:grpSpPr>
          <a:xfrm>
            <a:off x="373012" y="503826"/>
            <a:ext cx="2961062" cy="3227411"/>
            <a:chOff x="1442192" y="1795126"/>
            <a:chExt cx="3997186" cy="4404360"/>
          </a:xfrm>
        </p:grpSpPr>
        <p:pic>
          <p:nvPicPr>
            <p:cNvPr id="5" name="图片 8">
              <a:extLst>
                <a:ext uri="{FF2B5EF4-FFF2-40B4-BE49-F238E27FC236}">
                  <a16:creationId xmlns:a16="http://schemas.microsoft.com/office/drawing/2014/main" id="{CBD5D85E-DE68-41CC-9D84-BF0BE1D24D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2192" y="1795126"/>
              <a:ext cx="3997186" cy="4404360"/>
            </a:xfrm>
            <a:prstGeom prst="rect">
              <a:avLst/>
            </a:prstGeom>
          </p:spPr>
        </p:pic>
        <p:sp>
          <p:nvSpPr>
            <p:cNvPr id="6" name="矩形 54">
              <a:extLst>
                <a:ext uri="{FF2B5EF4-FFF2-40B4-BE49-F238E27FC236}">
                  <a16:creationId xmlns:a16="http://schemas.microsoft.com/office/drawing/2014/main" id="{CC9991EC-7565-4A8B-8AEA-548651031DEC}"/>
                </a:ext>
              </a:extLst>
            </p:cNvPr>
            <p:cNvSpPr>
              <a:spLocks noChangeArrowheads="1"/>
            </p:cNvSpPr>
            <p:nvPr/>
          </p:nvSpPr>
          <p:spPr bwMode="auto">
            <a:xfrm>
              <a:off x="1870855" y="3784654"/>
              <a:ext cx="2556022" cy="14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333"/>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Luyện</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đọc</a:t>
              </a:r>
              <a:endPar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defTabSz="914333"/>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từ</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khó</a:t>
              </a:r>
              <a:endParaRPr lang="zh-CN" alt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7" name="组合 5">
            <a:extLst>
              <a:ext uri="{FF2B5EF4-FFF2-40B4-BE49-F238E27FC236}">
                <a16:creationId xmlns:a16="http://schemas.microsoft.com/office/drawing/2014/main" id="{F8F872F1-FA04-4E42-872A-94EC6622A1BF}"/>
              </a:ext>
            </a:extLst>
          </p:cNvPr>
          <p:cNvGrpSpPr/>
          <p:nvPr/>
        </p:nvGrpSpPr>
        <p:grpSpPr>
          <a:xfrm>
            <a:off x="3417955" y="193674"/>
            <a:ext cx="3135245" cy="1844186"/>
            <a:chOff x="890502" y="1848917"/>
            <a:chExt cx="3347491" cy="2444690"/>
          </a:xfrm>
        </p:grpSpPr>
        <p:pic>
          <p:nvPicPr>
            <p:cNvPr id="8"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02" y="1848917"/>
              <a:ext cx="3347491" cy="2444690"/>
            </a:xfrm>
            <a:prstGeom prst="rect">
              <a:avLst/>
            </a:prstGeom>
          </p:spPr>
        </p:pic>
        <p:sp>
          <p:nvSpPr>
            <p:cNvPr id="9" name="矩形 44">
              <a:extLst>
                <a:ext uri="{FF2B5EF4-FFF2-40B4-BE49-F238E27FC236}">
                  <a16:creationId xmlns:a16="http://schemas.microsoft.com/office/drawing/2014/main" id="{B8803A92-EB91-49D3-874A-F793679A4B86}"/>
                </a:ext>
              </a:extLst>
            </p:cNvPr>
            <p:cNvSpPr>
              <a:spLocks noChangeArrowheads="1"/>
            </p:cNvSpPr>
            <p:nvPr/>
          </p:nvSpPr>
          <p:spPr bwMode="auto">
            <a:xfrm>
              <a:off x="1025745" y="3200924"/>
              <a:ext cx="2647987" cy="86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Tường</a:t>
              </a:r>
              <a:r>
                <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trắng</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0" name="Group 9"/>
          <p:cNvGrpSpPr/>
          <p:nvPr/>
        </p:nvGrpSpPr>
        <p:grpSpPr>
          <a:xfrm>
            <a:off x="3424276" y="2038350"/>
            <a:ext cx="3052724" cy="1839854"/>
            <a:chOff x="3312352" y="1494856"/>
            <a:chExt cx="2519295" cy="1839854"/>
          </a:xfrm>
        </p:grpSpPr>
        <p:pic>
          <p:nvPicPr>
            <p:cNvPr id="11"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12" name="TextBox 11"/>
            <p:cNvSpPr txBox="1"/>
            <p:nvPr/>
          </p:nvSpPr>
          <p:spPr>
            <a:xfrm>
              <a:off x="3465045" y="2551220"/>
              <a:ext cx="2304698" cy="523220"/>
            </a:xfrm>
            <a:prstGeom prst="rect">
              <a:avLst/>
            </a:prstGeom>
            <a:noFill/>
          </p:spPr>
          <p:txBody>
            <a:bodyPr wrap="square" rtlCol="0" anchor="ctr">
              <a:spAutoFit/>
            </a:bodyPr>
            <a:lstStyle/>
            <a:p>
              <a:pPr algn="ctr" defTabSz="914333"/>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thơm</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986599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6662464" y="2547901"/>
            <a:ext cx="2852225" cy="2819400"/>
          </a:xfrm>
          <a:prstGeom prst="ellipse">
            <a:avLst/>
          </a:prstGeom>
          <a:ln>
            <a:noFill/>
          </a:ln>
          <a:effectLst>
            <a:softEdge rad="112500"/>
          </a:effectLst>
        </p:spPr>
      </p:pic>
      <p:sp>
        <p:nvSpPr>
          <p:cNvPr id="5" name="Rectangle 4"/>
          <p:cNvSpPr/>
          <p:nvPr/>
        </p:nvSpPr>
        <p:spPr>
          <a:xfrm>
            <a:off x="3543674" y="57150"/>
            <a:ext cx="2499403" cy="430887"/>
          </a:xfrm>
          <a:prstGeom prst="rect">
            <a:avLst/>
          </a:prstGeom>
        </p:spPr>
        <p:txBody>
          <a:bodyPr wrap="none">
            <a:spAutoFit/>
          </a:bodyPr>
          <a:lstStyle/>
          <a:p>
            <a:pPr algn="ctr"/>
            <a:r>
              <a:rPr lang="en-US" sz="2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QUẠT</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CHO </a:t>
            </a:r>
            <a:r>
              <a:rPr lang="en-US" sz="2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BÀ</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NGỦ</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304800" y="718174"/>
            <a:ext cx="3352800" cy="3416320"/>
          </a:xfrm>
          <a:prstGeom prst="rect">
            <a:avLst/>
          </a:prstGeom>
          <a:noFill/>
        </p:spPr>
        <p:txBody>
          <a:bodyPr wrap="square" rtlCol="0">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Ơi chích chòe ơi</a:t>
            </a:r>
          </a:p>
          <a:p>
            <a:r>
              <a:rPr lang="vi-VN" sz="2400" dirty="0">
                <a:latin typeface="Arial-Rounded" panose="020B0500000000000000" pitchFamily="34" charset="0"/>
                <a:ea typeface="Arial-Rounded" panose="020B0500000000000000" pitchFamily="34" charset="0"/>
                <a:cs typeface="Arial-Rounded" panose="020B0500000000000000" pitchFamily="34" charset="0"/>
              </a:rPr>
              <a:t>Chim đừng hót nữa!</a:t>
            </a:r>
          </a:p>
          <a:p>
            <a:r>
              <a:rPr lang="vi-VN" sz="2400" dirty="0">
                <a:latin typeface="Arial-Rounded" panose="020B0500000000000000" pitchFamily="34" charset="0"/>
                <a:ea typeface="Arial-Rounded" panose="020B0500000000000000" pitchFamily="34" charset="0"/>
                <a:cs typeface="Arial-Rounded" panose="020B0500000000000000" pitchFamily="34" charset="0"/>
              </a:rPr>
              <a:t>Bà em ốm rồi</a:t>
            </a:r>
          </a:p>
          <a:p>
            <a:r>
              <a:rPr lang="vi-VN" sz="2400" dirty="0">
                <a:latin typeface="Arial-Rounded" panose="020B0500000000000000" pitchFamily="34" charset="0"/>
                <a:ea typeface="Arial-Rounded" panose="020B0500000000000000" pitchFamily="34" charset="0"/>
                <a:cs typeface="Arial-Rounded" panose="020B0500000000000000" pitchFamily="34" charset="0"/>
              </a:rPr>
              <a:t>Lặng cho bà ngủ.</a:t>
            </a:r>
          </a:p>
          <a:p>
            <a:r>
              <a:rPr lang="vi-VN" sz="2400"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dirty="0">
                <a:latin typeface="Arial-Rounded" panose="020B0500000000000000" pitchFamily="34" charset="0"/>
                <a:ea typeface="Arial-Rounded" panose="020B0500000000000000" pitchFamily="34" charset="0"/>
                <a:cs typeface="Arial-Rounded" panose="020B0500000000000000" pitchFamily="34" charset="0"/>
              </a:rPr>
              <a:t>Bàn tay bé nhỏ</a:t>
            </a:r>
          </a:p>
          <a:p>
            <a:r>
              <a:rPr lang="vi-VN" sz="2400" dirty="0">
                <a:latin typeface="Arial-Rounded" panose="020B0500000000000000" pitchFamily="34" charset="0"/>
                <a:ea typeface="Arial-Rounded" panose="020B0500000000000000" pitchFamily="34" charset="0"/>
                <a:cs typeface="Arial-Rounded" panose="020B0500000000000000" pitchFamily="34" charset="0"/>
              </a:rPr>
              <a:t>Vẫy quạt thật đều</a:t>
            </a:r>
          </a:p>
          <a:p>
            <a:r>
              <a:rPr lang="vi-VN" sz="2400" dirty="0">
                <a:latin typeface="Arial-Rounded" panose="020B0500000000000000" pitchFamily="34" charset="0"/>
                <a:ea typeface="Arial-Rounded" panose="020B0500000000000000" pitchFamily="34" charset="0"/>
                <a:cs typeface="Arial-Rounded" panose="020B0500000000000000" pitchFamily="34" charset="0"/>
              </a:rPr>
              <a:t>Ngấn nắng thiu thiu</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Đậu trên tường trắng.</a:t>
            </a:r>
          </a:p>
        </p:txBody>
      </p:sp>
      <p:sp>
        <p:nvSpPr>
          <p:cNvPr id="9" name="TextBox 8"/>
          <p:cNvSpPr txBox="1"/>
          <p:nvPr/>
        </p:nvSpPr>
        <p:spPr>
          <a:xfrm>
            <a:off x="3812969" y="737507"/>
            <a:ext cx="4228726" cy="3785652"/>
          </a:xfrm>
          <a:prstGeom prst="rect">
            <a:avLst/>
          </a:prstGeom>
          <a:noFill/>
        </p:spPr>
        <p:txBody>
          <a:bodyPr wrap="square" rtlCol="0">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Căn nhà đã vắng</a:t>
            </a:r>
          </a:p>
          <a:p>
            <a:r>
              <a:rPr lang="vi-VN" sz="2400" dirty="0">
                <a:latin typeface="Arial-Rounded" panose="020B0500000000000000" pitchFamily="34" charset="0"/>
                <a:ea typeface="Arial-Rounded" panose="020B0500000000000000" pitchFamily="34" charset="0"/>
                <a:cs typeface="Arial-Rounded" panose="020B0500000000000000" pitchFamily="34" charset="0"/>
              </a:rPr>
              <a:t>Cốc chén nằm im</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Đôi mắt lim dim</a:t>
            </a:r>
          </a:p>
          <a:p>
            <a:r>
              <a:rPr lang="vi-VN" sz="2400" dirty="0">
                <a:latin typeface="Arial-Rounded" panose="020B0500000000000000" pitchFamily="34" charset="0"/>
                <a:ea typeface="Arial-Rounded" panose="020B0500000000000000" pitchFamily="34" charset="0"/>
                <a:cs typeface="Arial-Rounded" panose="020B0500000000000000" pitchFamily="34" charset="0"/>
              </a:rPr>
              <a:t>Ngủ ngon bà nhé!</a:t>
            </a:r>
          </a:p>
          <a:p>
            <a:r>
              <a:rPr lang="vi-VN" sz="2400"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dirty="0">
                <a:latin typeface="Arial-Rounded" panose="020B0500000000000000" pitchFamily="34" charset="0"/>
                <a:ea typeface="Arial-Rounded" panose="020B0500000000000000" pitchFamily="34" charset="0"/>
                <a:cs typeface="Arial-Rounded" panose="020B0500000000000000" pitchFamily="34" charset="0"/>
              </a:rPr>
              <a:t>Hoa cam hoa khế</a:t>
            </a:r>
          </a:p>
          <a:p>
            <a:r>
              <a:rPr lang="vi-VN" sz="2400" dirty="0">
                <a:latin typeface="Arial-Rounded" panose="020B0500000000000000" pitchFamily="34" charset="0"/>
                <a:ea typeface="Arial-Rounded" panose="020B0500000000000000" pitchFamily="34" charset="0"/>
                <a:cs typeface="Arial-Rounded" panose="020B0500000000000000" pitchFamily="34" charset="0"/>
              </a:rPr>
              <a:t>Chín lặng trong vườn</a:t>
            </a:r>
          </a:p>
          <a:p>
            <a:r>
              <a:rPr lang="vi-VN" sz="2400" dirty="0">
                <a:latin typeface="Arial-Rounded" panose="020B0500000000000000" pitchFamily="34" charset="0"/>
                <a:ea typeface="Arial-Rounded" panose="020B0500000000000000" pitchFamily="34" charset="0"/>
                <a:cs typeface="Arial-Rounded" panose="020B0500000000000000" pitchFamily="34" charset="0"/>
              </a:rPr>
              <a:t>Bà mơ tay cháu</a:t>
            </a:r>
          </a:p>
          <a:p>
            <a:r>
              <a:rPr lang="vi-VN" sz="2400" dirty="0">
                <a:latin typeface="Arial-Rounded" panose="020B0500000000000000" pitchFamily="34" charset="0"/>
                <a:ea typeface="Arial-Rounded" panose="020B0500000000000000" pitchFamily="34" charset="0"/>
                <a:cs typeface="Arial-Rounded" panose="020B0500000000000000" pitchFamily="34" charset="0"/>
              </a:rPr>
              <a:t>Quạt đầy hương thơm. </a:t>
            </a:r>
          </a:p>
          <a:p>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THẠCH QUỲ</a:t>
            </a:r>
          </a:p>
        </p:txBody>
      </p:sp>
      <p:grpSp>
        <p:nvGrpSpPr>
          <p:cNvPr id="15" name="Group 14"/>
          <p:cNvGrpSpPr/>
          <p:nvPr/>
        </p:nvGrpSpPr>
        <p:grpSpPr>
          <a:xfrm>
            <a:off x="152399" y="-134524"/>
            <a:ext cx="3010593" cy="691559"/>
            <a:chOff x="6852241" y="-35784"/>
            <a:chExt cx="2743200" cy="691559"/>
          </a:xfrm>
        </p:grpSpPr>
        <p:sp>
          <p:nvSpPr>
            <p:cNvPr id="16" name="Rounded Rectangle 15"/>
            <p:cNvSpPr/>
            <p:nvPr/>
          </p:nvSpPr>
          <p:spPr>
            <a:xfrm>
              <a:off x="7387211" y="149400"/>
              <a:ext cx="220823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GB"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nối</a:t>
              </a:r>
              <a:r>
                <a:rPr lang="en-GB"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GB"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GB"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852241" y="-35784"/>
              <a:ext cx="691559" cy="691559"/>
            </a:xfrm>
            <a:prstGeom prst="rect">
              <a:avLst/>
            </a:prstGeom>
          </p:spPr>
        </p:pic>
      </p:grpSp>
      <p:sp>
        <p:nvSpPr>
          <p:cNvPr id="2" name="Oval 1"/>
          <p:cNvSpPr/>
          <p:nvPr/>
        </p:nvSpPr>
        <p:spPr>
          <a:xfrm>
            <a:off x="-79436" y="737507"/>
            <a:ext cx="457200" cy="4572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1</a:t>
            </a:r>
            <a:endParaRPr lang="en-US" dirty="0">
              <a:solidFill>
                <a:srgbClr val="002060"/>
              </a:solidFill>
            </a:endParaRPr>
          </a:p>
        </p:txBody>
      </p:sp>
      <p:sp>
        <p:nvSpPr>
          <p:cNvPr id="18" name="Oval 17"/>
          <p:cNvSpPr/>
          <p:nvPr/>
        </p:nvSpPr>
        <p:spPr>
          <a:xfrm>
            <a:off x="-44573" y="2537015"/>
            <a:ext cx="457200" cy="4572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2</a:t>
            </a:r>
            <a:endParaRPr lang="en-US" dirty="0">
              <a:solidFill>
                <a:srgbClr val="002060"/>
              </a:solidFill>
            </a:endParaRPr>
          </a:p>
        </p:txBody>
      </p:sp>
      <p:sp>
        <p:nvSpPr>
          <p:cNvPr id="19" name="Oval 18"/>
          <p:cNvSpPr/>
          <p:nvPr/>
        </p:nvSpPr>
        <p:spPr>
          <a:xfrm>
            <a:off x="3425979" y="737507"/>
            <a:ext cx="457200" cy="4572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3</a:t>
            </a:r>
            <a:endParaRPr lang="en-US" dirty="0">
              <a:solidFill>
                <a:srgbClr val="002060"/>
              </a:solidFill>
            </a:endParaRPr>
          </a:p>
        </p:txBody>
      </p:sp>
      <p:sp>
        <p:nvSpPr>
          <p:cNvPr id="20" name="Oval 19"/>
          <p:cNvSpPr/>
          <p:nvPr/>
        </p:nvSpPr>
        <p:spPr>
          <a:xfrm>
            <a:off x="3425979" y="2547901"/>
            <a:ext cx="457200" cy="4572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4</a:t>
            </a:r>
            <a:endParaRPr lang="en-US" dirty="0">
              <a:solidFill>
                <a:srgbClr val="002060"/>
              </a:solidFill>
            </a:endParaRPr>
          </a:p>
        </p:txBody>
      </p:sp>
    </p:spTree>
    <p:extLst>
      <p:ext uri="{BB962C8B-B14F-4D97-AF65-F5344CB8AC3E}">
        <p14:creationId xmlns:p14="http://schemas.microsoft.com/office/powerpoint/2010/main" val="2477894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1250"/>
                                        <p:tgtEl>
                                          <p:spTgt spid="2"/>
                                        </p:tgtEl>
                                      </p:cBhvr>
                                    </p:animEffect>
                                  </p:childTnLst>
                                </p:cTn>
                              </p:par>
                            </p:childTnLst>
                          </p:cTn>
                        </p:par>
                        <p:par>
                          <p:cTn id="15" fill="hold">
                            <p:stCondLst>
                              <p:cond delay="1250"/>
                            </p:stCondLst>
                            <p:childTnLst>
                              <p:par>
                                <p:cTn id="16" presetID="22" presetClass="entr" presetSubtype="4"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1250"/>
                                        <p:tgtEl>
                                          <p:spTgt spid="18"/>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1250"/>
                                        <p:tgtEl>
                                          <p:spTgt spid="19"/>
                                        </p:tgtEl>
                                      </p:cBhvr>
                                    </p:animEffect>
                                  </p:childTnLst>
                                </p:cTn>
                              </p:par>
                            </p:childTnLst>
                          </p:cTn>
                        </p:par>
                        <p:par>
                          <p:cTn id="23" fill="hold">
                            <p:stCondLst>
                              <p:cond delay="3750"/>
                            </p:stCondLst>
                            <p:childTnLst>
                              <p:par>
                                <p:cTn id="24" presetID="22" presetClass="entr" presetSubtype="4"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6">
            <a:extLst>
              <a:ext uri="{FF2B5EF4-FFF2-40B4-BE49-F238E27FC236}">
                <a16:creationId xmlns:a16="http://schemas.microsoft.com/office/drawing/2014/main" id="{BA408A73-8A88-479D-8583-2B73AB841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6" y="1504950"/>
            <a:ext cx="5934985" cy="3962400"/>
          </a:xfrm>
          <a:prstGeom prst="rect">
            <a:avLst/>
          </a:prstGeom>
        </p:spPr>
      </p:pic>
      <p:pic>
        <p:nvPicPr>
          <p:cNvPr id="3" name="图片 6">
            <a:extLst>
              <a:ext uri="{FF2B5EF4-FFF2-40B4-BE49-F238E27FC236}">
                <a16:creationId xmlns:a16="http://schemas.microsoft.com/office/drawing/2014/main" id="{5C09F252-F7DB-494D-A868-3AA96ACEFAB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63915" y="-95250"/>
            <a:ext cx="4046415" cy="2895600"/>
          </a:xfrm>
          <a:prstGeom prst="rect">
            <a:avLst/>
          </a:prstGeom>
        </p:spPr>
      </p:pic>
      <p:sp>
        <p:nvSpPr>
          <p:cNvPr id="4" name="矩形 16">
            <a:extLst>
              <a:ext uri="{FF2B5EF4-FFF2-40B4-BE49-F238E27FC236}">
                <a16:creationId xmlns:a16="http://schemas.microsoft.com/office/drawing/2014/main" id="{6004F4CE-0067-4731-8ED0-651D5735978B}"/>
              </a:ext>
            </a:extLst>
          </p:cNvPr>
          <p:cNvSpPr/>
          <p:nvPr/>
        </p:nvSpPr>
        <p:spPr>
          <a:xfrm rot="21172124">
            <a:off x="5563122" y="1217747"/>
            <a:ext cx="3048000" cy="1054133"/>
          </a:xfrm>
          <a:prstGeom prst="rect">
            <a:avLst/>
          </a:prstGeom>
        </p:spPr>
        <p:txBody>
          <a:bodyPr wrap="square" lIns="68577" tIns="34289" rIns="68577" bIns="34289">
            <a:spAutoFit/>
          </a:bodyPr>
          <a:lstStyle/>
          <a:p>
            <a:pPr algn="ctr" defTabSz="685766"/>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227796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869" y1="23813" x2="37266" y2="24135"/>
                      </a14:backgroundRemoval>
                    </a14:imgEffect>
                  </a14:imgLayer>
                </a14:imgProps>
              </a:ext>
              <a:ext uri="{28A0092B-C50C-407E-A947-70E740481C1C}">
                <a14:useLocalDpi xmlns:a14="http://schemas.microsoft.com/office/drawing/2010/main" val="0"/>
              </a:ext>
            </a:extLst>
          </a:blip>
          <a:stretch>
            <a:fillRect/>
          </a:stretch>
        </p:blipFill>
        <p:spPr>
          <a:xfrm>
            <a:off x="0" y="-323850"/>
            <a:ext cx="4953000" cy="5761444"/>
          </a:xfrm>
          <a:prstGeom prst="rect">
            <a:avLst/>
          </a:prstGeom>
        </p:spPr>
      </p:pic>
      <p:sp>
        <p:nvSpPr>
          <p:cNvPr id="3" name="Rectangle 2"/>
          <p:cNvSpPr/>
          <p:nvPr/>
        </p:nvSpPr>
        <p:spPr>
          <a:xfrm>
            <a:off x="4343400" y="1796486"/>
            <a:ext cx="4343400" cy="923330"/>
          </a:xfrm>
          <a:prstGeom prst="rect">
            <a:avLst/>
          </a:prstGeom>
        </p:spPr>
        <p:txBody>
          <a:bodyPr wrap="square" lIns="91438" tIns="45719" rIns="91438" bIns="45719">
            <a:spAutoFit/>
          </a:bodyPr>
          <a:lstStyle/>
          <a:p>
            <a:pPr algn="ctr" defTabSz="1011941">
              <a:defRPr/>
            </a:pP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30268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20582" y="50660"/>
            <a:ext cx="2499403" cy="430887"/>
          </a:xfrm>
          <a:prstGeom prst="rect">
            <a:avLst/>
          </a:prstGeom>
        </p:spPr>
        <p:txBody>
          <a:bodyPr wrap="none">
            <a:spAutoFit/>
          </a:bodyPr>
          <a:lstStyle/>
          <a:p>
            <a:pPr algn="ctr"/>
            <a:r>
              <a:rPr lang="en-US" sz="2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QUẠT</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CHO </a:t>
            </a:r>
            <a:r>
              <a:rPr lang="en-US" sz="2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BÀ</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NGỦ</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228600" y="616284"/>
            <a:ext cx="3276600" cy="3416320"/>
          </a:xfrm>
          <a:prstGeom prst="rect">
            <a:avLst/>
          </a:prstGeom>
          <a:noFill/>
        </p:spPr>
        <p:txBody>
          <a:bodyPr wrap="square" rtlCol="0">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Ơi chích chòe ơi</a:t>
            </a:r>
          </a:p>
          <a:p>
            <a:r>
              <a:rPr lang="vi-VN" sz="2400" dirty="0">
                <a:latin typeface="Arial-Rounded" panose="020B0500000000000000" pitchFamily="34" charset="0"/>
                <a:ea typeface="Arial-Rounded" panose="020B0500000000000000" pitchFamily="34" charset="0"/>
                <a:cs typeface="Arial-Rounded" panose="020B0500000000000000" pitchFamily="34" charset="0"/>
              </a:rPr>
              <a:t>Chim đừng hót nữa!</a:t>
            </a:r>
          </a:p>
          <a:p>
            <a:r>
              <a:rPr lang="vi-VN" sz="2400" dirty="0">
                <a:latin typeface="Arial-Rounded" panose="020B0500000000000000" pitchFamily="34" charset="0"/>
                <a:ea typeface="Arial-Rounded" panose="020B0500000000000000" pitchFamily="34" charset="0"/>
                <a:cs typeface="Arial-Rounded" panose="020B0500000000000000" pitchFamily="34" charset="0"/>
              </a:rPr>
              <a:t>Bà em ốm rồi</a:t>
            </a:r>
          </a:p>
          <a:p>
            <a:r>
              <a:rPr lang="vi-VN" sz="2400" dirty="0">
                <a:latin typeface="Arial-Rounded" panose="020B0500000000000000" pitchFamily="34" charset="0"/>
                <a:ea typeface="Arial-Rounded" panose="020B0500000000000000" pitchFamily="34" charset="0"/>
                <a:cs typeface="Arial-Rounded" panose="020B0500000000000000" pitchFamily="34" charset="0"/>
              </a:rPr>
              <a:t>Lặng cho bà ngủ.</a:t>
            </a:r>
          </a:p>
          <a:p>
            <a:r>
              <a:rPr lang="vi-VN" sz="2400"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dirty="0">
                <a:latin typeface="Arial-Rounded" panose="020B0500000000000000" pitchFamily="34" charset="0"/>
                <a:ea typeface="Arial-Rounded" panose="020B0500000000000000" pitchFamily="34" charset="0"/>
                <a:cs typeface="Arial-Rounded" panose="020B0500000000000000" pitchFamily="34" charset="0"/>
              </a:rPr>
              <a:t>Bàn tay bé nhỏ</a:t>
            </a:r>
          </a:p>
          <a:p>
            <a:r>
              <a:rPr lang="vi-VN" sz="2400" dirty="0">
                <a:latin typeface="Arial-Rounded" panose="020B0500000000000000" pitchFamily="34" charset="0"/>
                <a:ea typeface="Arial-Rounded" panose="020B0500000000000000" pitchFamily="34" charset="0"/>
                <a:cs typeface="Arial-Rounded" panose="020B0500000000000000" pitchFamily="34" charset="0"/>
              </a:rPr>
              <a:t>Vẫy quạt thật đều</a:t>
            </a:r>
          </a:p>
          <a:p>
            <a:r>
              <a:rPr lang="vi-VN" sz="2400" dirty="0">
                <a:latin typeface="Arial-Rounded" panose="020B0500000000000000" pitchFamily="34" charset="0"/>
                <a:ea typeface="Arial-Rounded" panose="020B0500000000000000" pitchFamily="34" charset="0"/>
                <a:cs typeface="Arial-Rounded" panose="020B0500000000000000" pitchFamily="34" charset="0"/>
              </a:rPr>
              <a:t>Ngấn nắng thiu thiu</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Đậu trên tường trắng.</a:t>
            </a:r>
          </a:p>
        </p:txBody>
      </p:sp>
      <p:sp>
        <p:nvSpPr>
          <p:cNvPr id="9" name="TextBox 8"/>
          <p:cNvSpPr txBox="1"/>
          <p:nvPr/>
        </p:nvSpPr>
        <p:spPr>
          <a:xfrm>
            <a:off x="3810000" y="627770"/>
            <a:ext cx="3505200" cy="3785652"/>
          </a:xfrm>
          <a:prstGeom prst="rect">
            <a:avLst/>
          </a:prstGeom>
          <a:noFill/>
        </p:spPr>
        <p:txBody>
          <a:bodyPr wrap="square" rtlCol="0">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Căn nhà đã vắng</a:t>
            </a:r>
          </a:p>
          <a:p>
            <a:r>
              <a:rPr lang="vi-VN" sz="2400" dirty="0">
                <a:latin typeface="Arial-Rounded" panose="020B0500000000000000" pitchFamily="34" charset="0"/>
                <a:ea typeface="Arial-Rounded" panose="020B0500000000000000" pitchFamily="34" charset="0"/>
                <a:cs typeface="Arial-Rounded" panose="020B0500000000000000" pitchFamily="34" charset="0"/>
              </a:rPr>
              <a:t>Cốc chén nằm im</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Đôi mắt lim dim</a:t>
            </a:r>
          </a:p>
          <a:p>
            <a:r>
              <a:rPr lang="vi-VN" sz="2400" dirty="0">
                <a:latin typeface="Arial-Rounded" panose="020B0500000000000000" pitchFamily="34" charset="0"/>
                <a:ea typeface="Arial-Rounded" panose="020B0500000000000000" pitchFamily="34" charset="0"/>
                <a:cs typeface="Arial-Rounded" panose="020B0500000000000000" pitchFamily="34" charset="0"/>
              </a:rPr>
              <a:t>Ngủ ngon bà nhé!</a:t>
            </a:r>
          </a:p>
          <a:p>
            <a:r>
              <a:rPr lang="vi-VN" sz="2400"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dirty="0">
                <a:latin typeface="Arial-Rounded" panose="020B0500000000000000" pitchFamily="34" charset="0"/>
                <a:ea typeface="Arial-Rounded" panose="020B0500000000000000" pitchFamily="34" charset="0"/>
                <a:cs typeface="Arial-Rounded" panose="020B0500000000000000" pitchFamily="34" charset="0"/>
              </a:rPr>
              <a:t>Hoa cam hoa khế</a:t>
            </a:r>
          </a:p>
          <a:p>
            <a:r>
              <a:rPr lang="vi-VN" sz="2400" dirty="0">
                <a:latin typeface="Arial-Rounded" panose="020B0500000000000000" pitchFamily="34" charset="0"/>
                <a:ea typeface="Arial-Rounded" panose="020B0500000000000000" pitchFamily="34" charset="0"/>
                <a:cs typeface="Arial-Rounded" panose="020B0500000000000000" pitchFamily="34" charset="0"/>
              </a:rPr>
              <a:t>Chín lặng trong vườn</a:t>
            </a:r>
          </a:p>
          <a:p>
            <a:r>
              <a:rPr lang="vi-VN" sz="2400" dirty="0">
                <a:latin typeface="Arial-Rounded" panose="020B0500000000000000" pitchFamily="34" charset="0"/>
                <a:ea typeface="Arial-Rounded" panose="020B0500000000000000" pitchFamily="34" charset="0"/>
                <a:cs typeface="Arial-Rounded" panose="020B0500000000000000" pitchFamily="34" charset="0"/>
              </a:rPr>
              <a:t>Bà mơ tay cháu</a:t>
            </a:r>
          </a:p>
          <a:p>
            <a:r>
              <a:rPr lang="vi-VN" sz="2400" dirty="0">
                <a:latin typeface="Arial-Rounded" panose="020B0500000000000000" pitchFamily="34" charset="0"/>
                <a:ea typeface="Arial-Rounded" panose="020B0500000000000000" pitchFamily="34" charset="0"/>
                <a:cs typeface="Arial-Rounded" panose="020B0500000000000000" pitchFamily="34" charset="0"/>
              </a:rPr>
              <a:t>Quạt đầy hương thơm. </a:t>
            </a:r>
          </a:p>
          <a:p>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THẠCH QUỲ</a:t>
            </a:r>
          </a:p>
        </p:txBody>
      </p:sp>
      <p:grpSp>
        <p:nvGrpSpPr>
          <p:cNvPr id="15" name="Group 14"/>
          <p:cNvGrpSpPr/>
          <p:nvPr/>
        </p:nvGrpSpPr>
        <p:grpSpPr>
          <a:xfrm>
            <a:off x="152400" y="-134524"/>
            <a:ext cx="2215560" cy="691559"/>
            <a:chOff x="6852241" y="-35784"/>
            <a:chExt cx="2215560" cy="691559"/>
          </a:xfrm>
        </p:grpSpPr>
        <p:sp>
          <p:nvSpPr>
            <p:cNvPr id="16" name="Rounded Rectangle 15"/>
            <p:cNvSpPr/>
            <p:nvPr/>
          </p:nvSpPr>
          <p:spPr>
            <a:xfrm>
              <a:off x="7387211" y="149400"/>
              <a:ext cx="168059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GB"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GB"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p:cNvPicPr>
              <a:picLocks noChangeAspect="1"/>
            </p:cNvPicPr>
            <p:nvPr/>
          </p:nvPicPr>
          <p:blipFill>
            <a:blip r:embed="rId3" cstate="print">
              <a:extLst>
                <a:ext uri="{BEBA8EAE-BF5A-486C-A8C5-ECC9F3942E4B}">
                  <a14:imgProps xmlns:a14="http://schemas.microsoft.com/office/drawing/2010/main">
                    <a14:imgLayer r:embed="rId4">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852241" y="-35784"/>
              <a:ext cx="691559" cy="691559"/>
            </a:xfrm>
            <a:prstGeom prst="rect">
              <a:avLst/>
            </a:prstGeom>
          </p:spPr>
        </p:pic>
      </p:grpSp>
      <p:pic>
        <p:nvPicPr>
          <p:cNvPr id="14" name="Picture 13"/>
          <p:cNvPicPr>
            <a:picLocks noChangeAspect="1"/>
          </p:cNvPicPr>
          <p:nvPr/>
        </p:nvPicPr>
        <p:blipFill>
          <a:blip r:embed="rId5"/>
          <a:stretch>
            <a:fillRect/>
          </a:stretch>
        </p:blipFill>
        <p:spPr>
          <a:xfrm>
            <a:off x="6858000" y="2622904"/>
            <a:ext cx="2852225" cy="2819400"/>
          </a:xfrm>
          <a:prstGeom prst="ellipse">
            <a:avLst/>
          </a:prstGeom>
          <a:ln>
            <a:noFill/>
          </a:ln>
          <a:effectLst>
            <a:softEdge rad="112500"/>
          </a:effectLst>
        </p:spPr>
      </p:pic>
    </p:spTree>
    <p:extLst>
      <p:ext uri="{BB962C8B-B14F-4D97-AF65-F5344CB8AC3E}">
        <p14:creationId xmlns:p14="http://schemas.microsoft.com/office/powerpoint/2010/main" val="901111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457200" y="269019"/>
            <a:ext cx="4038600" cy="2302732"/>
            <a:chOff x="3246438" y="1068388"/>
            <a:chExt cx="5711825" cy="4678363"/>
          </a:xfrm>
          <a:solidFill>
            <a:schemeClr val="tx1">
              <a:lumMod val="65000"/>
              <a:lumOff val="35000"/>
            </a:schemeClr>
          </a:solidFill>
        </p:grpSpPr>
        <p:sp>
          <p:nvSpPr>
            <p:cNvPr id="27"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28"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29"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0"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1"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2"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3"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grpSp>
          <p:nvGrpSpPr>
            <p:cNvPr id="34" name="组合 33"/>
            <p:cNvGrpSpPr/>
            <p:nvPr/>
          </p:nvGrpSpPr>
          <p:grpSpPr>
            <a:xfrm>
              <a:off x="3517901" y="1225551"/>
              <a:ext cx="5260975" cy="4090987"/>
              <a:chOff x="3517901" y="1225551"/>
              <a:chExt cx="5260975" cy="4090987"/>
            </a:xfrm>
            <a:grpFill/>
          </p:grpSpPr>
          <p:sp>
            <p:nvSpPr>
              <p:cNvPr id="35"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6"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7"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8"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0"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1"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2"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3"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4"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5"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6"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7"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8"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9"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0"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1"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2"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3"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4"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5"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6"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7"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8"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9"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0"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1"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2"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3"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4"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5"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6"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7"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8"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9"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0"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1"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2"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3"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4"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5"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6"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7"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8"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9"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0"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1"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2"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3"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4"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5"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6"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7"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8"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9"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0"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1"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2"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3"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4"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5"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6"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7"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8"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9"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0"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1"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2"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3"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4"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5"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6"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7"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8"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9"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0"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1"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2"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3"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4"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5"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6"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grpSp>
      </p:grpSp>
      <p:pic>
        <p:nvPicPr>
          <p:cNvPr id="414" name="图片 4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2088" y="399822"/>
            <a:ext cx="3815527" cy="4758694"/>
          </a:xfrm>
          <a:prstGeom prst="rect">
            <a:avLst/>
          </a:prstGeom>
        </p:spPr>
      </p:pic>
      <p:sp>
        <p:nvSpPr>
          <p:cNvPr id="415" name="TextBox 414">
            <a:extLst>
              <a:ext uri="{FF2B5EF4-FFF2-40B4-BE49-F238E27FC236}">
                <a16:creationId xmlns:a16="http://schemas.microsoft.com/office/drawing/2014/main" id="{1D663FF9-DE90-46C3-A1B0-DDD31B43E37B}"/>
              </a:ext>
            </a:extLst>
          </p:cNvPr>
          <p:cNvSpPr txBox="1"/>
          <p:nvPr/>
        </p:nvSpPr>
        <p:spPr>
          <a:xfrm>
            <a:off x="895900" y="711989"/>
            <a:ext cx="3257550" cy="915631"/>
          </a:xfrm>
          <a:prstGeom prst="rect">
            <a:avLst/>
          </a:prstGeom>
          <a:noFill/>
        </p:spPr>
        <p:txBody>
          <a:bodyPr wrap="square" lIns="68574" tIns="34287" rIns="68574" bIns="34287" rtlCol="0">
            <a:spAutoFit/>
          </a:bodyPr>
          <a:lstStyle/>
          <a:p>
            <a:pPr algn="ctr" defTabSz="342695" eaLnBrk="0" fontAlgn="base" hangingPunct="0">
              <a:spcBef>
                <a:spcPct val="0"/>
              </a:spcBef>
              <a:spcAft>
                <a:spcPct val="0"/>
              </a:spcAft>
            </a:pPr>
            <a:r>
              <a:rPr lang="en-US" sz="5500" dirty="0" err="1">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rPr>
              <a:t>Khởi</a:t>
            </a:r>
            <a:r>
              <a:rPr lang="en-US" sz="5500" dirty="0">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5500" dirty="0">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3113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6934200" y="2724150"/>
            <a:ext cx="2852225" cy="2819400"/>
          </a:xfrm>
          <a:prstGeom prst="ellipse">
            <a:avLst/>
          </a:prstGeom>
          <a:ln>
            <a:noFill/>
          </a:ln>
          <a:effectLst>
            <a:softEdge rad="112500"/>
          </a:effectLst>
        </p:spPr>
      </p:pic>
      <p:sp>
        <p:nvSpPr>
          <p:cNvPr id="5" name="Rectangle 4"/>
          <p:cNvSpPr/>
          <p:nvPr/>
        </p:nvSpPr>
        <p:spPr>
          <a:xfrm>
            <a:off x="3543674" y="57150"/>
            <a:ext cx="2499403" cy="430887"/>
          </a:xfrm>
          <a:prstGeom prst="rect">
            <a:avLst/>
          </a:prstGeom>
        </p:spPr>
        <p:txBody>
          <a:bodyPr wrap="none">
            <a:spAutoFit/>
          </a:bodyPr>
          <a:lstStyle/>
          <a:p>
            <a:pPr algn="ctr"/>
            <a:r>
              <a:rPr lang="en-US" sz="2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QUẠT</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CHO </a:t>
            </a:r>
            <a:r>
              <a:rPr lang="en-US" sz="2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BÀ</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NGỦ</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381000" y="761652"/>
            <a:ext cx="3200400" cy="3416320"/>
          </a:xfrm>
          <a:prstGeom prst="rect">
            <a:avLst/>
          </a:prstGeom>
          <a:noFill/>
        </p:spPr>
        <p:txBody>
          <a:bodyPr wrap="square" rtlCol="0">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Ơi chích chòe ơi</a:t>
            </a:r>
          </a:p>
          <a:p>
            <a:r>
              <a:rPr lang="vi-VN" sz="2400" dirty="0">
                <a:latin typeface="Arial-Rounded" panose="020B0500000000000000" pitchFamily="34" charset="0"/>
                <a:ea typeface="Arial-Rounded" panose="020B0500000000000000" pitchFamily="34" charset="0"/>
                <a:cs typeface="Arial-Rounded" panose="020B0500000000000000" pitchFamily="34" charset="0"/>
              </a:rPr>
              <a:t>Chim đừng hót nữa!</a:t>
            </a:r>
          </a:p>
          <a:p>
            <a:r>
              <a:rPr lang="vi-VN" sz="2400" dirty="0">
                <a:latin typeface="Arial-Rounded" panose="020B0500000000000000" pitchFamily="34" charset="0"/>
                <a:ea typeface="Arial-Rounded" panose="020B0500000000000000" pitchFamily="34" charset="0"/>
                <a:cs typeface="Arial-Rounded" panose="020B0500000000000000" pitchFamily="34" charset="0"/>
              </a:rPr>
              <a:t>Bà em ốm rồi</a:t>
            </a:r>
          </a:p>
          <a:p>
            <a:r>
              <a:rPr lang="vi-VN" sz="2400" dirty="0">
                <a:latin typeface="Arial-Rounded" panose="020B0500000000000000" pitchFamily="34" charset="0"/>
                <a:ea typeface="Arial-Rounded" panose="020B0500000000000000" pitchFamily="34" charset="0"/>
                <a:cs typeface="Arial-Rounded" panose="020B0500000000000000" pitchFamily="34" charset="0"/>
              </a:rPr>
              <a:t>Lặng cho bà ngủ.</a:t>
            </a:r>
          </a:p>
          <a:p>
            <a:r>
              <a:rPr lang="vi-VN" sz="2400"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dirty="0">
                <a:latin typeface="Arial-Rounded" panose="020B0500000000000000" pitchFamily="34" charset="0"/>
                <a:ea typeface="Arial-Rounded" panose="020B0500000000000000" pitchFamily="34" charset="0"/>
                <a:cs typeface="Arial-Rounded" panose="020B0500000000000000" pitchFamily="34" charset="0"/>
              </a:rPr>
              <a:t>Bàn tay bé nhỏ</a:t>
            </a:r>
          </a:p>
          <a:p>
            <a:r>
              <a:rPr lang="vi-VN" sz="2400" dirty="0">
                <a:latin typeface="Arial-Rounded" panose="020B0500000000000000" pitchFamily="34" charset="0"/>
                <a:ea typeface="Arial-Rounded" panose="020B0500000000000000" pitchFamily="34" charset="0"/>
                <a:cs typeface="Arial-Rounded" panose="020B0500000000000000" pitchFamily="34" charset="0"/>
              </a:rPr>
              <a:t>Vẫy quạt thật đều</a:t>
            </a:r>
          </a:p>
          <a:p>
            <a:r>
              <a:rPr lang="vi-VN" sz="2400" dirty="0">
                <a:latin typeface="Arial-Rounded" panose="020B0500000000000000" pitchFamily="34" charset="0"/>
                <a:ea typeface="Arial-Rounded" panose="020B0500000000000000" pitchFamily="34" charset="0"/>
                <a:cs typeface="Arial-Rounded" panose="020B0500000000000000" pitchFamily="34" charset="0"/>
              </a:rPr>
              <a:t>Ngấn nắng thiu thiu</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Đậu trên tường trắng.</a:t>
            </a:r>
          </a:p>
        </p:txBody>
      </p:sp>
      <p:sp>
        <p:nvSpPr>
          <p:cNvPr id="9" name="TextBox 8"/>
          <p:cNvSpPr txBox="1"/>
          <p:nvPr/>
        </p:nvSpPr>
        <p:spPr>
          <a:xfrm>
            <a:off x="3962400" y="664345"/>
            <a:ext cx="3962400" cy="3785652"/>
          </a:xfrm>
          <a:prstGeom prst="rect">
            <a:avLst/>
          </a:prstGeom>
          <a:noFill/>
        </p:spPr>
        <p:txBody>
          <a:bodyPr wrap="square" rtlCol="0">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Căn nhà đã vắng</a:t>
            </a:r>
          </a:p>
          <a:p>
            <a:r>
              <a:rPr lang="vi-VN" sz="2400" dirty="0">
                <a:latin typeface="Arial-Rounded" panose="020B0500000000000000" pitchFamily="34" charset="0"/>
                <a:ea typeface="Arial-Rounded" panose="020B0500000000000000" pitchFamily="34" charset="0"/>
                <a:cs typeface="Arial-Rounded" panose="020B0500000000000000" pitchFamily="34" charset="0"/>
              </a:rPr>
              <a:t>Cốc chén nằm im</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Đôi mắt lim dim</a:t>
            </a:r>
          </a:p>
          <a:p>
            <a:r>
              <a:rPr lang="vi-VN" sz="2400" dirty="0">
                <a:latin typeface="Arial-Rounded" panose="020B0500000000000000" pitchFamily="34" charset="0"/>
                <a:ea typeface="Arial-Rounded" panose="020B0500000000000000" pitchFamily="34" charset="0"/>
                <a:cs typeface="Arial-Rounded" panose="020B0500000000000000" pitchFamily="34" charset="0"/>
              </a:rPr>
              <a:t>Ngủ ngon bà nhé!</a:t>
            </a:r>
          </a:p>
          <a:p>
            <a:r>
              <a:rPr lang="vi-VN" sz="2400"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dirty="0">
                <a:latin typeface="Arial-Rounded" panose="020B0500000000000000" pitchFamily="34" charset="0"/>
                <a:ea typeface="Arial-Rounded" panose="020B0500000000000000" pitchFamily="34" charset="0"/>
                <a:cs typeface="Arial-Rounded" panose="020B0500000000000000" pitchFamily="34" charset="0"/>
              </a:rPr>
              <a:t>Hoa cam hoa khế</a:t>
            </a:r>
          </a:p>
          <a:p>
            <a:r>
              <a:rPr lang="vi-VN" sz="2400" dirty="0">
                <a:latin typeface="Arial-Rounded" panose="020B0500000000000000" pitchFamily="34" charset="0"/>
                <a:ea typeface="Arial-Rounded" panose="020B0500000000000000" pitchFamily="34" charset="0"/>
                <a:cs typeface="Arial-Rounded" panose="020B0500000000000000" pitchFamily="34" charset="0"/>
              </a:rPr>
              <a:t>Chín lặng trong vườn</a:t>
            </a:r>
          </a:p>
          <a:p>
            <a:r>
              <a:rPr lang="vi-VN" sz="2400" dirty="0">
                <a:latin typeface="Arial-Rounded" panose="020B0500000000000000" pitchFamily="34" charset="0"/>
                <a:ea typeface="Arial-Rounded" panose="020B0500000000000000" pitchFamily="34" charset="0"/>
                <a:cs typeface="Arial-Rounded" panose="020B0500000000000000" pitchFamily="34" charset="0"/>
              </a:rPr>
              <a:t>Bà mơ tay cháu</a:t>
            </a:r>
          </a:p>
          <a:p>
            <a:r>
              <a:rPr lang="vi-VN" sz="2400" dirty="0">
                <a:latin typeface="Arial-Rounded" panose="020B0500000000000000" pitchFamily="34" charset="0"/>
                <a:ea typeface="Arial-Rounded" panose="020B0500000000000000" pitchFamily="34" charset="0"/>
                <a:cs typeface="Arial-Rounded" panose="020B0500000000000000" pitchFamily="34" charset="0"/>
              </a:rPr>
              <a:t>Quạt đầy hương thơm. </a:t>
            </a:r>
          </a:p>
          <a:p>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THẠCH QUỲ</a:t>
            </a:r>
          </a:p>
        </p:txBody>
      </p:sp>
      <p:grpSp>
        <p:nvGrpSpPr>
          <p:cNvPr id="15" name="Group 14"/>
          <p:cNvGrpSpPr/>
          <p:nvPr/>
        </p:nvGrpSpPr>
        <p:grpSpPr>
          <a:xfrm>
            <a:off x="-157076" y="0"/>
            <a:ext cx="3349560" cy="691559"/>
            <a:chOff x="7041431" y="25553"/>
            <a:chExt cx="3349560" cy="691559"/>
          </a:xfrm>
        </p:grpSpPr>
        <p:sp>
          <p:nvSpPr>
            <p:cNvPr id="16" name="Rounded Rectangle 15"/>
            <p:cNvSpPr/>
            <p:nvPr/>
          </p:nvSpPr>
          <p:spPr>
            <a:xfrm>
              <a:off x="7387211" y="149400"/>
              <a:ext cx="300378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GB"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thuộc</a:t>
              </a:r>
              <a:r>
                <a:rPr lang="en-GB"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lòng</a:t>
              </a:r>
              <a:r>
                <a:rPr lang="en-GB"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GB"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GB"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041431" y="25553"/>
              <a:ext cx="691559" cy="691559"/>
            </a:xfrm>
            <a:prstGeom prst="rect">
              <a:avLst/>
            </a:prstGeom>
          </p:spPr>
        </p:pic>
      </p:grpSp>
    </p:spTree>
    <p:extLst>
      <p:ext uri="{BB962C8B-B14F-4D97-AF65-F5344CB8AC3E}">
        <p14:creationId xmlns:p14="http://schemas.microsoft.com/office/powerpoint/2010/main" val="271859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66" y="506101"/>
            <a:ext cx="3978834" cy="3978834"/>
          </a:xfrm>
          <a:prstGeom prst="rect">
            <a:avLst/>
          </a:prstGeom>
        </p:spPr>
      </p:pic>
      <p:grpSp>
        <p:nvGrpSpPr>
          <p:cNvPr id="14" name="组合 10"/>
          <p:cNvGrpSpPr/>
          <p:nvPr/>
        </p:nvGrpSpPr>
        <p:grpSpPr>
          <a:xfrm>
            <a:off x="4267200" y="1537446"/>
            <a:ext cx="1762786" cy="1186704"/>
            <a:chOff x="6098065" y="734895"/>
            <a:chExt cx="1113560" cy="1185739"/>
          </a:xfrm>
        </p:grpSpPr>
        <p:sp>
          <p:nvSpPr>
            <p:cNvPr id="15" name="文本框 11"/>
            <p:cNvSpPr txBox="1"/>
            <p:nvPr/>
          </p:nvSpPr>
          <p:spPr>
            <a:xfrm flipH="1">
              <a:off x="6198799" y="813539"/>
              <a:ext cx="912092" cy="1107095"/>
            </a:xfrm>
            <a:prstGeom prst="rect">
              <a:avLst/>
            </a:prstGeom>
            <a:noFill/>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algn="ctr" defTabSz="913901"/>
              <a:r>
                <a:rPr lang="en-US" altLang="zh-CN" sz="6600" dirty="0">
                  <a:solidFill>
                    <a:srgbClr val="6CB73B"/>
                  </a:solidFill>
                  <a:latin typeface="Arial-Rounded" panose="020B0500000000000000" pitchFamily="34" charset="0"/>
                  <a:ea typeface="Arial-Rounded" panose="020B0500000000000000" pitchFamily="34" charset="0"/>
                  <a:cs typeface="Arial-Rounded" panose="020B0500000000000000" pitchFamily="34" charset="0"/>
                </a:rPr>
                <a:t>02</a:t>
              </a:r>
              <a:endParaRPr lang="zh-CN" altLang="en-US" sz="6600" dirty="0">
                <a:solidFill>
                  <a:srgbClr val="6CB73B"/>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任意多边形 12"/>
            <p:cNvSpPr/>
            <p:nvPr/>
          </p:nvSpPr>
          <p:spPr>
            <a:xfrm>
              <a:off x="6098065" y="734895"/>
              <a:ext cx="1113560" cy="1122492"/>
            </a:xfrm>
            <a:custGeom>
              <a:avLst/>
              <a:gdLst>
                <a:gd name="connsiteX0" fmla="*/ 356426 w 1082292"/>
                <a:gd name="connsiteY0" fmla="*/ 1038149 h 1166599"/>
                <a:gd name="connsiteX1" fmla="*/ 21889 w 1082292"/>
                <a:gd name="connsiteY1" fmla="*/ 714764 h 1166599"/>
                <a:gd name="connsiteX2" fmla="*/ 99948 w 1082292"/>
                <a:gd name="connsiteY2" fmla="*/ 212959 h 1166599"/>
                <a:gd name="connsiteX3" fmla="*/ 646358 w 1082292"/>
                <a:gd name="connsiteY3" fmla="*/ 1085 h 1166599"/>
                <a:gd name="connsiteX4" fmla="*/ 1058953 w 1082292"/>
                <a:gd name="connsiteY4" fmla="*/ 291017 h 1166599"/>
                <a:gd name="connsiteX5" fmla="*/ 947441 w 1082292"/>
                <a:gd name="connsiteY5" fmla="*/ 1082754 h 1166599"/>
                <a:gd name="connsiteX6" fmla="*/ 256065 w 1082292"/>
                <a:gd name="connsiteY6" fmla="*/ 1105056 h 1166599"/>
                <a:gd name="connsiteX0-1" fmla="*/ 356426 w 1122646"/>
                <a:gd name="connsiteY0-2" fmla="*/ 1038149 h 1122492"/>
                <a:gd name="connsiteX1-3" fmla="*/ 21889 w 1122646"/>
                <a:gd name="connsiteY1-4" fmla="*/ 714764 h 1122492"/>
                <a:gd name="connsiteX2-5" fmla="*/ 99948 w 1122646"/>
                <a:gd name="connsiteY2-6" fmla="*/ 212959 h 1122492"/>
                <a:gd name="connsiteX3-7" fmla="*/ 646358 w 1122646"/>
                <a:gd name="connsiteY3-8" fmla="*/ 1085 h 1122492"/>
                <a:gd name="connsiteX4-9" fmla="*/ 1058953 w 1122646"/>
                <a:gd name="connsiteY4-10" fmla="*/ 291017 h 1122492"/>
                <a:gd name="connsiteX5-11" fmla="*/ 1036650 w 1122646"/>
                <a:gd name="connsiteY5-12" fmla="*/ 937788 h 1122492"/>
                <a:gd name="connsiteX6-13" fmla="*/ 256065 w 1122646"/>
                <a:gd name="connsiteY6-14" fmla="*/ 1105056 h 1122492"/>
                <a:gd name="connsiteX0-15" fmla="*/ 356426 w 1122646"/>
                <a:gd name="connsiteY0-16" fmla="*/ 1038149 h 1122492"/>
                <a:gd name="connsiteX1-17" fmla="*/ 21889 w 1122646"/>
                <a:gd name="connsiteY1-18" fmla="*/ 714764 h 1122492"/>
                <a:gd name="connsiteX2-19" fmla="*/ 99948 w 1122646"/>
                <a:gd name="connsiteY2-20" fmla="*/ 212959 h 1122492"/>
                <a:gd name="connsiteX3-21" fmla="*/ 646358 w 1122646"/>
                <a:gd name="connsiteY3-22" fmla="*/ 1085 h 1122492"/>
                <a:gd name="connsiteX4-23" fmla="*/ 1058953 w 1122646"/>
                <a:gd name="connsiteY4-24" fmla="*/ 291017 h 1122492"/>
                <a:gd name="connsiteX5-25" fmla="*/ 1036650 w 1122646"/>
                <a:gd name="connsiteY5-26" fmla="*/ 937788 h 1122492"/>
                <a:gd name="connsiteX6-27" fmla="*/ 256065 w 1122646"/>
                <a:gd name="connsiteY6-28" fmla="*/ 1105056 h 1122492"/>
                <a:gd name="connsiteX0-29" fmla="*/ 224677 w 1113560"/>
                <a:gd name="connsiteY0-30" fmla="*/ 1071603 h 1122492"/>
                <a:gd name="connsiteX1-31" fmla="*/ 12803 w 1113560"/>
                <a:gd name="connsiteY1-32" fmla="*/ 714764 h 1122492"/>
                <a:gd name="connsiteX2-33" fmla="*/ 90862 w 1113560"/>
                <a:gd name="connsiteY2-34" fmla="*/ 212959 h 1122492"/>
                <a:gd name="connsiteX3-35" fmla="*/ 637272 w 1113560"/>
                <a:gd name="connsiteY3-36" fmla="*/ 1085 h 1122492"/>
                <a:gd name="connsiteX4-37" fmla="*/ 1049867 w 1113560"/>
                <a:gd name="connsiteY4-38" fmla="*/ 291017 h 1122492"/>
                <a:gd name="connsiteX5-39" fmla="*/ 1027564 w 1113560"/>
                <a:gd name="connsiteY5-40" fmla="*/ 937788 h 1122492"/>
                <a:gd name="connsiteX6-41" fmla="*/ 246979 w 1113560"/>
                <a:gd name="connsiteY6-42" fmla="*/ 1105056 h 11224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13560" h="1122492">
                  <a:moveTo>
                    <a:pt x="224677" y="1071603"/>
                  </a:moveTo>
                  <a:cubicBezTo>
                    <a:pt x="78781" y="978676"/>
                    <a:pt x="35105" y="857871"/>
                    <a:pt x="12803" y="714764"/>
                  </a:cubicBezTo>
                  <a:cubicBezTo>
                    <a:pt x="-9499" y="571657"/>
                    <a:pt x="-13216" y="331905"/>
                    <a:pt x="90862" y="212959"/>
                  </a:cubicBezTo>
                  <a:cubicBezTo>
                    <a:pt x="194940" y="94013"/>
                    <a:pt x="477438" y="-11925"/>
                    <a:pt x="637272" y="1085"/>
                  </a:cubicBezTo>
                  <a:cubicBezTo>
                    <a:pt x="797106" y="14095"/>
                    <a:pt x="984818" y="134900"/>
                    <a:pt x="1049867" y="291017"/>
                  </a:cubicBezTo>
                  <a:cubicBezTo>
                    <a:pt x="1114916" y="447134"/>
                    <a:pt x="1161379" y="802115"/>
                    <a:pt x="1027564" y="937788"/>
                  </a:cubicBezTo>
                  <a:cubicBezTo>
                    <a:pt x="893749" y="1073461"/>
                    <a:pt x="525759" y="1161741"/>
                    <a:pt x="246979" y="1105056"/>
                  </a:cubicBezTo>
                </a:path>
              </a:pathLst>
            </a:custGeom>
            <a:noFill/>
            <a:ln>
              <a:solidFill>
                <a:srgbClr val="6CB7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1"/>
              <a:endParaRPr lang="zh-CN" altLang="en-US" sz="4400">
                <a:solidFill>
                  <a:srgbClr val="6CB73B"/>
                </a:solidFill>
              </a:endParaRPr>
            </a:p>
          </p:txBody>
        </p:sp>
      </p:grpSp>
      <p:sp>
        <p:nvSpPr>
          <p:cNvPr id="17" name="TextBox 16">
            <a:extLst>
              <a:ext uri="{FF2B5EF4-FFF2-40B4-BE49-F238E27FC236}">
                <a16:creationId xmlns:a16="http://schemas.microsoft.com/office/drawing/2014/main" id="{E18632E5-DDA1-44FD-98C3-685F4BFCB6C6}"/>
              </a:ext>
            </a:extLst>
          </p:cNvPr>
          <p:cNvSpPr txBox="1"/>
          <p:nvPr/>
        </p:nvSpPr>
        <p:spPr>
          <a:xfrm>
            <a:off x="5943600" y="1557430"/>
            <a:ext cx="2571750" cy="1177239"/>
          </a:xfrm>
          <a:prstGeom prst="rect">
            <a:avLst/>
          </a:prstGeom>
          <a:noFill/>
        </p:spPr>
        <p:txBody>
          <a:bodyPr wrap="square" lIns="68574" tIns="34287" rIns="68574" bIns="34287" rtlCol="0">
            <a:spAutoFit/>
          </a:bodyPr>
          <a:lstStyle/>
          <a:p>
            <a:pPr algn="ctr" defTabSz="342695"/>
            <a:r>
              <a:rPr lang="en-US" sz="7200" dirty="0" err="1">
                <a:solidFill>
                  <a:srgbClr val="61A135"/>
                </a:solidFill>
                <a:latin typeface="Arial-Rounded" panose="020B0500000000000000" pitchFamily="34" charset="0"/>
                <a:ea typeface="Arial-Rounded" panose="020B0500000000000000" pitchFamily="34" charset="0"/>
                <a:cs typeface="Arial-Rounded" panose="020B0500000000000000" pitchFamily="34" charset="0"/>
              </a:rPr>
              <a:t>Tiết</a:t>
            </a:r>
            <a:r>
              <a:rPr lang="en-US" sz="7200" dirty="0">
                <a:solidFill>
                  <a:srgbClr val="61A135"/>
                </a:solidFill>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2252405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449" y="645461"/>
            <a:ext cx="2303538" cy="3852581"/>
          </a:xfrm>
          <a:prstGeom prst="rect">
            <a:avLst/>
          </a:prstGeom>
        </p:spPr>
      </p:pic>
      <p:sp>
        <p:nvSpPr>
          <p:cNvPr id="14" name="TextBox 13">
            <a:extLst>
              <a:ext uri="{FF2B5EF4-FFF2-40B4-BE49-F238E27FC236}">
                <a16:creationId xmlns:a16="http://schemas.microsoft.com/office/drawing/2014/main" id="{95724F5E-B91A-4E96-88DC-E3353F2BACCF}"/>
              </a:ext>
            </a:extLst>
          </p:cNvPr>
          <p:cNvSpPr txBox="1"/>
          <p:nvPr/>
        </p:nvSpPr>
        <p:spPr>
          <a:xfrm>
            <a:off x="4419600" y="1733550"/>
            <a:ext cx="4305592" cy="1762015"/>
          </a:xfrm>
          <a:prstGeom prst="rect">
            <a:avLst/>
          </a:prstGeom>
          <a:noFill/>
        </p:spPr>
        <p:txBody>
          <a:bodyPr wrap="square" lIns="68574" tIns="34287" rIns="68574" bIns="34287" rtlCol="0">
            <a:spAutoFit/>
          </a:bodyPr>
          <a:lstStyle/>
          <a:p>
            <a:pPr algn="ctr" defTabSz="342695"/>
            <a:r>
              <a:rPr lang="en-US" sz="55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TRẢ LỜI </a:t>
            </a:r>
          </a:p>
          <a:p>
            <a:pPr algn="ctr" defTabSz="342695"/>
            <a:r>
              <a:rPr lang="en-US" sz="55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CÂU HỎI</a:t>
            </a:r>
          </a:p>
        </p:txBody>
      </p:sp>
    </p:spTree>
    <p:extLst>
      <p:ext uri="{BB962C8B-B14F-4D97-AF65-F5344CB8AC3E}">
        <p14:creationId xmlns:p14="http://schemas.microsoft.com/office/powerpoint/2010/main" val="4274540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7013664" y="2571750"/>
            <a:ext cx="2852225" cy="2819400"/>
          </a:xfrm>
          <a:prstGeom prst="ellipse">
            <a:avLst/>
          </a:prstGeom>
          <a:ln>
            <a:noFill/>
          </a:ln>
          <a:effectLst>
            <a:softEdge rad="112500"/>
          </a:effectLst>
        </p:spPr>
      </p:pic>
      <p:sp>
        <p:nvSpPr>
          <p:cNvPr id="5" name="Rectangle 4"/>
          <p:cNvSpPr/>
          <p:nvPr/>
        </p:nvSpPr>
        <p:spPr>
          <a:xfrm>
            <a:off x="3691150" y="57150"/>
            <a:ext cx="2204451" cy="430887"/>
          </a:xfrm>
          <a:prstGeom prst="rect">
            <a:avLst/>
          </a:prstGeom>
        </p:spPr>
        <p:txBody>
          <a:bodyPr wrap="none">
            <a:spAutoFit/>
          </a:bodyPr>
          <a:lstStyle/>
          <a:p>
            <a:pPr algn="ctr"/>
            <a:r>
              <a:rPr lang="en-US" sz="2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KHI</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CẢ</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NHÀ</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BÉ</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TÍ</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371070" y="678924"/>
            <a:ext cx="3320080" cy="3416320"/>
          </a:xfrm>
          <a:prstGeom prst="rect">
            <a:avLst/>
          </a:prstGeom>
          <a:noFill/>
        </p:spPr>
        <p:txBody>
          <a:bodyPr wrap="square" rtlCol="0">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Ơi chích chòe ơi</a:t>
            </a:r>
          </a:p>
          <a:p>
            <a:r>
              <a:rPr lang="vi-VN" sz="2400" dirty="0">
                <a:latin typeface="Arial-Rounded" panose="020B0500000000000000" pitchFamily="34" charset="0"/>
                <a:ea typeface="Arial-Rounded" panose="020B0500000000000000" pitchFamily="34" charset="0"/>
                <a:cs typeface="Arial-Rounded" panose="020B0500000000000000" pitchFamily="34" charset="0"/>
              </a:rPr>
              <a:t>Chim đừng hót nữa!</a:t>
            </a:r>
          </a:p>
          <a:p>
            <a:r>
              <a:rPr lang="vi-VN" sz="2400" dirty="0">
                <a:latin typeface="Arial-Rounded" panose="020B0500000000000000" pitchFamily="34" charset="0"/>
                <a:ea typeface="Arial-Rounded" panose="020B0500000000000000" pitchFamily="34" charset="0"/>
                <a:cs typeface="Arial-Rounded" panose="020B0500000000000000" pitchFamily="34" charset="0"/>
              </a:rPr>
              <a:t>Bà em ốm rồi</a:t>
            </a:r>
          </a:p>
          <a:p>
            <a:r>
              <a:rPr lang="vi-VN" sz="2400" dirty="0">
                <a:latin typeface="Arial-Rounded" panose="020B0500000000000000" pitchFamily="34" charset="0"/>
                <a:ea typeface="Arial-Rounded" panose="020B0500000000000000" pitchFamily="34" charset="0"/>
                <a:cs typeface="Arial-Rounded" panose="020B0500000000000000" pitchFamily="34" charset="0"/>
              </a:rPr>
              <a:t>Lặng cho bà ngủ.</a:t>
            </a:r>
          </a:p>
          <a:p>
            <a:r>
              <a:rPr lang="vi-VN" sz="2400"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dirty="0">
                <a:latin typeface="Arial-Rounded" panose="020B0500000000000000" pitchFamily="34" charset="0"/>
                <a:ea typeface="Arial-Rounded" panose="020B0500000000000000" pitchFamily="34" charset="0"/>
                <a:cs typeface="Arial-Rounded" panose="020B0500000000000000" pitchFamily="34" charset="0"/>
              </a:rPr>
              <a:t>Bàn tay bé nhỏ</a:t>
            </a:r>
          </a:p>
          <a:p>
            <a:r>
              <a:rPr lang="vi-VN" sz="2400" dirty="0">
                <a:latin typeface="Arial-Rounded" panose="020B0500000000000000" pitchFamily="34" charset="0"/>
                <a:ea typeface="Arial-Rounded" panose="020B0500000000000000" pitchFamily="34" charset="0"/>
                <a:cs typeface="Arial-Rounded" panose="020B0500000000000000" pitchFamily="34" charset="0"/>
              </a:rPr>
              <a:t>Vẫy quạt thật đều</a:t>
            </a:r>
          </a:p>
          <a:p>
            <a:r>
              <a:rPr lang="vi-VN" sz="2400" dirty="0">
                <a:latin typeface="Arial-Rounded" panose="020B0500000000000000" pitchFamily="34" charset="0"/>
                <a:ea typeface="Arial-Rounded" panose="020B0500000000000000" pitchFamily="34" charset="0"/>
                <a:cs typeface="Arial-Rounded" panose="020B0500000000000000" pitchFamily="34" charset="0"/>
              </a:rPr>
              <a:t>Ngấn nắng thiu thiu</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Đậu trên tường trắng.</a:t>
            </a:r>
          </a:p>
        </p:txBody>
      </p:sp>
      <p:sp>
        <p:nvSpPr>
          <p:cNvPr id="9" name="TextBox 8"/>
          <p:cNvSpPr txBox="1"/>
          <p:nvPr/>
        </p:nvSpPr>
        <p:spPr>
          <a:xfrm>
            <a:off x="4038600" y="678924"/>
            <a:ext cx="4029893" cy="3785652"/>
          </a:xfrm>
          <a:prstGeom prst="rect">
            <a:avLst/>
          </a:prstGeom>
          <a:noFill/>
        </p:spPr>
        <p:txBody>
          <a:bodyPr wrap="square" rtlCol="0">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Căn nhà đã vắng</a:t>
            </a:r>
          </a:p>
          <a:p>
            <a:r>
              <a:rPr lang="vi-VN" sz="2400" dirty="0">
                <a:latin typeface="Arial-Rounded" panose="020B0500000000000000" pitchFamily="34" charset="0"/>
                <a:ea typeface="Arial-Rounded" panose="020B0500000000000000" pitchFamily="34" charset="0"/>
                <a:cs typeface="Arial-Rounded" panose="020B0500000000000000" pitchFamily="34" charset="0"/>
              </a:rPr>
              <a:t>Cốc chén nằm im</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Đôi mắt lim dim</a:t>
            </a:r>
          </a:p>
          <a:p>
            <a:r>
              <a:rPr lang="vi-VN" sz="2400" dirty="0">
                <a:latin typeface="Arial-Rounded" panose="020B0500000000000000" pitchFamily="34" charset="0"/>
                <a:ea typeface="Arial-Rounded" panose="020B0500000000000000" pitchFamily="34" charset="0"/>
                <a:cs typeface="Arial-Rounded" panose="020B0500000000000000" pitchFamily="34" charset="0"/>
              </a:rPr>
              <a:t>Ngủ ngon bà nhé!</a:t>
            </a:r>
          </a:p>
          <a:p>
            <a:r>
              <a:rPr lang="vi-VN" sz="2400"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dirty="0">
                <a:latin typeface="Arial-Rounded" panose="020B0500000000000000" pitchFamily="34" charset="0"/>
                <a:ea typeface="Arial-Rounded" panose="020B0500000000000000" pitchFamily="34" charset="0"/>
                <a:cs typeface="Arial-Rounded" panose="020B0500000000000000" pitchFamily="34" charset="0"/>
              </a:rPr>
              <a:t>Hoa cam hoa khế</a:t>
            </a:r>
          </a:p>
          <a:p>
            <a:r>
              <a:rPr lang="vi-VN" sz="2400" dirty="0">
                <a:latin typeface="Arial-Rounded" panose="020B0500000000000000" pitchFamily="34" charset="0"/>
                <a:ea typeface="Arial-Rounded" panose="020B0500000000000000" pitchFamily="34" charset="0"/>
                <a:cs typeface="Arial-Rounded" panose="020B0500000000000000" pitchFamily="34" charset="0"/>
              </a:rPr>
              <a:t>Chín lặng trong vườn</a:t>
            </a:r>
          </a:p>
          <a:p>
            <a:r>
              <a:rPr lang="vi-VN" sz="2400" dirty="0">
                <a:latin typeface="Arial-Rounded" panose="020B0500000000000000" pitchFamily="34" charset="0"/>
                <a:ea typeface="Arial-Rounded" panose="020B0500000000000000" pitchFamily="34" charset="0"/>
                <a:cs typeface="Arial-Rounded" panose="020B0500000000000000" pitchFamily="34" charset="0"/>
              </a:rPr>
              <a:t>Bà mơ tay cháu</a:t>
            </a:r>
          </a:p>
          <a:p>
            <a:r>
              <a:rPr lang="vi-VN" sz="2400" dirty="0">
                <a:latin typeface="Arial-Rounded" panose="020B0500000000000000" pitchFamily="34" charset="0"/>
                <a:ea typeface="Arial-Rounded" panose="020B0500000000000000" pitchFamily="34" charset="0"/>
                <a:cs typeface="Arial-Rounded" panose="020B0500000000000000" pitchFamily="34" charset="0"/>
              </a:rPr>
              <a:t>Quạt đầy hương thơm. </a:t>
            </a:r>
          </a:p>
          <a:p>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THẠCH QUỲ</a:t>
            </a:r>
          </a:p>
        </p:txBody>
      </p:sp>
      <p:grpSp>
        <p:nvGrpSpPr>
          <p:cNvPr id="15" name="Group 14"/>
          <p:cNvGrpSpPr/>
          <p:nvPr/>
        </p:nvGrpSpPr>
        <p:grpSpPr>
          <a:xfrm>
            <a:off x="152400" y="-134524"/>
            <a:ext cx="2215560" cy="691559"/>
            <a:chOff x="6852241" y="-35784"/>
            <a:chExt cx="2215560" cy="691559"/>
          </a:xfrm>
        </p:grpSpPr>
        <p:sp>
          <p:nvSpPr>
            <p:cNvPr id="16" name="Rounded Rectangle 15"/>
            <p:cNvSpPr/>
            <p:nvPr/>
          </p:nvSpPr>
          <p:spPr>
            <a:xfrm>
              <a:off x="7387211" y="149400"/>
              <a:ext cx="168059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GB"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GB"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852241" y="-35784"/>
              <a:ext cx="691559" cy="691559"/>
            </a:xfrm>
            <a:prstGeom prst="rect">
              <a:avLst/>
            </a:prstGeom>
          </p:spPr>
        </p:pic>
      </p:grpSp>
    </p:spTree>
    <p:extLst>
      <p:ext uri="{BB962C8B-B14F-4D97-AF65-F5344CB8AC3E}">
        <p14:creationId xmlns:p14="http://schemas.microsoft.com/office/powerpoint/2010/main" val="1528916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A1CF5D-1B6B-4A00-A003-2E8101B823A1}"/>
              </a:ext>
            </a:extLst>
          </p:cNvPr>
          <p:cNvSpPr txBox="1"/>
          <p:nvPr/>
        </p:nvSpPr>
        <p:spPr>
          <a:xfrm>
            <a:off x="4228176" y="81975"/>
            <a:ext cx="4785042" cy="971609"/>
          </a:xfrm>
          <a:prstGeom prst="rect">
            <a:avLst/>
          </a:prstGeom>
          <a:noFill/>
        </p:spPr>
        <p:txBody>
          <a:bodyPr wrap="square" lIns="108780" tIns="54386" rIns="108780" bIns="54386" rtlCol="0">
            <a:spAutoFit/>
          </a:bodyPr>
          <a:lstStyle/>
          <a:p>
            <a:pPr defTabSz="1089247"/>
            <a:r>
              <a:rPr lang="en-US" altLang="zh-C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5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 Vì sao bạn nhỏ trong bài thơ mong chích chòe đừng hót? </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355359" y="1279486"/>
            <a:ext cx="4551274" cy="2001509"/>
          </a:xfrm>
          <a:prstGeom prst="rect">
            <a:avLst/>
          </a:prstGeom>
          <a:noFill/>
        </p:spPr>
        <p:txBody>
          <a:bodyPr wrap="square" lIns="104548" tIns="52292" rIns="104548" bIns="52292" rtlCol="0">
            <a:spAutoFit/>
          </a:bodyPr>
          <a:lstStyle/>
          <a:p>
            <a:pPr defTabSz="1089247">
              <a:lnSpc>
                <a:spcPct val="110000"/>
              </a:lnSpc>
            </a:pPr>
            <a:r>
              <a:rPr lang="en-US"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Bạn nhỏ trong bài thơ mong chích chòe đừng hót vì bà bạn bị ốm, cần yên tĩnh để nghỉ ngơi.  </a:t>
            </a:r>
            <a:endParaRPr lang="vi-VN"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431714" y="48659"/>
            <a:ext cx="2792336" cy="750340"/>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khổ</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thơ</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282758" y="306"/>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0726" y="798999"/>
            <a:ext cx="3421771" cy="437386"/>
          </a:xfrm>
          <a:prstGeom prst="rect">
            <a:avLst/>
          </a:prstGeom>
          <a:noFill/>
        </p:spPr>
        <p:txBody>
          <a:bodyPr wrap="square" lIns="67370" tIns="33698" rIns="67370" bIns="33698" rtlCol="0">
            <a:spAutoFit/>
          </a:bodyPr>
          <a:lstStyle/>
          <a:p>
            <a:pPr algn="ctr"/>
            <a:r>
              <a:rPr lang="en-US" sz="24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QUẠT</a:t>
            </a:r>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CHO </a:t>
            </a:r>
            <a:r>
              <a:rPr lang="en-US" sz="24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NGỦ</a:t>
            </a:r>
            <a:endPar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2" descr="Water Sticker by jjjjjohn for iOS &amp;amp; Android |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13389" y="319083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Water Love Sticker by Laneige Korea"/>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7631" y="3321848"/>
            <a:ext cx="1981353" cy="19813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1863" y="1376730"/>
            <a:ext cx="3213897" cy="2246769"/>
          </a:xfrm>
          <a:prstGeom prst="rect">
            <a:avLst/>
          </a:prstGeom>
          <a:noFill/>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Ơi chích chòe ơi</a:t>
            </a:r>
          </a:p>
          <a:p>
            <a:r>
              <a:rPr lang="vi-VN" sz="2800" dirty="0">
                <a:latin typeface="Arial-Rounded" panose="020B0500000000000000" pitchFamily="34" charset="0"/>
                <a:ea typeface="Arial-Rounded" panose="020B0500000000000000" pitchFamily="34" charset="0"/>
                <a:cs typeface="Arial-Rounded" panose="020B0500000000000000" pitchFamily="34" charset="0"/>
              </a:rPr>
              <a:t>Chim đừng hót nữa!</a:t>
            </a:r>
          </a:p>
          <a:p>
            <a:r>
              <a:rPr lang="vi-VN" sz="2800" dirty="0">
                <a:latin typeface="Arial-Rounded" panose="020B0500000000000000" pitchFamily="34" charset="0"/>
                <a:ea typeface="Arial-Rounded" panose="020B0500000000000000" pitchFamily="34" charset="0"/>
                <a:cs typeface="Arial-Rounded" panose="020B0500000000000000" pitchFamily="34" charset="0"/>
              </a:rPr>
              <a:t>Bà em ốm rồi</a:t>
            </a:r>
          </a:p>
          <a:p>
            <a:r>
              <a:rPr lang="vi-VN" sz="2800" dirty="0">
                <a:latin typeface="Arial-Rounded" panose="020B0500000000000000" pitchFamily="34" charset="0"/>
                <a:ea typeface="Arial-Rounded" panose="020B0500000000000000" pitchFamily="34" charset="0"/>
                <a:cs typeface="Arial-Rounded" panose="020B0500000000000000" pitchFamily="34" charset="0"/>
              </a:rPr>
              <a:t>Lặng cho bà ngủ.</a:t>
            </a:r>
          </a:p>
          <a:p>
            <a:endParaRPr lang="en-US" sz="2800" dirty="0"/>
          </a:p>
        </p:txBody>
      </p:sp>
      <p:pic>
        <p:nvPicPr>
          <p:cNvPr id="1028" name="Picture 4" descr="https://o.remove.bg/downloads/833cb3e3-926b-4d66-ae67-736e1f64ccf5/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111" y="3086211"/>
            <a:ext cx="3145990" cy="2321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172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5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0" presetClass="exit" presetSubtype="0" fill="hold"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4340"/>
                                        </p:tgtEl>
                                        <p:attrNameLst>
                                          <p:attrName>style.visibility</p:attrName>
                                        </p:attrNameLst>
                                      </p:cBhvr>
                                      <p:to>
                                        <p:strVal val="visible"/>
                                      </p:to>
                                    </p:set>
                                    <p:animEffect transition="in" filter="fade">
                                      <p:cBhvr>
                                        <p:cTn id="29" dur="500"/>
                                        <p:tgtEl>
                                          <p:spTgt spid="1434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1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623412" y="3051042"/>
            <a:ext cx="3977162" cy="2027716"/>
          </a:xfrm>
          <a:prstGeom prst="ellipse">
            <a:avLst/>
          </a:prstGeom>
          <a:ln>
            <a:noFill/>
          </a:ln>
          <a:effectLst>
            <a:softEdge rad="112500"/>
          </a:effectLst>
        </p:spPr>
      </p:pic>
      <p:sp>
        <p:nvSpPr>
          <p:cNvPr id="2" name="TextBox 1">
            <a:extLst>
              <a:ext uri="{FF2B5EF4-FFF2-40B4-BE49-F238E27FC236}">
                <a16:creationId xmlns:a16="http://schemas.microsoft.com/office/drawing/2014/main" id="{EDA1CF5D-1B6B-4A00-A003-2E8101B823A1}"/>
              </a:ext>
            </a:extLst>
          </p:cNvPr>
          <p:cNvSpPr txBox="1"/>
          <p:nvPr/>
        </p:nvSpPr>
        <p:spPr>
          <a:xfrm>
            <a:off x="3965888" y="128396"/>
            <a:ext cx="5025711" cy="1402496"/>
          </a:xfrm>
          <a:prstGeom prst="rect">
            <a:avLst/>
          </a:prstGeom>
          <a:noFill/>
        </p:spPr>
        <p:txBody>
          <a:bodyPr wrap="square" lIns="108780" tIns="54386" rIns="108780" bIns="54386" rtlCol="0">
            <a:spAutoFit/>
          </a:bodyPr>
          <a:lstStyle/>
          <a:p>
            <a:pPr defTabSz="1089247"/>
            <a:r>
              <a:rPr lang="en-US" altLang="zh-C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5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 Bạn nhỏ làm gì để chăm sóc bà? Câu thơ nào cho em biết điều đó? </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3965888" y="1460207"/>
            <a:ext cx="5178112" cy="2001509"/>
          </a:xfrm>
          <a:prstGeom prst="rect">
            <a:avLst/>
          </a:prstGeom>
          <a:noFill/>
        </p:spPr>
        <p:txBody>
          <a:bodyPr wrap="square" lIns="104548" tIns="52292" rIns="104548" bIns="52292" rtlCol="0">
            <a:spAutoFit/>
          </a:bodyPr>
          <a:lstStyle/>
          <a:p>
            <a:pPr defTabSz="1089247">
              <a:lnSpc>
                <a:spcPct val="110000"/>
              </a:lnSpc>
            </a:pPr>
            <a:r>
              <a:rPr lang="en-US"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Bạn nhỏ đã quạt cho bà ngủ để chăm sóc bà. Câu thơ cho em biết điều đó là: Bàn tay bé nhỏ/ Vẫy quạt thật đều. </a:t>
            </a:r>
            <a:endParaRPr lang="vi-VN"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431714" y="48659"/>
            <a:ext cx="2792336" cy="750340"/>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khổ</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thơ</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3925221" y="48659"/>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0726" y="798999"/>
            <a:ext cx="3421771" cy="437386"/>
          </a:xfrm>
          <a:prstGeom prst="rect">
            <a:avLst/>
          </a:prstGeom>
          <a:noFill/>
        </p:spPr>
        <p:txBody>
          <a:bodyPr wrap="square" lIns="67370" tIns="33698" rIns="67370" bIns="33698" rtlCol="0">
            <a:spAutoFit/>
          </a:bodyPr>
          <a:lstStyle/>
          <a:p>
            <a:pPr algn="ctr"/>
            <a:r>
              <a:rPr lang="en-US" sz="24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QUẠT</a:t>
            </a:r>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CHO </a:t>
            </a:r>
            <a:r>
              <a:rPr lang="en-US" sz="24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NGỦ</a:t>
            </a:r>
            <a:endPar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2" descr="Water Sticker by jjjjjohn for iOS &amp;amp; Android | GIPH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13389" y="319083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Water Love Sticker by Laneige Korea"/>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7631" y="3321848"/>
            <a:ext cx="1981353" cy="19813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1863" y="1376730"/>
            <a:ext cx="3397716" cy="1815882"/>
          </a:xfrm>
          <a:prstGeom prst="rect">
            <a:avLst/>
          </a:prstGeom>
          <a:noFill/>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Bàn tay bé nhỏ</a:t>
            </a:r>
          </a:p>
          <a:p>
            <a:r>
              <a:rPr lang="vi-VN" sz="2800" dirty="0">
                <a:latin typeface="Arial-Rounded" panose="020B0500000000000000" pitchFamily="34" charset="0"/>
                <a:ea typeface="Arial-Rounded" panose="020B0500000000000000" pitchFamily="34" charset="0"/>
                <a:cs typeface="Arial-Rounded" panose="020B0500000000000000" pitchFamily="34" charset="0"/>
              </a:rPr>
              <a:t>Vẫy quạt thật đều</a:t>
            </a:r>
          </a:p>
          <a:p>
            <a:r>
              <a:rPr lang="vi-VN" sz="2800" dirty="0">
                <a:latin typeface="Arial-Rounded" panose="020B0500000000000000" pitchFamily="34" charset="0"/>
                <a:ea typeface="Arial-Rounded" panose="020B0500000000000000" pitchFamily="34" charset="0"/>
                <a:cs typeface="Arial-Rounded" panose="020B0500000000000000" pitchFamily="34" charset="0"/>
              </a:rPr>
              <a:t>Ngấn nắng thiu thiu</a:t>
            </a:r>
          </a:p>
          <a:p>
            <a:r>
              <a:rPr lang="vi-VN" sz="2800" dirty="0">
                <a:latin typeface="Arial-Rounded" panose="020B0500000000000000" pitchFamily="34" charset="0"/>
                <a:ea typeface="Arial-Rounded" panose="020B0500000000000000" pitchFamily="34" charset="0"/>
                <a:cs typeface="Arial-Rounded" panose="020B0500000000000000" pitchFamily="34" charset="0"/>
              </a:rPr>
              <a:t>Đậu trên tường trắng.</a:t>
            </a:r>
          </a:p>
        </p:txBody>
      </p:sp>
    </p:spTree>
    <p:extLst>
      <p:ext uri="{BB962C8B-B14F-4D97-AF65-F5344CB8AC3E}">
        <p14:creationId xmlns:p14="http://schemas.microsoft.com/office/powerpoint/2010/main" val="3915547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5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0" presetClass="exit" presetSubtype="0" fill="hold"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4340"/>
                                        </p:tgtEl>
                                        <p:attrNameLst>
                                          <p:attrName>style.visibility</p:attrName>
                                        </p:attrNameLst>
                                      </p:cBhvr>
                                      <p:to>
                                        <p:strVal val="visible"/>
                                      </p:to>
                                    </p:set>
                                    <p:animEffect transition="in" filter="fade">
                                      <p:cBhvr>
                                        <p:cTn id="29" dur="500"/>
                                        <p:tgtEl>
                                          <p:spTgt spid="1434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1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A1CF5D-1B6B-4A00-A003-2E8101B823A1}"/>
              </a:ext>
            </a:extLst>
          </p:cNvPr>
          <p:cNvSpPr txBox="1"/>
          <p:nvPr/>
        </p:nvSpPr>
        <p:spPr>
          <a:xfrm>
            <a:off x="4126020" y="75414"/>
            <a:ext cx="4785042" cy="1402496"/>
          </a:xfrm>
          <a:prstGeom prst="rect">
            <a:avLst/>
          </a:prstGeom>
          <a:noFill/>
        </p:spPr>
        <p:txBody>
          <a:bodyPr wrap="square" lIns="108780" tIns="54386" rIns="108780" bIns="54386" rtlCol="0">
            <a:spAutoFit/>
          </a:bodyPr>
          <a:lstStyle/>
          <a:p>
            <a:pPr defTabSz="1089247"/>
            <a:r>
              <a:rPr lang="en-US" altLang="zh-C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5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  Tìm những từ ngữ tả cảnh không khí yên tĩnh trong nhà, ngoài vườn.  </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174193" y="1518499"/>
            <a:ext cx="4551274" cy="1963230"/>
          </a:xfrm>
          <a:prstGeom prst="rect">
            <a:avLst/>
          </a:prstGeom>
          <a:noFill/>
        </p:spPr>
        <p:txBody>
          <a:bodyPr wrap="square" lIns="104548" tIns="52292" rIns="104548" bIns="52292" rtlCol="0">
            <a:spAutoFit/>
          </a:bodyPr>
          <a:lstStyle/>
          <a:p>
            <a:pPr defTabSz="1089247">
              <a:lnSpc>
                <a:spcPct val="110000"/>
              </a:lnSpc>
            </a:pPr>
            <a:r>
              <a:rPr lang="en-US"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Những từ ngữ tả cảnh không khí yên tĩnh trong nhà, ngoài vườn: nằm im, chín lặng.  </a:t>
            </a:r>
            <a:endParaRPr lang="vi-VN"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431714" y="48659"/>
            <a:ext cx="2792336" cy="750340"/>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khổ</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thơ</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3,4</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049245" y="48659"/>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4010" y="698936"/>
            <a:ext cx="3421771" cy="437386"/>
          </a:xfrm>
          <a:prstGeom prst="rect">
            <a:avLst/>
          </a:prstGeom>
          <a:noFill/>
        </p:spPr>
        <p:txBody>
          <a:bodyPr wrap="square" lIns="67370" tIns="33698" rIns="67370" bIns="33698" rtlCol="0">
            <a:spAutoFit/>
          </a:bodyPr>
          <a:lstStyle/>
          <a:p>
            <a:pPr algn="ctr"/>
            <a:r>
              <a:rPr lang="en-US" sz="24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QUẠT</a:t>
            </a:r>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CHO </a:t>
            </a:r>
            <a:r>
              <a:rPr lang="en-US" sz="24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NGỦ</a:t>
            </a:r>
            <a:endPar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2" descr="Water Sticker by jjjjjohn for iOS &amp;amp; Android |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13389" y="319083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Water Love Sticker by Laneige Korea"/>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6719" y="3615360"/>
            <a:ext cx="1981353" cy="19813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5656" y="1136322"/>
            <a:ext cx="3213897" cy="3416320"/>
          </a:xfrm>
          <a:prstGeom prst="rect">
            <a:avLst/>
          </a:prstGeom>
          <a:noFill/>
        </p:spPr>
        <p:txBody>
          <a:bodyPr wrap="square" rtlCol="0">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Căn nhà đã vắng</a:t>
            </a:r>
          </a:p>
          <a:p>
            <a:r>
              <a:rPr lang="vi-VN" sz="2400" dirty="0">
                <a:latin typeface="Arial-Rounded" panose="020B0500000000000000" pitchFamily="34" charset="0"/>
                <a:ea typeface="Arial-Rounded" panose="020B0500000000000000" pitchFamily="34" charset="0"/>
                <a:cs typeface="Arial-Rounded" panose="020B0500000000000000" pitchFamily="34" charset="0"/>
              </a:rPr>
              <a:t>Cốc chén nằm im</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Đôi mắt lim dim</a:t>
            </a:r>
          </a:p>
          <a:p>
            <a:r>
              <a:rPr lang="vi-VN" sz="2400" dirty="0">
                <a:latin typeface="Arial-Rounded" panose="020B0500000000000000" pitchFamily="34" charset="0"/>
                <a:ea typeface="Arial-Rounded" panose="020B0500000000000000" pitchFamily="34" charset="0"/>
                <a:cs typeface="Arial-Rounded" panose="020B0500000000000000" pitchFamily="34" charset="0"/>
              </a:rPr>
              <a:t>Ngủ ngon bà nhé!</a:t>
            </a:r>
          </a:p>
          <a:p>
            <a:r>
              <a:rPr lang="vi-VN" sz="2400"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dirty="0">
                <a:latin typeface="Arial-Rounded" panose="020B0500000000000000" pitchFamily="34" charset="0"/>
                <a:ea typeface="Arial-Rounded" panose="020B0500000000000000" pitchFamily="34" charset="0"/>
                <a:cs typeface="Arial-Rounded" panose="020B0500000000000000" pitchFamily="34" charset="0"/>
              </a:rPr>
              <a:t>Hoa cam hoa khế</a:t>
            </a:r>
          </a:p>
          <a:p>
            <a:r>
              <a:rPr lang="vi-VN" sz="2400" dirty="0">
                <a:latin typeface="Arial-Rounded" panose="020B0500000000000000" pitchFamily="34" charset="0"/>
                <a:ea typeface="Arial-Rounded" panose="020B0500000000000000" pitchFamily="34" charset="0"/>
                <a:cs typeface="Arial-Rounded" panose="020B0500000000000000" pitchFamily="34" charset="0"/>
              </a:rPr>
              <a:t>Chín lặng trong vườn</a:t>
            </a:r>
          </a:p>
          <a:p>
            <a:r>
              <a:rPr lang="vi-VN" sz="2400" dirty="0">
                <a:latin typeface="Arial-Rounded" panose="020B0500000000000000" pitchFamily="34" charset="0"/>
                <a:ea typeface="Arial-Rounded" panose="020B0500000000000000" pitchFamily="34" charset="0"/>
                <a:cs typeface="Arial-Rounded" panose="020B0500000000000000" pitchFamily="34" charset="0"/>
              </a:rPr>
              <a:t>Bà mơ tay cháu</a:t>
            </a:r>
          </a:p>
          <a:p>
            <a:r>
              <a:rPr lang="vi-VN" sz="2400" dirty="0">
                <a:latin typeface="Arial-Rounded" panose="020B0500000000000000" pitchFamily="34" charset="0"/>
                <a:ea typeface="Arial-Rounded" panose="020B0500000000000000" pitchFamily="34" charset="0"/>
                <a:cs typeface="Arial-Rounded" panose="020B0500000000000000" pitchFamily="34" charset="0"/>
              </a:rPr>
              <a:t>Quạt đầy hương thơm</a:t>
            </a:r>
            <a:endParaRPr lang="en-US" sz="2400" dirty="0"/>
          </a:p>
        </p:txBody>
      </p:sp>
      <p:pic>
        <p:nvPicPr>
          <p:cNvPr id="1028" name="Picture 4" descr="https://o.remove.bg/downloads/833cb3e3-926b-4d66-ae67-736e1f64ccf5/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111" y="3086211"/>
            <a:ext cx="3145990" cy="2321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495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5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0" presetClass="exit" presetSubtype="0" fill="hold"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4340"/>
                                        </p:tgtEl>
                                        <p:attrNameLst>
                                          <p:attrName>style.visibility</p:attrName>
                                        </p:attrNameLst>
                                      </p:cBhvr>
                                      <p:to>
                                        <p:strVal val="visible"/>
                                      </p:to>
                                    </p:set>
                                    <p:animEffect transition="in" filter="fade">
                                      <p:cBhvr>
                                        <p:cTn id="29" dur="500"/>
                                        <p:tgtEl>
                                          <p:spTgt spid="1434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1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029200" y="2876550"/>
            <a:ext cx="3479092" cy="1824038"/>
          </a:xfrm>
          <a:prstGeom prst="rect">
            <a:avLst/>
          </a:prstGeom>
        </p:spPr>
      </p:pic>
      <p:sp>
        <p:nvSpPr>
          <p:cNvPr id="5" name="TextBox 4"/>
          <p:cNvSpPr txBox="1"/>
          <p:nvPr/>
        </p:nvSpPr>
        <p:spPr>
          <a:xfrm>
            <a:off x="228600" y="245031"/>
            <a:ext cx="6934200" cy="461645"/>
          </a:xfrm>
          <a:prstGeom prst="rect">
            <a:avLst/>
          </a:prstGeom>
          <a:noFill/>
        </p:spPr>
        <p:txBody>
          <a:bodyPr wrap="square" lIns="91420" tIns="45710" rIns="91420" bIns="45710" rtlCol="0">
            <a:spAutoFit/>
          </a:bodyPr>
          <a:lstStyle/>
          <a:p>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4.</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Bà mơ thấy gì? Vì sao có thể đoán biết như vậy?</a:t>
            </a:r>
          </a:p>
        </p:txBody>
      </p:sp>
      <p:pic>
        <p:nvPicPr>
          <p:cNvPr id="6"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3236261"/>
            <a:ext cx="4259899" cy="2044498"/>
          </a:xfrm>
          <a:prstGeom prst="rect">
            <a:avLst/>
          </a:prstGeom>
        </p:spPr>
      </p:pic>
      <p:sp>
        <p:nvSpPr>
          <p:cNvPr id="10" name="Rounded Rectangular Callout 9"/>
          <p:cNvSpPr/>
          <p:nvPr/>
        </p:nvSpPr>
        <p:spPr>
          <a:xfrm>
            <a:off x="1448954" y="1053937"/>
            <a:ext cx="5332845" cy="1242442"/>
          </a:xfrm>
          <a:prstGeom prst="wedgeRoundRectCallout">
            <a:avLst>
              <a:gd name="adj1" fmla="val -40628"/>
              <a:gd name="adj2" fmla="val 89020"/>
              <a:gd name="adj3" fmla="val 16667"/>
            </a:avLst>
          </a:prstGeom>
          <a:solidFill>
            <a:srgbClr val="FFE7FF"/>
          </a:solidFill>
          <a:ln>
            <a:solidFill>
              <a:srgbClr val="FF7C8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a:p>
            <a:r>
              <a:rPr lang="vi-VN" sz="2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 mơ thấy thấy tay cháu, quạt đầy hương thơm. Có thể đoán biết như vậy vì tay bạn quạt gió đan xen với hương thơm của hoa cam hoa khế trong vườn.  </a:t>
            </a:r>
            <a:br>
              <a:rPr lang="vi-VN" sz="2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br>
            <a:endParaRPr lang="en-US" sz="2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20" y="2089815"/>
            <a:ext cx="2341929" cy="2909229"/>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562" y="2376998"/>
            <a:ext cx="2250415" cy="2903761"/>
          </a:xfrm>
          <a:prstGeom prst="rect">
            <a:avLst/>
          </a:prstGeom>
        </p:spPr>
      </p:pic>
    </p:spTree>
    <p:extLst>
      <p:ext uri="{BB962C8B-B14F-4D97-AF65-F5344CB8AC3E}">
        <p14:creationId xmlns:p14="http://schemas.microsoft.com/office/powerpoint/2010/main" val="137847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750" fill="hold"/>
                                        <p:tgtEl>
                                          <p:spTgt spid="10"/>
                                        </p:tgtEl>
                                        <p:attrNameLst>
                                          <p:attrName>ppt_w</p:attrName>
                                        </p:attrNameLst>
                                      </p:cBhvr>
                                      <p:tavLst>
                                        <p:tav tm="0">
                                          <p:val>
                                            <p:fltVal val="0"/>
                                          </p:val>
                                        </p:tav>
                                        <p:tav tm="100000">
                                          <p:val>
                                            <p:strVal val="#ppt_w"/>
                                          </p:val>
                                        </p:tav>
                                      </p:tavLst>
                                    </p:anim>
                                    <p:anim calcmode="lin" valueType="num">
                                      <p:cBhvr>
                                        <p:cTn id="31" dur="750" fill="hold"/>
                                        <p:tgtEl>
                                          <p:spTgt spid="10"/>
                                        </p:tgtEl>
                                        <p:attrNameLst>
                                          <p:attrName>ppt_h</p:attrName>
                                        </p:attrNameLst>
                                      </p:cBhvr>
                                      <p:tavLst>
                                        <p:tav tm="0">
                                          <p:val>
                                            <p:fltVal val="0"/>
                                          </p:val>
                                        </p:tav>
                                        <p:tav tm="100000">
                                          <p:val>
                                            <p:strVal val="#ppt_h"/>
                                          </p:val>
                                        </p:tav>
                                      </p:tavLst>
                                    </p:anim>
                                    <p:animEffect transition="in" filter="fade">
                                      <p:cBhvr>
                                        <p:cTn id="32" dur="750"/>
                                        <p:tgtEl>
                                          <p:spTgt spid="10"/>
                                        </p:tgtEl>
                                      </p:cBhvr>
                                    </p:animEffect>
                                  </p:childTnLst>
                                </p:cTn>
                              </p:par>
                            </p:childTnLst>
                          </p:cTn>
                        </p:par>
                        <p:par>
                          <p:cTn id="33" fill="hold">
                            <p:stCondLst>
                              <p:cond delay="750"/>
                            </p:stCondLst>
                            <p:childTnLst>
                              <p:par>
                                <p:cTn id="34" presetID="14" presetClass="entr" presetSubtype="10" fill="hold" nodeType="after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6" dur="500"/>
                                        <p:tgtEl>
                                          <p:spTgt spid="10">
                                            <p:txEl>
                                              <p:pRg st="0" end="0"/>
                                            </p:txEl>
                                          </p:spTgt>
                                        </p:tgtEl>
                                      </p:cBhvr>
                                    </p:animEffect>
                                  </p:childTnLst>
                                </p:cTn>
                              </p:par>
                            </p:childTnLst>
                          </p:cTn>
                        </p:par>
                        <p:par>
                          <p:cTn id="37" fill="hold">
                            <p:stCondLst>
                              <p:cond delay="1250"/>
                            </p:stCondLst>
                            <p:childTnLst>
                              <p:par>
                                <p:cTn id="38" presetID="14" presetClass="entr" presetSubtype="10" fill="hold" nodeType="afterEffect">
                                  <p:stCondLst>
                                    <p:cond delay="0"/>
                                  </p:stCondLst>
                                  <p:childTnLst>
                                    <p:set>
                                      <p:cBhvr>
                                        <p:cTn id="39"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4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995" y="157165"/>
            <a:ext cx="6359383" cy="531012"/>
          </a:xfrm>
          <a:prstGeom prst="rect">
            <a:avLst/>
          </a:prstGeom>
          <a:noFill/>
        </p:spPr>
        <p:txBody>
          <a:bodyPr wrap="square" lIns="68674" tIns="34338" rIns="68674" bIns="34338" rtlCol="0">
            <a:spAutoFit/>
          </a:bodyPr>
          <a:lstStyle/>
          <a:p>
            <a:pPr marL="429218" indent="-429218">
              <a:buClr>
                <a:srgbClr val="B6036F"/>
              </a:buClr>
              <a:buFont typeface="Arial" pitchFamily="34" charset="0"/>
              <a:buChar char="•"/>
            </a:pPr>
            <a:r>
              <a:rPr lang="en-US" sz="30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thuộc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lòng</a:t>
            </a:r>
            <a:r>
              <a:rPr lang="en-US" sz="3000" dirty="0">
                <a:latin typeface="Arial-Rounded" panose="020B0500000000000000" pitchFamily="34" charset="0"/>
                <a:ea typeface="Arial-Rounded" panose="020B0500000000000000" pitchFamily="34" charset="0"/>
                <a:cs typeface="Arial-Rounded" panose="020B0500000000000000" pitchFamily="34" charset="0"/>
              </a:rPr>
              <a:t> 2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khổ</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thơ</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3" name="TextBox 2"/>
          <p:cNvSpPr txBox="1"/>
          <p:nvPr/>
        </p:nvSpPr>
        <p:spPr>
          <a:xfrm>
            <a:off x="848037" y="942976"/>
            <a:ext cx="5295588" cy="3947331"/>
          </a:xfrm>
          <a:prstGeom prst="rect">
            <a:avLst/>
          </a:prstGeom>
          <a:noFill/>
        </p:spPr>
        <p:txBody>
          <a:bodyPr wrap="square" lIns="68674" tIns="34338" rIns="68674" bIns="34338"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Ơi chích chòe ơi</a:t>
            </a:r>
          </a:p>
          <a:p>
            <a:r>
              <a:rPr lang="vi-VN" sz="2800" dirty="0">
                <a:latin typeface="Arial-Rounded" panose="020B0500000000000000" pitchFamily="34" charset="0"/>
                <a:ea typeface="Arial-Rounded" panose="020B0500000000000000" pitchFamily="34" charset="0"/>
                <a:cs typeface="Arial-Rounded" panose="020B0500000000000000" pitchFamily="34" charset="0"/>
              </a:rPr>
              <a:t>Chim đừng hót nữa!</a:t>
            </a:r>
          </a:p>
          <a:p>
            <a:r>
              <a:rPr lang="vi-VN" sz="2800" dirty="0">
                <a:latin typeface="Arial-Rounded" panose="020B0500000000000000" pitchFamily="34" charset="0"/>
                <a:ea typeface="Arial-Rounded" panose="020B0500000000000000" pitchFamily="34" charset="0"/>
                <a:cs typeface="Arial-Rounded" panose="020B0500000000000000" pitchFamily="34" charset="0"/>
              </a:rPr>
              <a:t>Bà em ốm rồi</a:t>
            </a:r>
          </a:p>
          <a:p>
            <a:r>
              <a:rPr lang="vi-VN" sz="2800" dirty="0">
                <a:latin typeface="Arial-Rounded" panose="020B0500000000000000" pitchFamily="34" charset="0"/>
                <a:ea typeface="Arial-Rounded" panose="020B0500000000000000" pitchFamily="34" charset="0"/>
                <a:cs typeface="Arial-Rounded" panose="020B0500000000000000" pitchFamily="34" charset="0"/>
              </a:rPr>
              <a:t>Lặng cho bà ngủ.</a:t>
            </a:r>
          </a:p>
          <a:p>
            <a:r>
              <a:rPr lang="vi-VN" sz="2800" dirty="0">
                <a:latin typeface="Arial-Rounded" panose="020B0500000000000000" pitchFamily="34" charset="0"/>
                <a:ea typeface="Arial-Rounded" panose="020B0500000000000000" pitchFamily="34" charset="0"/>
                <a:cs typeface="Arial-Rounded" panose="020B0500000000000000" pitchFamily="34" charset="0"/>
              </a:rPr>
              <a:t> </a:t>
            </a:r>
          </a:p>
          <a:p>
            <a:r>
              <a:rPr lang="vi-VN" sz="2800" dirty="0">
                <a:latin typeface="Arial-Rounded" panose="020B0500000000000000" pitchFamily="34" charset="0"/>
                <a:ea typeface="Arial-Rounded" panose="020B0500000000000000" pitchFamily="34" charset="0"/>
                <a:cs typeface="Arial-Rounded" panose="020B0500000000000000" pitchFamily="34" charset="0"/>
              </a:rPr>
              <a:t>Bàn tay bé nhỏ</a:t>
            </a:r>
          </a:p>
          <a:p>
            <a:r>
              <a:rPr lang="vi-VN" sz="2800" dirty="0">
                <a:latin typeface="Arial-Rounded" panose="020B0500000000000000" pitchFamily="34" charset="0"/>
                <a:ea typeface="Arial-Rounded" panose="020B0500000000000000" pitchFamily="34" charset="0"/>
                <a:cs typeface="Arial-Rounded" panose="020B0500000000000000" pitchFamily="34" charset="0"/>
              </a:rPr>
              <a:t>Vẫy quạt thật đều</a:t>
            </a:r>
          </a:p>
          <a:p>
            <a:r>
              <a:rPr lang="vi-VN" sz="2800" dirty="0">
                <a:latin typeface="Arial-Rounded" panose="020B0500000000000000" pitchFamily="34" charset="0"/>
                <a:ea typeface="Arial-Rounded" panose="020B0500000000000000" pitchFamily="34" charset="0"/>
                <a:cs typeface="Arial-Rounded" panose="020B0500000000000000" pitchFamily="34" charset="0"/>
              </a:rPr>
              <a:t>Ngấn nắng thiu thiu</a:t>
            </a:r>
          </a:p>
          <a:p>
            <a:r>
              <a:rPr lang="vi-VN" sz="2800" dirty="0">
                <a:latin typeface="Arial-Rounded" panose="020B0500000000000000" pitchFamily="34" charset="0"/>
                <a:ea typeface="Arial-Rounded" panose="020B0500000000000000" pitchFamily="34" charset="0"/>
                <a:cs typeface="Arial-Rounded" panose="020B0500000000000000" pitchFamily="34" charset="0"/>
              </a:rPr>
              <a:t>Đậu trên tường trắng.</a:t>
            </a:r>
          </a:p>
        </p:txBody>
      </p:sp>
      <p:sp>
        <p:nvSpPr>
          <p:cNvPr id="4" name="Rounded Rectangle 3"/>
          <p:cNvSpPr/>
          <p:nvPr/>
        </p:nvSpPr>
        <p:spPr>
          <a:xfrm>
            <a:off x="1398599" y="982662"/>
            <a:ext cx="1944438" cy="37147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674" tIns="34338" rIns="68674" bIns="34338" rtlCol="0" anchor="ctr"/>
          <a:lstStyle/>
          <a:p>
            <a:pPr algn="ctr"/>
            <a:endParaRPr lang="en-US" sz="1125"/>
          </a:p>
        </p:txBody>
      </p:sp>
      <p:sp>
        <p:nvSpPr>
          <p:cNvPr id="7" name="Rounded Rectangle 6"/>
          <p:cNvSpPr/>
          <p:nvPr/>
        </p:nvSpPr>
        <p:spPr>
          <a:xfrm>
            <a:off x="2744497" y="1438427"/>
            <a:ext cx="1842295" cy="37147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674" tIns="34338" rIns="68674" bIns="34338" rtlCol="0" anchor="ctr"/>
          <a:lstStyle/>
          <a:p>
            <a:pPr algn="ctr"/>
            <a:endParaRPr lang="en-US" sz="1125"/>
          </a:p>
        </p:txBody>
      </p:sp>
      <p:sp>
        <p:nvSpPr>
          <p:cNvPr id="8" name="Rounded Rectangle 7"/>
          <p:cNvSpPr/>
          <p:nvPr/>
        </p:nvSpPr>
        <p:spPr>
          <a:xfrm>
            <a:off x="1400202" y="1871139"/>
            <a:ext cx="2348961" cy="39776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674" tIns="34338" rIns="68674" bIns="34338" rtlCol="0" anchor="ctr"/>
          <a:lstStyle/>
          <a:p>
            <a:pPr algn="ctr"/>
            <a:endParaRPr lang="en-US" sz="1125"/>
          </a:p>
        </p:txBody>
      </p:sp>
      <p:sp>
        <p:nvSpPr>
          <p:cNvPr id="9" name="Rounded Rectangle 8"/>
          <p:cNvSpPr/>
          <p:nvPr/>
        </p:nvSpPr>
        <p:spPr>
          <a:xfrm>
            <a:off x="1858767" y="2330945"/>
            <a:ext cx="1749106" cy="37147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674" tIns="34338" rIns="68674" bIns="34338" rtlCol="0" anchor="ctr"/>
          <a:lstStyle/>
          <a:p>
            <a:pPr algn="ctr"/>
            <a:endParaRPr lang="en-US" sz="1125"/>
          </a:p>
        </p:txBody>
      </p:sp>
      <p:sp>
        <p:nvSpPr>
          <p:cNvPr id="10" name="Rounded Rectangle 9"/>
          <p:cNvSpPr/>
          <p:nvPr/>
        </p:nvSpPr>
        <p:spPr>
          <a:xfrm>
            <a:off x="1622404" y="3199022"/>
            <a:ext cx="1654195" cy="37147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674" tIns="34338" rIns="68674" bIns="34338" rtlCol="0" anchor="ctr"/>
          <a:lstStyle/>
          <a:p>
            <a:pPr algn="ctr"/>
            <a:endParaRPr lang="en-US" sz="1125"/>
          </a:p>
        </p:txBody>
      </p:sp>
      <p:sp>
        <p:nvSpPr>
          <p:cNvPr id="11" name="Rounded Rectangle 10"/>
          <p:cNvSpPr/>
          <p:nvPr/>
        </p:nvSpPr>
        <p:spPr>
          <a:xfrm>
            <a:off x="2311948" y="3595375"/>
            <a:ext cx="1353697" cy="37147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674" tIns="34338" rIns="68674" bIns="34338" rtlCol="0" anchor="ctr"/>
          <a:lstStyle/>
          <a:p>
            <a:pPr algn="ctr"/>
            <a:endParaRPr lang="en-US" sz="1125"/>
          </a:p>
        </p:txBody>
      </p:sp>
      <p:sp>
        <p:nvSpPr>
          <p:cNvPr id="12" name="Rounded Rectangle 11"/>
          <p:cNvSpPr/>
          <p:nvPr/>
        </p:nvSpPr>
        <p:spPr>
          <a:xfrm>
            <a:off x="1858767" y="4029668"/>
            <a:ext cx="2179833" cy="37147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674" tIns="34338" rIns="68674" bIns="34338" rtlCol="0" anchor="ctr"/>
          <a:lstStyle/>
          <a:p>
            <a:pPr algn="ctr"/>
            <a:endParaRPr lang="en-US" sz="1125"/>
          </a:p>
        </p:txBody>
      </p:sp>
      <p:sp>
        <p:nvSpPr>
          <p:cNvPr id="13" name="Rounded Rectangle 12"/>
          <p:cNvSpPr/>
          <p:nvPr/>
        </p:nvSpPr>
        <p:spPr>
          <a:xfrm>
            <a:off x="2370818" y="4470204"/>
            <a:ext cx="1842295" cy="37147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674" tIns="34338" rIns="68674" bIns="34338" rtlCol="0" anchor="ctr"/>
          <a:lstStyle/>
          <a:p>
            <a:pPr algn="ctr"/>
            <a:endParaRPr lang="en-US" sz="1125"/>
          </a:p>
        </p:txBody>
      </p:sp>
    </p:spTree>
    <p:extLst>
      <p:ext uri="{BB962C8B-B14F-4D97-AF65-F5344CB8AC3E}">
        <p14:creationId xmlns:p14="http://schemas.microsoft.com/office/powerpoint/2010/main" val="1984557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995" y="157165"/>
            <a:ext cx="6359383" cy="531012"/>
          </a:xfrm>
          <a:prstGeom prst="rect">
            <a:avLst/>
          </a:prstGeom>
          <a:noFill/>
        </p:spPr>
        <p:txBody>
          <a:bodyPr wrap="square" lIns="68674" tIns="34338" rIns="68674" bIns="34338" rtlCol="0">
            <a:spAutoFit/>
          </a:bodyPr>
          <a:lstStyle/>
          <a:p>
            <a:pPr marL="429218" indent="-429218">
              <a:buClr>
                <a:srgbClr val="B6036F"/>
              </a:buClr>
              <a:buFont typeface="Arial" pitchFamily="34" charset="0"/>
              <a:buChar char="•"/>
            </a:pPr>
            <a:r>
              <a:rPr lang="en-US" sz="30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thuộc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lòng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hai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khổ</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thơ</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cuối</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3" name="TextBox 2"/>
          <p:cNvSpPr txBox="1"/>
          <p:nvPr/>
        </p:nvSpPr>
        <p:spPr>
          <a:xfrm>
            <a:off x="848037" y="762003"/>
            <a:ext cx="4984381" cy="4370524"/>
          </a:xfrm>
          <a:prstGeom prst="rect">
            <a:avLst/>
          </a:prstGeom>
          <a:noFill/>
        </p:spPr>
        <p:txBody>
          <a:bodyPr wrap="square" lIns="68674" tIns="34338" rIns="68674" bIns="34338"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Căn nhà đã vắng</a:t>
            </a:r>
          </a:p>
          <a:p>
            <a:r>
              <a:rPr lang="vi-VN" sz="2800" dirty="0">
                <a:latin typeface="Arial-Rounded" panose="020B0500000000000000" pitchFamily="34" charset="0"/>
                <a:ea typeface="Arial-Rounded" panose="020B0500000000000000" pitchFamily="34" charset="0"/>
                <a:cs typeface="Arial-Rounded" panose="020B0500000000000000" pitchFamily="34" charset="0"/>
              </a:rPr>
              <a:t>Cốc chén nằm im</a:t>
            </a:r>
          </a:p>
          <a:p>
            <a:r>
              <a:rPr lang="vi-VN" sz="2800" dirty="0">
                <a:latin typeface="Arial-Rounded" panose="020B0500000000000000" pitchFamily="34" charset="0"/>
                <a:ea typeface="Arial-Rounded" panose="020B0500000000000000" pitchFamily="34" charset="0"/>
                <a:cs typeface="Arial-Rounded" panose="020B0500000000000000" pitchFamily="34" charset="0"/>
              </a:rPr>
              <a:t>Đôi mắt lim dim</a:t>
            </a:r>
          </a:p>
          <a:p>
            <a:r>
              <a:rPr lang="vi-VN" sz="2800" dirty="0">
                <a:latin typeface="Arial-Rounded" panose="020B0500000000000000" pitchFamily="34" charset="0"/>
                <a:ea typeface="Arial-Rounded" panose="020B0500000000000000" pitchFamily="34" charset="0"/>
                <a:cs typeface="Arial-Rounded" panose="020B0500000000000000" pitchFamily="34" charset="0"/>
              </a:rPr>
              <a:t>Ngủ ngon bà nhé!</a:t>
            </a:r>
          </a:p>
          <a:p>
            <a:r>
              <a:rPr lang="vi-VN" sz="2800" dirty="0">
                <a:latin typeface="Arial-Rounded" panose="020B0500000000000000" pitchFamily="34" charset="0"/>
                <a:ea typeface="Arial-Rounded" panose="020B0500000000000000" pitchFamily="34" charset="0"/>
                <a:cs typeface="Arial-Rounded" panose="020B0500000000000000" pitchFamily="34" charset="0"/>
              </a:rPr>
              <a:t> </a:t>
            </a:r>
          </a:p>
          <a:p>
            <a:r>
              <a:rPr lang="vi-VN" sz="2800" dirty="0">
                <a:latin typeface="Arial-Rounded" panose="020B0500000000000000" pitchFamily="34" charset="0"/>
                <a:ea typeface="Arial-Rounded" panose="020B0500000000000000" pitchFamily="34" charset="0"/>
                <a:cs typeface="Arial-Rounded" panose="020B0500000000000000" pitchFamily="34" charset="0"/>
              </a:rPr>
              <a:t>Hoa cam hoa khế</a:t>
            </a:r>
          </a:p>
          <a:p>
            <a:r>
              <a:rPr lang="vi-VN" sz="2800" dirty="0">
                <a:latin typeface="Arial-Rounded" panose="020B0500000000000000" pitchFamily="34" charset="0"/>
                <a:ea typeface="Arial-Rounded" panose="020B0500000000000000" pitchFamily="34" charset="0"/>
                <a:cs typeface="Arial-Rounded" panose="020B0500000000000000" pitchFamily="34" charset="0"/>
              </a:rPr>
              <a:t>Chín lặng trong vườn</a:t>
            </a:r>
          </a:p>
          <a:p>
            <a:r>
              <a:rPr lang="vi-VN" sz="2800" dirty="0">
                <a:latin typeface="Arial-Rounded" panose="020B0500000000000000" pitchFamily="34" charset="0"/>
                <a:ea typeface="Arial-Rounded" panose="020B0500000000000000" pitchFamily="34" charset="0"/>
                <a:cs typeface="Arial-Rounded" panose="020B0500000000000000" pitchFamily="34" charset="0"/>
              </a:rPr>
              <a:t>Bà mơ tay cháu</a:t>
            </a:r>
          </a:p>
          <a:p>
            <a:r>
              <a:rPr lang="vi-VN" sz="2800" dirty="0">
                <a:latin typeface="Arial-Rounded" panose="020B0500000000000000" pitchFamily="34" charset="0"/>
                <a:ea typeface="Arial-Rounded" panose="020B0500000000000000" pitchFamily="34" charset="0"/>
                <a:cs typeface="Arial-Rounded" panose="020B0500000000000000" pitchFamily="34" charset="0"/>
              </a:rPr>
              <a:t>Quạt đầy hương thơm. </a:t>
            </a:r>
          </a:p>
          <a:p>
            <a:r>
              <a:rPr lang="vi-VN" sz="2750" dirty="0"/>
              <a:t>thu.</a:t>
            </a:r>
          </a:p>
        </p:txBody>
      </p:sp>
      <p:sp>
        <p:nvSpPr>
          <p:cNvPr id="4" name="Rounded Rectangle 3"/>
          <p:cNvSpPr/>
          <p:nvPr/>
        </p:nvSpPr>
        <p:spPr>
          <a:xfrm>
            <a:off x="1535539" y="803657"/>
            <a:ext cx="2941212" cy="3714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674" tIns="34338" rIns="68674" bIns="34338" rtlCol="0" anchor="ctr"/>
          <a:lstStyle/>
          <a:p>
            <a:pPr algn="ctr"/>
            <a:endParaRPr lang="en-US" sz="1125"/>
          </a:p>
        </p:txBody>
      </p:sp>
      <p:sp>
        <p:nvSpPr>
          <p:cNvPr id="7" name="Rounded Rectangle 6"/>
          <p:cNvSpPr/>
          <p:nvPr/>
        </p:nvSpPr>
        <p:spPr>
          <a:xfrm>
            <a:off x="1582153" y="1321778"/>
            <a:ext cx="2864586" cy="3714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674" tIns="34338" rIns="68674" bIns="34338" rtlCol="0" anchor="ctr"/>
          <a:lstStyle/>
          <a:p>
            <a:pPr algn="ctr"/>
            <a:endParaRPr lang="en-US" sz="1125"/>
          </a:p>
        </p:txBody>
      </p:sp>
      <p:sp>
        <p:nvSpPr>
          <p:cNvPr id="8" name="Rounded Rectangle 7"/>
          <p:cNvSpPr/>
          <p:nvPr/>
        </p:nvSpPr>
        <p:spPr>
          <a:xfrm>
            <a:off x="1524860" y="1701215"/>
            <a:ext cx="2921879" cy="3977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674" tIns="34338" rIns="68674" bIns="34338" rtlCol="0" anchor="ctr"/>
          <a:lstStyle/>
          <a:p>
            <a:pPr algn="ctr"/>
            <a:endParaRPr lang="en-US" sz="1125"/>
          </a:p>
        </p:txBody>
      </p:sp>
      <p:sp>
        <p:nvSpPr>
          <p:cNvPr id="9" name="Rounded Rectangle 8"/>
          <p:cNvSpPr/>
          <p:nvPr/>
        </p:nvSpPr>
        <p:spPr>
          <a:xfrm>
            <a:off x="1676175" y="2150662"/>
            <a:ext cx="2723951" cy="3714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674" tIns="34338" rIns="68674" bIns="34338" rtlCol="0" anchor="ctr"/>
          <a:lstStyle/>
          <a:p>
            <a:pPr algn="ctr"/>
            <a:endParaRPr lang="en-US" sz="1125"/>
          </a:p>
        </p:txBody>
      </p:sp>
      <p:sp>
        <p:nvSpPr>
          <p:cNvPr id="10" name="Rounded Rectangle 9"/>
          <p:cNvSpPr/>
          <p:nvPr/>
        </p:nvSpPr>
        <p:spPr>
          <a:xfrm>
            <a:off x="1676175" y="2974641"/>
            <a:ext cx="2750003" cy="3714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674" tIns="34338" rIns="68674" bIns="34338" rtlCol="0" anchor="ctr"/>
          <a:lstStyle/>
          <a:p>
            <a:pPr algn="ctr"/>
            <a:endParaRPr lang="en-US" sz="1125"/>
          </a:p>
        </p:txBody>
      </p:sp>
      <p:sp>
        <p:nvSpPr>
          <p:cNvPr id="11" name="Rounded Rectangle 10"/>
          <p:cNvSpPr/>
          <p:nvPr/>
        </p:nvSpPr>
        <p:spPr>
          <a:xfrm>
            <a:off x="1582153" y="3419942"/>
            <a:ext cx="2406254" cy="3714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674" tIns="34338" rIns="68674" bIns="34338" rtlCol="0" anchor="ctr"/>
          <a:lstStyle/>
          <a:p>
            <a:pPr algn="ctr"/>
            <a:endParaRPr lang="en-US" sz="1125"/>
          </a:p>
        </p:txBody>
      </p:sp>
      <p:sp>
        <p:nvSpPr>
          <p:cNvPr id="12" name="Rounded Rectangle 11"/>
          <p:cNvSpPr/>
          <p:nvPr/>
        </p:nvSpPr>
        <p:spPr>
          <a:xfrm>
            <a:off x="1984601" y="3820956"/>
            <a:ext cx="2460966" cy="3714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674" tIns="34338" rIns="68674" bIns="34338" rtlCol="0" anchor="ctr"/>
          <a:lstStyle/>
          <a:p>
            <a:pPr algn="ctr"/>
            <a:endParaRPr lang="en-US" sz="1125"/>
          </a:p>
        </p:txBody>
      </p:sp>
      <p:sp>
        <p:nvSpPr>
          <p:cNvPr id="13" name="Rounded Rectangle 12"/>
          <p:cNvSpPr/>
          <p:nvPr/>
        </p:nvSpPr>
        <p:spPr>
          <a:xfrm>
            <a:off x="1752600" y="4243921"/>
            <a:ext cx="2438400" cy="3714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674" tIns="34338" rIns="68674" bIns="34338" rtlCol="0" anchor="ctr"/>
          <a:lstStyle/>
          <a:p>
            <a:pPr algn="ctr"/>
            <a:endParaRPr lang="en-US" sz="1125"/>
          </a:p>
        </p:txBody>
      </p:sp>
      <p:sp>
        <p:nvSpPr>
          <p:cNvPr id="14" name="Rounded Rectangle 13"/>
          <p:cNvSpPr/>
          <p:nvPr/>
        </p:nvSpPr>
        <p:spPr>
          <a:xfrm>
            <a:off x="1640122" y="4602039"/>
            <a:ext cx="2290315" cy="3714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674" tIns="34338" rIns="68674" bIns="34338" rtlCol="0" anchor="ctr"/>
          <a:lstStyle/>
          <a:p>
            <a:pPr algn="ctr"/>
            <a:endParaRPr lang="en-US" sz="1125"/>
          </a:p>
        </p:txBody>
      </p:sp>
    </p:spTree>
    <p:extLst>
      <p:ext uri="{BB962C8B-B14F-4D97-AF65-F5344CB8AC3E}">
        <p14:creationId xmlns:p14="http://schemas.microsoft.com/office/powerpoint/2010/main" val="2188469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
                                            <p:txEl>
                                              <p:pRg st="0" end="0"/>
                                            </p:txEl>
                                          </p:spTgt>
                                        </p:tgtEl>
                                      </p:cBhvr>
                                    </p:animEffect>
                                    <p:set>
                                      <p:cBhvr>
                                        <p:cTn id="54"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3">
                                            <p:txEl>
                                              <p:pRg st="1" end="1"/>
                                            </p:txEl>
                                          </p:spTgt>
                                        </p:tgtEl>
                                      </p:cBhvr>
                                    </p:animEffect>
                                    <p:set>
                                      <p:cBhvr>
                                        <p:cTn id="59"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3">
                                            <p:txEl>
                                              <p:pRg st="2" end="2"/>
                                            </p:txEl>
                                          </p:spTgt>
                                        </p:tgtEl>
                                      </p:cBhvr>
                                    </p:animEffect>
                                    <p:set>
                                      <p:cBhvr>
                                        <p:cTn id="64"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3">
                                            <p:txEl>
                                              <p:pRg st="3" end="3"/>
                                            </p:txEl>
                                          </p:spTgt>
                                        </p:tgtEl>
                                      </p:cBhvr>
                                    </p:animEffect>
                                    <p:set>
                                      <p:cBhvr>
                                        <p:cTn id="69"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3">
                                            <p:txEl>
                                              <p:pRg st="4" end="4"/>
                                            </p:txEl>
                                          </p:spTgt>
                                        </p:tgtEl>
                                      </p:cBhvr>
                                    </p:animEffect>
                                    <p:set>
                                      <p:cBhvr>
                                        <p:cTn id="74"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3">
                                            <p:txEl>
                                              <p:pRg st="5" end="5"/>
                                            </p:txEl>
                                          </p:spTgt>
                                        </p:tgtEl>
                                      </p:cBhvr>
                                    </p:animEffect>
                                    <p:set>
                                      <p:cBhvr>
                                        <p:cTn id="79"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3">
                                            <p:txEl>
                                              <p:pRg st="6" end="6"/>
                                            </p:txEl>
                                          </p:spTgt>
                                        </p:tgtEl>
                                      </p:cBhvr>
                                    </p:animEffect>
                                    <p:set>
                                      <p:cBhvr>
                                        <p:cTn id="84"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3">
                                            <p:txEl>
                                              <p:pRg st="7" end="7"/>
                                            </p:txEl>
                                          </p:spTgt>
                                        </p:tgtEl>
                                      </p:cBhvr>
                                    </p:animEffect>
                                    <p:set>
                                      <p:cBhvr>
                                        <p:cTn id="89" dur="1" fill="hold">
                                          <p:stCondLst>
                                            <p:cond delay="499"/>
                                          </p:stCondLst>
                                        </p:cTn>
                                        <p:tgtEl>
                                          <p:spTgt spid="3">
                                            <p:txEl>
                                              <p:pRg st="7" end="7"/>
                                            </p:txEl>
                                          </p:spTgt>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
                                            <p:txEl>
                                              <p:pRg st="8" end="8"/>
                                            </p:txEl>
                                          </p:spTgt>
                                        </p:tgtEl>
                                      </p:cBhvr>
                                    </p:animEffect>
                                    <p:set>
                                      <p:cBhvr>
                                        <p:cTn id="94" dur="1" fill="hold">
                                          <p:stCondLst>
                                            <p:cond delay="499"/>
                                          </p:stCondLst>
                                        </p:cTn>
                                        <p:tgtEl>
                                          <p:spTgt spid="3">
                                            <p:txEl>
                                              <p:pRg st="8" end="8"/>
                                            </p:txEl>
                                          </p:spTgt>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3">
                                            <p:txEl>
                                              <p:pRg st="9" end="9"/>
                                            </p:txEl>
                                          </p:spTgt>
                                        </p:tgtEl>
                                      </p:cBhvr>
                                    </p:animEffect>
                                    <p:set>
                                      <p:cBhvr>
                                        <p:cTn id="99" dur="1" fill="hold">
                                          <p:stCondLst>
                                            <p:cond delay="499"/>
                                          </p:stCondLst>
                                        </p:cTn>
                                        <p:tgtEl>
                                          <p:spTgt spid="3">
                                            <p:txEl>
                                              <p:pRg st="9" end="9"/>
                                            </p:txEl>
                                          </p:spTgt>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3">
                                            <p:txEl>
                                              <p:pRg st="0" end="0"/>
                                            </p:txEl>
                                          </p:spTgt>
                                        </p:tgtEl>
                                        <p:attrNameLst>
                                          <p:attrName>style.visibility</p:attrName>
                                        </p:attrNameLst>
                                      </p:cBhvr>
                                      <p:to>
                                        <p:strVal val="visible"/>
                                      </p:to>
                                    </p:set>
                                    <p:animEffect transition="in" filter="fade">
                                      <p:cBhvr>
                                        <p:cTn id="104" dur="500"/>
                                        <p:tgtEl>
                                          <p:spTgt spid="3">
                                            <p:txEl>
                                              <p:pRg st="0" end="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3">
                                            <p:txEl>
                                              <p:pRg st="1" end="1"/>
                                            </p:txEl>
                                          </p:spTgt>
                                        </p:tgtEl>
                                        <p:attrNameLst>
                                          <p:attrName>style.visibility</p:attrName>
                                        </p:attrNameLst>
                                      </p:cBhvr>
                                      <p:to>
                                        <p:strVal val="visible"/>
                                      </p:to>
                                    </p:set>
                                    <p:animEffect transition="in" filter="fade">
                                      <p:cBhvr>
                                        <p:cTn id="109" dur="500"/>
                                        <p:tgtEl>
                                          <p:spTgt spid="3">
                                            <p:txEl>
                                              <p:pRg st="1" end="1"/>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3">
                                            <p:txEl>
                                              <p:pRg st="2" end="2"/>
                                            </p:txEl>
                                          </p:spTgt>
                                        </p:tgtEl>
                                        <p:attrNameLst>
                                          <p:attrName>style.visibility</p:attrName>
                                        </p:attrNameLst>
                                      </p:cBhvr>
                                      <p:to>
                                        <p:strVal val="visible"/>
                                      </p:to>
                                    </p:set>
                                    <p:animEffect transition="in" filter="fade">
                                      <p:cBhvr>
                                        <p:cTn id="114" dur="500"/>
                                        <p:tgtEl>
                                          <p:spTgt spid="3">
                                            <p:txEl>
                                              <p:pRg st="2" end="2"/>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3">
                                            <p:txEl>
                                              <p:pRg st="3" end="3"/>
                                            </p:txEl>
                                          </p:spTgt>
                                        </p:tgtEl>
                                        <p:attrNameLst>
                                          <p:attrName>style.visibility</p:attrName>
                                        </p:attrNameLst>
                                      </p:cBhvr>
                                      <p:to>
                                        <p:strVal val="visible"/>
                                      </p:to>
                                    </p:set>
                                    <p:animEffect transition="in" filter="fade">
                                      <p:cBhvr>
                                        <p:cTn id="119" dur="500"/>
                                        <p:tgtEl>
                                          <p:spTgt spid="3">
                                            <p:txEl>
                                              <p:pRg st="3" end="3"/>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3">
                                            <p:txEl>
                                              <p:pRg st="4" end="4"/>
                                            </p:txEl>
                                          </p:spTgt>
                                        </p:tgtEl>
                                        <p:attrNameLst>
                                          <p:attrName>style.visibility</p:attrName>
                                        </p:attrNameLst>
                                      </p:cBhvr>
                                      <p:to>
                                        <p:strVal val="visible"/>
                                      </p:to>
                                    </p:set>
                                    <p:animEffect transition="in" filter="fade">
                                      <p:cBhvr>
                                        <p:cTn id="124" dur="500"/>
                                        <p:tgtEl>
                                          <p:spTgt spid="3">
                                            <p:txEl>
                                              <p:pRg st="4" end="4"/>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3">
                                            <p:txEl>
                                              <p:pRg st="5" end="5"/>
                                            </p:txEl>
                                          </p:spTgt>
                                        </p:tgtEl>
                                        <p:attrNameLst>
                                          <p:attrName>style.visibility</p:attrName>
                                        </p:attrNameLst>
                                      </p:cBhvr>
                                      <p:to>
                                        <p:strVal val="visible"/>
                                      </p:to>
                                    </p:set>
                                    <p:animEffect transition="in" filter="fade">
                                      <p:cBhvr>
                                        <p:cTn id="129" dur="500"/>
                                        <p:tgtEl>
                                          <p:spTgt spid="3">
                                            <p:txEl>
                                              <p:pRg st="5" end="5"/>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3">
                                            <p:txEl>
                                              <p:pRg st="6" end="6"/>
                                            </p:txEl>
                                          </p:spTgt>
                                        </p:tgtEl>
                                        <p:attrNameLst>
                                          <p:attrName>style.visibility</p:attrName>
                                        </p:attrNameLst>
                                      </p:cBhvr>
                                      <p:to>
                                        <p:strVal val="visible"/>
                                      </p:to>
                                    </p:set>
                                    <p:animEffect transition="in" filter="fade">
                                      <p:cBhvr>
                                        <p:cTn id="134" dur="500"/>
                                        <p:tgtEl>
                                          <p:spTgt spid="3">
                                            <p:txEl>
                                              <p:pRg st="6" end="6"/>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3">
                                            <p:txEl>
                                              <p:pRg st="7" end="7"/>
                                            </p:txEl>
                                          </p:spTgt>
                                        </p:tgtEl>
                                        <p:attrNameLst>
                                          <p:attrName>style.visibility</p:attrName>
                                        </p:attrNameLst>
                                      </p:cBhvr>
                                      <p:to>
                                        <p:strVal val="visible"/>
                                      </p:to>
                                    </p:set>
                                    <p:animEffect transition="in" filter="fade">
                                      <p:cBhvr>
                                        <p:cTn id="139" dur="500"/>
                                        <p:tgtEl>
                                          <p:spTgt spid="3">
                                            <p:txEl>
                                              <p:pRg st="7" end="7"/>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3">
                                            <p:txEl>
                                              <p:pRg st="8" end="8"/>
                                            </p:txEl>
                                          </p:spTgt>
                                        </p:tgtEl>
                                        <p:attrNameLst>
                                          <p:attrName>style.visibility</p:attrName>
                                        </p:attrNameLst>
                                      </p:cBhvr>
                                      <p:to>
                                        <p:strVal val="visible"/>
                                      </p:to>
                                    </p:set>
                                    <p:animEffect transition="in" filter="fade">
                                      <p:cBhvr>
                                        <p:cTn id="144" dur="500"/>
                                        <p:tgtEl>
                                          <p:spTgt spid="3">
                                            <p:txEl>
                                              <p:pRg st="8" end="8"/>
                                            </p:txEl>
                                          </p:spTgt>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3">
                                            <p:txEl>
                                              <p:pRg st="9" end="9"/>
                                            </p:txEl>
                                          </p:spTgt>
                                        </p:tgtEl>
                                        <p:attrNameLst>
                                          <p:attrName>style.visibility</p:attrName>
                                        </p:attrNameLst>
                                      </p:cBhvr>
                                      <p:to>
                                        <p:strVal val="visible"/>
                                      </p:to>
                                    </p:set>
                                    <p:animEffect transition="in" filter="fade">
                                      <p:cBhvr>
                                        <p:cTn id="149" dur="500"/>
                                        <p:tgtEl>
                                          <p:spTgt spid="3">
                                            <p:txEl>
                                              <p:pRg st="9" end="9"/>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grpId="1" nodeType="clickEffect">
                                  <p:stCondLst>
                                    <p:cond delay="0"/>
                                  </p:stCondLst>
                                  <p:childTnLst>
                                    <p:animEffect transition="out" filter="fade">
                                      <p:cBhvr>
                                        <p:cTn id="153" dur="500"/>
                                        <p:tgtEl>
                                          <p:spTgt spid="4"/>
                                        </p:tgtEl>
                                      </p:cBhvr>
                                    </p:animEffect>
                                    <p:set>
                                      <p:cBhvr>
                                        <p:cTn id="154" dur="1" fill="hold">
                                          <p:stCondLst>
                                            <p:cond delay="499"/>
                                          </p:stCondLst>
                                        </p:cTn>
                                        <p:tgtEl>
                                          <p:spTgt spid="4"/>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7"/>
                                        </p:tgtEl>
                                      </p:cBhvr>
                                    </p:animEffect>
                                    <p:set>
                                      <p:cBhvr>
                                        <p:cTn id="157" dur="1" fill="hold">
                                          <p:stCondLst>
                                            <p:cond delay="499"/>
                                          </p:stCondLst>
                                        </p:cTn>
                                        <p:tgtEl>
                                          <p:spTgt spid="7"/>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8"/>
                                        </p:tgtEl>
                                      </p:cBhvr>
                                    </p:animEffect>
                                    <p:set>
                                      <p:cBhvr>
                                        <p:cTn id="160" dur="1" fill="hold">
                                          <p:stCondLst>
                                            <p:cond delay="499"/>
                                          </p:stCondLst>
                                        </p:cTn>
                                        <p:tgtEl>
                                          <p:spTgt spid="8"/>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9"/>
                                        </p:tgtEl>
                                      </p:cBhvr>
                                    </p:animEffect>
                                    <p:set>
                                      <p:cBhvr>
                                        <p:cTn id="163" dur="1" fill="hold">
                                          <p:stCondLst>
                                            <p:cond delay="499"/>
                                          </p:stCondLst>
                                        </p:cTn>
                                        <p:tgtEl>
                                          <p:spTgt spid="9"/>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10"/>
                                        </p:tgtEl>
                                      </p:cBhvr>
                                    </p:animEffect>
                                    <p:set>
                                      <p:cBhvr>
                                        <p:cTn id="166" dur="1" fill="hold">
                                          <p:stCondLst>
                                            <p:cond delay="499"/>
                                          </p:stCondLst>
                                        </p:cTn>
                                        <p:tgtEl>
                                          <p:spTgt spid="10"/>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11"/>
                                        </p:tgtEl>
                                      </p:cBhvr>
                                    </p:animEffect>
                                    <p:set>
                                      <p:cBhvr>
                                        <p:cTn id="169" dur="1" fill="hold">
                                          <p:stCondLst>
                                            <p:cond delay="499"/>
                                          </p:stCondLst>
                                        </p:cTn>
                                        <p:tgtEl>
                                          <p:spTgt spid="11"/>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12"/>
                                        </p:tgtEl>
                                      </p:cBhvr>
                                    </p:animEffect>
                                    <p:set>
                                      <p:cBhvr>
                                        <p:cTn id="172" dur="1" fill="hold">
                                          <p:stCondLst>
                                            <p:cond delay="499"/>
                                          </p:stCondLst>
                                        </p:cTn>
                                        <p:tgtEl>
                                          <p:spTgt spid="12"/>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13"/>
                                        </p:tgtEl>
                                      </p:cBhvr>
                                    </p:animEffect>
                                    <p:set>
                                      <p:cBhvr>
                                        <p:cTn id="175" dur="1" fill="hold">
                                          <p:stCondLst>
                                            <p:cond delay="499"/>
                                          </p:stCondLst>
                                        </p:cTn>
                                        <p:tgtEl>
                                          <p:spTgt spid="13"/>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14"/>
                                        </p:tgtEl>
                                      </p:cBhvr>
                                    </p:animEffect>
                                    <p:set>
                                      <p:cBhvr>
                                        <p:cTn id="17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animBg="1"/>
      <p:bldP spid="4"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
            <a:ext cx="9217951" cy="7398137"/>
          </a:xfrm>
          <a:prstGeom prst="rect">
            <a:avLst/>
          </a:prstGeom>
        </p:spPr>
      </p:pic>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2384" y="2574204"/>
            <a:ext cx="3239234" cy="2212397"/>
          </a:xfrm>
          <a:prstGeom prst="rect">
            <a:avLst/>
          </a:prstGeom>
        </p:spPr>
      </p:pic>
      <p:sp>
        <p:nvSpPr>
          <p:cNvPr id="9" name="Rectangle 8"/>
          <p:cNvSpPr/>
          <p:nvPr/>
        </p:nvSpPr>
        <p:spPr>
          <a:xfrm>
            <a:off x="609600" y="209550"/>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4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a:t>
            </a:r>
            <a:r>
              <a:rPr lang="vi-VN" sz="4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ƯỢ</a:t>
            </a:r>
            <a:r>
              <a:rPr lang="en-US" sz="4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 CH</a:t>
            </a:r>
            <a:r>
              <a:rPr lang="vi-VN" sz="4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ƯỚNG</a:t>
            </a:r>
            <a:r>
              <a:rPr lang="en-US" sz="4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NGẠI VẬT</a:t>
            </a:r>
          </a:p>
        </p:txBody>
      </p:sp>
    </p:spTree>
    <p:extLst>
      <p:ext uri="{BB962C8B-B14F-4D97-AF65-F5344CB8AC3E}">
        <p14:creationId xmlns:p14="http://schemas.microsoft.com/office/powerpoint/2010/main" val="396001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213317" y="-698185"/>
            <a:ext cx="820538" cy="1165435"/>
          </a:xfrm>
          <a:prstGeom prst="rect">
            <a:avLst/>
          </a:prstGeom>
        </p:spPr>
      </p:pic>
      <p:pic>
        <p:nvPicPr>
          <p:cNvPr id="16" name="图片 4">
            <a:extLst>
              <a:ext uri="{FF2B5EF4-FFF2-40B4-BE49-F238E27FC236}">
                <a16:creationId xmlns:a16="http://schemas.microsoft.com/office/drawing/2014/main" id="{3E58B971-4621-4CE8-9D7A-27BD76A6BF1D}"/>
              </a:ext>
            </a:extLst>
          </p:cNvPr>
          <p:cNvPicPr>
            <a:picLocks noChangeAspect="1"/>
          </p:cNvPicPr>
          <p:nvPr/>
        </p:nvPicPr>
        <p:blipFill rotWithShape="1">
          <a:blip r:embed="rId9">
            <a:extLst>
              <a:ext uri="{28A0092B-C50C-407E-A947-70E740481C1C}">
                <a14:useLocalDpi xmlns:a14="http://schemas.microsoft.com/office/drawing/2010/main" val="0"/>
              </a:ext>
            </a:extLst>
          </a:blip>
          <a:srcRect l="32960" t="33585" r="34607" b="36197"/>
          <a:stretch/>
        </p:blipFill>
        <p:spPr>
          <a:xfrm>
            <a:off x="609600" y="-1"/>
            <a:ext cx="5642062" cy="4855341"/>
          </a:xfrm>
          <a:prstGeom prst="rect">
            <a:avLst/>
          </a:prstGeom>
        </p:spPr>
      </p:pic>
      <p:sp>
        <p:nvSpPr>
          <p:cNvPr id="17" name="TextBox 16"/>
          <p:cNvSpPr txBox="1"/>
          <p:nvPr/>
        </p:nvSpPr>
        <p:spPr>
          <a:xfrm>
            <a:off x="1600200" y="2145887"/>
            <a:ext cx="3886200" cy="1323439"/>
          </a:xfrm>
          <a:prstGeom prst="rect">
            <a:avLst/>
          </a:prstGeom>
          <a:noFill/>
        </p:spPr>
        <p:txBody>
          <a:bodyPr wrap="square" rtlCol="0" anchor="ctr">
            <a:spAutoFit/>
          </a:bodyPr>
          <a:lstStyle/>
          <a:p>
            <a:pPr algn="ctr"/>
            <a:r>
              <a:rPr lang="en-US" sz="40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Luyện </a:t>
            </a:r>
            <a:r>
              <a:rPr lang="en-US" sz="40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40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theo</a:t>
            </a:r>
            <a:r>
              <a:rPr lang="en-US" sz="40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văn</a:t>
            </a:r>
            <a:r>
              <a:rPr lang="en-US" sz="40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bản</a:t>
            </a:r>
            <a:r>
              <a:rPr lang="en-US" sz="40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3" name="图片 4">
            <a:extLst>
              <a:ext uri="{FF2B5EF4-FFF2-40B4-BE49-F238E27FC236}">
                <a16:creationId xmlns:a16="http://schemas.microsoft.com/office/drawing/2014/main" id="{384D7260-6F97-4F2A-AD1E-C563B20AE52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124" t="46666" r="39180" b="7334"/>
          <a:stretch/>
        </p:blipFill>
        <p:spPr>
          <a:xfrm>
            <a:off x="6217147" y="565254"/>
            <a:ext cx="2545853" cy="2879736"/>
          </a:xfrm>
          <a:prstGeom prst="rect">
            <a:avLst/>
          </a:prstGeom>
        </p:spPr>
      </p:pic>
    </p:spTree>
    <p:extLst>
      <p:ext uri="{BB962C8B-B14F-4D97-AF65-F5344CB8AC3E}">
        <p14:creationId xmlns:p14="http://schemas.microsoft.com/office/powerpoint/2010/main" val="552232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2369" y="690403"/>
            <a:ext cx="7762875" cy="1350341"/>
          </a:xfrm>
          <a:prstGeom prst="rect">
            <a:avLst/>
          </a:prstGeom>
          <a:noFill/>
        </p:spPr>
        <p:txBody>
          <a:bodyPr wrap="square" lIns="57125" tIns="28561" rIns="57125" bIns="28561" rtlCol="0">
            <a:spAutoFit/>
          </a:bodyPr>
          <a:lstStyle/>
          <a:p>
            <a:pPr algn="ctr"/>
            <a:r>
              <a:rPr lang="en-US" sz="28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1.</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 Dựa theo nội dung bài thơ, hãy viết một câu nói về việc bạn nhỏ (hoặc ngấn nắng, cốc chén) đã làm để bà được ngủ ngon.  </a:t>
            </a:r>
          </a:p>
        </p:txBody>
      </p:sp>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5250" y="31812"/>
            <a:ext cx="2524125" cy="87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2040744"/>
            <a:ext cx="8001000" cy="1384995"/>
          </a:xfrm>
          <a:prstGeom prst="rect">
            <a:avLst/>
          </a:prstGeom>
          <a:noFill/>
        </p:spPr>
        <p:txBody>
          <a:bodyPr wrap="square" rtlCol="0">
            <a:spAutoFit/>
          </a:bodyPr>
          <a:lstStyle/>
          <a:p>
            <a:r>
              <a:rPr lang="vi-VN"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Bạn nhỏ quạt cho bà ngủ.</a:t>
            </a:r>
          </a:p>
          <a:p>
            <a:r>
              <a:rPr lang="vi-VN"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Cốc chén trong nhà im lặng để bà được yên tĩnh nghỉ ngơi. </a:t>
            </a:r>
          </a:p>
        </p:txBody>
      </p:sp>
      <p:grpSp>
        <p:nvGrpSpPr>
          <p:cNvPr id="30" name="Group 29"/>
          <p:cNvGrpSpPr/>
          <p:nvPr/>
        </p:nvGrpSpPr>
        <p:grpSpPr>
          <a:xfrm>
            <a:off x="2850712" y="2902023"/>
            <a:ext cx="4159688" cy="2221064"/>
            <a:chOff x="792833" y="1218321"/>
            <a:chExt cx="6225778" cy="3170480"/>
          </a:xfrm>
        </p:grpSpPr>
        <p:pic>
          <p:nvPicPr>
            <p:cNvPr id="31" name="Picture 30">
              <a:extLst>
                <a:ext uri="{FF2B5EF4-FFF2-40B4-BE49-F238E27FC236}">
                  <a16:creationId xmlns:a16="http://schemas.microsoft.com/office/drawing/2014/main" id="{16EB6B96-7BB3-4EF9-B583-92F214621D81}"/>
                </a:ext>
              </a:extLst>
            </p:cNvPr>
            <p:cNvPicPr>
              <a:picLocks noChangeAspect="1"/>
            </p:cNvPicPr>
            <p:nvPr/>
          </p:nvPicPr>
          <p:blipFill rotWithShape="1">
            <a:blip r:embed="rId5">
              <a:extLst>
                <a:ext uri="{28A0092B-C50C-407E-A947-70E740481C1C}">
                  <a14:useLocalDpi xmlns:a14="http://schemas.microsoft.com/office/drawing/2010/main" val="0"/>
                </a:ext>
              </a:extLst>
            </a:blip>
            <a:srcRect l="2801" t="12569" r="717" b="8681"/>
            <a:stretch/>
          </p:blipFill>
          <p:spPr>
            <a:xfrm>
              <a:off x="792833" y="1218321"/>
              <a:ext cx="6225778" cy="2836951"/>
            </a:xfrm>
            <a:prstGeom prst="rect">
              <a:avLst/>
            </a:prstGeom>
          </p:spPr>
        </p:pic>
        <p:grpSp>
          <p:nvGrpSpPr>
            <p:cNvPr id="32" name="Group 31">
              <a:extLst>
                <a:ext uri="{FF2B5EF4-FFF2-40B4-BE49-F238E27FC236}">
                  <a16:creationId xmlns:a16="http://schemas.microsoft.com/office/drawing/2014/main" id="{75D7D2C1-BF6F-4686-AAED-384CF161B1C4}"/>
                </a:ext>
              </a:extLst>
            </p:cNvPr>
            <p:cNvGrpSpPr/>
            <p:nvPr/>
          </p:nvGrpSpPr>
          <p:grpSpPr>
            <a:xfrm>
              <a:off x="1313441" y="3526210"/>
              <a:ext cx="4211229" cy="862591"/>
              <a:chOff x="3067370" y="2168278"/>
              <a:chExt cx="5614973" cy="1150121"/>
            </a:xfrm>
          </p:grpSpPr>
          <p:sp>
            <p:nvSpPr>
              <p:cNvPr id="33" name="Wave 32">
                <a:extLst>
                  <a:ext uri="{FF2B5EF4-FFF2-40B4-BE49-F238E27FC236}">
                    <a16:creationId xmlns:a16="http://schemas.microsoft.com/office/drawing/2014/main" id="{923C2848-14F5-4B64-987E-1BB76250E2BB}"/>
                  </a:ext>
                </a:extLst>
              </p:cNvPr>
              <p:cNvSpPr/>
              <p:nvPr/>
            </p:nvSpPr>
            <p:spPr>
              <a:xfrm>
                <a:off x="3332451" y="2168278"/>
                <a:ext cx="5174258" cy="1150121"/>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602955"/>
                <a:endParaRPr lang="en-US" sz="1125" kern="0">
                  <a:solidFill>
                    <a:prstClr val="white"/>
                  </a:solidFill>
                </a:endParaRPr>
              </a:p>
            </p:txBody>
          </p:sp>
          <p:sp>
            <p:nvSpPr>
              <p:cNvPr id="34" name="文本框 6">
                <a:extLst>
                  <a:ext uri="{FF2B5EF4-FFF2-40B4-BE49-F238E27FC236}">
                    <a16:creationId xmlns:a16="http://schemas.microsoft.com/office/drawing/2014/main" id="{B988AE8A-7535-4853-8501-BBEA5C4F3112}"/>
                  </a:ext>
                </a:extLst>
              </p:cNvPr>
              <p:cNvSpPr txBox="1">
                <a:spLocks noChangeArrowheads="1"/>
              </p:cNvSpPr>
              <p:nvPr/>
            </p:nvSpPr>
            <p:spPr bwMode="auto">
              <a:xfrm>
                <a:off x="3067370" y="2442771"/>
                <a:ext cx="5614973" cy="66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320094" fontAlgn="base">
                  <a:spcBef>
                    <a:spcPct val="0"/>
                  </a:spcBef>
                  <a:spcAft>
                    <a:spcPct val="0"/>
                  </a:spcAft>
                  <a:defRPr/>
                </a:pPr>
                <a:r>
                  <a:rPr lang="en-GB" altLang="zh-CN" sz="208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Trao</a:t>
                </a:r>
                <a:r>
                  <a:rPr lang="en-GB" altLang="zh-CN" sz="208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08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đổi</a:t>
                </a:r>
                <a:r>
                  <a:rPr lang="en-GB" altLang="zh-CN" sz="208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08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GB" altLang="zh-CN" sz="208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08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r>
                  <a:rPr lang="en-GB" altLang="zh-CN" sz="208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08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9" name="Group 38">
            <a:extLst>
              <a:ext uri="{FF2B5EF4-FFF2-40B4-BE49-F238E27FC236}">
                <a16:creationId xmlns:a16="http://schemas.microsoft.com/office/drawing/2014/main" id="{75D7D2C1-BF6F-4686-AAED-384CF161B1C4}"/>
              </a:ext>
            </a:extLst>
          </p:cNvPr>
          <p:cNvGrpSpPr/>
          <p:nvPr/>
        </p:nvGrpSpPr>
        <p:grpSpPr>
          <a:xfrm>
            <a:off x="3362623" y="4518803"/>
            <a:ext cx="2312090" cy="718826"/>
            <a:chOff x="3332451" y="2168278"/>
            <a:chExt cx="5174258" cy="1150121"/>
          </a:xfrm>
        </p:grpSpPr>
        <p:sp>
          <p:nvSpPr>
            <p:cNvPr id="40" name="Wave 39">
              <a:extLst>
                <a:ext uri="{FF2B5EF4-FFF2-40B4-BE49-F238E27FC236}">
                  <a16:creationId xmlns:a16="http://schemas.microsoft.com/office/drawing/2014/main" id="{923C2848-14F5-4B64-987E-1BB76250E2BB}"/>
                </a:ext>
              </a:extLst>
            </p:cNvPr>
            <p:cNvSpPr/>
            <p:nvPr/>
          </p:nvSpPr>
          <p:spPr>
            <a:xfrm>
              <a:off x="3332451" y="2168278"/>
              <a:ext cx="5174258" cy="1150121"/>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602955"/>
              <a:endParaRPr lang="en-US" sz="1125" kern="0">
                <a:solidFill>
                  <a:prstClr val="white"/>
                </a:solidFill>
              </a:endParaRPr>
            </a:p>
          </p:txBody>
        </p:sp>
        <p:sp>
          <p:nvSpPr>
            <p:cNvPr id="41" name="文本框 6">
              <a:extLst>
                <a:ext uri="{FF2B5EF4-FFF2-40B4-BE49-F238E27FC236}">
                  <a16:creationId xmlns:a16="http://schemas.microsoft.com/office/drawing/2014/main" id="{B988AE8A-7535-4853-8501-BBEA5C4F3112}"/>
                </a:ext>
              </a:extLst>
            </p:cNvPr>
            <p:cNvSpPr txBox="1">
              <a:spLocks noChangeArrowheads="1"/>
            </p:cNvSpPr>
            <p:nvPr/>
          </p:nvSpPr>
          <p:spPr bwMode="auto">
            <a:xfrm>
              <a:off x="3393824" y="2442771"/>
              <a:ext cx="4962070" cy="66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320094" fontAlgn="base">
                <a:spcBef>
                  <a:spcPct val="0"/>
                </a:spcBef>
                <a:spcAft>
                  <a:spcPct val="0"/>
                </a:spcAft>
                <a:defRPr/>
              </a:pPr>
              <a:r>
                <a:rPr lang="en-GB" altLang="zh-CN" sz="2083" b="1" ker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Nối </a:t>
              </a:r>
              <a:r>
                <a:rPr lang="en-GB" altLang="zh-CN" sz="208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GB" altLang="zh-CN" sz="208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chia </a:t>
              </a:r>
              <a:r>
                <a:rPr lang="en-GB" altLang="zh-CN" sz="208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GB" altLang="zh-CN" sz="208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08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3806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barn(inVertical)">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barn(inVertical)">
                                      <p:cBhvr>
                                        <p:cTn id="3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28488"/>
            <a:ext cx="6631690" cy="1535007"/>
          </a:xfrm>
          <a:prstGeom prst="rect">
            <a:avLst/>
          </a:prstGeom>
          <a:noFill/>
        </p:spPr>
        <p:txBody>
          <a:bodyPr wrap="square" lIns="57125" tIns="28561" rIns="57125" bIns="28561" rtlCol="0">
            <a:spAutoFit/>
          </a:bodyPr>
          <a:lstStyle/>
          <a:p>
            <a:r>
              <a:rPr lang="en-US" sz="225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2.</a:t>
            </a:r>
            <a:r>
              <a:rPr lang="en-US" sz="2250"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a:latin typeface="Arial-Rounded" panose="020B0500000000000000" pitchFamily="34" charset="0"/>
                <a:ea typeface="Arial-Rounded" panose="020B0500000000000000" pitchFamily="34" charset="0"/>
                <a:cs typeface="Arial-Rounded" panose="020B0500000000000000" pitchFamily="34" charset="0"/>
              </a:rPr>
              <a:t>Cho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thuộc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mẫu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latin typeface="Arial-Rounded" panose="020B0500000000000000" pitchFamily="34" charset="0"/>
                <a:ea typeface="Arial-Rounded" panose="020B0500000000000000" pitchFamily="34" charset="0"/>
                <a:cs typeface="Arial-Rounded" panose="020B0500000000000000" pitchFamily="34" charset="0"/>
              </a:rPr>
              <a:t>- Ai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latin typeface="Arial-Rounded" panose="020B0500000000000000" pitchFamily="34" charset="0"/>
                <a:ea typeface="Arial-Rounded" panose="020B0500000000000000" pitchFamily="34" charset="0"/>
                <a:cs typeface="Arial-Rounded" panose="020B0500000000000000" pitchFamily="34" charset="0"/>
              </a:rPr>
              <a:t>- Ai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latin typeface="Arial-Rounded" panose="020B0500000000000000" pitchFamily="34" charset="0"/>
                <a:ea typeface="Arial-Rounded" panose="020B0500000000000000" pitchFamily="34" charset="0"/>
                <a:cs typeface="Arial-Rounded" panose="020B0500000000000000" pitchFamily="34" charset="0"/>
              </a:rPr>
              <a:t>- Ai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5250" y="31812"/>
            <a:ext cx="2524125" cy="87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2386882"/>
            <a:ext cx="8096250" cy="1546577"/>
          </a:xfrm>
          <a:prstGeom prst="rect">
            <a:avLst/>
          </a:prstGeom>
          <a:noFill/>
        </p:spPr>
        <p:txBody>
          <a:bodyPr wrap="square" rtlCol="0">
            <a:spAutoFit/>
          </a:bodyPr>
          <a:lstStyle/>
          <a:p>
            <a:r>
              <a:rPr lang="en-GB" sz="225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Ví</a:t>
            </a:r>
            <a:r>
              <a:rPr lang="en-GB" sz="225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225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dụ</a:t>
            </a:r>
            <a:r>
              <a:rPr lang="en-GB" sz="225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a:p>
            <a:r>
              <a:rPr lang="vi-VN" sz="2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nhỏ quạt cho bà ngủ</a:t>
            </a:r>
            <a:r>
              <a:rPr lang="vi-VN" sz="2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vi-VN" sz="2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Ai làm gì?</a:t>
            </a:r>
          </a:p>
          <a:p>
            <a:r>
              <a:rPr lang="vi-VN" sz="2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Cốc chén trong nhà im lặng để bà được yên tĩnh nghỉ ngơi</a:t>
            </a:r>
            <a:r>
              <a:rPr lang="vi-VN" sz="2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vi-VN" sz="2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Ai thế nào? </a:t>
            </a:r>
          </a:p>
        </p:txBody>
      </p:sp>
    </p:spTree>
    <p:extLst>
      <p:ext uri="{BB962C8B-B14F-4D97-AF65-F5344CB8AC3E}">
        <p14:creationId xmlns:p14="http://schemas.microsoft.com/office/powerpoint/2010/main" val="64063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arn(inVertical)">
                                      <p:cBhvr>
                                        <p:cTn id="32" dur="500"/>
                                        <p:tgtEl>
                                          <p:spTgt spid="4">
                                            <p:txEl>
                                              <p:pRg st="0" end="0"/>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barn(inVertical)">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barn(inVertical)">
                                      <p:cBhvr>
                                        <p:cTn id="4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34" y="294770"/>
            <a:ext cx="2258312" cy="4620131"/>
          </a:xfrm>
          <a:prstGeom prst="rect">
            <a:avLst/>
          </a:prstGeom>
        </p:spPr>
      </p:pic>
      <p:pic>
        <p:nvPicPr>
          <p:cNvPr id="13" name="图片 9">
            <a:extLst>
              <a:ext uri="{FF2B5EF4-FFF2-40B4-BE49-F238E27FC236}">
                <a16:creationId xmlns:a16="http://schemas.microsoft.com/office/drawing/2014/main" id="{2330E365-780A-4858-838E-93F3F8D335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1" y="209551"/>
            <a:ext cx="2258312" cy="2258312"/>
          </a:xfrm>
          <a:prstGeom prst="rect">
            <a:avLst/>
          </a:prstGeom>
        </p:spPr>
      </p:pic>
      <p:sp>
        <p:nvSpPr>
          <p:cNvPr id="14" name="矩形 19">
            <a:extLst>
              <a:ext uri="{FF2B5EF4-FFF2-40B4-BE49-F238E27FC236}">
                <a16:creationId xmlns:a16="http://schemas.microsoft.com/office/drawing/2014/main" id="{9932C510-6B4A-4F75-B59F-F26895C72EEE}"/>
              </a:ext>
            </a:extLst>
          </p:cNvPr>
          <p:cNvSpPr>
            <a:spLocks noChangeArrowheads="1"/>
          </p:cNvSpPr>
          <p:nvPr/>
        </p:nvSpPr>
        <p:spPr bwMode="auto">
          <a:xfrm>
            <a:off x="3048000" y="2497303"/>
            <a:ext cx="5573712" cy="113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defTabSz="547688">
              <a:defRPr sz="7200">
                <a:solidFill>
                  <a:schemeClr val="tx1"/>
                </a:solidFill>
                <a:latin typeface=".VnAvant" panose="020B7200000000000000" pitchFamily="34" charset="0"/>
              </a:defRPr>
            </a:lvl1pPr>
            <a:lvl2pPr marL="742950" indent="-285750" defTabSz="547688">
              <a:defRPr sz="7200">
                <a:solidFill>
                  <a:schemeClr val="tx1"/>
                </a:solidFill>
                <a:latin typeface=".VnAvant" panose="020B7200000000000000" pitchFamily="34" charset="0"/>
              </a:defRPr>
            </a:lvl2pPr>
            <a:lvl3pPr marL="1143000" indent="-228600" defTabSz="547688">
              <a:defRPr sz="7200">
                <a:solidFill>
                  <a:schemeClr val="tx1"/>
                </a:solidFill>
                <a:latin typeface=".VnAvant" panose="020B7200000000000000" pitchFamily="34" charset="0"/>
              </a:defRPr>
            </a:lvl3pPr>
            <a:lvl4pPr marL="1600200" indent="-228600" defTabSz="547688">
              <a:defRPr sz="7200">
                <a:solidFill>
                  <a:schemeClr val="tx1"/>
                </a:solidFill>
                <a:latin typeface=".VnAvant" panose="020B7200000000000000" pitchFamily="34" charset="0"/>
              </a:defRPr>
            </a:lvl4pPr>
            <a:lvl5pPr marL="2057400" indent="-228600" defTabSz="547688">
              <a:defRPr sz="7200">
                <a:solidFill>
                  <a:schemeClr val="tx1"/>
                </a:solidFill>
                <a:latin typeface=".VnAvant" panose="020B7200000000000000" pitchFamily="34" charset="0"/>
              </a:defRPr>
            </a:lvl5pPr>
            <a:lvl6pPr marL="2514600" indent="-228600" defTabSz="547688"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547688"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547688"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547688" eaLnBrk="0" fontAlgn="base" hangingPunct="0">
              <a:spcBef>
                <a:spcPct val="0"/>
              </a:spcBef>
              <a:spcAft>
                <a:spcPct val="0"/>
              </a:spcAft>
              <a:defRPr sz="7200">
                <a:solidFill>
                  <a:schemeClr val="tx1"/>
                </a:solidFill>
                <a:latin typeface=".VnAvant" panose="020B7200000000000000" pitchFamily="34" charset="0"/>
              </a:defRPr>
            </a:lvl9pPr>
          </a:lstStyle>
          <a:p>
            <a:pPr algn="ctr">
              <a:lnSpc>
                <a:spcPct val="150000"/>
              </a:lnSpc>
            </a:pPr>
            <a:r>
              <a:rPr lang="en-US" altLang="zh-CN" sz="4500" dirty="0" err="1">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Củng</a:t>
            </a:r>
            <a:r>
              <a:rPr lang="en-US" altLang="zh-CN" sz="4500" dirty="0">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500" dirty="0" err="1">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cố</a:t>
            </a:r>
            <a:r>
              <a:rPr lang="en-US" altLang="zh-CN" sz="4500" dirty="0">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500" dirty="0" err="1">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và</a:t>
            </a:r>
            <a:r>
              <a:rPr lang="en-US" altLang="zh-CN" sz="4500" dirty="0">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500" dirty="0" err="1">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dặn</a:t>
            </a:r>
            <a:r>
              <a:rPr lang="en-US" altLang="zh-CN" sz="4500" dirty="0">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500" dirty="0" err="1">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dò</a:t>
            </a:r>
            <a:endParaRPr lang="en-US" altLang="zh-CN" sz="4500" dirty="0">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endParaRPr>
          </a:p>
        </p:txBody>
      </p:sp>
    </p:spTree>
    <p:extLst>
      <p:ext uri="{BB962C8B-B14F-4D97-AF65-F5344CB8AC3E}">
        <p14:creationId xmlns:p14="http://schemas.microsoft.com/office/powerpoint/2010/main" val="2232672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图片 3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770" y="1589590"/>
            <a:ext cx="4560884" cy="4560884"/>
          </a:xfrm>
          <a:prstGeom prst="rect">
            <a:avLst/>
          </a:prstGeom>
        </p:spPr>
      </p:pic>
      <p:sp>
        <p:nvSpPr>
          <p:cNvPr id="433" name="文本框 34">
            <a:extLst>
              <a:ext uri="{FF2B5EF4-FFF2-40B4-BE49-F238E27FC236}">
                <a16:creationId xmlns:a16="http://schemas.microsoft.com/office/drawing/2014/main" id="{D959F895-9F68-411E-85FA-B0A8E79D4DFC}"/>
              </a:ext>
            </a:extLst>
          </p:cNvPr>
          <p:cNvSpPr txBox="1">
            <a:spLocks noChangeArrowheads="1"/>
          </p:cNvSpPr>
          <p:nvPr/>
        </p:nvSpPr>
        <p:spPr bwMode="auto">
          <a:xfrm>
            <a:off x="914400" y="209551"/>
            <a:ext cx="76962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a:r>
              <a:rPr lang="en-US" altLang="zh-CN" sz="5500"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Tạm</a:t>
            </a:r>
            <a:r>
              <a:rPr lang="en-US" altLang="zh-CN" sz="5500"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biệt</a:t>
            </a:r>
            <a:r>
              <a:rPr lang="en-US" altLang="zh-CN" sz="5500"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và</a:t>
            </a:r>
            <a:r>
              <a:rPr lang="en-US" altLang="zh-CN" sz="5500"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hẹn</a:t>
            </a:r>
            <a:r>
              <a:rPr lang="en-US" altLang="zh-CN" sz="5500"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gặp</a:t>
            </a:r>
            <a:r>
              <a:rPr lang="en-US" altLang="zh-CN" sz="5500"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lại</a:t>
            </a:r>
            <a:r>
              <a:rPr lang="en-US" altLang="zh-CN" sz="5500"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các</a:t>
            </a:r>
            <a:r>
              <a:rPr lang="en-US" altLang="zh-CN" sz="5500"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con</a:t>
            </a:r>
            <a:endParaRPr lang="zh-CN" altLang="en-US" sz="5500"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endParaRPr>
          </a:p>
        </p:txBody>
      </p:sp>
    </p:spTree>
    <p:extLst>
      <p:ext uri="{BB962C8B-B14F-4D97-AF65-F5344CB8AC3E}">
        <p14:creationId xmlns:p14="http://schemas.microsoft.com/office/powerpoint/2010/main" val="1811539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18288000" cy="7448550"/>
            <a:chOff x="152400" y="158974"/>
            <a:chExt cx="24384000" cy="9861326"/>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152400" y="158974"/>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4"/>
            <a:stretch>
              <a:fillRect/>
            </a:stretch>
          </p:blipFill>
          <p:spPr>
            <a:xfrm>
              <a:off x="182857" y="8183884"/>
              <a:ext cx="12257011" cy="1836416"/>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055" y="3231160"/>
            <a:ext cx="2280557" cy="1557620"/>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1169" y="1669495"/>
            <a:ext cx="1561664" cy="1561664"/>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3952383" y="3564296"/>
            <a:ext cx="2643144" cy="1224485"/>
          </a:xfrm>
          <a:prstGeom prst="rect">
            <a:avLst/>
          </a:prstGeom>
        </p:spPr>
      </p:pic>
      <p:pic>
        <p:nvPicPr>
          <p:cNvPr id="11" name="Vào http://fb.com/nkpowerskills tải game miễn phí">
            <a:hlinkClick r:id="rId8"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32056">
            <a:off x="14783184" y="3849002"/>
            <a:ext cx="807917" cy="837120"/>
          </a:xfrm>
          <a:prstGeom prst="rect">
            <a:avLst/>
          </a:prstGeom>
        </p:spPr>
      </p:pic>
    </p:spTree>
    <p:extLst>
      <p:ext uri="{BB962C8B-B14F-4D97-AF65-F5344CB8AC3E}">
        <p14:creationId xmlns:p14="http://schemas.microsoft.com/office/powerpoint/2010/main" val="4002879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055"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867508" y="3663615"/>
            <a:ext cx="2643144" cy="1224485"/>
          </a:xfrm>
          <a:prstGeom prst="rect">
            <a:avLst/>
          </a:prstGeom>
        </p:spPr>
      </p:pic>
      <p:sp>
        <p:nvSpPr>
          <p:cNvPr id="19" name="Rectangle 18"/>
          <p:cNvSpPr/>
          <p:nvPr/>
        </p:nvSpPr>
        <p:spPr>
          <a:xfrm>
            <a:off x="539305" y="414534"/>
            <a:ext cx="7875638" cy="10142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GB"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a:t>
            </a:r>
            <a:r>
              <a:rPr lang="en-GB"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GB"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 Cha </a:t>
            </a:r>
            <a:r>
              <a:rPr lang="en-GB"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sẽ</a:t>
            </a:r>
            <a:r>
              <a:rPr lang="en-GB"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luôn</a:t>
            </a:r>
            <a:r>
              <a:rPr lang="en-GB"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bên</a:t>
            </a:r>
            <a:r>
              <a:rPr lang="en-GB"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con'' </a:t>
            </a:r>
            <a:r>
              <a:rPr lang="vi-VN" sz="2400" dirty="0">
                <a:latin typeface="Arial-Rounded" panose="020B0500000000000000" pitchFamily="34" charset="0"/>
                <a:ea typeface="Arial-Rounded" panose="020B0500000000000000" pitchFamily="34" charset="0"/>
                <a:cs typeface="Arial-Rounded" panose="020B0500000000000000" pitchFamily="34" charset="0"/>
              </a:rPr>
              <a:t>Chuyện gì xảy ra với ngôi trường của cậu con trai khi động đất</a:t>
            </a:r>
            <a:r>
              <a:rPr lang="en-GB"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p:cNvSpPr/>
          <p:nvPr/>
        </p:nvSpPr>
        <p:spPr>
          <a:xfrm>
            <a:off x="4867508" y="2114088"/>
            <a:ext cx="3547435" cy="11475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000" dirty="0">
                <a:latin typeface="Arial-Rounded" panose="020B0500000000000000" pitchFamily="34" charset="0"/>
                <a:ea typeface="Arial-Rounded" panose="020B0500000000000000" pitchFamily="34" charset="0"/>
                <a:cs typeface="Arial-Rounded" panose="020B0500000000000000" pitchFamily="34" charset="0"/>
              </a:rPr>
              <a:t>ngôi trường của cậu bé trở thành đống đổ.</a:t>
            </a:r>
            <a:r>
              <a:rPr lang="vi-VN" sz="20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Rectangle 22"/>
          <p:cNvSpPr/>
          <p:nvPr/>
        </p:nvSpPr>
        <p:spPr>
          <a:xfrm>
            <a:off x="539305" y="2079798"/>
            <a:ext cx="3961265" cy="1181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GB" sz="2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Ngôi</a:t>
            </a:r>
            <a:r>
              <a:rPr lang="en-GB" sz="2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trường</a:t>
            </a:r>
            <a:r>
              <a:rPr lang="en-GB" sz="2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của</a:t>
            </a:r>
            <a:r>
              <a:rPr lang="en-GB" sz="2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cậu</a:t>
            </a:r>
            <a:r>
              <a:rPr lang="en-GB" sz="2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bé</a:t>
            </a:r>
            <a:r>
              <a:rPr lang="en-GB" sz="2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may </a:t>
            </a:r>
            <a:r>
              <a:rPr lang="en-GB" sz="2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mắn</a:t>
            </a:r>
            <a:r>
              <a:rPr lang="en-GB" sz="2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không</a:t>
            </a:r>
            <a:r>
              <a:rPr lang="en-GB" sz="2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sao</a:t>
            </a:r>
            <a:r>
              <a:rPr lang="en-GB" sz="2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29000" y="324854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118682" y="326159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611002" y="1723162"/>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661905" y="2692593"/>
            <a:ext cx="3003230" cy="2372868"/>
          </a:xfrm>
          <a:prstGeom prst="rect">
            <a:avLst/>
          </a:prstGeom>
        </p:spPr>
      </p:pic>
      <p:pic>
        <p:nvPicPr>
          <p:cNvPr id="34" name="c2 2">
            <a:hlinkClick r:id="rId12"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706600" y="3384940"/>
            <a:ext cx="1162093" cy="1250060"/>
          </a:xfrm>
          <a:prstGeom prst="rect">
            <a:avLst/>
          </a:prstGeom>
        </p:spPr>
      </p:pic>
    </p:spTree>
    <p:extLst>
      <p:ext uri="{BB962C8B-B14F-4D97-AF65-F5344CB8AC3E}">
        <p14:creationId xmlns:p14="http://schemas.microsoft.com/office/powerpoint/2010/main" val="901879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childTnLst>
                          </p:cTn>
                        </p:par>
                        <p:par>
                          <p:cTn id="23" fill="hold">
                            <p:stCondLst>
                              <p:cond delay="1000"/>
                            </p:stCondLst>
                            <p:childTnLst>
                              <p:par>
                                <p:cTn id="24" presetID="10" presetClass="exit" presetSubtype="0" fill="hold" nodeType="afterEffect">
                                  <p:stCondLst>
                                    <p:cond delay="1000"/>
                                  </p:stCondLst>
                                  <p:childTnLst>
                                    <p:animEffect transition="out" filter="fade">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subTnLst>
                                    <p:audio>
                                      <p:cMediaNode>
                                        <p:cTn display="0" masterRel="sameClick">
                                          <p:stCondLst>
                                            <p:cond evt="begin" delay="0">
                                              <p:tn val="30"/>
                                            </p:cond>
                                          </p:stCondLst>
                                          <p:endCondLst>
                                            <p:cond evt="onStopAudio" delay="0">
                                              <p:tgtEl>
                                                <p:sldTgt/>
                                              </p:tgtEl>
                                            </p:cond>
                                          </p:endCondLst>
                                        </p:cTn>
                                        <p:tgtEl>
                                          <p:sndTgt r:embed="rId4" name="Am-thanh-tra-loi-dung-www_nhacchuongvui_com.wav"/>
                                        </p:tgtEl>
                                      </p:cMediaNode>
                                    </p:audio>
                                  </p:subTnLst>
                                </p:cTn>
                              </p:par>
                              <p:par>
                                <p:cTn id="33" presetID="10" presetClass="exit" presetSubtype="0" fill="hold" nodeType="withEffect">
                                  <p:stCondLst>
                                    <p:cond delay="50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0" presetClass="exit" presetSubtype="0" fill="hold" nodeType="withEffect">
                                  <p:stCondLst>
                                    <p:cond delay="50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par>
                                <p:cTn id="39" presetID="10" presetClass="exit" presetSubtype="0" fill="hold" grpId="0" nodeType="withEffect">
                                  <p:stCondLst>
                                    <p:cond delay="50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xit" presetSubtype="0" fill="hold" grpId="0" nodeType="withEffect">
                                  <p:stCondLst>
                                    <p:cond delay="50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grpId="0" nodeType="withEffect">
                                  <p:stCondLst>
                                    <p:cond delay="50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1500"/>
                            </p:stCondLst>
                            <p:childTnLst>
                              <p:par>
                                <p:cTn id="53" presetID="35" presetClass="path" presetSubtype="0" fill="hold" nodeType="afterEffect">
                                  <p:stCondLst>
                                    <p:cond delay="0"/>
                                  </p:stCondLst>
                                  <p:childTnLst>
                                    <p:animMotion origin="layout" path="M 0 -2.96296E-6 L -1 -2.96296E-6 " pathEditMode="relative" rAng="0" ptsTypes="AA">
                                      <p:cBhvr>
                                        <p:cTn id="54" dur="3000" fill="hold"/>
                                        <p:tgtEl>
                                          <p:spTgt spid="31"/>
                                        </p:tgtEl>
                                        <p:attrNameLst>
                                          <p:attrName>ppt_x</p:attrName>
                                          <p:attrName>ppt_y</p:attrName>
                                        </p:attrNameLst>
                                      </p:cBhvr>
                                      <p:rCtr x="-50000" y="0"/>
                                    </p:animMotion>
                                  </p:childTnLst>
                                </p:cTn>
                              </p:par>
                              <p:par>
                                <p:cTn id="55" presetID="35" presetClass="path" presetSubtype="0" fill="hold" nodeType="withEffect">
                                  <p:stCondLst>
                                    <p:cond delay="0"/>
                                  </p:stCondLst>
                                  <p:childTnLst>
                                    <p:animMotion origin="layout" path="M -1.04167E-6 -4.81481E-6 L -1 -4.81481E-6 " pathEditMode="relative" rAng="0" ptsTypes="AA">
                                      <p:cBhvr>
                                        <p:cTn id="56" dur="3000" fill="hold"/>
                                        <p:tgtEl>
                                          <p:spTgt spid="34"/>
                                        </p:tgtEl>
                                        <p:attrNameLst>
                                          <p:attrName>ppt_x</p:attrName>
                                          <p:attrName>ppt_y</p:attrName>
                                        </p:attrNameLst>
                                      </p:cBhvr>
                                      <p:rCtr x="-50000" y="0"/>
                                    </p:animMotion>
                                  </p:childTnLst>
                                </p:cTn>
                              </p:par>
                              <p:par>
                                <p:cTn id="57" presetID="35" presetClass="path" presetSubtype="0" fill="hold" nodeType="withEffect">
                                  <p:stCondLst>
                                    <p:cond delay="0"/>
                                  </p:stCondLst>
                                  <p:childTnLst>
                                    <p:animMotion origin="layout" path="M -3.33333E-6 4.81481E-6 L -1 4.81481E-6 " pathEditMode="relative" rAng="0" ptsTypes="AA">
                                      <p:cBhvr>
                                        <p:cTn id="58"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3" grpId="0" animBg="1"/>
      <p:bldP spid="2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055"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9862" y="2730502"/>
            <a:ext cx="3006339" cy="2375324"/>
          </a:xfrm>
          <a:prstGeom prst="rect">
            <a:avLst/>
          </a:prstGeom>
        </p:spPr>
      </p:pic>
      <p:sp>
        <p:nvSpPr>
          <p:cNvPr id="19" name="Rectangle 18"/>
          <p:cNvSpPr/>
          <p:nvPr/>
        </p:nvSpPr>
        <p:spPr>
          <a:xfrm>
            <a:off x="539304" y="414533"/>
            <a:ext cx="8833295" cy="785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800" dirty="0">
                <a:latin typeface="Arial-Rounded" panose="020B0500000000000000" pitchFamily="34" charset="0"/>
                <a:ea typeface="Arial-Rounded" panose="020B0500000000000000" pitchFamily="34" charset="0"/>
                <a:cs typeface="Arial-Rounded" panose="020B0500000000000000" pitchFamily="34" charset="0"/>
              </a:rPr>
              <a:t>Vì sao người cha vẫn quyết tâm đào bới đống đổ nát</a:t>
            </a:r>
            <a:r>
              <a:rPr lang="en-GB"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p:cNvSpPr/>
          <p:nvPr/>
        </p:nvSpPr>
        <p:spPr>
          <a:xfrm>
            <a:off x="940415" y="2853177"/>
            <a:ext cx="3512852" cy="16300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hứa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Dù</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cha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sẽ</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luôn</a:t>
            </a:r>
            <a:r>
              <a:rPr lang="en-US" sz="2800" dirty="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endPar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5004347" y="2943079"/>
            <a:ext cx="3512852" cy="16300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5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Vì</a:t>
            </a:r>
            <a:r>
              <a:rPr lang="en-US" sz="25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ông</a:t>
            </a:r>
            <a:r>
              <a:rPr lang="en-US" sz="25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rất</a:t>
            </a:r>
            <a:r>
              <a:rPr lang="en-US" sz="25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túc</a:t>
            </a:r>
            <a:r>
              <a:rPr lang="en-US" sz="25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giận</a:t>
            </a:r>
            <a:r>
              <a:rPr lang="en-US" sz="25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98567" y="395459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550824" y="3901738"/>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398569" y="173355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00318" y="2846186"/>
            <a:ext cx="1621088" cy="2057400"/>
          </a:xfrm>
          <a:prstGeom prst="rect">
            <a:avLst/>
          </a:prstGeom>
        </p:spPr>
      </p:pic>
      <p:pic>
        <p:nvPicPr>
          <p:cNvPr id="34" name="c2 2">
            <a:hlinkClick r:id="rId12"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364444" y="3240043"/>
            <a:ext cx="1292835" cy="1342772"/>
          </a:xfrm>
          <a:prstGeom prst="rect">
            <a:avLst/>
          </a:prstGeom>
        </p:spPr>
      </p:pic>
    </p:spTree>
    <p:extLst>
      <p:ext uri="{BB962C8B-B14F-4D97-AF65-F5344CB8AC3E}">
        <p14:creationId xmlns:p14="http://schemas.microsoft.com/office/powerpoint/2010/main" val="2558984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subTnLst>
                                    <p:audio>
                                      <p:cMediaNode>
                                        <p:cTn display="0" masterRel="sameClick">
                                          <p:stCondLst>
                                            <p:cond evt="begin" delay="0">
                                              <p:tn val="29"/>
                                            </p:cond>
                                          </p:stCondLst>
                                          <p:endCondLst>
                                            <p:cond evt="onStopAudio" delay="0">
                                              <p:tgtEl>
                                                <p:sldTgt/>
                                              </p:tgtEl>
                                            </p:cond>
                                          </p:endCondLst>
                                        </p:cTn>
                                        <p:tgtEl>
                                          <p:sndTgt r:embed="rId4" name="Am-thanh-tra-loi-dung-www_nhacchuongvui_com.wav"/>
                                        </p:tgtEl>
                                      </p:cMediaNode>
                                    </p:audio>
                                  </p:subTnLst>
                                </p:cTn>
                              </p:par>
                              <p:par>
                                <p:cTn id="32" presetID="10" presetClass="exit" presetSubtype="0" fill="hold" nodeType="withEffect">
                                  <p:stCondLst>
                                    <p:cond delay="5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par>
                                <p:cTn id="41" presetID="10" presetClass="exit" presetSubtype="0" fill="hold" grpId="0" nodeType="withEffect">
                                  <p:stCondLst>
                                    <p:cond delay="50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par>
                                <p:cTn id="44" presetID="10" presetClass="exit" presetSubtype="0" fill="hold" grpId="0" nodeType="withEffect">
                                  <p:stCondLst>
                                    <p:cond delay="50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grpId="0" nodeType="withEffect">
                                  <p:stCondLst>
                                    <p:cond delay="50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par>
                          <p:cTn id="50" fill="hold">
                            <p:stCondLst>
                              <p:cond delay="1000"/>
                            </p:stCondLst>
                            <p:childTnLst>
                              <p:par>
                                <p:cTn id="51" presetID="10" presetClass="exit" presetSubtype="0" fill="hold" nodeType="after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par>
                          <p:cTn id="54" fill="hold">
                            <p:stCondLst>
                              <p:cond delay="1500"/>
                            </p:stCondLst>
                            <p:childTnLst>
                              <p:par>
                                <p:cTn id="55" presetID="35" presetClass="path" presetSubtype="0" fill="hold" nodeType="afterEffect">
                                  <p:stCondLst>
                                    <p:cond delay="0"/>
                                  </p:stCondLst>
                                  <p:childTnLst>
                                    <p:animMotion origin="layout" path="M 0 -2.96296E-6 L -1 -2.96296E-6 " pathEditMode="relative" rAng="0" ptsTypes="AA">
                                      <p:cBhvr>
                                        <p:cTn id="56" dur="3000" fill="hold"/>
                                        <p:tgtEl>
                                          <p:spTgt spid="31"/>
                                        </p:tgtEl>
                                        <p:attrNameLst>
                                          <p:attrName>ppt_x</p:attrName>
                                          <p:attrName>ppt_y</p:attrName>
                                        </p:attrNameLst>
                                      </p:cBhvr>
                                      <p:rCtr x="-50000" y="0"/>
                                    </p:animMotion>
                                  </p:childTnLst>
                                </p:cTn>
                              </p:par>
                              <p:par>
                                <p:cTn id="57" presetID="35" presetClass="path" presetSubtype="0" fill="hold" nodeType="withEffect">
                                  <p:stCondLst>
                                    <p:cond delay="0"/>
                                  </p:stCondLst>
                                  <p:childTnLst>
                                    <p:animMotion origin="layout" path="M 6.25E-7 1.11111E-6 L -1 1.11111E-6 " pathEditMode="relative" rAng="0" ptsTypes="AA">
                                      <p:cBhvr>
                                        <p:cTn id="58" dur="3000" fill="hold"/>
                                        <p:tgtEl>
                                          <p:spTgt spid="34"/>
                                        </p:tgtEl>
                                        <p:attrNameLst>
                                          <p:attrName>ppt_x</p:attrName>
                                          <p:attrName>ppt_y</p:attrName>
                                        </p:attrNameLst>
                                      </p:cBhvr>
                                      <p:rCtr x="-50000" y="0"/>
                                    </p:animMotion>
                                  </p:childTnLst>
                                </p:cTn>
                              </p:par>
                              <p:par>
                                <p:cTn id="59" presetID="35" presetClass="path" presetSubtype="0" fill="hold" nodeType="withEffect">
                                  <p:stCondLst>
                                    <p:cond delay="0"/>
                                  </p:stCondLst>
                                  <p:childTnLst>
                                    <p:animMotion origin="layout" path="M 6.25E-7 2.22222E-6 L -1 2.22222E-6 " pathEditMode="relative" rAng="0" ptsTypes="AA">
                                      <p:cBhvr>
                                        <p:cTn id="60"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2" grpId="0" animBg="1"/>
      <p:bldP spid="2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055"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8359" y="2925896"/>
            <a:ext cx="1621088" cy="2057400"/>
          </a:xfrm>
          <a:prstGeom prst="rect">
            <a:avLst/>
          </a:prstGeom>
        </p:spPr>
      </p:pic>
      <p:sp>
        <p:nvSpPr>
          <p:cNvPr id="19" name="Rectangle 18"/>
          <p:cNvSpPr/>
          <p:nvPr/>
        </p:nvSpPr>
        <p:spPr>
          <a:xfrm>
            <a:off x="539305" y="414533"/>
            <a:ext cx="7875638" cy="785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defTabSz="683841" fontAlgn="base">
              <a:spcBef>
                <a:spcPct val="0"/>
              </a:spcBef>
              <a:spcAft>
                <a:spcPct val="0"/>
              </a:spcAft>
              <a:defRPr/>
            </a:pPr>
            <a:r>
              <a:rPr lang="vi-VN" sz="2800" dirty="0">
                <a:latin typeface="Arial-Rounded" panose="020B0500000000000000" pitchFamily="34" charset="0"/>
                <a:ea typeface="Arial-Rounded" panose="020B0500000000000000" pitchFamily="34" charset="0"/>
                <a:cs typeface="Arial-Rounded" panose="020B0500000000000000" pitchFamily="34" charset="0"/>
              </a:rPr>
              <a:t>Quyết tâm của người cha đã đem lại kết quả gì? </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p:cNvSpPr/>
          <p:nvPr/>
        </p:nvSpPr>
        <p:spPr>
          <a:xfrm>
            <a:off x="5142258" y="2373229"/>
            <a:ext cx="3512852" cy="14274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defTabSz="685783">
              <a:spcBef>
                <a:spcPts val="600"/>
              </a:spcBef>
              <a:spcAft>
                <a:spcPts val="600"/>
              </a:spcAft>
            </a:pPr>
            <a:r>
              <a:rPr lang="en-GB" sz="2800" dirty="0">
                <a:latin typeface="Arial-Rounded" panose="020B0500000000000000" pitchFamily="34" charset="0"/>
                <a:ea typeface="Arial-Rounded" panose="020B0500000000000000" pitchFamily="34" charset="0"/>
                <a:cs typeface="Arial-Rounded" panose="020B0500000000000000" pitchFamily="34" charset="0"/>
              </a:rPr>
              <a:t> </a:t>
            </a:r>
          </a:p>
          <a:p>
            <a:pPr defTabSz="685783">
              <a:spcBef>
                <a:spcPts val="600"/>
              </a:spcBef>
              <a:spcAft>
                <a:spcPts val="600"/>
              </a:spcAft>
            </a:pPr>
            <a:r>
              <a:rPr lang="vi-VN" sz="2800" dirty="0">
                <a:latin typeface="Arial-Rounded" panose="020B0500000000000000" pitchFamily="34" charset="0"/>
                <a:ea typeface="Arial-Rounded" panose="020B0500000000000000" pitchFamily="34" charset="0"/>
                <a:cs typeface="Arial-Rounded" panose="020B0500000000000000" pitchFamily="34" charset="0"/>
              </a:rPr>
              <a:t>sau nhiều giờ, ông đã tìm được con trai cùng các bạn của câu bé.  </a:t>
            </a:r>
            <a:br>
              <a:rPr lang="vi-VN" sz="2800" dirty="0">
                <a:latin typeface="Arial-Rounded" panose="020B0500000000000000" pitchFamily="34" charset="0"/>
                <a:ea typeface="Arial-Rounded" panose="020B0500000000000000" pitchFamily="34" charset="0"/>
                <a:cs typeface="Arial-Rounded" panose="020B0500000000000000" pitchFamily="34" charset="0"/>
              </a:rPr>
            </a:br>
            <a:endParaRPr lang="vi-VN" sz="2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p:cNvSpPr/>
          <p:nvPr/>
        </p:nvSpPr>
        <p:spPr>
          <a:xfrm>
            <a:off x="769249" y="2264257"/>
            <a:ext cx="3512852" cy="14274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defTabSz="685783">
              <a:spcBef>
                <a:spcPts val="600"/>
              </a:spcBef>
              <a:spcAft>
                <a:spcPts val="600"/>
              </a:spcAft>
            </a:pP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Sau</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nhiều</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giờ</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ông</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chỉ</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tìm</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thấy</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con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trai</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ông</a:t>
            </a: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061738" y="333269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22037" y="308696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109213" y="1264118"/>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22667" y="3354685"/>
            <a:ext cx="2992745" cy="1996659"/>
          </a:xfrm>
          <a:prstGeom prst="rect">
            <a:avLst/>
          </a:prstGeom>
        </p:spPr>
      </p:pic>
      <p:pic>
        <p:nvPicPr>
          <p:cNvPr id="34" name="c2 2">
            <a:hlinkClick r:id="rId12"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211831" y="3717279"/>
            <a:ext cx="1217324" cy="1266017"/>
          </a:xfrm>
          <a:prstGeom prst="rect">
            <a:avLst/>
          </a:prstGeom>
        </p:spPr>
      </p:pic>
    </p:spTree>
    <p:extLst>
      <p:ext uri="{BB962C8B-B14F-4D97-AF65-F5344CB8AC3E}">
        <p14:creationId xmlns:p14="http://schemas.microsoft.com/office/powerpoint/2010/main" val="2792228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subTnLst>
                                    <p:audio>
                                      <p:cMediaNode>
                                        <p:cTn display="0" masterRel="sameClick">
                                          <p:stCondLst>
                                            <p:cond evt="begin" delay="0">
                                              <p:tn val="29"/>
                                            </p:cond>
                                          </p:stCondLst>
                                          <p:endCondLst>
                                            <p:cond evt="onStopAudio" delay="0">
                                              <p:tgtEl>
                                                <p:sldTgt/>
                                              </p:tgtEl>
                                            </p:cond>
                                          </p:endCondLst>
                                        </p:cTn>
                                        <p:tgtEl>
                                          <p:sndTgt r:embed="rId4" name="Am-thanh-tra-loi-dung-www_nhacchuongvui_com.wav"/>
                                        </p:tgtEl>
                                      </p:cMediaNode>
                                    </p:audio>
                                  </p:subTnLst>
                                </p:cTn>
                              </p:par>
                              <p:par>
                                <p:cTn id="32" presetID="10" presetClass="exit" presetSubtype="0" fill="hold" nodeType="withEffect">
                                  <p:stCondLst>
                                    <p:cond delay="5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par>
                                <p:cTn id="41" presetID="10" presetClass="exit" presetSubtype="0" fill="hold" grpId="0" nodeType="withEffect">
                                  <p:stCondLst>
                                    <p:cond delay="50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par>
                                <p:cTn id="44" presetID="10" presetClass="exit" presetSubtype="0" fill="hold" grpId="0" nodeType="withEffect">
                                  <p:stCondLst>
                                    <p:cond delay="50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grpId="0" nodeType="withEffect">
                                  <p:stCondLst>
                                    <p:cond delay="50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childTnLst>
                          </p:cTn>
                        </p:par>
                        <p:par>
                          <p:cTn id="50" fill="hold">
                            <p:stCondLst>
                              <p:cond delay="1000"/>
                            </p:stCondLst>
                            <p:childTnLst>
                              <p:par>
                                <p:cTn id="51" presetID="10" presetClass="exit" presetSubtype="0" fill="hold" nodeType="after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par>
                          <p:cTn id="54" fill="hold">
                            <p:stCondLst>
                              <p:cond delay="1500"/>
                            </p:stCondLst>
                            <p:childTnLst>
                              <p:par>
                                <p:cTn id="55" presetID="35" presetClass="path" presetSubtype="0" fill="hold" nodeType="afterEffect">
                                  <p:stCondLst>
                                    <p:cond delay="0"/>
                                  </p:stCondLst>
                                  <p:childTnLst>
                                    <p:animMotion origin="layout" path="M 0 -2.96296E-6 L -1 -2.96296E-6 " pathEditMode="relative" rAng="0" ptsTypes="AA">
                                      <p:cBhvr>
                                        <p:cTn id="56" dur="3000" fill="hold"/>
                                        <p:tgtEl>
                                          <p:spTgt spid="31"/>
                                        </p:tgtEl>
                                        <p:attrNameLst>
                                          <p:attrName>ppt_x</p:attrName>
                                          <p:attrName>ppt_y</p:attrName>
                                        </p:attrNameLst>
                                      </p:cBhvr>
                                      <p:rCtr x="-50000" y="0"/>
                                    </p:animMotion>
                                  </p:childTnLst>
                                </p:cTn>
                              </p:par>
                              <p:par>
                                <p:cTn id="57" presetID="35" presetClass="path" presetSubtype="0" fill="hold" nodeType="withEffect">
                                  <p:stCondLst>
                                    <p:cond delay="0"/>
                                  </p:stCondLst>
                                  <p:childTnLst>
                                    <p:animMotion origin="layout" path="M -1.04167E-6 -4.81481E-6 L -1 -4.81481E-6 " pathEditMode="relative" rAng="0" ptsTypes="AA">
                                      <p:cBhvr>
                                        <p:cTn id="58" dur="3000" fill="hold"/>
                                        <p:tgtEl>
                                          <p:spTgt spid="34"/>
                                        </p:tgtEl>
                                        <p:attrNameLst>
                                          <p:attrName>ppt_x</p:attrName>
                                          <p:attrName>ppt_y</p:attrName>
                                        </p:attrNameLst>
                                      </p:cBhvr>
                                      <p:rCtr x="-50000" y="0"/>
                                    </p:animMotion>
                                  </p:childTnLst>
                                </p:cTn>
                              </p:par>
                              <p:par>
                                <p:cTn id="59" presetID="35" presetClass="path" presetSubtype="0" fill="hold" nodeType="withEffect">
                                  <p:stCondLst>
                                    <p:cond delay="0"/>
                                  </p:stCondLst>
                                  <p:childTnLst>
                                    <p:animMotion origin="layout" path="M 4.58333E-6 3.7037E-6 L -1 3.7037E-6 " pathEditMode="relative" rAng="0" ptsTypes="AA">
                                      <p:cBhvr>
                                        <p:cTn id="60"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3" grpId="0" animBg="1"/>
      <p:bldP spid="2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48400" y="2898936"/>
            <a:ext cx="2992745" cy="2111320"/>
          </a:xfrm>
          <a:prstGeom prst="rect">
            <a:avLst/>
          </a:prstGeom>
        </p:spPr>
      </p:pic>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055"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1310" y="2937566"/>
            <a:ext cx="2309195" cy="2180907"/>
          </a:xfrm>
          <a:prstGeom prst="rect">
            <a:avLst/>
          </a:prstGeom>
        </p:spPr>
      </p:pic>
      <p:sp>
        <p:nvSpPr>
          <p:cNvPr id="19" name="Rectangle 18"/>
          <p:cNvSpPr/>
          <p:nvPr/>
        </p:nvSpPr>
        <p:spPr>
          <a:xfrm>
            <a:off x="2362200" y="306316"/>
            <a:ext cx="4794695" cy="10904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r>
              <a:rPr lang="en-US" sz="2800">
                <a:latin typeface="Arial-Rounded" panose="020B0500000000000000" pitchFamily="34" charset="0"/>
                <a:ea typeface="Arial-Rounded" panose="020B0500000000000000" pitchFamily="34" charset="0"/>
                <a:cs typeface="Arial-Rounded" panose="020B0500000000000000" pitchFamily="34" charset="0"/>
              </a:rPr>
              <a:t>Cuối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p:cNvSpPr/>
          <p:nvPr/>
        </p:nvSpPr>
        <p:spPr>
          <a:xfrm>
            <a:off x="1045384" y="3231160"/>
            <a:ext cx="3512852" cy="13532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GB"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Dấu</a:t>
            </a:r>
            <a:r>
              <a:rPr lang="en-GB"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chấm</a:t>
            </a:r>
            <a:r>
              <a:rPr lang="en-GB"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hỏi</a:t>
            </a:r>
            <a:endPar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4902091" y="3229549"/>
            <a:ext cx="3512852" cy="13532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GB"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Dấu</a:t>
            </a:r>
            <a:r>
              <a:rPr lang="en-GB"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chấm</a:t>
            </a:r>
            <a:r>
              <a:rPr lang="en-GB"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than.</a:t>
            </a:r>
            <a:endPar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98567" y="395459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065330" y="390076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967739" y="150495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Káº¿t quáº£ hÃ¬nh áº£nh cho win text 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053385" y="1145649"/>
            <a:ext cx="3638119" cy="363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025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subTnLst>
                                    <p:audio>
                                      <p:cMediaNode>
                                        <p:cTn display="0" masterRel="sameClick">
                                          <p:stCondLst>
                                            <p:cond evt="begin" delay="0">
                                              <p:tn val="29"/>
                                            </p:cond>
                                          </p:stCondLst>
                                          <p:endCondLst>
                                            <p:cond evt="onStopAudio" delay="0">
                                              <p:tgtEl>
                                                <p:sldTgt/>
                                              </p:tgtEl>
                                            </p:cond>
                                          </p:endCondLst>
                                        </p:cTn>
                                        <p:tgtEl>
                                          <p:sndTgt r:embed="rId4" name="Am-thanh-tra-loi-dung-www_nhacchuongvui_com.wav"/>
                                        </p:tgtEl>
                                      </p:cMediaNode>
                                    </p:audio>
                                  </p:subTnLst>
                                </p:cTn>
                              </p:par>
                              <p:par>
                                <p:cTn id="32" presetID="10" presetClass="exit" presetSubtype="0" fill="hold" nodeType="withEffect">
                                  <p:stCondLst>
                                    <p:cond delay="5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par>
                                <p:cTn id="41" presetID="10" presetClass="exit" presetSubtype="0" fill="hold" grpId="0" nodeType="withEffect">
                                  <p:stCondLst>
                                    <p:cond delay="50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par>
                                <p:cTn id="44" presetID="10" presetClass="exit" presetSubtype="0" fill="hold" grpId="0" nodeType="withEffect">
                                  <p:stCondLst>
                                    <p:cond delay="50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grpId="0" nodeType="withEffect">
                                  <p:stCondLst>
                                    <p:cond delay="50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par>
                          <p:cTn id="50" fill="hold">
                            <p:stCondLst>
                              <p:cond delay="1000"/>
                            </p:stCondLst>
                            <p:childTnLst>
                              <p:par>
                                <p:cTn id="51" presetID="10" presetClass="exit" presetSubtype="0" fill="hold" nodeType="after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par>
                          <p:cTn id="54" fill="hold">
                            <p:stCondLst>
                              <p:cond delay="1500"/>
                            </p:stCondLst>
                            <p:childTnLst>
                              <p:par>
                                <p:cTn id="55" presetID="35" presetClass="path" presetSubtype="0" fill="hold" nodeType="afterEffect">
                                  <p:stCondLst>
                                    <p:cond delay="0"/>
                                  </p:stCondLst>
                                  <p:childTnLst>
                                    <p:animMotion origin="layout" path="M 0 -2.96296E-6 L -1 -2.96296E-6 " pathEditMode="relative" rAng="0" ptsTypes="AA">
                                      <p:cBhvr>
                                        <p:cTn id="56" dur="3000" fill="hold"/>
                                        <p:tgtEl>
                                          <p:spTgt spid="31"/>
                                        </p:tgtEl>
                                        <p:attrNameLst>
                                          <p:attrName>ppt_x</p:attrName>
                                          <p:attrName>ppt_y</p:attrName>
                                        </p:attrNameLst>
                                      </p:cBhvr>
                                      <p:rCtr x="-50000" y="0"/>
                                    </p:animMotion>
                                  </p:childTnLst>
                                </p:cTn>
                              </p:par>
                              <p:par>
                                <p:cTn id="57" presetID="35" presetClass="path" presetSubtype="0" fill="hold" nodeType="withEffect">
                                  <p:stCondLst>
                                    <p:cond delay="0"/>
                                  </p:stCondLst>
                                  <p:childTnLst>
                                    <p:animMotion origin="layout" path="M 2.5E-6 1.11022E-16 L -1 1.11022E-16 " pathEditMode="relative" rAng="0" ptsTypes="AA">
                                      <p:cBhvr>
                                        <p:cTn id="58" dur="3000" fill="hold"/>
                                        <p:tgtEl>
                                          <p:spTgt spid="30"/>
                                        </p:tgtEl>
                                        <p:attrNameLst>
                                          <p:attrName>ppt_x</p:attrName>
                                          <p:attrName>ppt_y</p:attrName>
                                        </p:attrNameLst>
                                      </p:cBhvr>
                                      <p:rCtr x="-50000" y="0"/>
                                    </p:animMotion>
                                  </p:childTnLst>
                                </p:cTn>
                              </p:par>
                              <p:par>
                                <p:cTn id="59" presetID="63" presetClass="path" presetSubtype="0" accel="50000" decel="50000" fill="hold" nodeType="withEffect">
                                  <p:stCondLst>
                                    <p:cond delay="0"/>
                                  </p:stCondLst>
                                  <p:childTnLst>
                                    <p:animMotion origin="layout" path="M 0 0 L 0.25 0 E" pathEditMode="relative" ptsTypes="">
                                      <p:cBhvr>
                                        <p:cTn id="60" dur="2000" fill="hold"/>
                                        <p:tgtEl>
                                          <p:spTgt spid="8"/>
                                        </p:tgtEl>
                                        <p:attrNameLst>
                                          <p:attrName>ppt_x</p:attrName>
                                          <p:attrName>ppt_y</p:attrName>
                                        </p:attrNameLst>
                                      </p:cBhvr>
                                    </p:animMotion>
                                  </p:childTnLst>
                                </p:cTn>
                              </p:par>
                            </p:childTnLst>
                          </p:cTn>
                        </p:par>
                        <p:par>
                          <p:cTn id="61" fill="hold">
                            <p:stCondLst>
                              <p:cond delay="4500"/>
                            </p:stCondLst>
                            <p:childTnLst>
                              <p:par>
                                <p:cTn id="62" presetID="10" presetClass="entr" presetSubtype="0"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3000" r="-33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1" y="68008"/>
            <a:ext cx="4637342" cy="4637342"/>
          </a:xfrm>
          <a:prstGeom prst="rect">
            <a:avLst/>
          </a:prstGeom>
        </p:spPr>
      </p:pic>
      <p:grpSp>
        <p:nvGrpSpPr>
          <p:cNvPr id="30" name="组合 29"/>
          <p:cNvGrpSpPr/>
          <p:nvPr/>
        </p:nvGrpSpPr>
        <p:grpSpPr>
          <a:xfrm>
            <a:off x="5105400" y="1965744"/>
            <a:ext cx="1143000" cy="1063206"/>
            <a:chOff x="6098065" y="734895"/>
            <a:chExt cx="1113560" cy="1122492"/>
          </a:xfrm>
        </p:grpSpPr>
        <p:sp>
          <p:nvSpPr>
            <p:cNvPr id="7" name="文本框 6"/>
            <p:cNvSpPr txBox="1"/>
            <p:nvPr/>
          </p:nvSpPr>
          <p:spPr>
            <a:xfrm flipH="1">
              <a:off x="6198799" y="947451"/>
              <a:ext cx="912092" cy="747359"/>
            </a:xfrm>
            <a:prstGeom prst="rect">
              <a:avLst/>
            </a:prstGeom>
            <a:noFill/>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algn="ctr" defTabSz="913901"/>
              <a:r>
                <a:rPr lang="en-US" altLang="zh-CN" sz="4000" dirty="0">
                  <a:solidFill>
                    <a:srgbClr val="00A0DB"/>
                  </a:solidFill>
                  <a:latin typeface="Arial-Rounded" panose="020B0500000000000000" pitchFamily="34" charset="0"/>
                  <a:ea typeface="Arial-Rounded" panose="020B0500000000000000" pitchFamily="34" charset="0"/>
                  <a:cs typeface="Arial-Rounded" panose="020B0500000000000000" pitchFamily="34" charset="0"/>
                </a:rPr>
                <a:t>01</a:t>
              </a:r>
              <a:endParaRPr lang="zh-CN" altLang="en-US" sz="4000" dirty="0">
                <a:solidFill>
                  <a:srgbClr val="00A0DB"/>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任意多边形 21"/>
            <p:cNvSpPr/>
            <p:nvPr/>
          </p:nvSpPr>
          <p:spPr>
            <a:xfrm>
              <a:off x="6098065" y="734895"/>
              <a:ext cx="1113560" cy="1122492"/>
            </a:xfrm>
            <a:custGeom>
              <a:avLst/>
              <a:gdLst>
                <a:gd name="connsiteX0" fmla="*/ 356426 w 1082292"/>
                <a:gd name="connsiteY0" fmla="*/ 1038149 h 1166599"/>
                <a:gd name="connsiteX1" fmla="*/ 21889 w 1082292"/>
                <a:gd name="connsiteY1" fmla="*/ 714764 h 1166599"/>
                <a:gd name="connsiteX2" fmla="*/ 99948 w 1082292"/>
                <a:gd name="connsiteY2" fmla="*/ 212959 h 1166599"/>
                <a:gd name="connsiteX3" fmla="*/ 646358 w 1082292"/>
                <a:gd name="connsiteY3" fmla="*/ 1085 h 1166599"/>
                <a:gd name="connsiteX4" fmla="*/ 1058953 w 1082292"/>
                <a:gd name="connsiteY4" fmla="*/ 291017 h 1166599"/>
                <a:gd name="connsiteX5" fmla="*/ 947441 w 1082292"/>
                <a:gd name="connsiteY5" fmla="*/ 1082754 h 1166599"/>
                <a:gd name="connsiteX6" fmla="*/ 256065 w 1082292"/>
                <a:gd name="connsiteY6" fmla="*/ 1105056 h 1166599"/>
                <a:gd name="connsiteX0-1" fmla="*/ 356426 w 1122646"/>
                <a:gd name="connsiteY0-2" fmla="*/ 1038149 h 1122492"/>
                <a:gd name="connsiteX1-3" fmla="*/ 21889 w 1122646"/>
                <a:gd name="connsiteY1-4" fmla="*/ 714764 h 1122492"/>
                <a:gd name="connsiteX2-5" fmla="*/ 99948 w 1122646"/>
                <a:gd name="connsiteY2-6" fmla="*/ 212959 h 1122492"/>
                <a:gd name="connsiteX3-7" fmla="*/ 646358 w 1122646"/>
                <a:gd name="connsiteY3-8" fmla="*/ 1085 h 1122492"/>
                <a:gd name="connsiteX4-9" fmla="*/ 1058953 w 1122646"/>
                <a:gd name="connsiteY4-10" fmla="*/ 291017 h 1122492"/>
                <a:gd name="connsiteX5-11" fmla="*/ 1036650 w 1122646"/>
                <a:gd name="connsiteY5-12" fmla="*/ 937788 h 1122492"/>
                <a:gd name="connsiteX6-13" fmla="*/ 256065 w 1122646"/>
                <a:gd name="connsiteY6-14" fmla="*/ 1105056 h 1122492"/>
                <a:gd name="connsiteX0-15" fmla="*/ 356426 w 1122646"/>
                <a:gd name="connsiteY0-16" fmla="*/ 1038149 h 1122492"/>
                <a:gd name="connsiteX1-17" fmla="*/ 21889 w 1122646"/>
                <a:gd name="connsiteY1-18" fmla="*/ 714764 h 1122492"/>
                <a:gd name="connsiteX2-19" fmla="*/ 99948 w 1122646"/>
                <a:gd name="connsiteY2-20" fmla="*/ 212959 h 1122492"/>
                <a:gd name="connsiteX3-21" fmla="*/ 646358 w 1122646"/>
                <a:gd name="connsiteY3-22" fmla="*/ 1085 h 1122492"/>
                <a:gd name="connsiteX4-23" fmla="*/ 1058953 w 1122646"/>
                <a:gd name="connsiteY4-24" fmla="*/ 291017 h 1122492"/>
                <a:gd name="connsiteX5-25" fmla="*/ 1036650 w 1122646"/>
                <a:gd name="connsiteY5-26" fmla="*/ 937788 h 1122492"/>
                <a:gd name="connsiteX6-27" fmla="*/ 256065 w 1122646"/>
                <a:gd name="connsiteY6-28" fmla="*/ 1105056 h 1122492"/>
                <a:gd name="connsiteX0-29" fmla="*/ 224677 w 1113560"/>
                <a:gd name="connsiteY0-30" fmla="*/ 1071603 h 1122492"/>
                <a:gd name="connsiteX1-31" fmla="*/ 12803 w 1113560"/>
                <a:gd name="connsiteY1-32" fmla="*/ 714764 h 1122492"/>
                <a:gd name="connsiteX2-33" fmla="*/ 90862 w 1113560"/>
                <a:gd name="connsiteY2-34" fmla="*/ 212959 h 1122492"/>
                <a:gd name="connsiteX3-35" fmla="*/ 637272 w 1113560"/>
                <a:gd name="connsiteY3-36" fmla="*/ 1085 h 1122492"/>
                <a:gd name="connsiteX4-37" fmla="*/ 1049867 w 1113560"/>
                <a:gd name="connsiteY4-38" fmla="*/ 291017 h 1122492"/>
                <a:gd name="connsiteX5-39" fmla="*/ 1027564 w 1113560"/>
                <a:gd name="connsiteY5-40" fmla="*/ 937788 h 1122492"/>
                <a:gd name="connsiteX6-41" fmla="*/ 246979 w 1113560"/>
                <a:gd name="connsiteY6-42" fmla="*/ 1105056 h 11224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13560" h="1122492">
                  <a:moveTo>
                    <a:pt x="224677" y="1071603"/>
                  </a:moveTo>
                  <a:cubicBezTo>
                    <a:pt x="78781" y="978676"/>
                    <a:pt x="35105" y="857871"/>
                    <a:pt x="12803" y="714764"/>
                  </a:cubicBezTo>
                  <a:cubicBezTo>
                    <a:pt x="-9499" y="571657"/>
                    <a:pt x="-13216" y="331905"/>
                    <a:pt x="90862" y="212959"/>
                  </a:cubicBezTo>
                  <a:cubicBezTo>
                    <a:pt x="194940" y="94013"/>
                    <a:pt x="477438" y="-11925"/>
                    <a:pt x="637272" y="1085"/>
                  </a:cubicBezTo>
                  <a:cubicBezTo>
                    <a:pt x="797106" y="14095"/>
                    <a:pt x="984818" y="134900"/>
                    <a:pt x="1049867" y="291017"/>
                  </a:cubicBezTo>
                  <a:cubicBezTo>
                    <a:pt x="1114916" y="447134"/>
                    <a:pt x="1161379" y="802115"/>
                    <a:pt x="1027564" y="937788"/>
                  </a:cubicBezTo>
                  <a:cubicBezTo>
                    <a:pt x="893749" y="1073461"/>
                    <a:pt x="525759" y="1161741"/>
                    <a:pt x="246979" y="1105056"/>
                  </a:cubicBezTo>
                </a:path>
              </a:pathLst>
            </a:custGeom>
            <a:noFill/>
            <a:ln>
              <a:solidFill>
                <a:srgbClr val="00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1"/>
              <a:endParaRPr lang="zh-CN" altLang="en-US">
                <a:solidFill>
                  <a:prstClr val="white"/>
                </a:solidFill>
              </a:endParaRPr>
            </a:p>
          </p:txBody>
        </p:sp>
      </p:grpSp>
      <p:sp>
        <p:nvSpPr>
          <p:cNvPr id="17" name="TextBox 16">
            <a:extLst>
              <a:ext uri="{FF2B5EF4-FFF2-40B4-BE49-F238E27FC236}">
                <a16:creationId xmlns:a16="http://schemas.microsoft.com/office/drawing/2014/main" id="{67978D51-96BE-40D6-8719-564D99B96447}"/>
              </a:ext>
            </a:extLst>
          </p:cNvPr>
          <p:cNvSpPr txBox="1"/>
          <p:nvPr/>
        </p:nvSpPr>
        <p:spPr>
          <a:xfrm>
            <a:off x="6019800" y="2039531"/>
            <a:ext cx="2571750" cy="915631"/>
          </a:xfrm>
          <a:prstGeom prst="rect">
            <a:avLst/>
          </a:prstGeom>
          <a:noFill/>
        </p:spPr>
        <p:txBody>
          <a:bodyPr wrap="square" lIns="68574" tIns="34287" rIns="68574" bIns="34287" rtlCol="0">
            <a:spAutoFit/>
          </a:bodyPr>
          <a:lstStyle/>
          <a:p>
            <a:pPr algn="ctr" defTabSz="342695"/>
            <a:r>
              <a:rPr lang="en-US" sz="5500" dirty="0" err="1">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rPr>
              <a:t>Tiết</a:t>
            </a:r>
            <a:r>
              <a:rPr lang="en-US" sz="5500" dirty="0">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rPr>
              <a:t> 1</a:t>
            </a:r>
          </a:p>
        </p:txBody>
      </p:sp>
    </p:spTree>
    <p:extLst>
      <p:ext uri="{BB962C8B-B14F-4D97-AF65-F5344CB8AC3E}">
        <p14:creationId xmlns:p14="http://schemas.microsoft.com/office/powerpoint/2010/main" val="3414778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859</TotalTime>
  <Words>1423</Words>
  <Application>Microsoft Office PowerPoint</Application>
  <PresentationFormat>On-screen Show (16:9)</PresentationFormat>
  <Paragraphs>281</Paragraphs>
  <Slides>34</Slides>
  <Notes>31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34</vt:i4>
      </vt:variant>
    </vt:vector>
  </HeadingPairs>
  <TitlesOfParts>
    <vt:vector size="47" baseType="lpstr">
      <vt:lpstr>等线</vt:lpstr>
      <vt:lpstr>宋体</vt:lpstr>
      <vt:lpstr>Arial</vt:lpstr>
      <vt:lpstr>Arial-Rounded</vt:lpstr>
      <vt:lpstr>Calibri</vt:lpstr>
      <vt:lpstr>Calibri Light</vt:lpstr>
      <vt:lpstr>SVN-Cookie</vt:lpstr>
      <vt:lpstr>Times New Roman</vt:lpstr>
      <vt:lpstr>方正静蕾简体</vt:lpstr>
      <vt:lpstr>Office Theme</vt:lpstr>
      <vt:lpstr>Office 主题​​</vt:lpstr>
      <vt:lpstr>1_Office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205</cp:revision>
  <dcterms:created xsi:type="dcterms:W3CDTF">2022-01-26T03:18:44Z</dcterms:created>
  <dcterms:modified xsi:type="dcterms:W3CDTF">2022-10-23T12:50:42Z</dcterms:modified>
</cp:coreProperties>
</file>