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314" r:id="rId2"/>
    <p:sldId id="282" r:id="rId3"/>
    <p:sldId id="284" r:id="rId4"/>
    <p:sldId id="275" r:id="rId5"/>
    <p:sldId id="268" r:id="rId6"/>
    <p:sldId id="285" r:id="rId7"/>
    <p:sldId id="286" r:id="rId8"/>
    <p:sldId id="276" r:id="rId9"/>
    <p:sldId id="271" r:id="rId10"/>
    <p:sldId id="263" r:id="rId11"/>
    <p:sldId id="274" r:id="rId12"/>
    <p:sldId id="280" r:id="rId13"/>
  </p:sldIdLst>
  <p:sldSz cx="12192000" cy="6858000"/>
  <p:notesSz cx="6858000" cy="9144000"/>
  <p:embeddedFontLst>
    <p:embeddedFont>
      <p:font typeface=".黑体-韩语" panose="020B0604020202020204" charset="-128"/>
      <p:regular r:id="rId15"/>
    </p:embeddedFont>
    <p:embeddedFont>
      <p:font typeface="等线" panose="02010600030101010101" pitchFamily="2" charset="-122"/>
      <p:regular r:id="rId16"/>
    </p:embeddedFont>
    <p:embeddedFont>
      <p:font typeface="Arial-Rounded" panose="020B0500000000000000" charset="0"/>
      <p:regular r:id="rId17"/>
    </p:embeddedFont>
    <p:embeddedFont>
      <p:font typeface="HP001 4 hàng" panose="020B0603050302020204" pitchFamily="34" charset="0"/>
      <p:regular r:id="rId18"/>
      <p:bold r:id="rId19"/>
    </p:embeddedFont>
    <p:embeddedFont>
      <p:font typeface="iCiel Cadena" panose="020B0604020202020204" charset="0"/>
      <p:bold r:id="rId20"/>
    </p:embeddedFont>
  </p:embeddedFontLst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D86"/>
    <a:srgbClr val="91AB88"/>
    <a:srgbClr val="CE0021"/>
    <a:srgbClr val="51C8BF"/>
    <a:srgbClr val="B1CB63"/>
    <a:srgbClr val="F0BB24"/>
    <a:srgbClr val="D3A00F"/>
    <a:srgbClr val="9B481F"/>
    <a:srgbClr val="F4CE5F"/>
    <a:srgbClr val="9E4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 snapToGrid="0">
      <p:cViewPr varScale="1">
        <p:scale>
          <a:sx n="59" d="100"/>
          <a:sy n="59" d="100"/>
        </p:scale>
        <p:origin x="97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CC1D4-B042-4B99-A617-290D30B6AC4E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09CE8-D8C6-4D0D-866A-8671FF9CD5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40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9CE8-D8C6-4D0D-866A-8671FF9CD5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247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9CE8-D8C6-4D0D-866A-8671FF9CD5A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31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9CE8-D8C6-4D0D-866A-8671FF9CD5A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851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9CE8-D8C6-4D0D-866A-8671FF9CD5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133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9CE8-D8C6-4D0D-866A-8671FF9CD5A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226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9CE8-D8C6-4D0D-866A-8671FF9CD5A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142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9CE8-D8C6-4D0D-866A-8671FF9CD5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963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09CE8-D8C6-4D0D-866A-8671FF9CD5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026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9CE8-D8C6-4D0D-866A-8671FF9CD5A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840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9CE8-D8C6-4D0D-866A-8671FF9CD5A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862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9CE8-D8C6-4D0D-866A-8671FF9CD5A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28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52C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1026" name="Picture 2" descr="http://img.hb.aicdn.com/6a03f7ee06395d2b9039f54a47833f9553961195d1a7-L2BdiF" hidden="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4969" r="4688" b="9056"/>
          <a:stretch>
            <a:fillRect/>
          </a:stretch>
        </p:blipFill>
        <p:spPr bwMode="auto">
          <a:xfrm>
            <a:off x="143436" y="-62754"/>
            <a:ext cx="11654118" cy="749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任意多边形: 形状 9"/>
          <p:cNvSpPr/>
          <p:nvPr userDrawn="1"/>
        </p:nvSpPr>
        <p:spPr>
          <a:xfrm>
            <a:off x="754658" y="0"/>
            <a:ext cx="680921" cy="1291834"/>
          </a:xfrm>
          <a:custGeom>
            <a:avLst/>
            <a:gdLst>
              <a:gd name="connsiteX0" fmla="*/ 34724 w 613459"/>
              <a:gd name="connsiteY0" fmla="*/ 509286 h 1493134"/>
              <a:gd name="connsiteX1" fmla="*/ 613459 w 613459"/>
              <a:gd name="connsiteY1" fmla="*/ 1493134 h 1493134"/>
              <a:gd name="connsiteX2" fmla="*/ 324091 w 613459"/>
              <a:gd name="connsiteY2" fmla="*/ 590309 h 1493134"/>
              <a:gd name="connsiteX3" fmla="*/ 324091 w 613459"/>
              <a:gd name="connsiteY3" fmla="*/ 300942 h 1493134"/>
              <a:gd name="connsiteX4" fmla="*/ 219919 w 613459"/>
              <a:gd name="connsiteY4" fmla="*/ 0 h 1493134"/>
              <a:gd name="connsiteX5" fmla="*/ 0 w 613459"/>
              <a:gd name="connsiteY5" fmla="*/ 46299 h 1493134"/>
              <a:gd name="connsiteX6" fmla="*/ 34724 w 613459"/>
              <a:gd name="connsiteY6" fmla="*/ 509286 h 149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459" h="1493134">
                <a:moveTo>
                  <a:pt x="34724" y="509286"/>
                </a:moveTo>
                <a:lnTo>
                  <a:pt x="613459" y="1493134"/>
                </a:lnTo>
                <a:lnTo>
                  <a:pt x="324091" y="590309"/>
                </a:lnTo>
                <a:lnTo>
                  <a:pt x="324091" y="300942"/>
                </a:lnTo>
                <a:lnTo>
                  <a:pt x="219919" y="0"/>
                </a:lnTo>
                <a:lnTo>
                  <a:pt x="0" y="46299"/>
                </a:lnTo>
                <a:lnTo>
                  <a:pt x="34724" y="509286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/>
        </p:nvSpPr>
        <p:spPr>
          <a:xfrm>
            <a:off x="1551206" y="-14967"/>
            <a:ext cx="513901" cy="551401"/>
          </a:xfrm>
          <a:custGeom>
            <a:avLst/>
            <a:gdLst>
              <a:gd name="connsiteX0" fmla="*/ 462987 w 462987"/>
              <a:gd name="connsiteY0" fmla="*/ 34724 h 544010"/>
              <a:gd name="connsiteX1" fmla="*/ 300941 w 462987"/>
              <a:gd name="connsiteY1" fmla="*/ 544010 h 544010"/>
              <a:gd name="connsiteX2" fmla="*/ 0 w 462987"/>
              <a:gd name="connsiteY2" fmla="*/ 451413 h 544010"/>
              <a:gd name="connsiteX3" fmla="*/ 127321 w 462987"/>
              <a:gd name="connsiteY3" fmla="*/ 138897 h 544010"/>
              <a:gd name="connsiteX4" fmla="*/ 324091 w 462987"/>
              <a:gd name="connsiteY4" fmla="*/ 0 h 544010"/>
              <a:gd name="connsiteX5" fmla="*/ 462987 w 462987"/>
              <a:gd name="connsiteY5" fmla="*/ 34724 h 54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987" h="544010">
                <a:moveTo>
                  <a:pt x="462987" y="34724"/>
                </a:moveTo>
                <a:lnTo>
                  <a:pt x="300941" y="544010"/>
                </a:lnTo>
                <a:lnTo>
                  <a:pt x="0" y="451413"/>
                </a:lnTo>
                <a:lnTo>
                  <a:pt x="127321" y="138897"/>
                </a:lnTo>
                <a:lnTo>
                  <a:pt x="324091" y="0"/>
                </a:lnTo>
                <a:lnTo>
                  <a:pt x="462987" y="34724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2052259" y="-1"/>
            <a:ext cx="721910" cy="1291835"/>
          </a:xfrm>
          <a:custGeom>
            <a:avLst/>
            <a:gdLst>
              <a:gd name="connsiteX0" fmla="*/ 544010 w 544010"/>
              <a:gd name="connsiteY0" fmla="*/ 104172 h 6724891"/>
              <a:gd name="connsiteX1" fmla="*/ 312517 w 544010"/>
              <a:gd name="connsiteY1" fmla="*/ 6724891 h 6724891"/>
              <a:gd name="connsiteX2" fmla="*/ 0 w 544010"/>
              <a:gd name="connsiteY2" fmla="*/ 6724891 h 6724891"/>
              <a:gd name="connsiteX3" fmla="*/ 0 w 544010"/>
              <a:gd name="connsiteY3" fmla="*/ 6528121 h 6724891"/>
              <a:gd name="connsiteX4" fmla="*/ 219919 w 544010"/>
              <a:gd name="connsiteY4" fmla="*/ 0 h 6724891"/>
              <a:gd name="connsiteX5" fmla="*/ 544010 w 544010"/>
              <a:gd name="connsiteY5" fmla="*/ 104172 h 672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010" h="6724891">
                <a:moveTo>
                  <a:pt x="544010" y="104172"/>
                </a:moveTo>
                <a:lnTo>
                  <a:pt x="312517" y="6724891"/>
                </a:lnTo>
                <a:lnTo>
                  <a:pt x="0" y="6724891"/>
                </a:lnTo>
                <a:lnTo>
                  <a:pt x="0" y="6528121"/>
                </a:lnTo>
                <a:lnTo>
                  <a:pt x="219919" y="0"/>
                </a:lnTo>
                <a:lnTo>
                  <a:pt x="544010" y="104172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3645355" y="-33211"/>
            <a:ext cx="256951" cy="730632"/>
          </a:xfrm>
          <a:custGeom>
            <a:avLst/>
            <a:gdLst>
              <a:gd name="connsiteX0" fmla="*/ 0 w 231494"/>
              <a:gd name="connsiteY0" fmla="*/ 69448 h 682906"/>
              <a:gd name="connsiteX1" fmla="*/ 69448 w 231494"/>
              <a:gd name="connsiteY1" fmla="*/ 682906 h 682906"/>
              <a:gd name="connsiteX2" fmla="*/ 231494 w 231494"/>
              <a:gd name="connsiteY2" fmla="*/ 555585 h 682906"/>
              <a:gd name="connsiteX3" fmla="*/ 162046 w 231494"/>
              <a:gd name="connsiteY3" fmla="*/ 0 h 682906"/>
              <a:gd name="connsiteX4" fmla="*/ 0 w 231494"/>
              <a:gd name="connsiteY4" fmla="*/ 69448 h 68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94" h="682906">
                <a:moveTo>
                  <a:pt x="0" y="69448"/>
                </a:moveTo>
                <a:lnTo>
                  <a:pt x="69448" y="682906"/>
                </a:lnTo>
                <a:lnTo>
                  <a:pt x="231494" y="555585"/>
                </a:lnTo>
                <a:lnTo>
                  <a:pt x="162046" y="0"/>
                </a:lnTo>
                <a:lnTo>
                  <a:pt x="0" y="69448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10595876" y="-8444"/>
            <a:ext cx="513901" cy="817318"/>
          </a:xfrm>
          <a:custGeom>
            <a:avLst/>
            <a:gdLst>
              <a:gd name="connsiteX0" fmla="*/ 0 w 462987"/>
              <a:gd name="connsiteY0" fmla="*/ 34724 h 763929"/>
              <a:gd name="connsiteX1" fmla="*/ 11575 w 462987"/>
              <a:gd name="connsiteY1" fmla="*/ 763929 h 763929"/>
              <a:gd name="connsiteX2" fmla="*/ 439838 w 462987"/>
              <a:gd name="connsiteY2" fmla="*/ 763929 h 763929"/>
              <a:gd name="connsiteX3" fmla="*/ 462987 w 462987"/>
              <a:gd name="connsiteY3" fmla="*/ 0 h 763929"/>
              <a:gd name="connsiteX4" fmla="*/ 0 w 462987"/>
              <a:gd name="connsiteY4" fmla="*/ 34724 h 76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987" h="763929">
                <a:moveTo>
                  <a:pt x="0" y="34724"/>
                </a:moveTo>
                <a:lnTo>
                  <a:pt x="11575" y="763929"/>
                </a:lnTo>
                <a:lnTo>
                  <a:pt x="439838" y="763929"/>
                </a:lnTo>
                <a:lnTo>
                  <a:pt x="462987" y="0"/>
                </a:lnTo>
                <a:lnTo>
                  <a:pt x="0" y="34724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 userDrawn="1"/>
        </p:nvSpPr>
        <p:spPr>
          <a:xfrm>
            <a:off x="11255433" y="301146"/>
            <a:ext cx="950717" cy="507728"/>
          </a:xfrm>
          <a:custGeom>
            <a:avLst/>
            <a:gdLst>
              <a:gd name="connsiteX0" fmla="*/ 648182 w 856526"/>
              <a:gd name="connsiteY0" fmla="*/ 0 h 474562"/>
              <a:gd name="connsiteX1" fmla="*/ 0 w 856526"/>
              <a:gd name="connsiteY1" fmla="*/ 219919 h 474562"/>
              <a:gd name="connsiteX2" fmla="*/ 57873 w 856526"/>
              <a:gd name="connsiteY2" fmla="*/ 474562 h 474562"/>
              <a:gd name="connsiteX3" fmla="*/ 856526 w 856526"/>
              <a:gd name="connsiteY3" fmla="*/ 196770 h 474562"/>
              <a:gd name="connsiteX4" fmla="*/ 648182 w 856526"/>
              <a:gd name="connsiteY4" fmla="*/ 0 h 47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526" h="474562">
                <a:moveTo>
                  <a:pt x="648182" y="0"/>
                </a:moveTo>
                <a:lnTo>
                  <a:pt x="0" y="219919"/>
                </a:lnTo>
                <a:lnTo>
                  <a:pt x="57873" y="474562"/>
                </a:lnTo>
                <a:lnTo>
                  <a:pt x="856526" y="196770"/>
                </a:lnTo>
                <a:lnTo>
                  <a:pt x="648182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11330140" y="1868593"/>
            <a:ext cx="804611" cy="321972"/>
          </a:xfrm>
          <a:custGeom>
            <a:avLst/>
            <a:gdLst>
              <a:gd name="connsiteX0" fmla="*/ 0 w 960699"/>
              <a:gd name="connsiteY0" fmla="*/ 0 h 219919"/>
              <a:gd name="connsiteX1" fmla="*/ 960699 w 960699"/>
              <a:gd name="connsiteY1" fmla="*/ 46298 h 219919"/>
              <a:gd name="connsiteX2" fmla="*/ 590309 w 960699"/>
              <a:gd name="connsiteY2" fmla="*/ 219919 h 219919"/>
              <a:gd name="connsiteX3" fmla="*/ 23149 w 960699"/>
              <a:gd name="connsiteY3" fmla="*/ 185194 h 219919"/>
              <a:gd name="connsiteX4" fmla="*/ 0 w 960699"/>
              <a:gd name="connsiteY4" fmla="*/ 0 h 219919"/>
              <a:gd name="connsiteX0-1" fmla="*/ 0 w 647982"/>
              <a:gd name="connsiteY0-2" fmla="*/ 0 h 219919"/>
              <a:gd name="connsiteX1-3" fmla="*/ 647982 w 647982"/>
              <a:gd name="connsiteY1-4" fmla="*/ 46298 h 219919"/>
              <a:gd name="connsiteX2-5" fmla="*/ 590309 w 647982"/>
              <a:gd name="connsiteY2-6" fmla="*/ 219919 h 219919"/>
              <a:gd name="connsiteX3-7" fmla="*/ 23149 w 647982"/>
              <a:gd name="connsiteY3-8" fmla="*/ 185194 h 219919"/>
              <a:gd name="connsiteX4-9" fmla="*/ 0 w 647982"/>
              <a:gd name="connsiteY4-10" fmla="*/ 0 h 2199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7982" h="219919">
                <a:moveTo>
                  <a:pt x="0" y="0"/>
                </a:moveTo>
                <a:lnTo>
                  <a:pt x="647982" y="46298"/>
                </a:lnTo>
                <a:lnTo>
                  <a:pt x="590309" y="219919"/>
                </a:lnTo>
                <a:lnTo>
                  <a:pt x="23149" y="185194"/>
                </a:lnTo>
                <a:lnTo>
                  <a:pt x="0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 userDrawn="1"/>
        </p:nvSpPr>
        <p:spPr>
          <a:xfrm>
            <a:off x="11330141" y="2512539"/>
            <a:ext cx="809395" cy="222905"/>
          </a:xfrm>
          <a:custGeom>
            <a:avLst/>
            <a:gdLst>
              <a:gd name="connsiteX0" fmla="*/ 0 w 729205"/>
              <a:gd name="connsiteY0" fmla="*/ 23149 h 208344"/>
              <a:gd name="connsiteX1" fmla="*/ 729205 w 729205"/>
              <a:gd name="connsiteY1" fmla="*/ 0 h 208344"/>
              <a:gd name="connsiteX2" fmla="*/ 694481 w 729205"/>
              <a:gd name="connsiteY2" fmla="*/ 138896 h 208344"/>
              <a:gd name="connsiteX3" fmla="*/ 590309 w 729205"/>
              <a:gd name="connsiteY3" fmla="*/ 208344 h 208344"/>
              <a:gd name="connsiteX4" fmla="*/ 57873 w 729205"/>
              <a:gd name="connsiteY4" fmla="*/ 208344 h 208344"/>
              <a:gd name="connsiteX5" fmla="*/ 0 w 729205"/>
              <a:gd name="connsiteY5" fmla="*/ 23149 h 20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205" h="208344">
                <a:moveTo>
                  <a:pt x="0" y="23149"/>
                </a:moveTo>
                <a:lnTo>
                  <a:pt x="729205" y="0"/>
                </a:lnTo>
                <a:lnTo>
                  <a:pt x="694481" y="138896"/>
                </a:lnTo>
                <a:lnTo>
                  <a:pt x="590309" y="208344"/>
                </a:lnTo>
                <a:lnTo>
                  <a:pt x="57873" y="208344"/>
                </a:lnTo>
                <a:lnTo>
                  <a:pt x="0" y="23149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11188817" y="3144103"/>
            <a:ext cx="937871" cy="359125"/>
          </a:xfrm>
          <a:custGeom>
            <a:avLst/>
            <a:gdLst>
              <a:gd name="connsiteX0" fmla="*/ 92598 w 844952"/>
              <a:gd name="connsiteY0" fmla="*/ 23149 h 335666"/>
              <a:gd name="connsiteX1" fmla="*/ 844952 w 844952"/>
              <a:gd name="connsiteY1" fmla="*/ 0 h 335666"/>
              <a:gd name="connsiteX2" fmla="*/ 752355 w 844952"/>
              <a:gd name="connsiteY2" fmla="*/ 335666 h 335666"/>
              <a:gd name="connsiteX3" fmla="*/ 0 w 844952"/>
              <a:gd name="connsiteY3" fmla="*/ 243068 h 335666"/>
              <a:gd name="connsiteX4" fmla="*/ 92598 w 844952"/>
              <a:gd name="connsiteY4" fmla="*/ 23149 h 33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952" h="335666">
                <a:moveTo>
                  <a:pt x="92598" y="23149"/>
                </a:moveTo>
                <a:lnTo>
                  <a:pt x="844952" y="0"/>
                </a:lnTo>
                <a:lnTo>
                  <a:pt x="752355" y="335666"/>
                </a:lnTo>
                <a:lnTo>
                  <a:pt x="0" y="243068"/>
                </a:lnTo>
                <a:lnTo>
                  <a:pt x="92598" y="23149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1175970" y="3849968"/>
            <a:ext cx="886480" cy="334357"/>
          </a:xfrm>
          <a:custGeom>
            <a:avLst/>
            <a:gdLst>
              <a:gd name="connsiteX0" fmla="*/ 0 w 798653"/>
              <a:gd name="connsiteY0" fmla="*/ 11575 h 312516"/>
              <a:gd name="connsiteX1" fmla="*/ 787078 w 798653"/>
              <a:gd name="connsiteY1" fmla="*/ 69448 h 312516"/>
              <a:gd name="connsiteX2" fmla="*/ 798653 w 798653"/>
              <a:gd name="connsiteY2" fmla="*/ 219919 h 312516"/>
              <a:gd name="connsiteX3" fmla="*/ 717630 w 798653"/>
              <a:gd name="connsiteY3" fmla="*/ 312516 h 312516"/>
              <a:gd name="connsiteX4" fmla="*/ 335665 w 798653"/>
              <a:gd name="connsiteY4" fmla="*/ 289367 h 312516"/>
              <a:gd name="connsiteX5" fmla="*/ 138896 w 798653"/>
              <a:gd name="connsiteY5" fmla="*/ 243068 h 312516"/>
              <a:gd name="connsiteX6" fmla="*/ 92597 w 798653"/>
              <a:gd name="connsiteY6" fmla="*/ 23149 h 312516"/>
              <a:gd name="connsiteX7" fmla="*/ 231493 w 798653"/>
              <a:gd name="connsiteY7" fmla="*/ 0 h 31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8653" h="312516">
                <a:moveTo>
                  <a:pt x="0" y="11575"/>
                </a:moveTo>
                <a:lnTo>
                  <a:pt x="787078" y="69448"/>
                </a:lnTo>
                <a:lnTo>
                  <a:pt x="798653" y="219919"/>
                </a:lnTo>
                <a:lnTo>
                  <a:pt x="717630" y="312516"/>
                </a:lnTo>
                <a:lnTo>
                  <a:pt x="335665" y="289367"/>
                </a:lnTo>
                <a:lnTo>
                  <a:pt x="138896" y="243068"/>
                </a:lnTo>
                <a:lnTo>
                  <a:pt x="92597" y="23149"/>
                </a:lnTo>
                <a:lnTo>
                  <a:pt x="231493" y="0"/>
                </a:lnTo>
              </a:path>
            </a:pathLst>
          </a:custGeom>
          <a:noFill/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11163123" y="3874735"/>
            <a:ext cx="912176" cy="321974"/>
          </a:xfrm>
          <a:custGeom>
            <a:avLst/>
            <a:gdLst>
              <a:gd name="connsiteX0" fmla="*/ 0 w 821803"/>
              <a:gd name="connsiteY0" fmla="*/ 11575 h 300942"/>
              <a:gd name="connsiteX1" fmla="*/ 821803 w 821803"/>
              <a:gd name="connsiteY1" fmla="*/ 0 h 300942"/>
              <a:gd name="connsiteX2" fmla="*/ 729205 w 821803"/>
              <a:gd name="connsiteY2" fmla="*/ 300942 h 300942"/>
              <a:gd name="connsiteX3" fmla="*/ 173620 w 821803"/>
              <a:gd name="connsiteY3" fmla="*/ 277793 h 300942"/>
              <a:gd name="connsiteX4" fmla="*/ 0 w 821803"/>
              <a:gd name="connsiteY4" fmla="*/ 11575 h 30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803" h="300942">
                <a:moveTo>
                  <a:pt x="0" y="11575"/>
                </a:moveTo>
                <a:lnTo>
                  <a:pt x="821803" y="0"/>
                </a:lnTo>
                <a:lnTo>
                  <a:pt x="729205" y="300942"/>
                </a:lnTo>
                <a:lnTo>
                  <a:pt x="173620" y="277793"/>
                </a:lnTo>
                <a:lnTo>
                  <a:pt x="0" y="11575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任意多边形: 形状 20"/>
          <p:cNvSpPr/>
          <p:nvPr userDrawn="1"/>
        </p:nvSpPr>
        <p:spPr>
          <a:xfrm>
            <a:off x="11304445" y="4531067"/>
            <a:ext cx="732310" cy="383891"/>
          </a:xfrm>
          <a:custGeom>
            <a:avLst/>
            <a:gdLst>
              <a:gd name="connsiteX0" fmla="*/ 0 w 659757"/>
              <a:gd name="connsiteY0" fmla="*/ 0 h 358815"/>
              <a:gd name="connsiteX1" fmla="*/ 659757 w 659757"/>
              <a:gd name="connsiteY1" fmla="*/ 104172 h 358815"/>
              <a:gd name="connsiteX2" fmla="*/ 625033 w 659757"/>
              <a:gd name="connsiteY2" fmla="*/ 347240 h 358815"/>
              <a:gd name="connsiteX3" fmla="*/ 92598 w 659757"/>
              <a:gd name="connsiteY3" fmla="*/ 358815 h 358815"/>
              <a:gd name="connsiteX4" fmla="*/ 11575 w 659757"/>
              <a:gd name="connsiteY4" fmla="*/ 69448 h 358815"/>
              <a:gd name="connsiteX5" fmla="*/ 0 w 659757"/>
              <a:gd name="connsiteY5" fmla="*/ 0 h 35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757" h="358815">
                <a:moveTo>
                  <a:pt x="0" y="0"/>
                </a:moveTo>
                <a:lnTo>
                  <a:pt x="659757" y="104172"/>
                </a:lnTo>
                <a:lnTo>
                  <a:pt x="625033" y="347240"/>
                </a:lnTo>
                <a:lnTo>
                  <a:pt x="92598" y="358815"/>
                </a:lnTo>
                <a:lnTo>
                  <a:pt x="11575" y="69448"/>
                </a:lnTo>
                <a:lnTo>
                  <a:pt x="0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任意多边形: 形状 21"/>
          <p:cNvSpPr/>
          <p:nvPr userDrawn="1"/>
        </p:nvSpPr>
        <p:spPr>
          <a:xfrm>
            <a:off x="11086037" y="5323617"/>
            <a:ext cx="989261" cy="222906"/>
          </a:xfrm>
          <a:custGeom>
            <a:avLst/>
            <a:gdLst>
              <a:gd name="connsiteX0" fmla="*/ 138896 w 891251"/>
              <a:gd name="connsiteY0" fmla="*/ 81023 h 208345"/>
              <a:gd name="connsiteX1" fmla="*/ 891251 w 891251"/>
              <a:gd name="connsiteY1" fmla="*/ 0 h 208345"/>
              <a:gd name="connsiteX2" fmla="*/ 879676 w 891251"/>
              <a:gd name="connsiteY2" fmla="*/ 208345 h 208345"/>
              <a:gd name="connsiteX3" fmla="*/ 0 w 891251"/>
              <a:gd name="connsiteY3" fmla="*/ 208345 h 208345"/>
              <a:gd name="connsiteX4" fmla="*/ 138896 w 891251"/>
              <a:gd name="connsiteY4" fmla="*/ 81023 h 20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251" h="208345">
                <a:moveTo>
                  <a:pt x="138896" y="81023"/>
                </a:moveTo>
                <a:lnTo>
                  <a:pt x="891251" y="0"/>
                </a:lnTo>
                <a:lnTo>
                  <a:pt x="879676" y="208345"/>
                </a:lnTo>
                <a:lnTo>
                  <a:pt x="0" y="208345"/>
                </a:lnTo>
                <a:lnTo>
                  <a:pt x="138896" y="81023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22"/>
          <p:cNvSpPr/>
          <p:nvPr userDrawn="1"/>
        </p:nvSpPr>
        <p:spPr>
          <a:xfrm>
            <a:off x="11561396" y="5918030"/>
            <a:ext cx="665126" cy="396275"/>
          </a:xfrm>
          <a:custGeom>
            <a:avLst/>
            <a:gdLst>
              <a:gd name="connsiteX0" fmla="*/ 486137 w 509286"/>
              <a:gd name="connsiteY0" fmla="*/ 173620 h 370390"/>
              <a:gd name="connsiteX1" fmla="*/ 428263 w 509286"/>
              <a:gd name="connsiteY1" fmla="*/ 370390 h 370390"/>
              <a:gd name="connsiteX2" fmla="*/ 0 w 509286"/>
              <a:gd name="connsiteY2" fmla="*/ 0 h 370390"/>
              <a:gd name="connsiteX3" fmla="*/ 509286 w 509286"/>
              <a:gd name="connsiteY3" fmla="*/ 46299 h 370390"/>
              <a:gd name="connsiteX4" fmla="*/ 486137 w 509286"/>
              <a:gd name="connsiteY4" fmla="*/ 173620 h 37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286" h="370390">
                <a:moveTo>
                  <a:pt x="486137" y="173620"/>
                </a:moveTo>
                <a:lnTo>
                  <a:pt x="428263" y="370390"/>
                </a:lnTo>
                <a:lnTo>
                  <a:pt x="0" y="0"/>
                </a:lnTo>
                <a:lnTo>
                  <a:pt x="509286" y="46299"/>
                </a:lnTo>
                <a:lnTo>
                  <a:pt x="486137" y="17362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: 形状 23"/>
          <p:cNvSpPr/>
          <p:nvPr userDrawn="1"/>
        </p:nvSpPr>
        <p:spPr>
          <a:xfrm>
            <a:off x="11214513" y="6289538"/>
            <a:ext cx="668072" cy="544878"/>
          </a:xfrm>
          <a:custGeom>
            <a:avLst/>
            <a:gdLst>
              <a:gd name="connsiteX0" fmla="*/ 162045 w 601883"/>
              <a:gd name="connsiteY0" fmla="*/ 0 h 509286"/>
              <a:gd name="connsiteX1" fmla="*/ 601883 w 601883"/>
              <a:gd name="connsiteY1" fmla="*/ 428263 h 509286"/>
              <a:gd name="connsiteX2" fmla="*/ 0 w 601883"/>
              <a:gd name="connsiteY2" fmla="*/ 509286 h 509286"/>
              <a:gd name="connsiteX3" fmla="*/ 46298 w 601883"/>
              <a:gd name="connsiteY3" fmla="*/ 162045 h 509286"/>
              <a:gd name="connsiteX4" fmla="*/ 162045 w 601883"/>
              <a:gd name="connsiteY4" fmla="*/ 0 h 50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883" h="509286">
                <a:moveTo>
                  <a:pt x="162045" y="0"/>
                </a:moveTo>
                <a:lnTo>
                  <a:pt x="601883" y="428263"/>
                </a:lnTo>
                <a:lnTo>
                  <a:pt x="0" y="509286"/>
                </a:lnTo>
                <a:lnTo>
                  <a:pt x="46298" y="162045"/>
                </a:lnTo>
                <a:lnTo>
                  <a:pt x="162045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任意多边形: 形状 24"/>
          <p:cNvSpPr/>
          <p:nvPr userDrawn="1"/>
        </p:nvSpPr>
        <p:spPr>
          <a:xfrm>
            <a:off x="8219080" y="41091"/>
            <a:ext cx="565293" cy="458193"/>
          </a:xfrm>
          <a:custGeom>
            <a:avLst/>
            <a:gdLst>
              <a:gd name="connsiteX0" fmla="*/ 57874 w 509287"/>
              <a:gd name="connsiteY0" fmla="*/ 23149 h 428263"/>
              <a:gd name="connsiteX1" fmla="*/ 0 w 509287"/>
              <a:gd name="connsiteY1" fmla="*/ 428263 h 428263"/>
              <a:gd name="connsiteX2" fmla="*/ 474562 w 509287"/>
              <a:gd name="connsiteY2" fmla="*/ 347241 h 428263"/>
              <a:gd name="connsiteX3" fmla="*/ 509287 w 509287"/>
              <a:gd name="connsiteY3" fmla="*/ 0 h 428263"/>
              <a:gd name="connsiteX4" fmla="*/ 57874 w 509287"/>
              <a:gd name="connsiteY4" fmla="*/ 23149 h 42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287" h="428263">
                <a:moveTo>
                  <a:pt x="57874" y="23149"/>
                </a:moveTo>
                <a:lnTo>
                  <a:pt x="0" y="428263"/>
                </a:lnTo>
                <a:lnTo>
                  <a:pt x="474562" y="347241"/>
                </a:lnTo>
                <a:lnTo>
                  <a:pt x="509287" y="0"/>
                </a:lnTo>
                <a:lnTo>
                  <a:pt x="57874" y="23149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任意多边形: 形状 25"/>
          <p:cNvSpPr/>
          <p:nvPr userDrawn="1"/>
        </p:nvSpPr>
        <p:spPr>
          <a:xfrm>
            <a:off x="5675267" y="-14967"/>
            <a:ext cx="526749" cy="340881"/>
          </a:xfrm>
          <a:custGeom>
            <a:avLst/>
            <a:gdLst>
              <a:gd name="connsiteX0" fmla="*/ 0 w 474562"/>
              <a:gd name="connsiteY0" fmla="*/ 0 h 428263"/>
              <a:gd name="connsiteX1" fmla="*/ 57874 w 474562"/>
              <a:gd name="connsiteY1" fmla="*/ 428263 h 428263"/>
              <a:gd name="connsiteX2" fmla="*/ 416689 w 474562"/>
              <a:gd name="connsiteY2" fmla="*/ 393539 h 428263"/>
              <a:gd name="connsiteX3" fmla="*/ 474562 w 474562"/>
              <a:gd name="connsiteY3" fmla="*/ 57873 h 428263"/>
              <a:gd name="connsiteX4" fmla="*/ 0 w 474562"/>
              <a:gd name="connsiteY4" fmla="*/ 0 h 42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562" h="428263">
                <a:moveTo>
                  <a:pt x="0" y="0"/>
                </a:moveTo>
                <a:lnTo>
                  <a:pt x="57874" y="428263"/>
                </a:lnTo>
                <a:lnTo>
                  <a:pt x="416689" y="393539"/>
                </a:lnTo>
                <a:lnTo>
                  <a:pt x="474562" y="57873"/>
                </a:lnTo>
                <a:lnTo>
                  <a:pt x="0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: 形状 26"/>
          <p:cNvSpPr/>
          <p:nvPr userDrawn="1"/>
        </p:nvSpPr>
        <p:spPr>
          <a:xfrm>
            <a:off x="7461075" y="-14967"/>
            <a:ext cx="411121" cy="501868"/>
          </a:xfrm>
          <a:custGeom>
            <a:avLst/>
            <a:gdLst>
              <a:gd name="connsiteX0" fmla="*/ 0 w 370390"/>
              <a:gd name="connsiteY0" fmla="*/ 0 h 486137"/>
              <a:gd name="connsiteX1" fmla="*/ 0 w 370390"/>
              <a:gd name="connsiteY1" fmla="*/ 486137 h 486137"/>
              <a:gd name="connsiteX2" fmla="*/ 335666 w 370390"/>
              <a:gd name="connsiteY2" fmla="*/ 451413 h 486137"/>
              <a:gd name="connsiteX3" fmla="*/ 370390 w 370390"/>
              <a:gd name="connsiteY3" fmla="*/ 11575 h 486137"/>
              <a:gd name="connsiteX4" fmla="*/ 0 w 370390"/>
              <a:gd name="connsiteY4" fmla="*/ 0 h 4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390" h="486137">
                <a:moveTo>
                  <a:pt x="0" y="0"/>
                </a:moveTo>
                <a:lnTo>
                  <a:pt x="0" y="486137"/>
                </a:lnTo>
                <a:lnTo>
                  <a:pt x="335666" y="451413"/>
                </a:lnTo>
                <a:lnTo>
                  <a:pt x="370390" y="11575"/>
                </a:lnTo>
                <a:lnTo>
                  <a:pt x="0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: 形状 27"/>
          <p:cNvSpPr/>
          <p:nvPr userDrawn="1"/>
        </p:nvSpPr>
        <p:spPr>
          <a:xfrm>
            <a:off x="4262037" y="28707"/>
            <a:ext cx="346883" cy="495345"/>
          </a:xfrm>
          <a:custGeom>
            <a:avLst/>
            <a:gdLst>
              <a:gd name="connsiteX0" fmla="*/ 0 w 312516"/>
              <a:gd name="connsiteY0" fmla="*/ 57874 h 462988"/>
              <a:gd name="connsiteX1" fmla="*/ 23149 w 312516"/>
              <a:gd name="connsiteY1" fmla="*/ 462988 h 462988"/>
              <a:gd name="connsiteX2" fmla="*/ 312516 w 312516"/>
              <a:gd name="connsiteY2" fmla="*/ 405114 h 462988"/>
              <a:gd name="connsiteX3" fmla="*/ 243068 w 312516"/>
              <a:gd name="connsiteY3" fmla="*/ 0 h 462988"/>
              <a:gd name="connsiteX4" fmla="*/ 0 w 312516"/>
              <a:gd name="connsiteY4" fmla="*/ 57874 h 46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516" h="462988">
                <a:moveTo>
                  <a:pt x="0" y="57874"/>
                </a:moveTo>
                <a:lnTo>
                  <a:pt x="23149" y="462988"/>
                </a:lnTo>
                <a:lnTo>
                  <a:pt x="312516" y="405114"/>
                </a:lnTo>
                <a:lnTo>
                  <a:pt x="243068" y="0"/>
                </a:lnTo>
                <a:lnTo>
                  <a:pt x="0" y="57874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任意多边形: 形状 28"/>
          <p:cNvSpPr/>
          <p:nvPr userDrawn="1"/>
        </p:nvSpPr>
        <p:spPr>
          <a:xfrm>
            <a:off x="4904414" y="-14967"/>
            <a:ext cx="411121" cy="563785"/>
          </a:xfrm>
          <a:custGeom>
            <a:avLst/>
            <a:gdLst>
              <a:gd name="connsiteX0" fmla="*/ 370390 w 370390"/>
              <a:gd name="connsiteY0" fmla="*/ 127322 h 659757"/>
              <a:gd name="connsiteX1" fmla="*/ 277793 w 370390"/>
              <a:gd name="connsiteY1" fmla="*/ 659757 h 659757"/>
              <a:gd name="connsiteX2" fmla="*/ 0 w 370390"/>
              <a:gd name="connsiteY2" fmla="*/ 601884 h 659757"/>
              <a:gd name="connsiteX3" fmla="*/ 115747 w 370390"/>
              <a:gd name="connsiteY3" fmla="*/ 0 h 659757"/>
              <a:gd name="connsiteX4" fmla="*/ 370390 w 370390"/>
              <a:gd name="connsiteY4" fmla="*/ 127322 h 65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390" h="659757">
                <a:moveTo>
                  <a:pt x="370390" y="127322"/>
                </a:moveTo>
                <a:lnTo>
                  <a:pt x="277793" y="659757"/>
                </a:lnTo>
                <a:lnTo>
                  <a:pt x="0" y="601884"/>
                </a:lnTo>
                <a:lnTo>
                  <a:pt x="115747" y="0"/>
                </a:lnTo>
                <a:lnTo>
                  <a:pt x="370390" y="127322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任意多边形: 形状 29"/>
          <p:cNvSpPr/>
          <p:nvPr userDrawn="1"/>
        </p:nvSpPr>
        <p:spPr>
          <a:xfrm>
            <a:off x="9234035" y="-14968"/>
            <a:ext cx="334036" cy="452333"/>
          </a:xfrm>
          <a:custGeom>
            <a:avLst/>
            <a:gdLst>
              <a:gd name="connsiteX0" fmla="*/ 0 w 300942"/>
              <a:gd name="connsiteY0" fmla="*/ 115746 h 497711"/>
              <a:gd name="connsiteX1" fmla="*/ 11575 w 300942"/>
              <a:gd name="connsiteY1" fmla="*/ 497711 h 497711"/>
              <a:gd name="connsiteX2" fmla="*/ 300942 w 300942"/>
              <a:gd name="connsiteY2" fmla="*/ 486136 h 497711"/>
              <a:gd name="connsiteX3" fmla="*/ 254643 w 300942"/>
              <a:gd name="connsiteY3" fmla="*/ 0 h 497711"/>
              <a:gd name="connsiteX4" fmla="*/ 0 w 300942"/>
              <a:gd name="connsiteY4" fmla="*/ 115746 h 49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942" h="497711">
                <a:moveTo>
                  <a:pt x="0" y="115746"/>
                </a:moveTo>
                <a:lnTo>
                  <a:pt x="11575" y="497711"/>
                </a:lnTo>
                <a:lnTo>
                  <a:pt x="300942" y="486136"/>
                </a:lnTo>
                <a:lnTo>
                  <a:pt x="254643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3105758" y="3940"/>
            <a:ext cx="167018" cy="495344"/>
          </a:xfrm>
          <a:custGeom>
            <a:avLst/>
            <a:gdLst>
              <a:gd name="connsiteX0" fmla="*/ 0 w 150471"/>
              <a:gd name="connsiteY0" fmla="*/ 23149 h 462987"/>
              <a:gd name="connsiteX1" fmla="*/ 11575 w 150471"/>
              <a:gd name="connsiteY1" fmla="*/ 462987 h 462987"/>
              <a:gd name="connsiteX2" fmla="*/ 150471 w 150471"/>
              <a:gd name="connsiteY2" fmla="*/ 462987 h 462987"/>
              <a:gd name="connsiteX3" fmla="*/ 92598 w 150471"/>
              <a:gd name="connsiteY3" fmla="*/ 0 h 462987"/>
              <a:gd name="connsiteX4" fmla="*/ 0 w 150471"/>
              <a:gd name="connsiteY4" fmla="*/ 23149 h 46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71" h="462987">
                <a:moveTo>
                  <a:pt x="0" y="23149"/>
                </a:moveTo>
                <a:lnTo>
                  <a:pt x="11575" y="462987"/>
                </a:lnTo>
                <a:lnTo>
                  <a:pt x="150471" y="462987"/>
                </a:lnTo>
                <a:lnTo>
                  <a:pt x="92598" y="0"/>
                </a:lnTo>
                <a:lnTo>
                  <a:pt x="0" y="23149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24" name="任意多边形: 形状 1023"/>
          <p:cNvSpPr/>
          <p:nvPr userDrawn="1"/>
        </p:nvSpPr>
        <p:spPr>
          <a:xfrm>
            <a:off x="9889260" y="16324"/>
            <a:ext cx="231257" cy="606796"/>
          </a:xfrm>
          <a:custGeom>
            <a:avLst/>
            <a:gdLst>
              <a:gd name="connsiteX0" fmla="*/ 34724 w 208345"/>
              <a:gd name="connsiteY0" fmla="*/ 0 h 567159"/>
              <a:gd name="connsiteX1" fmla="*/ 0 w 208345"/>
              <a:gd name="connsiteY1" fmla="*/ 567159 h 567159"/>
              <a:gd name="connsiteX2" fmla="*/ 208345 w 208345"/>
              <a:gd name="connsiteY2" fmla="*/ 520860 h 567159"/>
              <a:gd name="connsiteX3" fmla="*/ 208345 w 208345"/>
              <a:gd name="connsiteY3" fmla="*/ 23149 h 567159"/>
              <a:gd name="connsiteX4" fmla="*/ 34724 w 208345"/>
              <a:gd name="connsiteY4" fmla="*/ 0 h 56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345" h="567159">
                <a:moveTo>
                  <a:pt x="34724" y="0"/>
                </a:moveTo>
                <a:lnTo>
                  <a:pt x="0" y="567159"/>
                </a:lnTo>
                <a:lnTo>
                  <a:pt x="208345" y="520860"/>
                </a:lnTo>
                <a:lnTo>
                  <a:pt x="208345" y="23149"/>
                </a:lnTo>
                <a:lnTo>
                  <a:pt x="34724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25" name="任意多边形: 形状 1024"/>
          <p:cNvSpPr/>
          <p:nvPr userDrawn="1"/>
        </p:nvSpPr>
        <p:spPr>
          <a:xfrm>
            <a:off x="-1391" y="72969"/>
            <a:ext cx="668073" cy="495345"/>
          </a:xfrm>
          <a:custGeom>
            <a:avLst/>
            <a:gdLst>
              <a:gd name="connsiteX0" fmla="*/ 104172 w 601884"/>
              <a:gd name="connsiteY0" fmla="*/ 0 h 462988"/>
              <a:gd name="connsiteX1" fmla="*/ 601884 w 601884"/>
              <a:gd name="connsiteY1" fmla="*/ 335666 h 462988"/>
              <a:gd name="connsiteX2" fmla="*/ 428263 w 601884"/>
              <a:gd name="connsiteY2" fmla="*/ 462988 h 462988"/>
              <a:gd name="connsiteX3" fmla="*/ 0 w 601884"/>
              <a:gd name="connsiteY3" fmla="*/ 312517 h 462988"/>
              <a:gd name="connsiteX4" fmla="*/ 104172 w 601884"/>
              <a:gd name="connsiteY4" fmla="*/ 0 h 46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884" h="462988">
                <a:moveTo>
                  <a:pt x="104172" y="0"/>
                </a:moveTo>
                <a:lnTo>
                  <a:pt x="601884" y="335666"/>
                </a:lnTo>
                <a:lnTo>
                  <a:pt x="428263" y="462988"/>
                </a:lnTo>
                <a:lnTo>
                  <a:pt x="0" y="312517"/>
                </a:lnTo>
                <a:lnTo>
                  <a:pt x="104172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27" name="任意多边形: 形状 1026"/>
          <p:cNvSpPr/>
          <p:nvPr userDrawn="1"/>
        </p:nvSpPr>
        <p:spPr>
          <a:xfrm>
            <a:off x="-22673" y="840753"/>
            <a:ext cx="612268" cy="359125"/>
          </a:xfrm>
          <a:custGeom>
            <a:avLst/>
            <a:gdLst>
              <a:gd name="connsiteX0" fmla="*/ 92597 w 625032"/>
              <a:gd name="connsiteY0" fmla="*/ 0 h 335666"/>
              <a:gd name="connsiteX1" fmla="*/ 625032 w 625032"/>
              <a:gd name="connsiteY1" fmla="*/ 150471 h 335666"/>
              <a:gd name="connsiteX2" fmla="*/ 601883 w 625032"/>
              <a:gd name="connsiteY2" fmla="*/ 335666 h 335666"/>
              <a:gd name="connsiteX3" fmla="*/ 0 w 625032"/>
              <a:gd name="connsiteY3" fmla="*/ 196769 h 335666"/>
              <a:gd name="connsiteX4" fmla="*/ 92597 w 625032"/>
              <a:gd name="connsiteY4" fmla="*/ 0 h 33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032" h="335666">
                <a:moveTo>
                  <a:pt x="92597" y="0"/>
                </a:moveTo>
                <a:lnTo>
                  <a:pt x="625032" y="150471"/>
                </a:lnTo>
                <a:lnTo>
                  <a:pt x="601883" y="335666"/>
                </a:lnTo>
                <a:lnTo>
                  <a:pt x="0" y="196769"/>
                </a:lnTo>
                <a:lnTo>
                  <a:pt x="92597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28" name="任意多边形: 形状 1027"/>
          <p:cNvSpPr/>
          <p:nvPr userDrawn="1"/>
        </p:nvSpPr>
        <p:spPr>
          <a:xfrm>
            <a:off x="-1391" y="1534235"/>
            <a:ext cx="899328" cy="309590"/>
          </a:xfrm>
          <a:custGeom>
            <a:avLst/>
            <a:gdLst>
              <a:gd name="connsiteX0" fmla="*/ 0 w 810228"/>
              <a:gd name="connsiteY0" fmla="*/ 0 h 289367"/>
              <a:gd name="connsiteX1" fmla="*/ 23149 w 810228"/>
              <a:gd name="connsiteY1" fmla="*/ 289367 h 289367"/>
              <a:gd name="connsiteX2" fmla="*/ 810228 w 810228"/>
              <a:gd name="connsiteY2" fmla="*/ 254643 h 289367"/>
              <a:gd name="connsiteX3" fmla="*/ 729205 w 810228"/>
              <a:gd name="connsiteY3" fmla="*/ 92598 h 289367"/>
              <a:gd name="connsiteX4" fmla="*/ 0 w 810228"/>
              <a:gd name="connsiteY4" fmla="*/ 0 h 28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228" h="289367">
                <a:moveTo>
                  <a:pt x="0" y="0"/>
                </a:moveTo>
                <a:lnTo>
                  <a:pt x="23149" y="289367"/>
                </a:lnTo>
                <a:lnTo>
                  <a:pt x="810228" y="254643"/>
                </a:lnTo>
                <a:lnTo>
                  <a:pt x="729205" y="92598"/>
                </a:lnTo>
                <a:lnTo>
                  <a:pt x="0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29" name="任意多边形: 形状 1028"/>
          <p:cNvSpPr/>
          <p:nvPr userDrawn="1"/>
        </p:nvSpPr>
        <p:spPr>
          <a:xfrm>
            <a:off x="11457" y="2190565"/>
            <a:ext cx="603834" cy="334358"/>
          </a:xfrm>
          <a:custGeom>
            <a:avLst/>
            <a:gdLst>
              <a:gd name="connsiteX0" fmla="*/ 0 w 544010"/>
              <a:gd name="connsiteY0" fmla="*/ 104172 h 312517"/>
              <a:gd name="connsiteX1" fmla="*/ 544010 w 544010"/>
              <a:gd name="connsiteY1" fmla="*/ 0 h 312517"/>
              <a:gd name="connsiteX2" fmla="*/ 544010 w 544010"/>
              <a:gd name="connsiteY2" fmla="*/ 312517 h 312517"/>
              <a:gd name="connsiteX3" fmla="*/ 46298 w 544010"/>
              <a:gd name="connsiteY3" fmla="*/ 300942 h 312517"/>
              <a:gd name="connsiteX4" fmla="*/ 57873 w 544010"/>
              <a:gd name="connsiteY4" fmla="*/ 104172 h 312517"/>
              <a:gd name="connsiteX5" fmla="*/ 57873 w 544010"/>
              <a:gd name="connsiteY5" fmla="*/ 81023 h 31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010" h="312517">
                <a:moveTo>
                  <a:pt x="0" y="104172"/>
                </a:moveTo>
                <a:lnTo>
                  <a:pt x="544010" y="0"/>
                </a:lnTo>
                <a:lnTo>
                  <a:pt x="544010" y="312517"/>
                </a:lnTo>
                <a:lnTo>
                  <a:pt x="46298" y="300942"/>
                </a:lnTo>
                <a:lnTo>
                  <a:pt x="57873" y="104172"/>
                </a:lnTo>
                <a:lnTo>
                  <a:pt x="57873" y="81023"/>
                </a:lnTo>
              </a:path>
            </a:pathLst>
          </a:custGeom>
          <a:noFill/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任意多边形: 形状 1029"/>
          <p:cNvSpPr/>
          <p:nvPr userDrawn="1"/>
        </p:nvSpPr>
        <p:spPr>
          <a:xfrm>
            <a:off x="37151" y="2921199"/>
            <a:ext cx="552444" cy="421042"/>
          </a:xfrm>
          <a:custGeom>
            <a:avLst/>
            <a:gdLst>
              <a:gd name="connsiteX0" fmla="*/ 0 w 497711"/>
              <a:gd name="connsiteY0" fmla="*/ 0 h 393539"/>
              <a:gd name="connsiteX1" fmla="*/ 497711 w 497711"/>
              <a:gd name="connsiteY1" fmla="*/ 23149 h 393539"/>
              <a:gd name="connsiteX2" fmla="*/ 393539 w 497711"/>
              <a:gd name="connsiteY2" fmla="*/ 393539 h 393539"/>
              <a:gd name="connsiteX3" fmla="*/ 57873 w 497711"/>
              <a:gd name="connsiteY3" fmla="*/ 393539 h 393539"/>
              <a:gd name="connsiteX4" fmla="*/ 0 w 497711"/>
              <a:gd name="connsiteY4" fmla="*/ 0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711" h="393539">
                <a:moveTo>
                  <a:pt x="0" y="0"/>
                </a:moveTo>
                <a:lnTo>
                  <a:pt x="497711" y="23149"/>
                </a:lnTo>
                <a:lnTo>
                  <a:pt x="393539" y="393539"/>
                </a:lnTo>
                <a:lnTo>
                  <a:pt x="57873" y="393539"/>
                </a:lnTo>
                <a:lnTo>
                  <a:pt x="0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31" name="任意多边形: 形状 1030"/>
          <p:cNvSpPr/>
          <p:nvPr userDrawn="1"/>
        </p:nvSpPr>
        <p:spPr>
          <a:xfrm>
            <a:off x="-39934" y="2227716"/>
            <a:ext cx="578140" cy="297207"/>
          </a:xfrm>
          <a:custGeom>
            <a:avLst/>
            <a:gdLst>
              <a:gd name="connsiteX0" fmla="*/ 0 w 520861"/>
              <a:gd name="connsiteY0" fmla="*/ 0 h 277793"/>
              <a:gd name="connsiteX1" fmla="*/ 520861 w 520861"/>
              <a:gd name="connsiteY1" fmla="*/ 11575 h 277793"/>
              <a:gd name="connsiteX2" fmla="*/ 497711 w 520861"/>
              <a:gd name="connsiteY2" fmla="*/ 254643 h 277793"/>
              <a:gd name="connsiteX3" fmla="*/ 11575 w 520861"/>
              <a:gd name="connsiteY3" fmla="*/ 277793 h 277793"/>
              <a:gd name="connsiteX4" fmla="*/ 0 w 520861"/>
              <a:gd name="connsiteY4" fmla="*/ 0 h 27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861" h="277793">
                <a:moveTo>
                  <a:pt x="0" y="0"/>
                </a:moveTo>
                <a:lnTo>
                  <a:pt x="520861" y="11575"/>
                </a:lnTo>
                <a:lnTo>
                  <a:pt x="497711" y="254643"/>
                </a:lnTo>
                <a:lnTo>
                  <a:pt x="11575" y="277793"/>
                </a:lnTo>
                <a:lnTo>
                  <a:pt x="0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32" name="任意多边形: 形状 1031"/>
          <p:cNvSpPr/>
          <p:nvPr userDrawn="1"/>
        </p:nvSpPr>
        <p:spPr>
          <a:xfrm>
            <a:off x="-14239" y="3726132"/>
            <a:ext cx="680921" cy="272439"/>
          </a:xfrm>
          <a:custGeom>
            <a:avLst/>
            <a:gdLst>
              <a:gd name="connsiteX0" fmla="*/ 46299 w 613459"/>
              <a:gd name="connsiteY0" fmla="*/ 0 h 254643"/>
              <a:gd name="connsiteX1" fmla="*/ 613459 w 613459"/>
              <a:gd name="connsiteY1" fmla="*/ 57874 h 254643"/>
              <a:gd name="connsiteX2" fmla="*/ 497712 w 613459"/>
              <a:gd name="connsiteY2" fmla="*/ 254643 h 254643"/>
              <a:gd name="connsiteX3" fmla="*/ 0 w 613459"/>
              <a:gd name="connsiteY3" fmla="*/ 243068 h 254643"/>
              <a:gd name="connsiteX4" fmla="*/ 46299 w 613459"/>
              <a:gd name="connsiteY4" fmla="*/ 0 h 25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459" h="254643">
                <a:moveTo>
                  <a:pt x="46299" y="0"/>
                </a:moveTo>
                <a:lnTo>
                  <a:pt x="613459" y="57874"/>
                </a:lnTo>
                <a:lnTo>
                  <a:pt x="497712" y="254643"/>
                </a:lnTo>
                <a:lnTo>
                  <a:pt x="0" y="243068"/>
                </a:lnTo>
                <a:lnTo>
                  <a:pt x="46299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33" name="任意多边形: 形状 1032"/>
          <p:cNvSpPr/>
          <p:nvPr userDrawn="1"/>
        </p:nvSpPr>
        <p:spPr>
          <a:xfrm>
            <a:off x="88542" y="4481532"/>
            <a:ext cx="449664" cy="185754"/>
          </a:xfrm>
          <a:custGeom>
            <a:avLst/>
            <a:gdLst>
              <a:gd name="connsiteX0" fmla="*/ 0 w 405114"/>
              <a:gd name="connsiteY0" fmla="*/ 0 h 173620"/>
              <a:gd name="connsiteX1" fmla="*/ 405114 w 405114"/>
              <a:gd name="connsiteY1" fmla="*/ 23149 h 173620"/>
              <a:gd name="connsiteX2" fmla="*/ 347240 w 405114"/>
              <a:gd name="connsiteY2" fmla="*/ 162045 h 173620"/>
              <a:gd name="connsiteX3" fmla="*/ 34724 w 405114"/>
              <a:gd name="connsiteY3" fmla="*/ 173620 h 173620"/>
              <a:gd name="connsiteX4" fmla="*/ 0 w 405114"/>
              <a:gd name="connsiteY4" fmla="*/ 0 h 17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114" h="173620">
                <a:moveTo>
                  <a:pt x="0" y="0"/>
                </a:moveTo>
                <a:lnTo>
                  <a:pt x="405114" y="23149"/>
                </a:lnTo>
                <a:lnTo>
                  <a:pt x="347240" y="162045"/>
                </a:lnTo>
                <a:lnTo>
                  <a:pt x="34724" y="173620"/>
                </a:lnTo>
                <a:lnTo>
                  <a:pt x="0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34" name="任意多边形: 形状 1033"/>
          <p:cNvSpPr/>
          <p:nvPr userDrawn="1"/>
        </p:nvSpPr>
        <p:spPr>
          <a:xfrm>
            <a:off x="24303" y="5075945"/>
            <a:ext cx="526749" cy="272439"/>
          </a:xfrm>
          <a:custGeom>
            <a:avLst/>
            <a:gdLst>
              <a:gd name="connsiteX0" fmla="*/ 34724 w 474562"/>
              <a:gd name="connsiteY0" fmla="*/ 0 h 254643"/>
              <a:gd name="connsiteX1" fmla="*/ 474562 w 474562"/>
              <a:gd name="connsiteY1" fmla="*/ 34724 h 254643"/>
              <a:gd name="connsiteX2" fmla="*/ 462988 w 474562"/>
              <a:gd name="connsiteY2" fmla="*/ 254643 h 254643"/>
              <a:gd name="connsiteX3" fmla="*/ 0 w 474562"/>
              <a:gd name="connsiteY3" fmla="*/ 196769 h 254643"/>
              <a:gd name="connsiteX4" fmla="*/ 34724 w 474562"/>
              <a:gd name="connsiteY4" fmla="*/ 0 h 25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562" h="254643">
                <a:moveTo>
                  <a:pt x="34724" y="0"/>
                </a:moveTo>
                <a:lnTo>
                  <a:pt x="474562" y="34724"/>
                </a:lnTo>
                <a:lnTo>
                  <a:pt x="462988" y="254643"/>
                </a:lnTo>
                <a:lnTo>
                  <a:pt x="0" y="196769"/>
                </a:lnTo>
                <a:lnTo>
                  <a:pt x="34724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35" name="任意多边形: 形状 1034"/>
          <p:cNvSpPr/>
          <p:nvPr userDrawn="1"/>
        </p:nvSpPr>
        <p:spPr>
          <a:xfrm>
            <a:off x="37151" y="5695125"/>
            <a:ext cx="449664" cy="507728"/>
          </a:xfrm>
          <a:custGeom>
            <a:avLst/>
            <a:gdLst>
              <a:gd name="connsiteX0" fmla="*/ 0 w 405114"/>
              <a:gd name="connsiteY0" fmla="*/ 0 h 474562"/>
              <a:gd name="connsiteX1" fmla="*/ 11575 w 405114"/>
              <a:gd name="connsiteY1" fmla="*/ 474562 h 474562"/>
              <a:gd name="connsiteX2" fmla="*/ 381965 w 405114"/>
              <a:gd name="connsiteY2" fmla="*/ 208344 h 474562"/>
              <a:gd name="connsiteX3" fmla="*/ 405114 w 405114"/>
              <a:gd name="connsiteY3" fmla="*/ 23149 h 474562"/>
              <a:gd name="connsiteX4" fmla="*/ 0 w 405114"/>
              <a:gd name="connsiteY4" fmla="*/ 0 h 47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114" h="474562">
                <a:moveTo>
                  <a:pt x="0" y="0"/>
                </a:moveTo>
                <a:lnTo>
                  <a:pt x="11575" y="474562"/>
                </a:lnTo>
                <a:lnTo>
                  <a:pt x="381965" y="208344"/>
                </a:lnTo>
                <a:lnTo>
                  <a:pt x="405114" y="23149"/>
                </a:lnTo>
                <a:lnTo>
                  <a:pt x="0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36" name="任意多边形: 形状 1035"/>
          <p:cNvSpPr/>
          <p:nvPr userDrawn="1"/>
        </p:nvSpPr>
        <p:spPr>
          <a:xfrm>
            <a:off x="152779" y="6314305"/>
            <a:ext cx="603834" cy="530047"/>
          </a:xfrm>
          <a:custGeom>
            <a:avLst/>
            <a:gdLst>
              <a:gd name="connsiteX0" fmla="*/ 347241 w 544010"/>
              <a:gd name="connsiteY0" fmla="*/ 0 h 567159"/>
              <a:gd name="connsiteX1" fmla="*/ 0 w 544010"/>
              <a:gd name="connsiteY1" fmla="*/ 347240 h 567159"/>
              <a:gd name="connsiteX2" fmla="*/ 544010 w 544010"/>
              <a:gd name="connsiteY2" fmla="*/ 567159 h 567159"/>
              <a:gd name="connsiteX3" fmla="*/ 347241 w 544010"/>
              <a:gd name="connsiteY3" fmla="*/ 0 h 56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010" h="567159">
                <a:moveTo>
                  <a:pt x="347241" y="0"/>
                </a:moveTo>
                <a:lnTo>
                  <a:pt x="0" y="347240"/>
                </a:lnTo>
                <a:lnTo>
                  <a:pt x="544010" y="567159"/>
                </a:lnTo>
                <a:lnTo>
                  <a:pt x="347241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37" name="任意多边形: 形状 1036"/>
          <p:cNvSpPr/>
          <p:nvPr userDrawn="1"/>
        </p:nvSpPr>
        <p:spPr>
          <a:xfrm>
            <a:off x="1064955" y="6425758"/>
            <a:ext cx="385426" cy="427434"/>
          </a:xfrm>
          <a:custGeom>
            <a:avLst/>
            <a:gdLst>
              <a:gd name="connsiteX0" fmla="*/ 231493 w 347240"/>
              <a:gd name="connsiteY0" fmla="*/ 0 h 532436"/>
              <a:gd name="connsiteX1" fmla="*/ 347240 w 347240"/>
              <a:gd name="connsiteY1" fmla="*/ 509286 h 532436"/>
              <a:gd name="connsiteX2" fmla="*/ 104172 w 347240"/>
              <a:gd name="connsiteY2" fmla="*/ 532436 h 532436"/>
              <a:gd name="connsiteX3" fmla="*/ 0 w 347240"/>
              <a:gd name="connsiteY3" fmla="*/ 23149 h 532436"/>
              <a:gd name="connsiteX4" fmla="*/ 231493 w 347240"/>
              <a:gd name="connsiteY4" fmla="*/ 0 h 53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240" h="532436">
                <a:moveTo>
                  <a:pt x="231493" y="0"/>
                </a:moveTo>
                <a:lnTo>
                  <a:pt x="347240" y="509286"/>
                </a:lnTo>
                <a:lnTo>
                  <a:pt x="104172" y="532436"/>
                </a:lnTo>
                <a:lnTo>
                  <a:pt x="0" y="23149"/>
                </a:lnTo>
                <a:lnTo>
                  <a:pt x="231493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38" name="任意多边形: 形状 1037"/>
          <p:cNvSpPr/>
          <p:nvPr userDrawn="1"/>
        </p:nvSpPr>
        <p:spPr>
          <a:xfrm>
            <a:off x="1797265" y="6277154"/>
            <a:ext cx="436816" cy="594414"/>
          </a:xfrm>
          <a:custGeom>
            <a:avLst/>
            <a:gdLst>
              <a:gd name="connsiteX0" fmla="*/ 0 w 393539"/>
              <a:gd name="connsiteY0" fmla="*/ 0 h 590309"/>
              <a:gd name="connsiteX1" fmla="*/ 23149 w 393539"/>
              <a:gd name="connsiteY1" fmla="*/ 590309 h 590309"/>
              <a:gd name="connsiteX2" fmla="*/ 393539 w 393539"/>
              <a:gd name="connsiteY2" fmla="*/ 509286 h 590309"/>
              <a:gd name="connsiteX3" fmla="*/ 347240 w 393539"/>
              <a:gd name="connsiteY3" fmla="*/ 0 h 590309"/>
              <a:gd name="connsiteX4" fmla="*/ 0 w 393539"/>
              <a:gd name="connsiteY4" fmla="*/ 0 h 59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539" h="590309">
                <a:moveTo>
                  <a:pt x="0" y="0"/>
                </a:moveTo>
                <a:lnTo>
                  <a:pt x="23149" y="590309"/>
                </a:lnTo>
                <a:lnTo>
                  <a:pt x="393539" y="509286"/>
                </a:lnTo>
                <a:lnTo>
                  <a:pt x="347240" y="0"/>
                </a:lnTo>
                <a:lnTo>
                  <a:pt x="0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39" name="任意多边形: 形状 1038"/>
          <p:cNvSpPr/>
          <p:nvPr userDrawn="1"/>
        </p:nvSpPr>
        <p:spPr>
          <a:xfrm>
            <a:off x="7565811" y="6388607"/>
            <a:ext cx="372578" cy="469393"/>
          </a:xfrm>
          <a:custGeom>
            <a:avLst/>
            <a:gdLst>
              <a:gd name="connsiteX0" fmla="*/ 11574 w 335665"/>
              <a:gd name="connsiteY0" fmla="*/ 23149 h 671332"/>
              <a:gd name="connsiteX1" fmla="*/ 0 w 335665"/>
              <a:gd name="connsiteY1" fmla="*/ 671332 h 671332"/>
              <a:gd name="connsiteX2" fmla="*/ 324091 w 335665"/>
              <a:gd name="connsiteY2" fmla="*/ 532435 h 671332"/>
              <a:gd name="connsiteX3" fmla="*/ 335665 w 335665"/>
              <a:gd name="connsiteY3" fmla="*/ 0 h 671332"/>
              <a:gd name="connsiteX4" fmla="*/ 11574 w 335665"/>
              <a:gd name="connsiteY4" fmla="*/ 23149 h 67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665" h="671332">
                <a:moveTo>
                  <a:pt x="11574" y="23149"/>
                </a:moveTo>
                <a:lnTo>
                  <a:pt x="0" y="671332"/>
                </a:lnTo>
                <a:lnTo>
                  <a:pt x="324091" y="532435"/>
                </a:lnTo>
                <a:lnTo>
                  <a:pt x="335665" y="0"/>
                </a:lnTo>
                <a:lnTo>
                  <a:pt x="11574" y="23149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0" name="任意多边形: 形状 1039"/>
          <p:cNvSpPr/>
          <p:nvPr userDrawn="1"/>
        </p:nvSpPr>
        <p:spPr>
          <a:xfrm>
            <a:off x="9043278" y="6277154"/>
            <a:ext cx="462512" cy="594414"/>
          </a:xfrm>
          <a:custGeom>
            <a:avLst/>
            <a:gdLst>
              <a:gd name="connsiteX0" fmla="*/ 0 w 416689"/>
              <a:gd name="connsiteY0" fmla="*/ 81023 h 706056"/>
              <a:gd name="connsiteX1" fmla="*/ 150471 w 416689"/>
              <a:gd name="connsiteY1" fmla="*/ 706056 h 706056"/>
              <a:gd name="connsiteX2" fmla="*/ 416689 w 416689"/>
              <a:gd name="connsiteY2" fmla="*/ 567159 h 706056"/>
              <a:gd name="connsiteX3" fmla="*/ 335666 w 416689"/>
              <a:gd name="connsiteY3" fmla="*/ 0 h 706056"/>
              <a:gd name="connsiteX4" fmla="*/ 0 w 416689"/>
              <a:gd name="connsiteY4" fmla="*/ 81023 h 70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689" h="706056">
                <a:moveTo>
                  <a:pt x="0" y="81023"/>
                </a:moveTo>
                <a:lnTo>
                  <a:pt x="150471" y="706056"/>
                </a:lnTo>
                <a:lnTo>
                  <a:pt x="416689" y="567159"/>
                </a:lnTo>
                <a:lnTo>
                  <a:pt x="335666" y="0"/>
                </a:lnTo>
                <a:lnTo>
                  <a:pt x="0" y="81023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1" name="任意多边形: 形状 1040"/>
          <p:cNvSpPr/>
          <p:nvPr userDrawn="1"/>
        </p:nvSpPr>
        <p:spPr>
          <a:xfrm>
            <a:off x="10546440" y="6363840"/>
            <a:ext cx="278233" cy="468128"/>
          </a:xfrm>
          <a:custGeom>
            <a:avLst/>
            <a:gdLst>
              <a:gd name="connsiteX0" fmla="*/ 243069 w 243069"/>
              <a:gd name="connsiteY0" fmla="*/ 11574 h 509286"/>
              <a:gd name="connsiteX1" fmla="*/ 243069 w 243069"/>
              <a:gd name="connsiteY1" fmla="*/ 509286 h 509286"/>
              <a:gd name="connsiteX2" fmla="*/ 0 w 243069"/>
              <a:gd name="connsiteY2" fmla="*/ 486136 h 509286"/>
              <a:gd name="connsiteX3" fmla="*/ 0 w 243069"/>
              <a:gd name="connsiteY3" fmla="*/ 0 h 509286"/>
              <a:gd name="connsiteX4" fmla="*/ 243069 w 243069"/>
              <a:gd name="connsiteY4" fmla="*/ 11574 h 50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69" h="509286">
                <a:moveTo>
                  <a:pt x="243069" y="11574"/>
                </a:moveTo>
                <a:lnTo>
                  <a:pt x="243069" y="509286"/>
                </a:lnTo>
                <a:lnTo>
                  <a:pt x="0" y="486136"/>
                </a:lnTo>
                <a:lnTo>
                  <a:pt x="0" y="0"/>
                </a:lnTo>
                <a:lnTo>
                  <a:pt x="243069" y="11574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2" name="任意多边形: 形状 1041"/>
          <p:cNvSpPr/>
          <p:nvPr userDrawn="1"/>
        </p:nvSpPr>
        <p:spPr>
          <a:xfrm>
            <a:off x="9878369" y="6301921"/>
            <a:ext cx="218408" cy="582029"/>
          </a:xfrm>
          <a:custGeom>
            <a:avLst/>
            <a:gdLst>
              <a:gd name="connsiteX0" fmla="*/ 11574 w 196769"/>
              <a:gd name="connsiteY0" fmla="*/ 0 h 544010"/>
              <a:gd name="connsiteX1" fmla="*/ 0 w 196769"/>
              <a:gd name="connsiteY1" fmla="*/ 532436 h 544010"/>
              <a:gd name="connsiteX2" fmla="*/ 150471 w 196769"/>
              <a:gd name="connsiteY2" fmla="*/ 544010 h 544010"/>
              <a:gd name="connsiteX3" fmla="*/ 196769 w 196769"/>
              <a:gd name="connsiteY3" fmla="*/ 34724 h 544010"/>
              <a:gd name="connsiteX4" fmla="*/ 11574 w 196769"/>
              <a:gd name="connsiteY4" fmla="*/ 0 h 54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769" h="544010">
                <a:moveTo>
                  <a:pt x="11574" y="0"/>
                </a:moveTo>
                <a:lnTo>
                  <a:pt x="0" y="532436"/>
                </a:lnTo>
                <a:lnTo>
                  <a:pt x="150471" y="544010"/>
                </a:lnTo>
                <a:lnTo>
                  <a:pt x="196769" y="34724"/>
                </a:lnTo>
                <a:lnTo>
                  <a:pt x="11574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3" name="任意多边形: 形状 1042"/>
          <p:cNvSpPr/>
          <p:nvPr userDrawn="1"/>
        </p:nvSpPr>
        <p:spPr>
          <a:xfrm>
            <a:off x="8323816" y="6326689"/>
            <a:ext cx="449664" cy="505279"/>
          </a:xfrm>
          <a:custGeom>
            <a:avLst/>
            <a:gdLst>
              <a:gd name="connsiteX0" fmla="*/ 0 w 405114"/>
              <a:gd name="connsiteY0" fmla="*/ 69448 h 532435"/>
              <a:gd name="connsiteX1" fmla="*/ 69448 w 405114"/>
              <a:gd name="connsiteY1" fmla="*/ 520860 h 532435"/>
              <a:gd name="connsiteX2" fmla="*/ 405114 w 405114"/>
              <a:gd name="connsiteY2" fmla="*/ 532435 h 532435"/>
              <a:gd name="connsiteX3" fmla="*/ 196770 w 405114"/>
              <a:gd name="connsiteY3" fmla="*/ 0 h 532435"/>
              <a:gd name="connsiteX4" fmla="*/ 0 w 405114"/>
              <a:gd name="connsiteY4" fmla="*/ 69448 h 53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114" h="532435">
                <a:moveTo>
                  <a:pt x="0" y="69448"/>
                </a:moveTo>
                <a:lnTo>
                  <a:pt x="69448" y="520860"/>
                </a:lnTo>
                <a:lnTo>
                  <a:pt x="405114" y="532435"/>
                </a:lnTo>
                <a:lnTo>
                  <a:pt x="196770" y="0"/>
                </a:lnTo>
                <a:lnTo>
                  <a:pt x="0" y="69448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4" name="任意多边形: 形状 1043"/>
          <p:cNvSpPr/>
          <p:nvPr userDrawn="1"/>
        </p:nvSpPr>
        <p:spPr>
          <a:xfrm>
            <a:off x="3004934" y="6240004"/>
            <a:ext cx="231255" cy="495344"/>
          </a:xfrm>
          <a:custGeom>
            <a:avLst/>
            <a:gdLst>
              <a:gd name="connsiteX0" fmla="*/ 0 w 208344"/>
              <a:gd name="connsiteY0" fmla="*/ 46299 h 462987"/>
              <a:gd name="connsiteX1" fmla="*/ 11575 w 208344"/>
              <a:gd name="connsiteY1" fmla="*/ 462987 h 462987"/>
              <a:gd name="connsiteX2" fmla="*/ 208344 w 208344"/>
              <a:gd name="connsiteY2" fmla="*/ 462987 h 462987"/>
              <a:gd name="connsiteX3" fmla="*/ 138896 w 208344"/>
              <a:gd name="connsiteY3" fmla="*/ 0 h 462987"/>
              <a:gd name="connsiteX4" fmla="*/ 34724 w 208344"/>
              <a:gd name="connsiteY4" fmla="*/ 104172 h 462987"/>
              <a:gd name="connsiteX5" fmla="*/ 0 w 208344"/>
              <a:gd name="connsiteY5" fmla="*/ 46299 h 46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344" h="462987">
                <a:moveTo>
                  <a:pt x="0" y="46299"/>
                </a:moveTo>
                <a:lnTo>
                  <a:pt x="11575" y="462987"/>
                </a:lnTo>
                <a:lnTo>
                  <a:pt x="208344" y="462987"/>
                </a:lnTo>
                <a:lnTo>
                  <a:pt x="138896" y="0"/>
                </a:lnTo>
                <a:lnTo>
                  <a:pt x="34724" y="104172"/>
                </a:lnTo>
                <a:lnTo>
                  <a:pt x="0" y="46299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5" name="任意多边形: 形状 1044"/>
          <p:cNvSpPr/>
          <p:nvPr userDrawn="1"/>
        </p:nvSpPr>
        <p:spPr>
          <a:xfrm>
            <a:off x="3673005" y="6140934"/>
            <a:ext cx="244103" cy="656332"/>
          </a:xfrm>
          <a:custGeom>
            <a:avLst/>
            <a:gdLst>
              <a:gd name="connsiteX0" fmla="*/ 104173 w 219919"/>
              <a:gd name="connsiteY0" fmla="*/ 0 h 613459"/>
              <a:gd name="connsiteX1" fmla="*/ 0 w 219919"/>
              <a:gd name="connsiteY1" fmla="*/ 567160 h 613459"/>
              <a:gd name="connsiteX2" fmla="*/ 150471 w 219919"/>
              <a:gd name="connsiteY2" fmla="*/ 613459 h 613459"/>
              <a:gd name="connsiteX3" fmla="*/ 219919 w 219919"/>
              <a:gd name="connsiteY3" fmla="*/ 208345 h 613459"/>
              <a:gd name="connsiteX4" fmla="*/ 104173 w 219919"/>
              <a:gd name="connsiteY4" fmla="*/ 0 h 61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919" h="613459">
                <a:moveTo>
                  <a:pt x="104173" y="0"/>
                </a:moveTo>
                <a:lnTo>
                  <a:pt x="0" y="567160"/>
                </a:lnTo>
                <a:lnTo>
                  <a:pt x="150471" y="613459"/>
                </a:lnTo>
                <a:lnTo>
                  <a:pt x="219919" y="208345"/>
                </a:lnTo>
                <a:lnTo>
                  <a:pt x="104173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6" name="任意多边形: 形状 1045"/>
          <p:cNvSpPr/>
          <p:nvPr userDrawn="1"/>
        </p:nvSpPr>
        <p:spPr>
          <a:xfrm>
            <a:off x="4508096" y="6301921"/>
            <a:ext cx="256951" cy="544878"/>
          </a:xfrm>
          <a:custGeom>
            <a:avLst/>
            <a:gdLst>
              <a:gd name="connsiteX0" fmla="*/ 0 w 231494"/>
              <a:gd name="connsiteY0" fmla="*/ 0 h 509286"/>
              <a:gd name="connsiteX1" fmla="*/ 0 w 231494"/>
              <a:gd name="connsiteY1" fmla="*/ 497712 h 509286"/>
              <a:gd name="connsiteX2" fmla="*/ 231494 w 231494"/>
              <a:gd name="connsiteY2" fmla="*/ 509286 h 509286"/>
              <a:gd name="connsiteX3" fmla="*/ 138896 w 231494"/>
              <a:gd name="connsiteY3" fmla="*/ 0 h 509286"/>
              <a:gd name="connsiteX4" fmla="*/ 0 w 231494"/>
              <a:gd name="connsiteY4" fmla="*/ 0 h 50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94" h="509286">
                <a:moveTo>
                  <a:pt x="0" y="0"/>
                </a:moveTo>
                <a:lnTo>
                  <a:pt x="0" y="497712"/>
                </a:lnTo>
                <a:lnTo>
                  <a:pt x="231494" y="509286"/>
                </a:lnTo>
                <a:lnTo>
                  <a:pt x="138896" y="0"/>
                </a:lnTo>
                <a:lnTo>
                  <a:pt x="0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7" name="任意多边形: 形状 1046"/>
          <p:cNvSpPr/>
          <p:nvPr userDrawn="1"/>
        </p:nvSpPr>
        <p:spPr>
          <a:xfrm>
            <a:off x="5266101" y="6376223"/>
            <a:ext cx="539597" cy="495345"/>
          </a:xfrm>
          <a:custGeom>
            <a:avLst/>
            <a:gdLst>
              <a:gd name="connsiteX0" fmla="*/ 0 w 486137"/>
              <a:gd name="connsiteY0" fmla="*/ 0 h 462988"/>
              <a:gd name="connsiteX1" fmla="*/ 23150 w 486137"/>
              <a:gd name="connsiteY1" fmla="*/ 462988 h 462988"/>
              <a:gd name="connsiteX2" fmla="*/ 486137 w 486137"/>
              <a:gd name="connsiteY2" fmla="*/ 405114 h 462988"/>
              <a:gd name="connsiteX3" fmla="*/ 358815 w 486137"/>
              <a:gd name="connsiteY3" fmla="*/ 23150 h 462988"/>
              <a:gd name="connsiteX4" fmla="*/ 0 w 486137"/>
              <a:gd name="connsiteY4" fmla="*/ 0 h 46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137" h="462988">
                <a:moveTo>
                  <a:pt x="0" y="0"/>
                </a:moveTo>
                <a:lnTo>
                  <a:pt x="23150" y="462988"/>
                </a:lnTo>
                <a:lnTo>
                  <a:pt x="486137" y="405114"/>
                </a:lnTo>
                <a:lnTo>
                  <a:pt x="358815" y="23150"/>
                </a:lnTo>
                <a:lnTo>
                  <a:pt x="0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8" name="任意多边形: 形状 1047"/>
          <p:cNvSpPr/>
          <p:nvPr userDrawn="1"/>
        </p:nvSpPr>
        <p:spPr>
          <a:xfrm>
            <a:off x="6370989" y="6351457"/>
            <a:ext cx="475359" cy="506544"/>
          </a:xfrm>
          <a:custGeom>
            <a:avLst/>
            <a:gdLst>
              <a:gd name="connsiteX0" fmla="*/ 0 w 428263"/>
              <a:gd name="connsiteY0" fmla="*/ 0 h 544010"/>
              <a:gd name="connsiteX1" fmla="*/ 81023 w 428263"/>
              <a:gd name="connsiteY1" fmla="*/ 544010 h 544010"/>
              <a:gd name="connsiteX2" fmla="*/ 428263 w 428263"/>
              <a:gd name="connsiteY2" fmla="*/ 497711 h 544010"/>
              <a:gd name="connsiteX3" fmla="*/ 416689 w 428263"/>
              <a:gd name="connsiteY3" fmla="*/ 34724 h 544010"/>
              <a:gd name="connsiteX4" fmla="*/ 92597 w 428263"/>
              <a:gd name="connsiteY4" fmla="*/ 23149 h 544010"/>
              <a:gd name="connsiteX5" fmla="*/ 0 w 428263"/>
              <a:gd name="connsiteY5" fmla="*/ 0 h 54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263" h="544010">
                <a:moveTo>
                  <a:pt x="0" y="0"/>
                </a:moveTo>
                <a:lnTo>
                  <a:pt x="81023" y="544010"/>
                </a:lnTo>
                <a:lnTo>
                  <a:pt x="428263" y="497711"/>
                </a:lnTo>
                <a:lnTo>
                  <a:pt x="416689" y="34724"/>
                </a:lnTo>
                <a:lnTo>
                  <a:pt x="92597" y="23149"/>
                </a:lnTo>
                <a:lnTo>
                  <a:pt x="0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 userDrawn="1"/>
        </p:nvSpPr>
        <p:spPr>
          <a:xfrm>
            <a:off x="325255" y="205577"/>
            <a:ext cx="11576894" cy="6437138"/>
          </a:xfrm>
          <a:custGeom>
            <a:avLst/>
            <a:gdLst>
              <a:gd name="connsiteX0" fmla="*/ 36774 w 10606444"/>
              <a:gd name="connsiteY0" fmla="*/ 906177 h 6795989"/>
              <a:gd name="connsiteX1" fmla="*/ 916 w 10606444"/>
              <a:gd name="connsiteY1" fmla="*/ 1919189 h 6795989"/>
              <a:gd name="connsiteX2" fmla="*/ 63669 w 10606444"/>
              <a:gd name="connsiteY2" fmla="*/ 2869448 h 6795989"/>
              <a:gd name="connsiteX3" fmla="*/ 81598 w 10606444"/>
              <a:gd name="connsiteY3" fmla="*/ 3541801 h 6795989"/>
              <a:gd name="connsiteX4" fmla="*/ 54704 w 10606444"/>
              <a:gd name="connsiteY4" fmla="*/ 5289919 h 6795989"/>
              <a:gd name="connsiteX5" fmla="*/ 45739 w 10606444"/>
              <a:gd name="connsiteY5" fmla="*/ 6383613 h 6795989"/>
              <a:gd name="connsiteX6" fmla="*/ 467080 w 10606444"/>
              <a:gd name="connsiteY6" fmla="*/ 6697377 h 6795989"/>
              <a:gd name="connsiteX7" fmla="*/ 1489057 w 10606444"/>
              <a:gd name="connsiteY7" fmla="*/ 6643589 h 6795989"/>
              <a:gd name="connsiteX8" fmla="*/ 2815833 w 10606444"/>
              <a:gd name="connsiteY8" fmla="*/ 6580836 h 6795989"/>
              <a:gd name="connsiteX9" fmla="*/ 4850821 w 10606444"/>
              <a:gd name="connsiteY9" fmla="*/ 6795989 h 6795989"/>
              <a:gd name="connsiteX10" fmla="*/ 7091998 w 10606444"/>
              <a:gd name="connsiteY10" fmla="*/ 6715307 h 6795989"/>
              <a:gd name="connsiteX11" fmla="*/ 8418774 w 10606444"/>
              <a:gd name="connsiteY11" fmla="*/ 6688413 h 6795989"/>
              <a:gd name="connsiteX12" fmla="*/ 9862092 w 10606444"/>
              <a:gd name="connsiteY12" fmla="*/ 6661519 h 6795989"/>
              <a:gd name="connsiteX13" fmla="*/ 10408939 w 10606444"/>
              <a:gd name="connsiteY13" fmla="*/ 6607730 h 6795989"/>
              <a:gd name="connsiteX14" fmla="*/ 10606163 w 10606444"/>
              <a:gd name="connsiteY14" fmla="*/ 6114672 h 6795989"/>
              <a:gd name="connsiteX15" fmla="*/ 10453763 w 10606444"/>
              <a:gd name="connsiteY15" fmla="*/ 4698248 h 6795989"/>
              <a:gd name="connsiteX16" fmla="*/ 10507551 w 10606444"/>
              <a:gd name="connsiteY16" fmla="*/ 2977024 h 6795989"/>
              <a:gd name="connsiteX17" fmla="*/ 10588233 w 10606444"/>
              <a:gd name="connsiteY17" fmla="*/ 1076507 h 6795989"/>
              <a:gd name="connsiteX18" fmla="*/ 10525480 w 10606444"/>
              <a:gd name="connsiteY18" fmla="*/ 305542 h 6795989"/>
              <a:gd name="connsiteX19" fmla="*/ 10104139 w 10606444"/>
              <a:gd name="connsiteY19" fmla="*/ 108319 h 6795989"/>
              <a:gd name="connsiteX20" fmla="*/ 9566257 w 10606444"/>
              <a:gd name="connsiteY20" fmla="*/ 144177 h 6795989"/>
              <a:gd name="connsiteX21" fmla="*/ 8347057 w 10606444"/>
              <a:gd name="connsiteY21" fmla="*/ 144177 h 6795989"/>
              <a:gd name="connsiteX22" fmla="*/ 6374821 w 10606444"/>
              <a:gd name="connsiteY22" fmla="*/ 90389 h 6795989"/>
              <a:gd name="connsiteX23" fmla="*/ 5191480 w 10606444"/>
              <a:gd name="connsiteY23" fmla="*/ 742 h 6795989"/>
              <a:gd name="connsiteX24" fmla="*/ 3730233 w 10606444"/>
              <a:gd name="connsiteY24" fmla="*/ 144177 h 6795989"/>
              <a:gd name="connsiteX25" fmla="*/ 1282869 w 10606444"/>
              <a:gd name="connsiteY25" fmla="*/ 135213 h 6795989"/>
              <a:gd name="connsiteX26" fmla="*/ 592586 w 10606444"/>
              <a:gd name="connsiteY26" fmla="*/ 144177 h 6795989"/>
              <a:gd name="connsiteX27" fmla="*/ 171245 w 10606444"/>
              <a:gd name="connsiteY27" fmla="*/ 413119 h 6795989"/>
              <a:gd name="connsiteX28" fmla="*/ 36774 w 10606444"/>
              <a:gd name="connsiteY28" fmla="*/ 906177 h 679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606444" h="6795989">
                <a:moveTo>
                  <a:pt x="36774" y="906177"/>
                </a:moveTo>
                <a:cubicBezTo>
                  <a:pt x="8386" y="1157189"/>
                  <a:pt x="-3566" y="1591977"/>
                  <a:pt x="916" y="1919189"/>
                </a:cubicBezTo>
                <a:cubicBezTo>
                  <a:pt x="5398" y="2246401"/>
                  <a:pt x="50222" y="2599013"/>
                  <a:pt x="63669" y="2869448"/>
                </a:cubicBezTo>
                <a:cubicBezTo>
                  <a:pt x="77116" y="3139883"/>
                  <a:pt x="83092" y="3138389"/>
                  <a:pt x="81598" y="3541801"/>
                </a:cubicBezTo>
                <a:cubicBezTo>
                  <a:pt x="80104" y="3945213"/>
                  <a:pt x="60681" y="4816284"/>
                  <a:pt x="54704" y="5289919"/>
                </a:cubicBezTo>
                <a:cubicBezTo>
                  <a:pt x="48728" y="5763554"/>
                  <a:pt x="-22990" y="6149037"/>
                  <a:pt x="45739" y="6383613"/>
                </a:cubicBezTo>
                <a:cubicBezTo>
                  <a:pt x="114468" y="6618189"/>
                  <a:pt x="226527" y="6654048"/>
                  <a:pt x="467080" y="6697377"/>
                </a:cubicBezTo>
                <a:cubicBezTo>
                  <a:pt x="707633" y="6740706"/>
                  <a:pt x="1489057" y="6643589"/>
                  <a:pt x="1489057" y="6643589"/>
                </a:cubicBezTo>
                <a:cubicBezTo>
                  <a:pt x="1880516" y="6624166"/>
                  <a:pt x="2255539" y="6555436"/>
                  <a:pt x="2815833" y="6580836"/>
                </a:cubicBezTo>
                <a:cubicBezTo>
                  <a:pt x="3376127" y="6606236"/>
                  <a:pt x="4138127" y="6773577"/>
                  <a:pt x="4850821" y="6795989"/>
                </a:cubicBezTo>
                <a:lnTo>
                  <a:pt x="7091998" y="6715307"/>
                </a:lnTo>
                <a:lnTo>
                  <a:pt x="8418774" y="6688413"/>
                </a:lnTo>
                <a:lnTo>
                  <a:pt x="9862092" y="6661519"/>
                </a:lnTo>
                <a:cubicBezTo>
                  <a:pt x="10193786" y="6648072"/>
                  <a:pt x="10284927" y="6698871"/>
                  <a:pt x="10408939" y="6607730"/>
                </a:cubicBezTo>
                <a:cubicBezTo>
                  <a:pt x="10532951" y="6516589"/>
                  <a:pt x="10598692" y="6432919"/>
                  <a:pt x="10606163" y="6114672"/>
                </a:cubicBezTo>
                <a:cubicBezTo>
                  <a:pt x="10613634" y="5796425"/>
                  <a:pt x="10470198" y="5221189"/>
                  <a:pt x="10453763" y="4698248"/>
                </a:cubicBezTo>
                <a:cubicBezTo>
                  <a:pt x="10437328" y="4175307"/>
                  <a:pt x="10485139" y="3580648"/>
                  <a:pt x="10507551" y="2977024"/>
                </a:cubicBezTo>
                <a:cubicBezTo>
                  <a:pt x="10529963" y="2373401"/>
                  <a:pt x="10585245" y="1521754"/>
                  <a:pt x="10588233" y="1076507"/>
                </a:cubicBezTo>
                <a:cubicBezTo>
                  <a:pt x="10591221" y="631260"/>
                  <a:pt x="10606162" y="466907"/>
                  <a:pt x="10525480" y="305542"/>
                </a:cubicBezTo>
                <a:cubicBezTo>
                  <a:pt x="10444798" y="144177"/>
                  <a:pt x="10264009" y="135213"/>
                  <a:pt x="10104139" y="108319"/>
                </a:cubicBezTo>
                <a:cubicBezTo>
                  <a:pt x="9944269" y="81425"/>
                  <a:pt x="9859104" y="138201"/>
                  <a:pt x="9566257" y="144177"/>
                </a:cubicBezTo>
                <a:cubicBezTo>
                  <a:pt x="9273410" y="150153"/>
                  <a:pt x="8878963" y="153142"/>
                  <a:pt x="8347057" y="144177"/>
                </a:cubicBezTo>
                <a:cubicBezTo>
                  <a:pt x="7815151" y="135212"/>
                  <a:pt x="6900750" y="114295"/>
                  <a:pt x="6374821" y="90389"/>
                </a:cubicBezTo>
                <a:cubicBezTo>
                  <a:pt x="5848892" y="66483"/>
                  <a:pt x="5632245" y="-8223"/>
                  <a:pt x="5191480" y="742"/>
                </a:cubicBezTo>
                <a:cubicBezTo>
                  <a:pt x="4750715" y="9707"/>
                  <a:pt x="4381668" y="121765"/>
                  <a:pt x="3730233" y="144177"/>
                </a:cubicBezTo>
                <a:cubicBezTo>
                  <a:pt x="3078798" y="166589"/>
                  <a:pt x="1805810" y="135213"/>
                  <a:pt x="1282869" y="135213"/>
                </a:cubicBezTo>
                <a:cubicBezTo>
                  <a:pt x="759928" y="135213"/>
                  <a:pt x="777857" y="97859"/>
                  <a:pt x="592586" y="144177"/>
                </a:cubicBezTo>
                <a:cubicBezTo>
                  <a:pt x="407315" y="190495"/>
                  <a:pt x="263880" y="283131"/>
                  <a:pt x="171245" y="413119"/>
                </a:cubicBezTo>
                <a:cubicBezTo>
                  <a:pt x="78610" y="543107"/>
                  <a:pt x="65162" y="655165"/>
                  <a:pt x="36774" y="906177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  <a:prstDash val="sysDot"/>
            <a:round/>
          </a:ln>
          <a:effectLst>
            <a:outerShdw blurRad="1143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9" name="任意多边形: 形状 58"/>
          <p:cNvSpPr/>
          <p:nvPr userDrawn="1"/>
        </p:nvSpPr>
        <p:spPr>
          <a:xfrm>
            <a:off x="-22673" y="-4899"/>
            <a:ext cx="12231934" cy="6891211"/>
          </a:xfrm>
          <a:custGeom>
            <a:avLst/>
            <a:gdLst>
              <a:gd name="connsiteX0" fmla="*/ 6027841 w 12231934"/>
              <a:gd name="connsiteY0" fmla="*/ 46537 h 6891211"/>
              <a:gd name="connsiteX1" fmla="*/ 4382796 w 12231934"/>
              <a:gd name="connsiteY1" fmla="*/ 189972 h 6891211"/>
              <a:gd name="connsiteX2" fmla="*/ 1627600 w 12231934"/>
              <a:gd name="connsiteY2" fmla="*/ 181008 h 6891211"/>
              <a:gd name="connsiteX3" fmla="*/ 850492 w 12231934"/>
              <a:gd name="connsiteY3" fmla="*/ 189972 h 6891211"/>
              <a:gd name="connsiteX4" fmla="*/ 376155 w 12231934"/>
              <a:gd name="connsiteY4" fmla="*/ 458914 h 6891211"/>
              <a:gd name="connsiteX5" fmla="*/ 224770 w 12231934"/>
              <a:gd name="connsiteY5" fmla="*/ 951972 h 6891211"/>
              <a:gd name="connsiteX6" fmla="*/ 184401 w 12231934"/>
              <a:gd name="connsiteY6" fmla="*/ 1964984 h 6891211"/>
              <a:gd name="connsiteX7" fmla="*/ 255048 w 12231934"/>
              <a:gd name="connsiteY7" fmla="*/ 2915243 h 6891211"/>
              <a:gd name="connsiteX8" fmla="*/ 275232 w 12231934"/>
              <a:gd name="connsiteY8" fmla="*/ 3587596 h 6891211"/>
              <a:gd name="connsiteX9" fmla="*/ 244955 w 12231934"/>
              <a:gd name="connsiteY9" fmla="*/ 5335714 h 6891211"/>
              <a:gd name="connsiteX10" fmla="*/ 234862 w 12231934"/>
              <a:gd name="connsiteY10" fmla="*/ 6429408 h 6891211"/>
              <a:gd name="connsiteX11" fmla="*/ 709200 w 12231934"/>
              <a:gd name="connsiteY11" fmla="*/ 6743172 h 6891211"/>
              <a:gd name="connsiteX12" fmla="*/ 1859723 w 12231934"/>
              <a:gd name="connsiteY12" fmla="*/ 6689384 h 6891211"/>
              <a:gd name="connsiteX13" fmla="*/ 3353382 w 12231934"/>
              <a:gd name="connsiteY13" fmla="*/ 6626631 h 6891211"/>
              <a:gd name="connsiteX14" fmla="*/ 5644333 w 12231934"/>
              <a:gd name="connsiteY14" fmla="*/ 6841784 h 6891211"/>
              <a:gd name="connsiteX15" fmla="*/ 8167407 w 12231934"/>
              <a:gd name="connsiteY15" fmla="*/ 6761102 h 6891211"/>
              <a:gd name="connsiteX16" fmla="*/ 9661067 w 12231934"/>
              <a:gd name="connsiteY16" fmla="*/ 6734208 h 6891211"/>
              <a:gd name="connsiteX17" fmla="*/ 11285927 w 12231934"/>
              <a:gd name="connsiteY17" fmla="*/ 6707314 h 6891211"/>
              <a:gd name="connsiteX18" fmla="*/ 11901557 w 12231934"/>
              <a:gd name="connsiteY18" fmla="*/ 6653525 h 6891211"/>
              <a:gd name="connsiteX19" fmla="*/ 12123588 w 12231934"/>
              <a:gd name="connsiteY19" fmla="*/ 6160467 h 6891211"/>
              <a:gd name="connsiteX20" fmla="*/ 11952019 w 12231934"/>
              <a:gd name="connsiteY20" fmla="*/ 4744043 h 6891211"/>
              <a:gd name="connsiteX21" fmla="*/ 12012572 w 12231934"/>
              <a:gd name="connsiteY21" fmla="*/ 3022819 h 6891211"/>
              <a:gd name="connsiteX22" fmla="*/ 12103402 w 12231934"/>
              <a:gd name="connsiteY22" fmla="*/ 1122302 h 6891211"/>
              <a:gd name="connsiteX23" fmla="*/ 12032756 w 12231934"/>
              <a:gd name="connsiteY23" fmla="*/ 351337 h 6891211"/>
              <a:gd name="connsiteX24" fmla="*/ 11558419 w 12231934"/>
              <a:gd name="connsiteY24" fmla="*/ 154114 h 6891211"/>
              <a:gd name="connsiteX25" fmla="*/ 10952881 w 12231934"/>
              <a:gd name="connsiteY25" fmla="*/ 189972 h 6891211"/>
              <a:gd name="connsiteX26" fmla="*/ 9580329 w 12231934"/>
              <a:gd name="connsiteY26" fmla="*/ 189972 h 6891211"/>
              <a:gd name="connsiteX27" fmla="*/ 7360023 w 12231934"/>
              <a:gd name="connsiteY27" fmla="*/ 136184 h 6891211"/>
              <a:gd name="connsiteX28" fmla="*/ 6027841 w 12231934"/>
              <a:gd name="connsiteY28" fmla="*/ 46537 h 6891211"/>
              <a:gd name="connsiteX29" fmla="*/ 0 w 12231934"/>
              <a:gd name="connsiteY29" fmla="*/ 0 h 6891211"/>
              <a:gd name="connsiteX30" fmla="*/ 12231934 w 12231934"/>
              <a:gd name="connsiteY30" fmla="*/ 0 h 6891211"/>
              <a:gd name="connsiteX31" fmla="*/ 12231934 w 12231934"/>
              <a:gd name="connsiteY31" fmla="*/ 6891211 h 6891211"/>
              <a:gd name="connsiteX32" fmla="*/ 0 w 12231934"/>
              <a:gd name="connsiteY32" fmla="*/ 6891211 h 689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231934" h="6891211">
                <a:moveTo>
                  <a:pt x="6027841" y="46537"/>
                </a:moveTo>
                <a:cubicBezTo>
                  <a:pt x="5531635" y="55502"/>
                  <a:pt x="5116169" y="167560"/>
                  <a:pt x="4382796" y="189972"/>
                </a:cubicBezTo>
                <a:cubicBezTo>
                  <a:pt x="3649423" y="212384"/>
                  <a:pt x="2216317" y="181008"/>
                  <a:pt x="1627600" y="181008"/>
                </a:cubicBezTo>
                <a:cubicBezTo>
                  <a:pt x="1038883" y="181008"/>
                  <a:pt x="1059067" y="143654"/>
                  <a:pt x="850492" y="189972"/>
                </a:cubicBezTo>
                <a:cubicBezTo>
                  <a:pt x="641918" y="236290"/>
                  <a:pt x="480441" y="328926"/>
                  <a:pt x="376155" y="458914"/>
                </a:cubicBezTo>
                <a:cubicBezTo>
                  <a:pt x="271868" y="588902"/>
                  <a:pt x="256728" y="700960"/>
                  <a:pt x="224770" y="951972"/>
                </a:cubicBezTo>
                <a:cubicBezTo>
                  <a:pt x="192811" y="1202984"/>
                  <a:pt x="179356" y="1637772"/>
                  <a:pt x="184401" y="1964984"/>
                </a:cubicBezTo>
                <a:cubicBezTo>
                  <a:pt x="189447" y="2292196"/>
                  <a:pt x="239909" y="2644808"/>
                  <a:pt x="255048" y="2915243"/>
                </a:cubicBezTo>
                <a:cubicBezTo>
                  <a:pt x="270186" y="3185678"/>
                  <a:pt x="276914" y="3184184"/>
                  <a:pt x="275232" y="3587596"/>
                </a:cubicBezTo>
                <a:cubicBezTo>
                  <a:pt x="273550" y="3991008"/>
                  <a:pt x="251684" y="4862079"/>
                  <a:pt x="244955" y="5335714"/>
                </a:cubicBezTo>
                <a:cubicBezTo>
                  <a:pt x="238227" y="5809349"/>
                  <a:pt x="157489" y="6194832"/>
                  <a:pt x="234862" y="6429408"/>
                </a:cubicBezTo>
                <a:cubicBezTo>
                  <a:pt x="312236" y="6663984"/>
                  <a:pt x="438390" y="6699843"/>
                  <a:pt x="709200" y="6743172"/>
                </a:cubicBezTo>
                <a:cubicBezTo>
                  <a:pt x="980010" y="6786501"/>
                  <a:pt x="1859723" y="6689384"/>
                  <a:pt x="1859723" y="6689384"/>
                </a:cubicBezTo>
                <a:cubicBezTo>
                  <a:pt x="2300420" y="6669961"/>
                  <a:pt x="2722614" y="6601231"/>
                  <a:pt x="3353382" y="6626631"/>
                </a:cubicBezTo>
                <a:cubicBezTo>
                  <a:pt x="3984150" y="6652031"/>
                  <a:pt x="4841995" y="6819372"/>
                  <a:pt x="5644333" y="6841784"/>
                </a:cubicBezTo>
                <a:lnTo>
                  <a:pt x="8167407" y="6761102"/>
                </a:lnTo>
                <a:lnTo>
                  <a:pt x="9661067" y="6734208"/>
                </a:lnTo>
                <a:lnTo>
                  <a:pt x="11285927" y="6707314"/>
                </a:lnTo>
                <a:cubicBezTo>
                  <a:pt x="11659341" y="6693867"/>
                  <a:pt x="11761946" y="6744666"/>
                  <a:pt x="11901557" y="6653525"/>
                </a:cubicBezTo>
                <a:cubicBezTo>
                  <a:pt x="12041167" y="6562384"/>
                  <a:pt x="12115177" y="6478714"/>
                  <a:pt x="12123588" y="6160467"/>
                </a:cubicBezTo>
                <a:cubicBezTo>
                  <a:pt x="12131998" y="5842220"/>
                  <a:pt x="11970521" y="5266984"/>
                  <a:pt x="11952019" y="4744043"/>
                </a:cubicBezTo>
                <a:cubicBezTo>
                  <a:pt x="11933516" y="4221102"/>
                  <a:pt x="11987341" y="3626443"/>
                  <a:pt x="12012572" y="3022819"/>
                </a:cubicBezTo>
                <a:cubicBezTo>
                  <a:pt x="12037803" y="2419196"/>
                  <a:pt x="12100039" y="1567549"/>
                  <a:pt x="12103402" y="1122302"/>
                </a:cubicBezTo>
                <a:cubicBezTo>
                  <a:pt x="12106766" y="677055"/>
                  <a:pt x="12123587" y="512702"/>
                  <a:pt x="12032756" y="351337"/>
                </a:cubicBezTo>
                <a:cubicBezTo>
                  <a:pt x="11941926" y="189972"/>
                  <a:pt x="11738397" y="181008"/>
                  <a:pt x="11558419" y="154114"/>
                </a:cubicBezTo>
                <a:cubicBezTo>
                  <a:pt x="11378440" y="127220"/>
                  <a:pt x="11282563" y="183996"/>
                  <a:pt x="10952881" y="189972"/>
                </a:cubicBezTo>
                <a:cubicBezTo>
                  <a:pt x="10623200" y="195948"/>
                  <a:pt x="10179139" y="198937"/>
                  <a:pt x="9580329" y="189972"/>
                </a:cubicBezTo>
                <a:cubicBezTo>
                  <a:pt x="8981519" y="181007"/>
                  <a:pt x="7952104" y="160090"/>
                  <a:pt x="7360023" y="136184"/>
                </a:cubicBezTo>
                <a:cubicBezTo>
                  <a:pt x="6767942" y="112278"/>
                  <a:pt x="6524045" y="37572"/>
                  <a:pt x="6027841" y="46537"/>
                </a:cubicBezTo>
                <a:close/>
                <a:moveTo>
                  <a:pt x="0" y="0"/>
                </a:moveTo>
                <a:lnTo>
                  <a:pt x="12231934" y="0"/>
                </a:lnTo>
                <a:lnTo>
                  <a:pt x="12231934" y="6891211"/>
                </a:lnTo>
                <a:lnTo>
                  <a:pt x="0" y="6891211"/>
                </a:lnTo>
                <a:close/>
              </a:path>
            </a:pathLst>
          </a:custGeom>
          <a:solidFill>
            <a:srgbClr val="E1FFFF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203487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1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975177" y="4902200"/>
            <a:ext cx="6070658" cy="923215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54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54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C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" t="9967" r="7565" b="4409"/>
          <a:stretch>
            <a:fillRect/>
          </a:stretch>
        </p:blipFill>
        <p:spPr>
          <a:xfrm>
            <a:off x="725865" y="876545"/>
            <a:ext cx="4033761" cy="5649407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74E25EBE-EEF5-4837-9A17-664120A81DD7}"/>
              </a:ext>
            </a:extLst>
          </p:cNvPr>
          <p:cNvSpPr txBox="1"/>
          <p:nvPr/>
        </p:nvSpPr>
        <p:spPr>
          <a:xfrm>
            <a:off x="5812171" y="2132377"/>
            <a:ext cx="5386872" cy="3295518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6000" dirty="0">
                <a:solidFill>
                  <a:srgbClr val="00B050"/>
                </a:solidFill>
                <a:latin typeface="iCiel Cadena" panose="02000503000000020004" pitchFamily="2" charset="0"/>
                <a:ea typeface="汉堡包手机字体" panose="020B0604000101010104" pitchFamily="34" charset="-122"/>
                <a:cs typeface="+mn-ea"/>
                <a:sym typeface="+mn-lt"/>
              </a:rPr>
              <a:t>ĐÓNG VAI TRÌNH BÀY TRƯỚC LỚP</a:t>
            </a:r>
            <a:endParaRPr lang="zh-CN" altLang="en-US" sz="6000" dirty="0">
              <a:solidFill>
                <a:srgbClr val="00B050"/>
              </a:solidFill>
              <a:latin typeface="iCiel Cadena" panose="02000503000000020004" pitchFamily="2" charset="0"/>
              <a:ea typeface="汉堡包手机字体" panose="020B06040001010101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C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BB3FBE67-D291-4C66-A82B-0629AEEF2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50" y="699110"/>
            <a:ext cx="3850338" cy="54597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5"/>
          <a:stretch>
            <a:fillRect/>
          </a:stretch>
        </p:blipFill>
        <p:spPr>
          <a:xfrm rot="20387648">
            <a:off x="8433585" y="1875709"/>
            <a:ext cx="3452165" cy="4226244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4539808" y="1414323"/>
            <a:ext cx="40890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6AAD86"/>
                </a:solidFill>
                <a:latin typeface="iCiel Cadena" panose="02000503000000020004" pitchFamily="2" charset="0"/>
                <a:ea typeface=".黑体-韩语" panose="02000500000000000000" pitchFamily="2" charset="-122"/>
                <a:cs typeface=".黑体-韩语" panose="02000500000000000000" pitchFamily="2" charset="-122"/>
                <a:sym typeface="+mn-lt"/>
              </a:rPr>
              <a:t>CỦNG CỐ, DẶN DÒ</a:t>
            </a:r>
            <a:endParaRPr lang="zh-CN" altLang="en-US" sz="6600" dirty="0">
              <a:solidFill>
                <a:srgbClr val="6AAD86"/>
              </a:solidFill>
              <a:latin typeface="iCiel Cadena" panose="02000503000000020004" pitchFamily="2" charset="0"/>
              <a:ea typeface=".黑体-韩语" panose="02000500000000000000" pitchFamily="2" charset="-122"/>
              <a:cs typeface=".黑体-韩语" panose="02000500000000000000" pitchFamily="2" charset="-122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AD8DB7E-9024-444B-ADE1-FE05131D518C}"/>
              </a:ext>
            </a:extLst>
          </p:cNvPr>
          <p:cNvGrpSpPr/>
          <p:nvPr/>
        </p:nvGrpSpPr>
        <p:grpSpPr>
          <a:xfrm>
            <a:off x="4180439" y="3730069"/>
            <a:ext cx="4429755" cy="392113"/>
            <a:chOff x="2355850" y="5621338"/>
            <a:chExt cx="4824414" cy="392113"/>
          </a:xfrm>
        </p:grpSpPr>
        <p:sp>
          <p:nvSpPr>
            <p:cNvPr id="11" name="Freeform 1003">
              <a:extLst>
                <a:ext uri="{FF2B5EF4-FFF2-40B4-BE49-F238E27FC236}">
                  <a16:creationId xmlns:a16="http://schemas.microsoft.com/office/drawing/2014/main" id="{B016D436-0C4E-4E66-AFDA-303B5857E5C7}"/>
                </a:ext>
              </a:extLst>
            </p:cNvPr>
            <p:cNvSpPr/>
            <p:nvPr/>
          </p:nvSpPr>
          <p:spPr bwMode="auto">
            <a:xfrm>
              <a:off x="2533650" y="5621338"/>
              <a:ext cx="168275" cy="158750"/>
            </a:xfrm>
            <a:custGeom>
              <a:avLst/>
              <a:gdLst>
                <a:gd name="T0" fmla="*/ 48 w 49"/>
                <a:gd name="T1" fmla="*/ 29 h 46"/>
                <a:gd name="T2" fmla="*/ 45 w 49"/>
                <a:gd name="T3" fmla="*/ 36 h 46"/>
                <a:gd name="T4" fmla="*/ 40 w 49"/>
                <a:gd name="T5" fmla="*/ 41 h 46"/>
                <a:gd name="T6" fmla="*/ 36 w 49"/>
                <a:gd name="T7" fmla="*/ 39 h 46"/>
                <a:gd name="T8" fmla="*/ 33 w 49"/>
                <a:gd name="T9" fmla="*/ 35 h 46"/>
                <a:gd name="T10" fmla="*/ 42 w 49"/>
                <a:gd name="T11" fmla="*/ 34 h 46"/>
                <a:gd name="T12" fmla="*/ 32 w 49"/>
                <a:gd name="T13" fmla="*/ 33 h 46"/>
                <a:gd name="T14" fmla="*/ 38 w 49"/>
                <a:gd name="T15" fmla="*/ 27 h 46"/>
                <a:gd name="T16" fmla="*/ 41 w 49"/>
                <a:gd name="T17" fmla="*/ 21 h 46"/>
                <a:gd name="T18" fmla="*/ 36 w 49"/>
                <a:gd name="T19" fmla="*/ 26 h 46"/>
                <a:gd name="T20" fmla="*/ 31 w 49"/>
                <a:gd name="T21" fmla="*/ 31 h 46"/>
                <a:gd name="T22" fmla="*/ 22 w 49"/>
                <a:gd name="T23" fmla="*/ 13 h 46"/>
                <a:gd name="T24" fmla="*/ 23 w 49"/>
                <a:gd name="T25" fmla="*/ 18 h 46"/>
                <a:gd name="T26" fmla="*/ 26 w 49"/>
                <a:gd name="T27" fmla="*/ 25 h 46"/>
                <a:gd name="T28" fmla="*/ 29 w 49"/>
                <a:gd name="T29" fmla="*/ 32 h 46"/>
                <a:gd name="T30" fmla="*/ 22 w 49"/>
                <a:gd name="T31" fmla="*/ 31 h 46"/>
                <a:gd name="T32" fmla="*/ 14 w 49"/>
                <a:gd name="T33" fmla="*/ 29 h 46"/>
                <a:gd name="T34" fmla="*/ 30 w 49"/>
                <a:gd name="T35" fmla="*/ 34 h 46"/>
                <a:gd name="T36" fmla="*/ 20 w 49"/>
                <a:gd name="T37" fmla="*/ 39 h 46"/>
                <a:gd name="T38" fmla="*/ 32 w 49"/>
                <a:gd name="T39" fmla="*/ 37 h 46"/>
                <a:gd name="T40" fmla="*/ 33 w 49"/>
                <a:gd name="T41" fmla="*/ 43 h 46"/>
                <a:gd name="T42" fmla="*/ 25 w 49"/>
                <a:gd name="T43" fmla="*/ 46 h 46"/>
                <a:gd name="T44" fmla="*/ 12 w 49"/>
                <a:gd name="T45" fmla="*/ 39 h 46"/>
                <a:gd name="T46" fmla="*/ 17 w 49"/>
                <a:gd name="T47" fmla="*/ 37 h 46"/>
                <a:gd name="T48" fmla="*/ 8 w 49"/>
                <a:gd name="T49" fmla="*/ 34 h 46"/>
                <a:gd name="T50" fmla="*/ 0 w 49"/>
                <a:gd name="T51" fmla="*/ 26 h 46"/>
                <a:gd name="T52" fmla="*/ 12 w 49"/>
                <a:gd name="T53" fmla="*/ 23 h 46"/>
                <a:gd name="T54" fmla="*/ 20 w 49"/>
                <a:gd name="T55" fmla="*/ 27 h 46"/>
                <a:gd name="T56" fmla="*/ 19 w 49"/>
                <a:gd name="T57" fmla="*/ 0 h 46"/>
                <a:gd name="T58" fmla="*/ 33 w 49"/>
                <a:gd name="T59" fmla="*/ 21 h 46"/>
                <a:gd name="T60" fmla="*/ 47 w 49"/>
                <a:gd name="T61" fmla="*/ 7 h 46"/>
                <a:gd name="T62" fmla="*/ 43 w 49"/>
                <a:gd name="T63" fmla="*/ 31 h 46"/>
                <a:gd name="T64" fmla="*/ 48 w 49"/>
                <a:gd name="T65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46">
                  <a:moveTo>
                    <a:pt x="48" y="29"/>
                  </a:moveTo>
                  <a:cubicBezTo>
                    <a:pt x="48" y="29"/>
                    <a:pt x="46" y="36"/>
                    <a:pt x="45" y="36"/>
                  </a:cubicBezTo>
                  <a:cubicBezTo>
                    <a:pt x="44" y="38"/>
                    <a:pt x="43" y="41"/>
                    <a:pt x="40" y="41"/>
                  </a:cubicBezTo>
                  <a:cubicBezTo>
                    <a:pt x="38" y="41"/>
                    <a:pt x="37" y="40"/>
                    <a:pt x="36" y="39"/>
                  </a:cubicBezTo>
                  <a:cubicBezTo>
                    <a:pt x="36" y="39"/>
                    <a:pt x="32" y="35"/>
                    <a:pt x="33" y="35"/>
                  </a:cubicBezTo>
                  <a:cubicBezTo>
                    <a:pt x="36" y="35"/>
                    <a:pt x="39" y="35"/>
                    <a:pt x="42" y="34"/>
                  </a:cubicBezTo>
                  <a:cubicBezTo>
                    <a:pt x="39" y="34"/>
                    <a:pt x="35" y="35"/>
                    <a:pt x="32" y="33"/>
                  </a:cubicBezTo>
                  <a:cubicBezTo>
                    <a:pt x="34" y="31"/>
                    <a:pt x="36" y="29"/>
                    <a:pt x="38" y="27"/>
                  </a:cubicBezTo>
                  <a:cubicBezTo>
                    <a:pt x="39" y="25"/>
                    <a:pt x="40" y="23"/>
                    <a:pt x="41" y="21"/>
                  </a:cubicBezTo>
                  <a:cubicBezTo>
                    <a:pt x="40" y="23"/>
                    <a:pt x="38" y="25"/>
                    <a:pt x="36" y="26"/>
                  </a:cubicBezTo>
                  <a:cubicBezTo>
                    <a:pt x="35" y="28"/>
                    <a:pt x="34" y="30"/>
                    <a:pt x="31" y="31"/>
                  </a:cubicBezTo>
                  <a:cubicBezTo>
                    <a:pt x="30" y="31"/>
                    <a:pt x="23" y="15"/>
                    <a:pt x="22" y="13"/>
                  </a:cubicBezTo>
                  <a:cubicBezTo>
                    <a:pt x="23" y="15"/>
                    <a:pt x="23" y="16"/>
                    <a:pt x="23" y="18"/>
                  </a:cubicBezTo>
                  <a:cubicBezTo>
                    <a:pt x="24" y="20"/>
                    <a:pt x="25" y="22"/>
                    <a:pt x="26" y="25"/>
                  </a:cubicBezTo>
                  <a:cubicBezTo>
                    <a:pt x="27" y="27"/>
                    <a:pt x="28" y="29"/>
                    <a:pt x="29" y="32"/>
                  </a:cubicBezTo>
                  <a:cubicBezTo>
                    <a:pt x="29" y="32"/>
                    <a:pt x="23" y="31"/>
                    <a:pt x="22" y="31"/>
                  </a:cubicBezTo>
                  <a:cubicBezTo>
                    <a:pt x="20" y="31"/>
                    <a:pt x="17" y="30"/>
                    <a:pt x="14" y="29"/>
                  </a:cubicBezTo>
                  <a:cubicBezTo>
                    <a:pt x="18" y="33"/>
                    <a:pt x="25" y="34"/>
                    <a:pt x="30" y="34"/>
                  </a:cubicBezTo>
                  <a:cubicBezTo>
                    <a:pt x="28" y="37"/>
                    <a:pt x="23" y="38"/>
                    <a:pt x="20" y="39"/>
                  </a:cubicBezTo>
                  <a:cubicBezTo>
                    <a:pt x="23" y="39"/>
                    <a:pt x="28" y="38"/>
                    <a:pt x="32" y="37"/>
                  </a:cubicBezTo>
                  <a:cubicBezTo>
                    <a:pt x="33" y="36"/>
                    <a:pt x="33" y="42"/>
                    <a:pt x="33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4" y="43"/>
                    <a:pt x="12" y="39"/>
                  </a:cubicBezTo>
                  <a:cubicBezTo>
                    <a:pt x="14" y="38"/>
                    <a:pt x="16" y="38"/>
                    <a:pt x="17" y="37"/>
                  </a:cubicBezTo>
                  <a:cubicBezTo>
                    <a:pt x="14" y="38"/>
                    <a:pt x="10" y="36"/>
                    <a:pt x="8" y="34"/>
                  </a:cubicBezTo>
                  <a:cubicBezTo>
                    <a:pt x="7" y="33"/>
                    <a:pt x="1" y="26"/>
                    <a:pt x="0" y="26"/>
                  </a:cubicBezTo>
                  <a:cubicBezTo>
                    <a:pt x="4" y="25"/>
                    <a:pt x="8" y="23"/>
                    <a:pt x="12" y="23"/>
                  </a:cubicBezTo>
                  <a:cubicBezTo>
                    <a:pt x="14" y="23"/>
                    <a:pt x="18" y="25"/>
                    <a:pt x="20" y="27"/>
                  </a:cubicBezTo>
                  <a:cubicBezTo>
                    <a:pt x="13" y="19"/>
                    <a:pt x="16" y="9"/>
                    <a:pt x="19" y="0"/>
                  </a:cubicBezTo>
                  <a:cubicBezTo>
                    <a:pt x="26" y="4"/>
                    <a:pt x="35" y="11"/>
                    <a:pt x="33" y="21"/>
                  </a:cubicBezTo>
                  <a:cubicBezTo>
                    <a:pt x="34" y="13"/>
                    <a:pt x="40" y="10"/>
                    <a:pt x="47" y="7"/>
                  </a:cubicBezTo>
                  <a:cubicBezTo>
                    <a:pt x="49" y="15"/>
                    <a:pt x="49" y="25"/>
                    <a:pt x="43" y="31"/>
                  </a:cubicBezTo>
                  <a:cubicBezTo>
                    <a:pt x="44" y="30"/>
                    <a:pt x="46" y="30"/>
                    <a:pt x="48" y="29"/>
                  </a:cubicBezTo>
                  <a:close/>
                </a:path>
              </a:pathLst>
            </a:custGeom>
            <a:solidFill>
              <a:srgbClr val="C2D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AAD86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004">
              <a:extLst>
                <a:ext uri="{FF2B5EF4-FFF2-40B4-BE49-F238E27FC236}">
                  <a16:creationId xmlns:a16="http://schemas.microsoft.com/office/drawing/2014/main" id="{3F7DA5A2-1C4F-432B-BE52-D0BACB43BCE4}"/>
                </a:ext>
              </a:extLst>
            </p:cNvPr>
            <p:cNvSpPr/>
            <p:nvPr/>
          </p:nvSpPr>
          <p:spPr bwMode="auto">
            <a:xfrm>
              <a:off x="2355850" y="5795963"/>
              <a:ext cx="160338" cy="168275"/>
            </a:xfrm>
            <a:custGeom>
              <a:avLst/>
              <a:gdLst>
                <a:gd name="T0" fmla="*/ 41 w 47"/>
                <a:gd name="T1" fmla="*/ 12 h 49"/>
                <a:gd name="T2" fmla="*/ 45 w 47"/>
                <a:gd name="T3" fmla="*/ 17 h 49"/>
                <a:gd name="T4" fmla="*/ 46 w 47"/>
                <a:gd name="T5" fmla="*/ 24 h 49"/>
                <a:gd name="T6" fmla="*/ 42 w 47"/>
                <a:gd name="T7" fmla="*/ 27 h 49"/>
                <a:gd name="T8" fmla="*/ 37 w 47"/>
                <a:gd name="T9" fmla="*/ 28 h 49"/>
                <a:gd name="T10" fmla="*/ 41 w 47"/>
                <a:gd name="T11" fmla="*/ 19 h 49"/>
                <a:gd name="T12" fmla="*/ 35 w 47"/>
                <a:gd name="T13" fmla="*/ 27 h 49"/>
                <a:gd name="T14" fmla="*/ 33 w 47"/>
                <a:gd name="T15" fmla="*/ 19 h 49"/>
                <a:gd name="T16" fmla="*/ 30 w 47"/>
                <a:gd name="T17" fmla="*/ 12 h 49"/>
                <a:gd name="T18" fmla="*/ 32 w 47"/>
                <a:gd name="T19" fmla="*/ 19 h 49"/>
                <a:gd name="T20" fmla="*/ 33 w 47"/>
                <a:gd name="T21" fmla="*/ 26 h 49"/>
                <a:gd name="T22" fmla="*/ 13 w 47"/>
                <a:gd name="T23" fmla="*/ 24 h 49"/>
                <a:gd name="T24" fmla="*/ 18 w 47"/>
                <a:gd name="T25" fmla="*/ 25 h 49"/>
                <a:gd name="T26" fmla="*/ 25 w 47"/>
                <a:gd name="T27" fmla="*/ 27 h 49"/>
                <a:gd name="T28" fmla="*/ 32 w 47"/>
                <a:gd name="T29" fmla="*/ 29 h 49"/>
                <a:gd name="T30" fmla="*/ 28 w 47"/>
                <a:gd name="T31" fmla="*/ 34 h 49"/>
                <a:gd name="T32" fmla="*/ 22 w 47"/>
                <a:gd name="T33" fmla="*/ 40 h 49"/>
                <a:gd name="T34" fmla="*/ 35 w 47"/>
                <a:gd name="T35" fmla="*/ 29 h 49"/>
                <a:gd name="T36" fmla="*/ 33 w 47"/>
                <a:gd name="T37" fmla="*/ 40 h 49"/>
                <a:gd name="T38" fmla="*/ 38 w 47"/>
                <a:gd name="T39" fmla="*/ 29 h 49"/>
                <a:gd name="T40" fmla="*/ 43 w 47"/>
                <a:gd name="T41" fmla="*/ 32 h 49"/>
                <a:gd name="T42" fmla="*/ 42 w 47"/>
                <a:gd name="T43" fmla="*/ 40 h 49"/>
                <a:gd name="T44" fmla="*/ 29 w 47"/>
                <a:gd name="T45" fmla="*/ 47 h 49"/>
                <a:gd name="T46" fmla="*/ 30 w 47"/>
                <a:gd name="T47" fmla="*/ 41 h 49"/>
                <a:gd name="T48" fmla="*/ 22 w 47"/>
                <a:gd name="T49" fmla="*/ 48 h 49"/>
                <a:gd name="T50" fmla="*/ 12 w 47"/>
                <a:gd name="T51" fmla="*/ 49 h 49"/>
                <a:gd name="T52" fmla="*/ 15 w 47"/>
                <a:gd name="T53" fmla="*/ 38 h 49"/>
                <a:gd name="T54" fmla="*/ 23 w 47"/>
                <a:gd name="T55" fmla="*/ 33 h 49"/>
                <a:gd name="T56" fmla="*/ 0 w 47"/>
                <a:gd name="T57" fmla="*/ 20 h 49"/>
                <a:gd name="T58" fmla="*/ 26 w 47"/>
                <a:gd name="T59" fmla="*/ 20 h 49"/>
                <a:gd name="T60" fmla="*/ 22 w 47"/>
                <a:gd name="T61" fmla="*/ 0 h 49"/>
                <a:gd name="T62" fmla="*/ 40 w 47"/>
                <a:gd name="T63" fmla="*/ 17 h 49"/>
                <a:gd name="T64" fmla="*/ 41 w 47"/>
                <a:gd name="T65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49">
                  <a:moveTo>
                    <a:pt x="41" y="12"/>
                  </a:moveTo>
                  <a:cubicBezTo>
                    <a:pt x="41" y="11"/>
                    <a:pt x="45" y="17"/>
                    <a:pt x="45" y="17"/>
                  </a:cubicBezTo>
                  <a:cubicBezTo>
                    <a:pt x="46" y="20"/>
                    <a:pt x="47" y="22"/>
                    <a:pt x="46" y="24"/>
                  </a:cubicBezTo>
                  <a:cubicBezTo>
                    <a:pt x="45" y="26"/>
                    <a:pt x="43" y="26"/>
                    <a:pt x="42" y="27"/>
                  </a:cubicBezTo>
                  <a:cubicBezTo>
                    <a:pt x="42" y="27"/>
                    <a:pt x="37" y="28"/>
                    <a:pt x="37" y="28"/>
                  </a:cubicBezTo>
                  <a:cubicBezTo>
                    <a:pt x="39" y="25"/>
                    <a:pt x="40" y="22"/>
                    <a:pt x="41" y="19"/>
                  </a:cubicBezTo>
                  <a:cubicBezTo>
                    <a:pt x="40" y="22"/>
                    <a:pt x="39" y="26"/>
                    <a:pt x="35" y="27"/>
                  </a:cubicBezTo>
                  <a:cubicBezTo>
                    <a:pt x="35" y="24"/>
                    <a:pt x="35" y="21"/>
                    <a:pt x="33" y="19"/>
                  </a:cubicBezTo>
                  <a:cubicBezTo>
                    <a:pt x="33" y="16"/>
                    <a:pt x="31" y="14"/>
                    <a:pt x="30" y="12"/>
                  </a:cubicBezTo>
                  <a:cubicBezTo>
                    <a:pt x="31" y="14"/>
                    <a:pt x="32" y="17"/>
                    <a:pt x="32" y="19"/>
                  </a:cubicBezTo>
                  <a:cubicBezTo>
                    <a:pt x="32" y="22"/>
                    <a:pt x="33" y="24"/>
                    <a:pt x="33" y="26"/>
                  </a:cubicBezTo>
                  <a:cubicBezTo>
                    <a:pt x="32" y="27"/>
                    <a:pt x="15" y="24"/>
                    <a:pt x="13" y="24"/>
                  </a:cubicBezTo>
                  <a:cubicBezTo>
                    <a:pt x="15" y="24"/>
                    <a:pt x="16" y="25"/>
                    <a:pt x="18" y="25"/>
                  </a:cubicBezTo>
                  <a:cubicBezTo>
                    <a:pt x="20" y="26"/>
                    <a:pt x="22" y="26"/>
                    <a:pt x="25" y="27"/>
                  </a:cubicBezTo>
                  <a:cubicBezTo>
                    <a:pt x="27" y="28"/>
                    <a:pt x="30" y="28"/>
                    <a:pt x="32" y="29"/>
                  </a:cubicBezTo>
                  <a:cubicBezTo>
                    <a:pt x="33" y="29"/>
                    <a:pt x="29" y="34"/>
                    <a:pt x="28" y="34"/>
                  </a:cubicBezTo>
                  <a:cubicBezTo>
                    <a:pt x="26" y="36"/>
                    <a:pt x="24" y="38"/>
                    <a:pt x="22" y="40"/>
                  </a:cubicBezTo>
                  <a:cubicBezTo>
                    <a:pt x="27" y="38"/>
                    <a:pt x="33" y="33"/>
                    <a:pt x="35" y="29"/>
                  </a:cubicBezTo>
                  <a:cubicBezTo>
                    <a:pt x="36" y="33"/>
                    <a:pt x="34" y="37"/>
                    <a:pt x="33" y="40"/>
                  </a:cubicBezTo>
                  <a:cubicBezTo>
                    <a:pt x="35" y="37"/>
                    <a:pt x="37" y="33"/>
                    <a:pt x="38" y="29"/>
                  </a:cubicBezTo>
                  <a:cubicBezTo>
                    <a:pt x="38" y="27"/>
                    <a:pt x="43" y="31"/>
                    <a:pt x="43" y="32"/>
                  </a:cubicBezTo>
                  <a:cubicBezTo>
                    <a:pt x="44" y="34"/>
                    <a:pt x="43" y="38"/>
                    <a:pt x="42" y="40"/>
                  </a:cubicBezTo>
                  <a:cubicBezTo>
                    <a:pt x="40" y="43"/>
                    <a:pt x="33" y="48"/>
                    <a:pt x="29" y="47"/>
                  </a:cubicBezTo>
                  <a:cubicBezTo>
                    <a:pt x="29" y="45"/>
                    <a:pt x="30" y="43"/>
                    <a:pt x="30" y="41"/>
                  </a:cubicBezTo>
                  <a:cubicBezTo>
                    <a:pt x="29" y="44"/>
                    <a:pt x="25" y="47"/>
                    <a:pt x="22" y="48"/>
                  </a:cubicBezTo>
                  <a:cubicBezTo>
                    <a:pt x="21" y="48"/>
                    <a:pt x="12" y="49"/>
                    <a:pt x="12" y="49"/>
                  </a:cubicBezTo>
                  <a:cubicBezTo>
                    <a:pt x="13" y="46"/>
                    <a:pt x="13" y="41"/>
                    <a:pt x="15" y="38"/>
                  </a:cubicBezTo>
                  <a:cubicBezTo>
                    <a:pt x="17" y="36"/>
                    <a:pt x="21" y="34"/>
                    <a:pt x="23" y="33"/>
                  </a:cubicBezTo>
                  <a:cubicBezTo>
                    <a:pt x="12" y="35"/>
                    <a:pt x="6" y="27"/>
                    <a:pt x="0" y="20"/>
                  </a:cubicBezTo>
                  <a:cubicBezTo>
                    <a:pt x="8" y="15"/>
                    <a:pt x="19" y="13"/>
                    <a:pt x="26" y="20"/>
                  </a:cubicBezTo>
                  <a:cubicBezTo>
                    <a:pt x="20" y="14"/>
                    <a:pt x="21" y="7"/>
                    <a:pt x="22" y="0"/>
                  </a:cubicBezTo>
                  <a:cubicBezTo>
                    <a:pt x="30" y="2"/>
                    <a:pt x="38" y="8"/>
                    <a:pt x="40" y="17"/>
                  </a:cubicBezTo>
                  <a:cubicBezTo>
                    <a:pt x="40" y="15"/>
                    <a:pt x="40" y="13"/>
                    <a:pt x="41" y="12"/>
                  </a:cubicBezTo>
                  <a:close/>
                </a:path>
              </a:pathLst>
            </a:custGeom>
            <a:solidFill>
              <a:srgbClr val="C2D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AAD86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005">
              <a:extLst>
                <a:ext uri="{FF2B5EF4-FFF2-40B4-BE49-F238E27FC236}">
                  <a16:creationId xmlns:a16="http://schemas.microsoft.com/office/drawing/2014/main" id="{94F06B03-1395-4CBA-BE32-77496089AEEE}"/>
                </a:ext>
              </a:extLst>
            </p:cNvPr>
            <p:cNvSpPr/>
            <p:nvPr/>
          </p:nvSpPr>
          <p:spPr bwMode="auto">
            <a:xfrm>
              <a:off x="2808288" y="5857875"/>
              <a:ext cx="160338" cy="155575"/>
            </a:xfrm>
            <a:custGeom>
              <a:avLst/>
              <a:gdLst>
                <a:gd name="T0" fmla="*/ 20 w 47"/>
                <a:gd name="T1" fmla="*/ 1 h 45"/>
                <a:gd name="T2" fmla="*/ 27 w 47"/>
                <a:gd name="T3" fmla="*/ 0 h 45"/>
                <a:gd name="T4" fmla="*/ 33 w 47"/>
                <a:gd name="T5" fmla="*/ 3 h 45"/>
                <a:gd name="T6" fmla="*/ 33 w 47"/>
                <a:gd name="T7" fmla="*/ 8 h 45"/>
                <a:gd name="T8" fmla="*/ 32 w 47"/>
                <a:gd name="T9" fmla="*/ 12 h 45"/>
                <a:gd name="T10" fmla="*/ 26 w 47"/>
                <a:gd name="T11" fmla="*/ 5 h 45"/>
                <a:gd name="T12" fmla="*/ 30 w 47"/>
                <a:gd name="T13" fmla="*/ 13 h 45"/>
                <a:gd name="T14" fmla="*/ 22 w 47"/>
                <a:gd name="T15" fmla="*/ 11 h 45"/>
                <a:gd name="T16" fmla="*/ 15 w 47"/>
                <a:gd name="T17" fmla="*/ 11 h 45"/>
                <a:gd name="T18" fmla="*/ 22 w 47"/>
                <a:gd name="T19" fmla="*/ 13 h 45"/>
                <a:gd name="T20" fmla="*/ 28 w 47"/>
                <a:gd name="T21" fmla="*/ 15 h 45"/>
                <a:gd name="T22" fmla="*/ 17 w 47"/>
                <a:gd name="T23" fmla="*/ 32 h 45"/>
                <a:gd name="T24" fmla="*/ 21 w 47"/>
                <a:gd name="T25" fmla="*/ 28 h 45"/>
                <a:gd name="T26" fmla="*/ 25 w 47"/>
                <a:gd name="T27" fmla="*/ 23 h 45"/>
                <a:gd name="T28" fmla="*/ 30 w 47"/>
                <a:gd name="T29" fmla="*/ 17 h 45"/>
                <a:gd name="T30" fmla="*/ 33 w 47"/>
                <a:gd name="T31" fmla="*/ 23 h 45"/>
                <a:gd name="T32" fmla="*/ 35 w 47"/>
                <a:gd name="T33" fmla="*/ 31 h 45"/>
                <a:gd name="T34" fmla="*/ 32 w 47"/>
                <a:gd name="T35" fmla="*/ 15 h 45"/>
                <a:gd name="T36" fmla="*/ 41 w 47"/>
                <a:gd name="T37" fmla="*/ 22 h 45"/>
                <a:gd name="T38" fmla="*/ 33 w 47"/>
                <a:gd name="T39" fmla="*/ 12 h 45"/>
                <a:gd name="T40" fmla="*/ 38 w 47"/>
                <a:gd name="T41" fmla="*/ 9 h 45"/>
                <a:gd name="T42" fmla="*/ 45 w 47"/>
                <a:gd name="T43" fmla="*/ 14 h 45"/>
                <a:gd name="T44" fmla="*/ 45 w 47"/>
                <a:gd name="T45" fmla="*/ 29 h 45"/>
                <a:gd name="T46" fmla="*/ 40 w 47"/>
                <a:gd name="T47" fmla="*/ 25 h 45"/>
                <a:gd name="T48" fmla="*/ 42 w 47"/>
                <a:gd name="T49" fmla="*/ 35 h 45"/>
                <a:gd name="T50" fmla="*/ 39 w 47"/>
                <a:gd name="T51" fmla="*/ 45 h 45"/>
                <a:gd name="T52" fmla="*/ 30 w 47"/>
                <a:gd name="T53" fmla="*/ 36 h 45"/>
                <a:gd name="T54" fmla="*/ 30 w 47"/>
                <a:gd name="T55" fmla="*/ 28 h 45"/>
                <a:gd name="T56" fmla="*/ 7 w 47"/>
                <a:gd name="T57" fmla="*/ 41 h 45"/>
                <a:gd name="T58" fmla="*/ 19 w 47"/>
                <a:gd name="T59" fmla="*/ 18 h 45"/>
                <a:gd name="T60" fmla="*/ 0 w 47"/>
                <a:gd name="T61" fmla="*/ 12 h 45"/>
                <a:gd name="T62" fmla="*/ 23 w 47"/>
                <a:gd name="T63" fmla="*/ 5 h 45"/>
                <a:gd name="T64" fmla="*/ 20 w 47"/>
                <a:gd name="T65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45">
                  <a:moveTo>
                    <a:pt x="20" y="1"/>
                  </a:moveTo>
                  <a:cubicBezTo>
                    <a:pt x="19" y="1"/>
                    <a:pt x="26" y="0"/>
                    <a:pt x="27" y="0"/>
                  </a:cubicBezTo>
                  <a:cubicBezTo>
                    <a:pt x="29" y="0"/>
                    <a:pt x="32" y="1"/>
                    <a:pt x="33" y="3"/>
                  </a:cubicBezTo>
                  <a:cubicBezTo>
                    <a:pt x="34" y="4"/>
                    <a:pt x="34" y="6"/>
                    <a:pt x="33" y="8"/>
                  </a:cubicBezTo>
                  <a:cubicBezTo>
                    <a:pt x="33" y="8"/>
                    <a:pt x="32" y="13"/>
                    <a:pt x="32" y="12"/>
                  </a:cubicBezTo>
                  <a:cubicBezTo>
                    <a:pt x="30" y="9"/>
                    <a:pt x="28" y="7"/>
                    <a:pt x="26" y="5"/>
                  </a:cubicBezTo>
                  <a:cubicBezTo>
                    <a:pt x="28" y="7"/>
                    <a:pt x="31" y="10"/>
                    <a:pt x="30" y="13"/>
                  </a:cubicBezTo>
                  <a:cubicBezTo>
                    <a:pt x="27" y="13"/>
                    <a:pt x="25" y="11"/>
                    <a:pt x="22" y="11"/>
                  </a:cubicBezTo>
                  <a:cubicBezTo>
                    <a:pt x="20" y="11"/>
                    <a:pt x="17" y="11"/>
                    <a:pt x="15" y="11"/>
                  </a:cubicBezTo>
                  <a:cubicBezTo>
                    <a:pt x="17" y="11"/>
                    <a:pt x="20" y="12"/>
                    <a:pt x="22" y="13"/>
                  </a:cubicBezTo>
                  <a:cubicBezTo>
                    <a:pt x="24" y="14"/>
                    <a:pt x="26" y="14"/>
                    <a:pt x="28" y="15"/>
                  </a:cubicBezTo>
                  <a:cubicBezTo>
                    <a:pt x="29" y="16"/>
                    <a:pt x="18" y="30"/>
                    <a:pt x="17" y="32"/>
                  </a:cubicBezTo>
                  <a:cubicBezTo>
                    <a:pt x="18" y="30"/>
                    <a:pt x="19" y="29"/>
                    <a:pt x="21" y="28"/>
                  </a:cubicBezTo>
                  <a:cubicBezTo>
                    <a:pt x="22" y="27"/>
                    <a:pt x="24" y="25"/>
                    <a:pt x="25" y="23"/>
                  </a:cubicBezTo>
                  <a:cubicBezTo>
                    <a:pt x="27" y="21"/>
                    <a:pt x="29" y="19"/>
                    <a:pt x="30" y="17"/>
                  </a:cubicBezTo>
                  <a:cubicBezTo>
                    <a:pt x="30" y="17"/>
                    <a:pt x="33" y="23"/>
                    <a:pt x="33" y="23"/>
                  </a:cubicBezTo>
                  <a:cubicBezTo>
                    <a:pt x="34" y="26"/>
                    <a:pt x="35" y="28"/>
                    <a:pt x="35" y="31"/>
                  </a:cubicBezTo>
                  <a:cubicBezTo>
                    <a:pt x="36" y="26"/>
                    <a:pt x="34" y="19"/>
                    <a:pt x="32" y="15"/>
                  </a:cubicBezTo>
                  <a:cubicBezTo>
                    <a:pt x="36" y="15"/>
                    <a:pt x="38" y="19"/>
                    <a:pt x="41" y="22"/>
                  </a:cubicBezTo>
                  <a:cubicBezTo>
                    <a:pt x="39" y="19"/>
                    <a:pt x="36" y="14"/>
                    <a:pt x="33" y="12"/>
                  </a:cubicBezTo>
                  <a:cubicBezTo>
                    <a:pt x="32" y="11"/>
                    <a:pt x="38" y="8"/>
                    <a:pt x="38" y="9"/>
                  </a:cubicBezTo>
                  <a:cubicBezTo>
                    <a:pt x="41" y="9"/>
                    <a:pt x="44" y="12"/>
                    <a:pt x="45" y="14"/>
                  </a:cubicBezTo>
                  <a:cubicBezTo>
                    <a:pt x="46" y="17"/>
                    <a:pt x="47" y="26"/>
                    <a:pt x="45" y="29"/>
                  </a:cubicBezTo>
                  <a:cubicBezTo>
                    <a:pt x="43" y="28"/>
                    <a:pt x="42" y="26"/>
                    <a:pt x="40" y="25"/>
                  </a:cubicBezTo>
                  <a:cubicBezTo>
                    <a:pt x="43" y="27"/>
                    <a:pt x="42" y="32"/>
                    <a:pt x="42" y="35"/>
                  </a:cubicBezTo>
                  <a:cubicBezTo>
                    <a:pt x="42" y="36"/>
                    <a:pt x="38" y="45"/>
                    <a:pt x="39" y="45"/>
                  </a:cubicBezTo>
                  <a:cubicBezTo>
                    <a:pt x="36" y="43"/>
                    <a:pt x="32" y="40"/>
                    <a:pt x="30" y="36"/>
                  </a:cubicBezTo>
                  <a:cubicBezTo>
                    <a:pt x="29" y="35"/>
                    <a:pt x="29" y="29"/>
                    <a:pt x="30" y="28"/>
                  </a:cubicBezTo>
                  <a:cubicBezTo>
                    <a:pt x="26" y="37"/>
                    <a:pt x="17" y="39"/>
                    <a:pt x="7" y="41"/>
                  </a:cubicBezTo>
                  <a:cubicBezTo>
                    <a:pt x="7" y="32"/>
                    <a:pt x="10" y="21"/>
                    <a:pt x="19" y="18"/>
                  </a:cubicBezTo>
                  <a:cubicBezTo>
                    <a:pt x="11" y="21"/>
                    <a:pt x="6" y="17"/>
                    <a:pt x="0" y="12"/>
                  </a:cubicBezTo>
                  <a:cubicBezTo>
                    <a:pt x="6" y="7"/>
                    <a:pt x="15" y="3"/>
                    <a:pt x="23" y="5"/>
                  </a:cubicBezTo>
                  <a:cubicBezTo>
                    <a:pt x="22" y="4"/>
                    <a:pt x="21" y="3"/>
                    <a:pt x="20" y="1"/>
                  </a:cubicBezTo>
                  <a:close/>
                </a:path>
              </a:pathLst>
            </a:custGeom>
            <a:solidFill>
              <a:srgbClr val="C2D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AAD86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006">
              <a:extLst>
                <a:ext uri="{FF2B5EF4-FFF2-40B4-BE49-F238E27FC236}">
                  <a16:creationId xmlns:a16="http://schemas.microsoft.com/office/drawing/2014/main" id="{F7CCAEBB-5A01-486C-87E2-5D4EA8497D5E}"/>
                </a:ext>
              </a:extLst>
            </p:cNvPr>
            <p:cNvSpPr/>
            <p:nvPr/>
          </p:nvSpPr>
          <p:spPr bwMode="auto">
            <a:xfrm>
              <a:off x="3270250" y="5649913"/>
              <a:ext cx="171450" cy="157162"/>
            </a:xfrm>
            <a:custGeom>
              <a:avLst/>
              <a:gdLst>
                <a:gd name="T0" fmla="*/ 46 w 50"/>
                <a:gd name="T1" fmla="*/ 33 h 46"/>
                <a:gd name="T2" fmla="*/ 43 w 50"/>
                <a:gd name="T3" fmla="*/ 40 h 46"/>
                <a:gd name="T4" fmla="*/ 37 w 50"/>
                <a:gd name="T5" fmla="*/ 43 h 46"/>
                <a:gd name="T6" fmla="*/ 33 w 50"/>
                <a:gd name="T7" fmla="*/ 41 h 46"/>
                <a:gd name="T8" fmla="*/ 30 w 50"/>
                <a:gd name="T9" fmla="*/ 37 h 46"/>
                <a:gd name="T10" fmla="*/ 40 w 50"/>
                <a:gd name="T11" fmla="*/ 37 h 46"/>
                <a:gd name="T12" fmla="*/ 31 w 50"/>
                <a:gd name="T13" fmla="*/ 35 h 46"/>
                <a:gd name="T14" fmla="*/ 37 w 50"/>
                <a:gd name="T15" fmla="*/ 29 h 46"/>
                <a:gd name="T16" fmla="*/ 41 w 50"/>
                <a:gd name="T17" fmla="*/ 23 h 46"/>
                <a:gd name="T18" fmla="*/ 36 w 50"/>
                <a:gd name="T19" fmla="*/ 28 h 46"/>
                <a:gd name="T20" fmla="*/ 30 w 50"/>
                <a:gd name="T21" fmla="*/ 32 h 46"/>
                <a:gd name="T22" fmla="*/ 23 w 50"/>
                <a:gd name="T23" fmla="*/ 13 h 46"/>
                <a:gd name="T24" fmla="*/ 24 w 50"/>
                <a:gd name="T25" fmla="*/ 18 h 46"/>
                <a:gd name="T26" fmla="*/ 26 w 50"/>
                <a:gd name="T27" fmla="*/ 25 h 46"/>
                <a:gd name="T28" fmla="*/ 27 w 50"/>
                <a:gd name="T29" fmla="*/ 33 h 46"/>
                <a:gd name="T30" fmla="*/ 21 w 50"/>
                <a:gd name="T31" fmla="*/ 31 h 46"/>
                <a:gd name="T32" fmla="*/ 13 w 50"/>
                <a:gd name="T33" fmla="*/ 28 h 46"/>
                <a:gd name="T34" fmla="*/ 28 w 50"/>
                <a:gd name="T35" fmla="*/ 35 h 46"/>
                <a:gd name="T36" fmla="*/ 17 w 50"/>
                <a:gd name="T37" fmla="*/ 38 h 46"/>
                <a:gd name="T38" fmla="*/ 29 w 50"/>
                <a:gd name="T39" fmla="*/ 38 h 46"/>
                <a:gd name="T40" fmla="*/ 29 w 50"/>
                <a:gd name="T41" fmla="*/ 44 h 46"/>
                <a:gd name="T42" fmla="*/ 21 w 50"/>
                <a:gd name="T43" fmla="*/ 46 h 46"/>
                <a:gd name="T44" fmla="*/ 9 w 50"/>
                <a:gd name="T45" fmla="*/ 38 h 46"/>
                <a:gd name="T46" fmla="*/ 15 w 50"/>
                <a:gd name="T47" fmla="*/ 36 h 46"/>
                <a:gd name="T48" fmla="*/ 6 w 50"/>
                <a:gd name="T49" fmla="*/ 31 h 46"/>
                <a:gd name="T50" fmla="*/ 0 w 50"/>
                <a:gd name="T51" fmla="*/ 23 h 46"/>
                <a:gd name="T52" fmla="*/ 12 w 50"/>
                <a:gd name="T53" fmla="*/ 21 h 46"/>
                <a:gd name="T54" fmla="*/ 19 w 50"/>
                <a:gd name="T55" fmla="*/ 26 h 46"/>
                <a:gd name="T56" fmla="*/ 22 w 50"/>
                <a:gd name="T57" fmla="*/ 0 h 46"/>
                <a:gd name="T58" fmla="*/ 33 w 50"/>
                <a:gd name="T59" fmla="*/ 23 h 46"/>
                <a:gd name="T60" fmla="*/ 49 w 50"/>
                <a:gd name="T61" fmla="*/ 11 h 46"/>
                <a:gd name="T62" fmla="*/ 41 w 50"/>
                <a:gd name="T63" fmla="*/ 34 h 46"/>
                <a:gd name="T64" fmla="*/ 46 w 50"/>
                <a:gd name="T65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46">
                  <a:moveTo>
                    <a:pt x="46" y="33"/>
                  </a:moveTo>
                  <a:cubicBezTo>
                    <a:pt x="47" y="33"/>
                    <a:pt x="43" y="39"/>
                    <a:pt x="43" y="40"/>
                  </a:cubicBezTo>
                  <a:cubicBezTo>
                    <a:pt x="41" y="41"/>
                    <a:pt x="40" y="44"/>
                    <a:pt x="37" y="43"/>
                  </a:cubicBezTo>
                  <a:cubicBezTo>
                    <a:pt x="35" y="43"/>
                    <a:pt x="34" y="42"/>
                    <a:pt x="33" y="41"/>
                  </a:cubicBezTo>
                  <a:cubicBezTo>
                    <a:pt x="33" y="41"/>
                    <a:pt x="30" y="37"/>
                    <a:pt x="30" y="37"/>
                  </a:cubicBezTo>
                  <a:cubicBezTo>
                    <a:pt x="34" y="37"/>
                    <a:pt x="36" y="37"/>
                    <a:pt x="40" y="37"/>
                  </a:cubicBezTo>
                  <a:cubicBezTo>
                    <a:pt x="37" y="37"/>
                    <a:pt x="33" y="37"/>
                    <a:pt x="31" y="35"/>
                  </a:cubicBezTo>
                  <a:cubicBezTo>
                    <a:pt x="33" y="33"/>
                    <a:pt x="35" y="31"/>
                    <a:pt x="37" y="29"/>
                  </a:cubicBezTo>
                  <a:cubicBezTo>
                    <a:pt x="39" y="28"/>
                    <a:pt x="40" y="25"/>
                    <a:pt x="41" y="23"/>
                  </a:cubicBezTo>
                  <a:cubicBezTo>
                    <a:pt x="40" y="25"/>
                    <a:pt x="38" y="27"/>
                    <a:pt x="36" y="28"/>
                  </a:cubicBezTo>
                  <a:cubicBezTo>
                    <a:pt x="34" y="30"/>
                    <a:pt x="32" y="31"/>
                    <a:pt x="30" y="32"/>
                  </a:cubicBezTo>
                  <a:cubicBezTo>
                    <a:pt x="29" y="32"/>
                    <a:pt x="24" y="15"/>
                    <a:pt x="23" y="13"/>
                  </a:cubicBezTo>
                  <a:cubicBezTo>
                    <a:pt x="24" y="15"/>
                    <a:pt x="24" y="16"/>
                    <a:pt x="24" y="18"/>
                  </a:cubicBezTo>
                  <a:cubicBezTo>
                    <a:pt x="24" y="20"/>
                    <a:pt x="25" y="23"/>
                    <a:pt x="26" y="25"/>
                  </a:cubicBezTo>
                  <a:cubicBezTo>
                    <a:pt x="26" y="28"/>
                    <a:pt x="27" y="30"/>
                    <a:pt x="27" y="33"/>
                  </a:cubicBezTo>
                  <a:cubicBezTo>
                    <a:pt x="28" y="33"/>
                    <a:pt x="21" y="31"/>
                    <a:pt x="21" y="31"/>
                  </a:cubicBezTo>
                  <a:cubicBezTo>
                    <a:pt x="18" y="30"/>
                    <a:pt x="16" y="29"/>
                    <a:pt x="13" y="28"/>
                  </a:cubicBezTo>
                  <a:cubicBezTo>
                    <a:pt x="16" y="32"/>
                    <a:pt x="23" y="35"/>
                    <a:pt x="28" y="35"/>
                  </a:cubicBezTo>
                  <a:cubicBezTo>
                    <a:pt x="25" y="38"/>
                    <a:pt x="21" y="38"/>
                    <a:pt x="17" y="38"/>
                  </a:cubicBezTo>
                  <a:cubicBezTo>
                    <a:pt x="21" y="39"/>
                    <a:pt x="26" y="39"/>
                    <a:pt x="29" y="38"/>
                  </a:cubicBezTo>
                  <a:cubicBezTo>
                    <a:pt x="31" y="37"/>
                    <a:pt x="30" y="43"/>
                    <a:pt x="29" y="44"/>
                  </a:cubicBezTo>
                  <a:cubicBezTo>
                    <a:pt x="27" y="46"/>
                    <a:pt x="24" y="46"/>
                    <a:pt x="21" y="46"/>
                  </a:cubicBezTo>
                  <a:cubicBezTo>
                    <a:pt x="18" y="45"/>
                    <a:pt x="10" y="41"/>
                    <a:pt x="9" y="38"/>
                  </a:cubicBezTo>
                  <a:cubicBezTo>
                    <a:pt x="11" y="37"/>
                    <a:pt x="13" y="36"/>
                    <a:pt x="15" y="36"/>
                  </a:cubicBezTo>
                  <a:cubicBezTo>
                    <a:pt x="12" y="36"/>
                    <a:pt x="8" y="34"/>
                    <a:pt x="6" y="31"/>
                  </a:cubicBezTo>
                  <a:cubicBezTo>
                    <a:pt x="5" y="30"/>
                    <a:pt x="0" y="23"/>
                    <a:pt x="0" y="23"/>
                  </a:cubicBezTo>
                  <a:cubicBezTo>
                    <a:pt x="4" y="22"/>
                    <a:pt x="8" y="21"/>
                    <a:pt x="12" y="21"/>
                  </a:cubicBezTo>
                  <a:cubicBezTo>
                    <a:pt x="14" y="22"/>
                    <a:pt x="18" y="24"/>
                    <a:pt x="19" y="26"/>
                  </a:cubicBezTo>
                  <a:cubicBezTo>
                    <a:pt x="13" y="17"/>
                    <a:pt x="18" y="9"/>
                    <a:pt x="22" y="0"/>
                  </a:cubicBezTo>
                  <a:cubicBezTo>
                    <a:pt x="29" y="5"/>
                    <a:pt x="36" y="13"/>
                    <a:pt x="33" y="23"/>
                  </a:cubicBezTo>
                  <a:cubicBezTo>
                    <a:pt x="35" y="15"/>
                    <a:pt x="42" y="13"/>
                    <a:pt x="49" y="11"/>
                  </a:cubicBezTo>
                  <a:cubicBezTo>
                    <a:pt x="50" y="19"/>
                    <a:pt x="48" y="29"/>
                    <a:pt x="41" y="34"/>
                  </a:cubicBezTo>
                  <a:cubicBezTo>
                    <a:pt x="43" y="33"/>
                    <a:pt x="44" y="33"/>
                    <a:pt x="46" y="33"/>
                  </a:cubicBezTo>
                  <a:close/>
                </a:path>
              </a:pathLst>
            </a:custGeom>
            <a:solidFill>
              <a:srgbClr val="C2D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AAD86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007">
              <a:extLst>
                <a:ext uri="{FF2B5EF4-FFF2-40B4-BE49-F238E27FC236}">
                  <a16:creationId xmlns:a16="http://schemas.microsoft.com/office/drawing/2014/main" id="{CB640817-9772-4BE7-851A-AF454AA132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5550" y="5662613"/>
              <a:ext cx="1117600" cy="336550"/>
            </a:xfrm>
            <a:custGeom>
              <a:avLst/>
              <a:gdLst>
                <a:gd name="T0" fmla="*/ 268 w 326"/>
                <a:gd name="T1" fmla="*/ 77 h 98"/>
                <a:gd name="T2" fmla="*/ 324 w 326"/>
                <a:gd name="T3" fmla="*/ 54 h 98"/>
                <a:gd name="T4" fmla="*/ 196 w 326"/>
                <a:gd name="T5" fmla="*/ 36 h 98"/>
                <a:gd name="T6" fmla="*/ 192 w 326"/>
                <a:gd name="T7" fmla="*/ 13 h 98"/>
                <a:gd name="T8" fmla="*/ 174 w 326"/>
                <a:gd name="T9" fmla="*/ 17 h 98"/>
                <a:gd name="T10" fmla="*/ 174 w 326"/>
                <a:gd name="T11" fmla="*/ 8 h 98"/>
                <a:gd name="T12" fmla="*/ 171 w 326"/>
                <a:gd name="T13" fmla="*/ 7 h 98"/>
                <a:gd name="T14" fmla="*/ 161 w 326"/>
                <a:gd name="T15" fmla="*/ 2 h 98"/>
                <a:gd name="T16" fmla="*/ 168 w 326"/>
                <a:gd name="T17" fmla="*/ 12 h 98"/>
                <a:gd name="T18" fmla="*/ 180 w 326"/>
                <a:gd name="T19" fmla="*/ 25 h 98"/>
                <a:gd name="T20" fmla="*/ 174 w 326"/>
                <a:gd name="T21" fmla="*/ 39 h 98"/>
                <a:gd name="T22" fmla="*/ 98 w 326"/>
                <a:gd name="T23" fmla="*/ 20 h 98"/>
                <a:gd name="T24" fmla="*/ 59 w 326"/>
                <a:gd name="T25" fmla="*/ 39 h 98"/>
                <a:gd name="T26" fmla="*/ 6 w 326"/>
                <a:gd name="T27" fmla="*/ 69 h 98"/>
                <a:gd name="T28" fmla="*/ 68 w 326"/>
                <a:gd name="T29" fmla="*/ 46 h 98"/>
                <a:gd name="T30" fmla="*/ 52 w 326"/>
                <a:gd name="T31" fmla="*/ 75 h 98"/>
                <a:gd name="T32" fmla="*/ 55 w 326"/>
                <a:gd name="T33" fmla="*/ 82 h 98"/>
                <a:gd name="T34" fmla="*/ 58 w 326"/>
                <a:gd name="T35" fmla="*/ 90 h 98"/>
                <a:gd name="T36" fmla="*/ 56 w 326"/>
                <a:gd name="T37" fmla="*/ 80 h 98"/>
                <a:gd name="T38" fmla="*/ 62 w 326"/>
                <a:gd name="T39" fmla="*/ 76 h 98"/>
                <a:gd name="T40" fmla="*/ 55 w 326"/>
                <a:gd name="T41" fmla="*/ 65 h 98"/>
                <a:gd name="T42" fmla="*/ 58 w 326"/>
                <a:gd name="T43" fmla="*/ 61 h 98"/>
                <a:gd name="T44" fmla="*/ 74 w 326"/>
                <a:gd name="T45" fmla="*/ 48 h 98"/>
                <a:gd name="T46" fmla="*/ 85 w 326"/>
                <a:gd name="T47" fmla="*/ 52 h 98"/>
                <a:gd name="T48" fmla="*/ 123 w 326"/>
                <a:gd name="T49" fmla="*/ 67 h 98"/>
                <a:gd name="T50" fmla="*/ 148 w 326"/>
                <a:gd name="T51" fmla="*/ 53 h 98"/>
                <a:gd name="T52" fmla="*/ 170 w 326"/>
                <a:gd name="T53" fmla="*/ 45 h 98"/>
                <a:gd name="T54" fmla="*/ 246 w 326"/>
                <a:gd name="T55" fmla="*/ 82 h 98"/>
                <a:gd name="T56" fmla="*/ 249 w 326"/>
                <a:gd name="T57" fmla="*/ 89 h 98"/>
                <a:gd name="T58" fmla="*/ 252 w 326"/>
                <a:gd name="T59" fmla="*/ 96 h 98"/>
                <a:gd name="T60" fmla="*/ 250 w 326"/>
                <a:gd name="T61" fmla="*/ 86 h 98"/>
                <a:gd name="T62" fmla="*/ 256 w 326"/>
                <a:gd name="T63" fmla="*/ 82 h 98"/>
                <a:gd name="T64" fmla="*/ 247 w 326"/>
                <a:gd name="T65" fmla="*/ 77 h 98"/>
                <a:gd name="T66" fmla="*/ 183 w 326"/>
                <a:gd name="T67" fmla="*/ 22 h 98"/>
                <a:gd name="T68" fmla="*/ 188 w 326"/>
                <a:gd name="T69" fmla="*/ 20 h 98"/>
                <a:gd name="T70" fmla="*/ 174 w 326"/>
                <a:gd name="T71" fmla="*/ 12 h 98"/>
                <a:gd name="T72" fmla="*/ 174 w 326"/>
                <a:gd name="T73" fmla="*/ 12 h 98"/>
                <a:gd name="T74" fmla="*/ 56 w 326"/>
                <a:gd name="T75" fmla="*/ 76 h 98"/>
                <a:gd name="T76" fmla="*/ 68 w 326"/>
                <a:gd name="T77" fmla="*/ 65 h 98"/>
                <a:gd name="T78" fmla="*/ 57 w 326"/>
                <a:gd name="T79" fmla="*/ 64 h 98"/>
                <a:gd name="T80" fmla="*/ 147 w 326"/>
                <a:gd name="T81" fmla="*/ 49 h 98"/>
                <a:gd name="T82" fmla="*/ 147 w 326"/>
                <a:gd name="T83" fmla="*/ 49 h 98"/>
                <a:gd name="T84" fmla="*/ 64 w 326"/>
                <a:gd name="T85" fmla="*/ 40 h 98"/>
                <a:gd name="T86" fmla="*/ 164 w 326"/>
                <a:gd name="T87" fmla="*/ 42 h 98"/>
                <a:gd name="T88" fmla="*/ 250 w 326"/>
                <a:gd name="T89" fmla="*/ 83 h 98"/>
                <a:gd name="T90" fmla="*/ 247 w 326"/>
                <a:gd name="T91" fmla="*/ 71 h 98"/>
                <a:gd name="T92" fmla="*/ 200 w 326"/>
                <a:gd name="T93" fmla="*/ 41 h 98"/>
                <a:gd name="T94" fmla="*/ 248 w 326"/>
                <a:gd name="T95" fmla="*/ 69 h 98"/>
                <a:gd name="T96" fmla="*/ 249 w 326"/>
                <a:gd name="T97" fmla="*/ 71 h 98"/>
                <a:gd name="T98" fmla="*/ 254 w 326"/>
                <a:gd name="T99" fmla="*/ 55 h 98"/>
                <a:gd name="T100" fmla="*/ 268 w 326"/>
                <a:gd name="T101" fmla="*/ 73 h 98"/>
                <a:gd name="T102" fmla="*/ 250 w 326"/>
                <a:gd name="T103" fmla="*/ 68 h 98"/>
                <a:gd name="T104" fmla="*/ 258 w 326"/>
                <a:gd name="T105" fmla="*/ 69 h 98"/>
                <a:gd name="T106" fmla="*/ 254 w 326"/>
                <a:gd name="T107" fmla="*/ 72 h 98"/>
                <a:gd name="T108" fmla="*/ 0 w 326"/>
                <a:gd name="T109" fmla="*/ 71 h 98"/>
                <a:gd name="T110" fmla="*/ 0 w 326"/>
                <a:gd name="T111" fmla="*/ 7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6" h="98">
                  <a:moveTo>
                    <a:pt x="268" y="79"/>
                  </a:moveTo>
                  <a:cubicBezTo>
                    <a:pt x="268" y="77"/>
                    <a:pt x="268" y="77"/>
                    <a:pt x="268" y="77"/>
                  </a:cubicBezTo>
                  <a:cubicBezTo>
                    <a:pt x="268" y="77"/>
                    <a:pt x="268" y="77"/>
                    <a:pt x="268" y="77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89" y="79"/>
                    <a:pt x="308" y="70"/>
                    <a:pt x="326" y="58"/>
                  </a:cubicBezTo>
                  <a:cubicBezTo>
                    <a:pt x="324" y="54"/>
                    <a:pt x="324" y="54"/>
                    <a:pt x="324" y="54"/>
                  </a:cubicBezTo>
                  <a:cubicBezTo>
                    <a:pt x="317" y="59"/>
                    <a:pt x="310" y="63"/>
                    <a:pt x="303" y="65"/>
                  </a:cubicBezTo>
                  <a:cubicBezTo>
                    <a:pt x="278" y="53"/>
                    <a:pt x="240" y="37"/>
                    <a:pt x="203" y="37"/>
                  </a:cubicBezTo>
                  <a:cubicBezTo>
                    <a:pt x="200" y="36"/>
                    <a:pt x="198" y="36"/>
                    <a:pt x="196" y="36"/>
                  </a:cubicBezTo>
                  <a:cubicBezTo>
                    <a:pt x="191" y="34"/>
                    <a:pt x="183" y="31"/>
                    <a:pt x="182" y="25"/>
                  </a:cubicBezTo>
                  <a:cubicBezTo>
                    <a:pt x="183" y="25"/>
                    <a:pt x="184" y="25"/>
                    <a:pt x="185" y="24"/>
                  </a:cubicBezTo>
                  <a:cubicBezTo>
                    <a:pt x="188" y="23"/>
                    <a:pt x="197" y="18"/>
                    <a:pt x="192" y="13"/>
                  </a:cubicBezTo>
                  <a:cubicBezTo>
                    <a:pt x="189" y="9"/>
                    <a:pt x="184" y="15"/>
                    <a:pt x="182" y="17"/>
                  </a:cubicBezTo>
                  <a:cubicBezTo>
                    <a:pt x="181" y="19"/>
                    <a:pt x="180" y="21"/>
                    <a:pt x="180" y="23"/>
                  </a:cubicBezTo>
                  <a:cubicBezTo>
                    <a:pt x="177" y="22"/>
                    <a:pt x="174" y="20"/>
                    <a:pt x="174" y="17"/>
                  </a:cubicBezTo>
                  <a:cubicBezTo>
                    <a:pt x="173" y="16"/>
                    <a:pt x="173" y="15"/>
                    <a:pt x="173" y="15"/>
                  </a:cubicBezTo>
                  <a:cubicBezTo>
                    <a:pt x="176" y="14"/>
                    <a:pt x="178" y="12"/>
                    <a:pt x="178" y="10"/>
                  </a:cubicBezTo>
                  <a:cubicBezTo>
                    <a:pt x="178" y="7"/>
                    <a:pt x="175" y="7"/>
                    <a:pt x="174" y="8"/>
                  </a:cubicBezTo>
                  <a:cubicBezTo>
                    <a:pt x="172" y="9"/>
                    <a:pt x="172" y="10"/>
                    <a:pt x="171" y="11"/>
                  </a:cubicBezTo>
                  <a:cubicBezTo>
                    <a:pt x="170" y="11"/>
                    <a:pt x="170" y="10"/>
                    <a:pt x="170" y="9"/>
                  </a:cubicBezTo>
                  <a:cubicBezTo>
                    <a:pt x="171" y="8"/>
                    <a:pt x="171" y="8"/>
                    <a:pt x="171" y="7"/>
                  </a:cubicBezTo>
                  <a:cubicBezTo>
                    <a:pt x="171" y="6"/>
                    <a:pt x="172" y="4"/>
                    <a:pt x="171" y="3"/>
                  </a:cubicBezTo>
                  <a:cubicBezTo>
                    <a:pt x="170" y="1"/>
                    <a:pt x="168" y="0"/>
                    <a:pt x="166" y="0"/>
                  </a:cubicBezTo>
                  <a:cubicBezTo>
                    <a:pt x="164" y="0"/>
                    <a:pt x="162" y="0"/>
                    <a:pt x="161" y="2"/>
                  </a:cubicBezTo>
                  <a:cubicBezTo>
                    <a:pt x="162" y="1"/>
                    <a:pt x="164" y="1"/>
                    <a:pt x="166" y="1"/>
                  </a:cubicBezTo>
                  <a:cubicBezTo>
                    <a:pt x="170" y="2"/>
                    <a:pt x="169" y="5"/>
                    <a:pt x="168" y="8"/>
                  </a:cubicBezTo>
                  <a:cubicBezTo>
                    <a:pt x="168" y="9"/>
                    <a:pt x="168" y="10"/>
                    <a:pt x="168" y="12"/>
                  </a:cubicBezTo>
                  <a:cubicBezTo>
                    <a:pt x="169" y="13"/>
                    <a:pt x="170" y="14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1" y="20"/>
                    <a:pt x="175" y="24"/>
                    <a:pt x="180" y="25"/>
                  </a:cubicBezTo>
                  <a:cubicBezTo>
                    <a:pt x="181" y="29"/>
                    <a:pt x="184" y="33"/>
                    <a:pt x="188" y="35"/>
                  </a:cubicBezTo>
                  <a:cubicBezTo>
                    <a:pt x="189" y="36"/>
                    <a:pt x="190" y="36"/>
                    <a:pt x="190" y="37"/>
                  </a:cubicBezTo>
                  <a:cubicBezTo>
                    <a:pt x="185" y="37"/>
                    <a:pt x="179" y="38"/>
                    <a:pt x="174" y="39"/>
                  </a:cubicBezTo>
                  <a:cubicBezTo>
                    <a:pt x="173" y="40"/>
                    <a:pt x="171" y="40"/>
                    <a:pt x="170" y="40"/>
                  </a:cubicBezTo>
                  <a:cubicBezTo>
                    <a:pt x="150" y="30"/>
                    <a:pt x="130" y="19"/>
                    <a:pt x="106" y="19"/>
                  </a:cubicBezTo>
                  <a:cubicBezTo>
                    <a:pt x="104" y="19"/>
                    <a:pt x="101" y="19"/>
                    <a:pt x="98" y="20"/>
                  </a:cubicBezTo>
                  <a:cubicBezTo>
                    <a:pt x="84" y="21"/>
                    <a:pt x="72" y="29"/>
                    <a:pt x="60" y="38"/>
                  </a:cubicBezTo>
                  <a:cubicBezTo>
                    <a:pt x="54" y="34"/>
                    <a:pt x="49" y="30"/>
                    <a:pt x="44" y="25"/>
                  </a:cubicBezTo>
                  <a:cubicBezTo>
                    <a:pt x="48" y="30"/>
                    <a:pt x="53" y="35"/>
                    <a:pt x="59" y="39"/>
                  </a:cubicBezTo>
                  <a:cubicBezTo>
                    <a:pt x="42" y="52"/>
                    <a:pt x="31" y="65"/>
                    <a:pt x="6" y="68"/>
                  </a:cubicBezTo>
                  <a:cubicBezTo>
                    <a:pt x="4" y="68"/>
                    <a:pt x="2" y="69"/>
                    <a:pt x="0" y="69"/>
                  </a:cubicBezTo>
                  <a:cubicBezTo>
                    <a:pt x="2" y="69"/>
                    <a:pt x="4" y="69"/>
                    <a:pt x="6" y="69"/>
                  </a:cubicBezTo>
                  <a:cubicBezTo>
                    <a:pt x="28" y="69"/>
                    <a:pt x="45" y="54"/>
                    <a:pt x="62" y="41"/>
                  </a:cubicBezTo>
                  <a:cubicBezTo>
                    <a:pt x="64" y="43"/>
                    <a:pt x="67" y="44"/>
                    <a:pt x="70" y="46"/>
                  </a:cubicBezTo>
                  <a:cubicBezTo>
                    <a:pt x="69" y="46"/>
                    <a:pt x="68" y="46"/>
                    <a:pt x="68" y="46"/>
                  </a:cubicBezTo>
                  <a:cubicBezTo>
                    <a:pt x="62" y="46"/>
                    <a:pt x="55" y="48"/>
                    <a:pt x="53" y="54"/>
                  </a:cubicBezTo>
                  <a:cubicBezTo>
                    <a:pt x="52" y="57"/>
                    <a:pt x="53" y="60"/>
                    <a:pt x="54" y="63"/>
                  </a:cubicBezTo>
                  <a:cubicBezTo>
                    <a:pt x="50" y="66"/>
                    <a:pt x="50" y="71"/>
                    <a:pt x="52" y="75"/>
                  </a:cubicBezTo>
                  <a:cubicBezTo>
                    <a:pt x="52" y="76"/>
                    <a:pt x="53" y="76"/>
                    <a:pt x="53" y="76"/>
                  </a:cubicBezTo>
                  <a:cubicBezTo>
                    <a:pt x="52" y="76"/>
                    <a:pt x="51" y="78"/>
                    <a:pt x="52" y="79"/>
                  </a:cubicBezTo>
                  <a:cubicBezTo>
                    <a:pt x="53" y="81"/>
                    <a:pt x="54" y="82"/>
                    <a:pt x="55" y="82"/>
                  </a:cubicBezTo>
                  <a:cubicBezTo>
                    <a:pt x="57" y="84"/>
                    <a:pt x="59" y="86"/>
                    <a:pt x="57" y="89"/>
                  </a:cubicBezTo>
                  <a:cubicBezTo>
                    <a:pt x="56" y="90"/>
                    <a:pt x="54" y="91"/>
                    <a:pt x="52" y="90"/>
                  </a:cubicBezTo>
                  <a:cubicBezTo>
                    <a:pt x="54" y="91"/>
                    <a:pt x="56" y="91"/>
                    <a:pt x="58" y="90"/>
                  </a:cubicBezTo>
                  <a:cubicBezTo>
                    <a:pt x="60" y="89"/>
                    <a:pt x="60" y="87"/>
                    <a:pt x="60" y="85"/>
                  </a:cubicBezTo>
                  <a:cubicBezTo>
                    <a:pt x="60" y="84"/>
                    <a:pt x="59" y="82"/>
                    <a:pt x="58" y="82"/>
                  </a:cubicBezTo>
                  <a:cubicBezTo>
                    <a:pt x="57" y="81"/>
                    <a:pt x="56" y="81"/>
                    <a:pt x="56" y="80"/>
                  </a:cubicBezTo>
                  <a:cubicBezTo>
                    <a:pt x="55" y="80"/>
                    <a:pt x="54" y="79"/>
                    <a:pt x="55" y="78"/>
                  </a:cubicBezTo>
                  <a:cubicBezTo>
                    <a:pt x="56" y="79"/>
                    <a:pt x="58" y="80"/>
                    <a:pt x="59" y="80"/>
                  </a:cubicBezTo>
                  <a:cubicBezTo>
                    <a:pt x="61" y="80"/>
                    <a:pt x="63" y="78"/>
                    <a:pt x="62" y="76"/>
                  </a:cubicBezTo>
                  <a:cubicBezTo>
                    <a:pt x="61" y="74"/>
                    <a:pt x="57" y="74"/>
                    <a:pt x="55" y="74"/>
                  </a:cubicBezTo>
                  <a:cubicBezTo>
                    <a:pt x="54" y="74"/>
                    <a:pt x="54" y="73"/>
                    <a:pt x="54" y="73"/>
                  </a:cubicBezTo>
                  <a:cubicBezTo>
                    <a:pt x="52" y="70"/>
                    <a:pt x="53" y="67"/>
                    <a:pt x="55" y="65"/>
                  </a:cubicBezTo>
                  <a:cubicBezTo>
                    <a:pt x="57" y="67"/>
                    <a:pt x="59" y="68"/>
                    <a:pt x="61" y="69"/>
                  </a:cubicBezTo>
                  <a:cubicBezTo>
                    <a:pt x="63" y="70"/>
                    <a:pt x="71" y="71"/>
                    <a:pt x="71" y="67"/>
                  </a:cubicBezTo>
                  <a:cubicBezTo>
                    <a:pt x="72" y="61"/>
                    <a:pt x="62" y="60"/>
                    <a:pt x="58" y="61"/>
                  </a:cubicBezTo>
                  <a:cubicBezTo>
                    <a:pt x="57" y="61"/>
                    <a:pt x="57" y="62"/>
                    <a:pt x="56" y="62"/>
                  </a:cubicBezTo>
                  <a:cubicBezTo>
                    <a:pt x="53" y="57"/>
                    <a:pt x="55" y="52"/>
                    <a:pt x="60" y="49"/>
                  </a:cubicBezTo>
                  <a:cubicBezTo>
                    <a:pt x="64" y="47"/>
                    <a:pt x="69" y="47"/>
                    <a:pt x="74" y="48"/>
                  </a:cubicBezTo>
                  <a:cubicBezTo>
                    <a:pt x="77" y="49"/>
                    <a:pt x="81" y="50"/>
                    <a:pt x="84" y="51"/>
                  </a:cubicBezTo>
                  <a:cubicBezTo>
                    <a:pt x="85" y="52"/>
                    <a:pt x="85" y="52"/>
                    <a:pt x="85" y="52"/>
                  </a:cubicBezTo>
                  <a:cubicBezTo>
                    <a:pt x="85" y="52"/>
                    <a:pt x="85" y="52"/>
                    <a:pt x="85" y="52"/>
                  </a:cubicBezTo>
                  <a:cubicBezTo>
                    <a:pt x="96" y="55"/>
                    <a:pt x="106" y="56"/>
                    <a:pt x="117" y="56"/>
                  </a:cubicBezTo>
                  <a:cubicBezTo>
                    <a:pt x="124" y="56"/>
                    <a:pt x="131" y="55"/>
                    <a:pt x="138" y="55"/>
                  </a:cubicBezTo>
                  <a:cubicBezTo>
                    <a:pt x="132" y="58"/>
                    <a:pt x="127" y="62"/>
                    <a:pt x="123" y="67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31" y="62"/>
                    <a:pt x="139" y="57"/>
                    <a:pt x="148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55" y="49"/>
                    <a:pt x="162" y="47"/>
                    <a:pt x="170" y="45"/>
                  </a:cubicBezTo>
                  <a:cubicBezTo>
                    <a:pt x="173" y="47"/>
                    <a:pt x="177" y="49"/>
                    <a:pt x="180" y="50"/>
                  </a:cubicBezTo>
                  <a:cubicBezTo>
                    <a:pt x="201" y="61"/>
                    <a:pt x="222" y="72"/>
                    <a:pt x="245" y="77"/>
                  </a:cubicBezTo>
                  <a:cubicBezTo>
                    <a:pt x="245" y="78"/>
                    <a:pt x="245" y="80"/>
                    <a:pt x="246" y="82"/>
                  </a:cubicBezTo>
                  <a:cubicBezTo>
                    <a:pt x="246" y="82"/>
                    <a:pt x="247" y="82"/>
                    <a:pt x="247" y="82"/>
                  </a:cubicBezTo>
                  <a:cubicBezTo>
                    <a:pt x="246" y="83"/>
                    <a:pt x="245" y="84"/>
                    <a:pt x="246" y="85"/>
                  </a:cubicBezTo>
                  <a:cubicBezTo>
                    <a:pt x="247" y="87"/>
                    <a:pt x="248" y="88"/>
                    <a:pt x="249" y="89"/>
                  </a:cubicBezTo>
                  <a:cubicBezTo>
                    <a:pt x="251" y="90"/>
                    <a:pt x="253" y="92"/>
                    <a:pt x="251" y="95"/>
                  </a:cubicBezTo>
                  <a:cubicBezTo>
                    <a:pt x="250" y="96"/>
                    <a:pt x="248" y="97"/>
                    <a:pt x="246" y="96"/>
                  </a:cubicBezTo>
                  <a:cubicBezTo>
                    <a:pt x="248" y="98"/>
                    <a:pt x="250" y="97"/>
                    <a:pt x="252" y="96"/>
                  </a:cubicBezTo>
                  <a:cubicBezTo>
                    <a:pt x="254" y="95"/>
                    <a:pt x="254" y="93"/>
                    <a:pt x="254" y="91"/>
                  </a:cubicBezTo>
                  <a:cubicBezTo>
                    <a:pt x="254" y="90"/>
                    <a:pt x="252" y="89"/>
                    <a:pt x="252" y="88"/>
                  </a:cubicBezTo>
                  <a:cubicBezTo>
                    <a:pt x="251" y="87"/>
                    <a:pt x="250" y="87"/>
                    <a:pt x="250" y="86"/>
                  </a:cubicBezTo>
                  <a:cubicBezTo>
                    <a:pt x="249" y="86"/>
                    <a:pt x="248" y="85"/>
                    <a:pt x="249" y="84"/>
                  </a:cubicBezTo>
                  <a:cubicBezTo>
                    <a:pt x="250" y="85"/>
                    <a:pt x="252" y="86"/>
                    <a:pt x="253" y="86"/>
                  </a:cubicBezTo>
                  <a:cubicBezTo>
                    <a:pt x="255" y="86"/>
                    <a:pt x="257" y="84"/>
                    <a:pt x="256" y="82"/>
                  </a:cubicBezTo>
                  <a:cubicBezTo>
                    <a:pt x="255" y="80"/>
                    <a:pt x="251" y="80"/>
                    <a:pt x="249" y="81"/>
                  </a:cubicBezTo>
                  <a:cubicBezTo>
                    <a:pt x="248" y="80"/>
                    <a:pt x="248" y="80"/>
                    <a:pt x="248" y="79"/>
                  </a:cubicBezTo>
                  <a:cubicBezTo>
                    <a:pt x="247" y="78"/>
                    <a:pt x="247" y="78"/>
                    <a:pt x="247" y="77"/>
                  </a:cubicBezTo>
                  <a:cubicBezTo>
                    <a:pt x="249" y="77"/>
                    <a:pt x="251" y="78"/>
                    <a:pt x="253" y="78"/>
                  </a:cubicBezTo>
                  <a:cubicBezTo>
                    <a:pt x="258" y="79"/>
                    <a:pt x="263" y="79"/>
                    <a:pt x="268" y="79"/>
                  </a:cubicBezTo>
                  <a:close/>
                  <a:moveTo>
                    <a:pt x="183" y="22"/>
                  </a:moveTo>
                  <a:cubicBezTo>
                    <a:pt x="183" y="19"/>
                    <a:pt x="185" y="16"/>
                    <a:pt x="188" y="14"/>
                  </a:cubicBezTo>
                  <a:cubicBezTo>
                    <a:pt x="190" y="14"/>
                    <a:pt x="191" y="14"/>
                    <a:pt x="191" y="16"/>
                  </a:cubicBezTo>
                  <a:cubicBezTo>
                    <a:pt x="190" y="18"/>
                    <a:pt x="189" y="19"/>
                    <a:pt x="188" y="20"/>
                  </a:cubicBezTo>
                  <a:cubicBezTo>
                    <a:pt x="187" y="21"/>
                    <a:pt x="185" y="22"/>
                    <a:pt x="182" y="22"/>
                  </a:cubicBezTo>
                  <a:cubicBezTo>
                    <a:pt x="183" y="22"/>
                    <a:pt x="183" y="22"/>
                    <a:pt x="183" y="22"/>
                  </a:cubicBezTo>
                  <a:close/>
                  <a:moveTo>
                    <a:pt x="174" y="12"/>
                  </a:moveTo>
                  <a:cubicBezTo>
                    <a:pt x="174" y="11"/>
                    <a:pt x="177" y="8"/>
                    <a:pt x="175" y="11"/>
                  </a:cubicBezTo>
                  <a:cubicBezTo>
                    <a:pt x="175" y="12"/>
                    <a:pt x="174" y="12"/>
                    <a:pt x="174" y="12"/>
                  </a:cubicBezTo>
                  <a:cubicBezTo>
                    <a:pt x="174" y="12"/>
                    <a:pt x="174" y="12"/>
                    <a:pt x="174" y="12"/>
                  </a:cubicBezTo>
                  <a:close/>
                  <a:moveTo>
                    <a:pt x="59" y="77"/>
                  </a:moveTo>
                  <a:cubicBezTo>
                    <a:pt x="62" y="78"/>
                    <a:pt x="57" y="77"/>
                    <a:pt x="56" y="76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7" y="76"/>
                    <a:pt x="58" y="76"/>
                    <a:pt x="59" y="77"/>
                  </a:cubicBezTo>
                  <a:close/>
                  <a:moveTo>
                    <a:pt x="64" y="63"/>
                  </a:moveTo>
                  <a:cubicBezTo>
                    <a:pt x="65" y="63"/>
                    <a:pt x="67" y="64"/>
                    <a:pt x="68" y="65"/>
                  </a:cubicBezTo>
                  <a:cubicBezTo>
                    <a:pt x="70" y="66"/>
                    <a:pt x="69" y="67"/>
                    <a:pt x="67" y="67"/>
                  </a:cubicBezTo>
                  <a:cubicBezTo>
                    <a:pt x="64" y="68"/>
                    <a:pt x="60" y="66"/>
                    <a:pt x="58" y="64"/>
                  </a:cubicBezTo>
                  <a:cubicBezTo>
                    <a:pt x="58" y="64"/>
                    <a:pt x="58" y="64"/>
                    <a:pt x="57" y="64"/>
                  </a:cubicBezTo>
                  <a:cubicBezTo>
                    <a:pt x="59" y="63"/>
                    <a:pt x="62" y="63"/>
                    <a:pt x="64" y="63"/>
                  </a:cubicBezTo>
                  <a:close/>
                  <a:moveTo>
                    <a:pt x="148" y="49"/>
                  </a:moveTo>
                  <a:cubicBezTo>
                    <a:pt x="147" y="49"/>
                    <a:pt x="147" y="49"/>
                    <a:pt x="147" y="49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47" y="49"/>
                    <a:pt x="147" y="49"/>
                    <a:pt x="148" y="49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38" y="51"/>
                    <a:pt x="127" y="52"/>
                    <a:pt x="117" y="52"/>
                  </a:cubicBezTo>
                  <a:cubicBezTo>
                    <a:pt x="98" y="52"/>
                    <a:pt x="80" y="48"/>
                    <a:pt x="64" y="40"/>
                  </a:cubicBezTo>
                  <a:cubicBezTo>
                    <a:pt x="75" y="32"/>
                    <a:pt x="86" y="25"/>
                    <a:pt x="99" y="24"/>
                  </a:cubicBezTo>
                  <a:cubicBezTo>
                    <a:pt x="101" y="23"/>
                    <a:pt x="104" y="23"/>
                    <a:pt x="106" y="23"/>
                  </a:cubicBezTo>
                  <a:cubicBezTo>
                    <a:pt x="127" y="23"/>
                    <a:pt x="146" y="32"/>
                    <a:pt x="164" y="42"/>
                  </a:cubicBezTo>
                  <a:cubicBezTo>
                    <a:pt x="159" y="44"/>
                    <a:pt x="153" y="46"/>
                    <a:pt x="148" y="49"/>
                  </a:cubicBezTo>
                  <a:close/>
                  <a:moveTo>
                    <a:pt x="253" y="83"/>
                  </a:moveTo>
                  <a:cubicBezTo>
                    <a:pt x="256" y="84"/>
                    <a:pt x="251" y="83"/>
                    <a:pt x="250" y="83"/>
                  </a:cubicBezTo>
                  <a:cubicBezTo>
                    <a:pt x="250" y="83"/>
                    <a:pt x="250" y="82"/>
                    <a:pt x="250" y="82"/>
                  </a:cubicBezTo>
                  <a:cubicBezTo>
                    <a:pt x="251" y="82"/>
                    <a:pt x="252" y="82"/>
                    <a:pt x="253" y="83"/>
                  </a:cubicBezTo>
                  <a:close/>
                  <a:moveTo>
                    <a:pt x="247" y="71"/>
                  </a:moveTo>
                  <a:cubicBezTo>
                    <a:pt x="224" y="66"/>
                    <a:pt x="203" y="57"/>
                    <a:pt x="182" y="47"/>
                  </a:cubicBezTo>
                  <a:cubicBezTo>
                    <a:pt x="180" y="46"/>
                    <a:pt x="178" y="44"/>
                    <a:pt x="176" y="43"/>
                  </a:cubicBezTo>
                  <a:cubicBezTo>
                    <a:pt x="184" y="41"/>
                    <a:pt x="192" y="41"/>
                    <a:pt x="200" y="41"/>
                  </a:cubicBezTo>
                  <a:cubicBezTo>
                    <a:pt x="221" y="41"/>
                    <a:pt x="242" y="45"/>
                    <a:pt x="261" y="52"/>
                  </a:cubicBezTo>
                  <a:cubicBezTo>
                    <a:pt x="255" y="52"/>
                    <a:pt x="249" y="55"/>
                    <a:pt x="247" y="61"/>
                  </a:cubicBezTo>
                  <a:cubicBezTo>
                    <a:pt x="246" y="63"/>
                    <a:pt x="247" y="67"/>
                    <a:pt x="248" y="69"/>
                  </a:cubicBezTo>
                  <a:cubicBezTo>
                    <a:pt x="248" y="70"/>
                    <a:pt x="247" y="70"/>
                    <a:pt x="247" y="71"/>
                  </a:cubicBezTo>
                  <a:close/>
                  <a:moveTo>
                    <a:pt x="249" y="71"/>
                  </a:moveTo>
                  <a:cubicBezTo>
                    <a:pt x="249" y="71"/>
                    <a:pt x="249" y="71"/>
                    <a:pt x="249" y="71"/>
                  </a:cubicBezTo>
                  <a:cubicBezTo>
                    <a:pt x="249" y="71"/>
                    <a:pt x="250" y="71"/>
                    <a:pt x="250" y="71"/>
                  </a:cubicBezTo>
                  <a:cubicBezTo>
                    <a:pt x="250" y="71"/>
                    <a:pt x="249" y="71"/>
                    <a:pt x="249" y="71"/>
                  </a:cubicBezTo>
                  <a:close/>
                  <a:moveTo>
                    <a:pt x="254" y="55"/>
                  </a:moveTo>
                  <a:cubicBezTo>
                    <a:pt x="257" y="54"/>
                    <a:pt x="262" y="53"/>
                    <a:pt x="266" y="54"/>
                  </a:cubicBezTo>
                  <a:cubicBezTo>
                    <a:pt x="278" y="58"/>
                    <a:pt x="289" y="63"/>
                    <a:pt x="298" y="67"/>
                  </a:cubicBezTo>
                  <a:cubicBezTo>
                    <a:pt x="288" y="71"/>
                    <a:pt x="278" y="73"/>
                    <a:pt x="268" y="73"/>
                  </a:cubicBezTo>
                  <a:cubicBezTo>
                    <a:pt x="267" y="73"/>
                    <a:pt x="266" y="73"/>
                    <a:pt x="265" y="73"/>
                  </a:cubicBezTo>
                  <a:cubicBezTo>
                    <a:pt x="266" y="67"/>
                    <a:pt x="256" y="67"/>
                    <a:pt x="252" y="68"/>
                  </a:cubicBezTo>
                  <a:cubicBezTo>
                    <a:pt x="251" y="68"/>
                    <a:pt x="251" y="68"/>
                    <a:pt x="250" y="68"/>
                  </a:cubicBezTo>
                  <a:cubicBezTo>
                    <a:pt x="247" y="64"/>
                    <a:pt x="249" y="58"/>
                    <a:pt x="254" y="55"/>
                  </a:cubicBezTo>
                  <a:close/>
                  <a:moveTo>
                    <a:pt x="251" y="70"/>
                  </a:moveTo>
                  <a:cubicBezTo>
                    <a:pt x="253" y="69"/>
                    <a:pt x="256" y="69"/>
                    <a:pt x="258" y="69"/>
                  </a:cubicBezTo>
                  <a:cubicBezTo>
                    <a:pt x="259" y="69"/>
                    <a:pt x="261" y="70"/>
                    <a:pt x="262" y="71"/>
                  </a:cubicBezTo>
                  <a:cubicBezTo>
                    <a:pt x="263" y="72"/>
                    <a:pt x="263" y="72"/>
                    <a:pt x="263" y="73"/>
                  </a:cubicBezTo>
                  <a:cubicBezTo>
                    <a:pt x="260" y="73"/>
                    <a:pt x="257" y="72"/>
                    <a:pt x="254" y="72"/>
                  </a:cubicBezTo>
                  <a:cubicBezTo>
                    <a:pt x="253" y="71"/>
                    <a:pt x="252" y="71"/>
                    <a:pt x="252" y="70"/>
                  </a:cubicBezTo>
                  <a:cubicBezTo>
                    <a:pt x="252" y="70"/>
                    <a:pt x="252" y="70"/>
                    <a:pt x="251" y="70"/>
                  </a:cubicBezTo>
                  <a:close/>
                  <a:moveTo>
                    <a:pt x="0" y="71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5A4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AAD86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008">
              <a:extLst>
                <a:ext uri="{FF2B5EF4-FFF2-40B4-BE49-F238E27FC236}">
                  <a16:creationId xmlns:a16="http://schemas.microsoft.com/office/drawing/2014/main" id="{077CABDD-BF9D-4C59-9000-603EFD565257}"/>
                </a:ext>
              </a:extLst>
            </p:cNvPr>
            <p:cNvSpPr/>
            <p:nvPr/>
          </p:nvSpPr>
          <p:spPr bwMode="auto">
            <a:xfrm>
              <a:off x="3725863" y="5621338"/>
              <a:ext cx="163513" cy="158750"/>
            </a:xfrm>
            <a:custGeom>
              <a:avLst/>
              <a:gdLst>
                <a:gd name="T0" fmla="*/ 47 w 48"/>
                <a:gd name="T1" fmla="*/ 29 h 46"/>
                <a:gd name="T2" fmla="*/ 45 w 48"/>
                <a:gd name="T3" fmla="*/ 36 h 46"/>
                <a:gd name="T4" fmla="*/ 39 w 48"/>
                <a:gd name="T5" fmla="*/ 41 h 46"/>
                <a:gd name="T6" fmla="*/ 35 w 48"/>
                <a:gd name="T7" fmla="*/ 39 h 46"/>
                <a:gd name="T8" fmla="*/ 32 w 48"/>
                <a:gd name="T9" fmla="*/ 35 h 46"/>
                <a:gd name="T10" fmla="*/ 41 w 48"/>
                <a:gd name="T11" fmla="*/ 34 h 46"/>
                <a:gd name="T12" fmla="*/ 32 w 48"/>
                <a:gd name="T13" fmla="*/ 33 h 46"/>
                <a:gd name="T14" fmla="*/ 37 w 48"/>
                <a:gd name="T15" fmla="*/ 27 h 46"/>
                <a:gd name="T16" fmla="*/ 40 w 48"/>
                <a:gd name="T17" fmla="*/ 21 h 46"/>
                <a:gd name="T18" fmla="*/ 36 w 48"/>
                <a:gd name="T19" fmla="*/ 26 h 46"/>
                <a:gd name="T20" fmla="*/ 31 w 48"/>
                <a:gd name="T21" fmla="*/ 31 h 46"/>
                <a:gd name="T22" fmla="*/ 21 w 48"/>
                <a:gd name="T23" fmla="*/ 13 h 46"/>
                <a:gd name="T24" fmla="*/ 23 w 48"/>
                <a:gd name="T25" fmla="*/ 18 h 46"/>
                <a:gd name="T26" fmla="*/ 25 w 48"/>
                <a:gd name="T27" fmla="*/ 25 h 46"/>
                <a:gd name="T28" fmla="*/ 28 w 48"/>
                <a:gd name="T29" fmla="*/ 32 h 46"/>
                <a:gd name="T30" fmla="*/ 22 w 48"/>
                <a:gd name="T31" fmla="*/ 31 h 46"/>
                <a:gd name="T32" fmla="*/ 14 w 48"/>
                <a:gd name="T33" fmla="*/ 29 h 46"/>
                <a:gd name="T34" fmla="*/ 30 w 48"/>
                <a:gd name="T35" fmla="*/ 34 h 46"/>
                <a:gd name="T36" fmla="*/ 19 w 48"/>
                <a:gd name="T37" fmla="*/ 39 h 46"/>
                <a:gd name="T38" fmla="*/ 31 w 48"/>
                <a:gd name="T39" fmla="*/ 37 h 46"/>
                <a:gd name="T40" fmla="*/ 32 w 48"/>
                <a:gd name="T41" fmla="*/ 43 h 46"/>
                <a:gd name="T42" fmla="*/ 24 w 48"/>
                <a:gd name="T43" fmla="*/ 46 h 46"/>
                <a:gd name="T44" fmla="*/ 11 w 48"/>
                <a:gd name="T45" fmla="*/ 39 h 46"/>
                <a:gd name="T46" fmla="*/ 17 w 48"/>
                <a:gd name="T47" fmla="*/ 37 h 46"/>
                <a:gd name="T48" fmla="*/ 7 w 48"/>
                <a:gd name="T49" fmla="*/ 34 h 46"/>
                <a:gd name="T50" fmla="*/ 0 w 48"/>
                <a:gd name="T51" fmla="*/ 26 h 46"/>
                <a:gd name="T52" fmla="*/ 11 w 48"/>
                <a:gd name="T53" fmla="*/ 23 h 46"/>
                <a:gd name="T54" fmla="*/ 19 w 48"/>
                <a:gd name="T55" fmla="*/ 27 h 46"/>
                <a:gd name="T56" fmla="*/ 18 w 48"/>
                <a:gd name="T57" fmla="*/ 0 h 46"/>
                <a:gd name="T58" fmla="*/ 32 w 48"/>
                <a:gd name="T59" fmla="*/ 21 h 46"/>
                <a:gd name="T60" fmla="*/ 46 w 48"/>
                <a:gd name="T61" fmla="*/ 7 h 46"/>
                <a:gd name="T62" fmla="*/ 42 w 48"/>
                <a:gd name="T63" fmla="*/ 31 h 46"/>
                <a:gd name="T64" fmla="*/ 47 w 48"/>
                <a:gd name="T65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46">
                  <a:moveTo>
                    <a:pt x="47" y="29"/>
                  </a:moveTo>
                  <a:cubicBezTo>
                    <a:pt x="48" y="29"/>
                    <a:pt x="45" y="36"/>
                    <a:pt x="45" y="36"/>
                  </a:cubicBezTo>
                  <a:cubicBezTo>
                    <a:pt x="44" y="38"/>
                    <a:pt x="42" y="41"/>
                    <a:pt x="39" y="41"/>
                  </a:cubicBezTo>
                  <a:cubicBezTo>
                    <a:pt x="38" y="41"/>
                    <a:pt x="36" y="40"/>
                    <a:pt x="35" y="39"/>
                  </a:cubicBezTo>
                  <a:cubicBezTo>
                    <a:pt x="35" y="39"/>
                    <a:pt x="31" y="35"/>
                    <a:pt x="32" y="35"/>
                  </a:cubicBezTo>
                  <a:cubicBezTo>
                    <a:pt x="35" y="35"/>
                    <a:pt x="38" y="35"/>
                    <a:pt x="41" y="34"/>
                  </a:cubicBezTo>
                  <a:cubicBezTo>
                    <a:pt x="38" y="34"/>
                    <a:pt x="34" y="35"/>
                    <a:pt x="32" y="33"/>
                  </a:cubicBezTo>
                  <a:cubicBezTo>
                    <a:pt x="33" y="31"/>
                    <a:pt x="36" y="29"/>
                    <a:pt x="37" y="27"/>
                  </a:cubicBezTo>
                  <a:cubicBezTo>
                    <a:pt x="39" y="25"/>
                    <a:pt x="39" y="23"/>
                    <a:pt x="40" y="21"/>
                  </a:cubicBezTo>
                  <a:cubicBezTo>
                    <a:pt x="39" y="23"/>
                    <a:pt x="38" y="25"/>
                    <a:pt x="36" y="26"/>
                  </a:cubicBezTo>
                  <a:cubicBezTo>
                    <a:pt x="34" y="28"/>
                    <a:pt x="33" y="30"/>
                    <a:pt x="31" y="31"/>
                  </a:cubicBezTo>
                  <a:cubicBezTo>
                    <a:pt x="30" y="31"/>
                    <a:pt x="23" y="15"/>
                    <a:pt x="21" y="13"/>
                  </a:cubicBezTo>
                  <a:cubicBezTo>
                    <a:pt x="22" y="15"/>
                    <a:pt x="22" y="16"/>
                    <a:pt x="23" y="18"/>
                  </a:cubicBezTo>
                  <a:cubicBezTo>
                    <a:pt x="23" y="20"/>
                    <a:pt x="25" y="22"/>
                    <a:pt x="25" y="25"/>
                  </a:cubicBezTo>
                  <a:cubicBezTo>
                    <a:pt x="26" y="27"/>
                    <a:pt x="27" y="29"/>
                    <a:pt x="28" y="32"/>
                  </a:cubicBezTo>
                  <a:cubicBezTo>
                    <a:pt x="29" y="32"/>
                    <a:pt x="22" y="31"/>
                    <a:pt x="22" y="31"/>
                  </a:cubicBezTo>
                  <a:cubicBezTo>
                    <a:pt x="19" y="31"/>
                    <a:pt x="16" y="30"/>
                    <a:pt x="14" y="29"/>
                  </a:cubicBezTo>
                  <a:cubicBezTo>
                    <a:pt x="17" y="33"/>
                    <a:pt x="25" y="34"/>
                    <a:pt x="30" y="34"/>
                  </a:cubicBezTo>
                  <a:cubicBezTo>
                    <a:pt x="27" y="37"/>
                    <a:pt x="23" y="38"/>
                    <a:pt x="19" y="39"/>
                  </a:cubicBezTo>
                  <a:cubicBezTo>
                    <a:pt x="23" y="39"/>
                    <a:pt x="28" y="38"/>
                    <a:pt x="31" y="37"/>
                  </a:cubicBezTo>
                  <a:cubicBezTo>
                    <a:pt x="33" y="36"/>
                    <a:pt x="32" y="42"/>
                    <a:pt x="32" y="43"/>
                  </a:cubicBezTo>
                  <a:cubicBezTo>
                    <a:pt x="30" y="45"/>
                    <a:pt x="27" y="46"/>
                    <a:pt x="24" y="46"/>
                  </a:cubicBezTo>
                  <a:cubicBezTo>
                    <a:pt x="21" y="46"/>
                    <a:pt x="13" y="43"/>
                    <a:pt x="11" y="39"/>
                  </a:cubicBezTo>
                  <a:cubicBezTo>
                    <a:pt x="13" y="38"/>
                    <a:pt x="15" y="38"/>
                    <a:pt x="17" y="37"/>
                  </a:cubicBezTo>
                  <a:cubicBezTo>
                    <a:pt x="13" y="38"/>
                    <a:pt x="9" y="36"/>
                    <a:pt x="7" y="34"/>
                  </a:cubicBezTo>
                  <a:cubicBezTo>
                    <a:pt x="6" y="33"/>
                    <a:pt x="0" y="26"/>
                    <a:pt x="0" y="26"/>
                  </a:cubicBezTo>
                  <a:cubicBezTo>
                    <a:pt x="3" y="25"/>
                    <a:pt x="7" y="23"/>
                    <a:pt x="11" y="23"/>
                  </a:cubicBezTo>
                  <a:cubicBezTo>
                    <a:pt x="13" y="23"/>
                    <a:pt x="18" y="25"/>
                    <a:pt x="19" y="27"/>
                  </a:cubicBezTo>
                  <a:cubicBezTo>
                    <a:pt x="12" y="19"/>
                    <a:pt x="15" y="9"/>
                    <a:pt x="18" y="0"/>
                  </a:cubicBezTo>
                  <a:cubicBezTo>
                    <a:pt x="26" y="4"/>
                    <a:pt x="34" y="11"/>
                    <a:pt x="32" y="21"/>
                  </a:cubicBezTo>
                  <a:cubicBezTo>
                    <a:pt x="34" y="13"/>
                    <a:pt x="40" y="10"/>
                    <a:pt x="46" y="7"/>
                  </a:cubicBezTo>
                  <a:cubicBezTo>
                    <a:pt x="48" y="15"/>
                    <a:pt x="48" y="25"/>
                    <a:pt x="42" y="31"/>
                  </a:cubicBezTo>
                  <a:cubicBezTo>
                    <a:pt x="44" y="30"/>
                    <a:pt x="45" y="30"/>
                    <a:pt x="47" y="29"/>
                  </a:cubicBezTo>
                  <a:close/>
                </a:path>
              </a:pathLst>
            </a:custGeom>
            <a:solidFill>
              <a:srgbClr val="C2D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AAD86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010">
              <a:extLst>
                <a:ext uri="{FF2B5EF4-FFF2-40B4-BE49-F238E27FC236}">
                  <a16:creationId xmlns:a16="http://schemas.microsoft.com/office/drawing/2014/main" id="{51AB41A9-87A0-433C-AFCA-7BE9F79221F1}"/>
                </a:ext>
              </a:extLst>
            </p:cNvPr>
            <p:cNvSpPr/>
            <p:nvPr/>
          </p:nvSpPr>
          <p:spPr bwMode="auto">
            <a:xfrm>
              <a:off x="3548063" y="5795963"/>
              <a:ext cx="160338" cy="168275"/>
            </a:xfrm>
            <a:custGeom>
              <a:avLst/>
              <a:gdLst>
                <a:gd name="T0" fmla="*/ 40 w 47"/>
                <a:gd name="T1" fmla="*/ 12 h 49"/>
                <a:gd name="T2" fmla="*/ 45 w 47"/>
                <a:gd name="T3" fmla="*/ 17 h 49"/>
                <a:gd name="T4" fmla="*/ 45 w 47"/>
                <a:gd name="T5" fmla="*/ 24 h 49"/>
                <a:gd name="T6" fmla="*/ 41 w 47"/>
                <a:gd name="T7" fmla="*/ 27 h 49"/>
                <a:gd name="T8" fmla="*/ 37 w 47"/>
                <a:gd name="T9" fmla="*/ 28 h 49"/>
                <a:gd name="T10" fmla="*/ 40 w 47"/>
                <a:gd name="T11" fmla="*/ 19 h 49"/>
                <a:gd name="T12" fmla="*/ 35 w 47"/>
                <a:gd name="T13" fmla="*/ 27 h 49"/>
                <a:gd name="T14" fmla="*/ 33 w 47"/>
                <a:gd name="T15" fmla="*/ 19 h 49"/>
                <a:gd name="T16" fmla="*/ 29 w 47"/>
                <a:gd name="T17" fmla="*/ 12 h 49"/>
                <a:gd name="T18" fmla="*/ 31 w 47"/>
                <a:gd name="T19" fmla="*/ 19 h 49"/>
                <a:gd name="T20" fmla="*/ 32 w 47"/>
                <a:gd name="T21" fmla="*/ 26 h 49"/>
                <a:gd name="T22" fmla="*/ 13 w 47"/>
                <a:gd name="T23" fmla="*/ 24 h 49"/>
                <a:gd name="T24" fmla="*/ 17 w 47"/>
                <a:gd name="T25" fmla="*/ 25 h 49"/>
                <a:gd name="T26" fmla="*/ 24 w 47"/>
                <a:gd name="T27" fmla="*/ 27 h 49"/>
                <a:gd name="T28" fmla="*/ 32 w 47"/>
                <a:gd name="T29" fmla="*/ 29 h 49"/>
                <a:gd name="T30" fmla="*/ 27 w 47"/>
                <a:gd name="T31" fmla="*/ 34 h 49"/>
                <a:gd name="T32" fmla="*/ 21 w 47"/>
                <a:gd name="T33" fmla="*/ 40 h 49"/>
                <a:gd name="T34" fmla="*/ 34 w 47"/>
                <a:gd name="T35" fmla="*/ 29 h 49"/>
                <a:gd name="T36" fmla="*/ 32 w 47"/>
                <a:gd name="T37" fmla="*/ 40 h 49"/>
                <a:gd name="T38" fmla="*/ 37 w 47"/>
                <a:gd name="T39" fmla="*/ 29 h 49"/>
                <a:gd name="T40" fmla="*/ 43 w 47"/>
                <a:gd name="T41" fmla="*/ 32 h 49"/>
                <a:gd name="T42" fmla="*/ 41 w 47"/>
                <a:gd name="T43" fmla="*/ 40 h 49"/>
                <a:gd name="T44" fmla="*/ 28 w 47"/>
                <a:gd name="T45" fmla="*/ 47 h 49"/>
                <a:gd name="T46" fmla="*/ 29 w 47"/>
                <a:gd name="T47" fmla="*/ 41 h 49"/>
                <a:gd name="T48" fmla="*/ 21 w 47"/>
                <a:gd name="T49" fmla="*/ 48 h 49"/>
                <a:gd name="T50" fmla="*/ 11 w 47"/>
                <a:gd name="T51" fmla="*/ 49 h 49"/>
                <a:gd name="T52" fmla="*/ 15 w 47"/>
                <a:gd name="T53" fmla="*/ 38 h 49"/>
                <a:gd name="T54" fmla="*/ 22 w 47"/>
                <a:gd name="T55" fmla="*/ 33 h 49"/>
                <a:gd name="T56" fmla="*/ 0 w 47"/>
                <a:gd name="T57" fmla="*/ 20 h 49"/>
                <a:gd name="T58" fmla="*/ 25 w 47"/>
                <a:gd name="T59" fmla="*/ 20 h 49"/>
                <a:gd name="T60" fmla="*/ 21 w 47"/>
                <a:gd name="T61" fmla="*/ 0 h 49"/>
                <a:gd name="T62" fmla="*/ 39 w 47"/>
                <a:gd name="T63" fmla="*/ 17 h 49"/>
                <a:gd name="T64" fmla="*/ 40 w 47"/>
                <a:gd name="T65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49">
                  <a:moveTo>
                    <a:pt x="40" y="12"/>
                  </a:moveTo>
                  <a:cubicBezTo>
                    <a:pt x="41" y="11"/>
                    <a:pt x="44" y="17"/>
                    <a:pt x="45" y="17"/>
                  </a:cubicBezTo>
                  <a:cubicBezTo>
                    <a:pt x="46" y="20"/>
                    <a:pt x="47" y="22"/>
                    <a:pt x="45" y="24"/>
                  </a:cubicBezTo>
                  <a:cubicBezTo>
                    <a:pt x="45" y="26"/>
                    <a:pt x="43" y="26"/>
                    <a:pt x="41" y="27"/>
                  </a:cubicBezTo>
                  <a:cubicBezTo>
                    <a:pt x="41" y="27"/>
                    <a:pt x="36" y="28"/>
                    <a:pt x="37" y="28"/>
                  </a:cubicBezTo>
                  <a:cubicBezTo>
                    <a:pt x="38" y="25"/>
                    <a:pt x="39" y="22"/>
                    <a:pt x="40" y="19"/>
                  </a:cubicBezTo>
                  <a:cubicBezTo>
                    <a:pt x="39" y="22"/>
                    <a:pt x="38" y="26"/>
                    <a:pt x="35" y="27"/>
                  </a:cubicBezTo>
                  <a:cubicBezTo>
                    <a:pt x="34" y="24"/>
                    <a:pt x="34" y="21"/>
                    <a:pt x="33" y="19"/>
                  </a:cubicBezTo>
                  <a:cubicBezTo>
                    <a:pt x="32" y="16"/>
                    <a:pt x="30" y="14"/>
                    <a:pt x="29" y="12"/>
                  </a:cubicBezTo>
                  <a:cubicBezTo>
                    <a:pt x="30" y="14"/>
                    <a:pt x="31" y="17"/>
                    <a:pt x="31" y="19"/>
                  </a:cubicBezTo>
                  <a:cubicBezTo>
                    <a:pt x="32" y="22"/>
                    <a:pt x="32" y="24"/>
                    <a:pt x="32" y="26"/>
                  </a:cubicBezTo>
                  <a:cubicBezTo>
                    <a:pt x="32" y="27"/>
                    <a:pt x="15" y="24"/>
                    <a:pt x="13" y="24"/>
                  </a:cubicBezTo>
                  <a:cubicBezTo>
                    <a:pt x="14" y="24"/>
                    <a:pt x="16" y="25"/>
                    <a:pt x="17" y="25"/>
                  </a:cubicBezTo>
                  <a:cubicBezTo>
                    <a:pt x="19" y="26"/>
                    <a:pt x="22" y="26"/>
                    <a:pt x="24" y="27"/>
                  </a:cubicBezTo>
                  <a:cubicBezTo>
                    <a:pt x="27" y="28"/>
                    <a:pt x="29" y="28"/>
                    <a:pt x="32" y="29"/>
                  </a:cubicBezTo>
                  <a:cubicBezTo>
                    <a:pt x="32" y="29"/>
                    <a:pt x="28" y="34"/>
                    <a:pt x="27" y="34"/>
                  </a:cubicBezTo>
                  <a:cubicBezTo>
                    <a:pt x="26" y="36"/>
                    <a:pt x="24" y="38"/>
                    <a:pt x="21" y="40"/>
                  </a:cubicBezTo>
                  <a:cubicBezTo>
                    <a:pt x="26" y="38"/>
                    <a:pt x="32" y="33"/>
                    <a:pt x="34" y="29"/>
                  </a:cubicBezTo>
                  <a:cubicBezTo>
                    <a:pt x="35" y="33"/>
                    <a:pt x="34" y="37"/>
                    <a:pt x="32" y="40"/>
                  </a:cubicBezTo>
                  <a:cubicBezTo>
                    <a:pt x="35" y="37"/>
                    <a:pt x="37" y="33"/>
                    <a:pt x="37" y="29"/>
                  </a:cubicBezTo>
                  <a:cubicBezTo>
                    <a:pt x="37" y="27"/>
                    <a:pt x="42" y="31"/>
                    <a:pt x="43" y="32"/>
                  </a:cubicBezTo>
                  <a:cubicBezTo>
                    <a:pt x="44" y="34"/>
                    <a:pt x="43" y="38"/>
                    <a:pt x="41" y="40"/>
                  </a:cubicBezTo>
                  <a:cubicBezTo>
                    <a:pt x="39" y="43"/>
                    <a:pt x="32" y="48"/>
                    <a:pt x="28" y="47"/>
                  </a:cubicBezTo>
                  <a:cubicBezTo>
                    <a:pt x="29" y="45"/>
                    <a:pt x="29" y="43"/>
                    <a:pt x="29" y="41"/>
                  </a:cubicBezTo>
                  <a:cubicBezTo>
                    <a:pt x="28" y="44"/>
                    <a:pt x="24" y="47"/>
                    <a:pt x="21" y="48"/>
                  </a:cubicBezTo>
                  <a:cubicBezTo>
                    <a:pt x="20" y="48"/>
                    <a:pt x="11" y="49"/>
                    <a:pt x="11" y="49"/>
                  </a:cubicBezTo>
                  <a:cubicBezTo>
                    <a:pt x="12" y="46"/>
                    <a:pt x="13" y="41"/>
                    <a:pt x="15" y="38"/>
                  </a:cubicBezTo>
                  <a:cubicBezTo>
                    <a:pt x="16" y="36"/>
                    <a:pt x="20" y="34"/>
                    <a:pt x="22" y="33"/>
                  </a:cubicBezTo>
                  <a:cubicBezTo>
                    <a:pt x="12" y="35"/>
                    <a:pt x="6" y="27"/>
                    <a:pt x="0" y="20"/>
                  </a:cubicBezTo>
                  <a:cubicBezTo>
                    <a:pt x="7" y="15"/>
                    <a:pt x="18" y="13"/>
                    <a:pt x="25" y="20"/>
                  </a:cubicBezTo>
                  <a:cubicBezTo>
                    <a:pt x="19" y="14"/>
                    <a:pt x="20" y="7"/>
                    <a:pt x="21" y="0"/>
                  </a:cubicBezTo>
                  <a:cubicBezTo>
                    <a:pt x="29" y="2"/>
                    <a:pt x="37" y="8"/>
                    <a:pt x="39" y="17"/>
                  </a:cubicBezTo>
                  <a:cubicBezTo>
                    <a:pt x="39" y="15"/>
                    <a:pt x="39" y="13"/>
                    <a:pt x="40" y="12"/>
                  </a:cubicBezTo>
                  <a:close/>
                </a:path>
              </a:pathLst>
            </a:custGeom>
            <a:solidFill>
              <a:srgbClr val="C2D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AAD86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011">
              <a:extLst>
                <a:ext uri="{FF2B5EF4-FFF2-40B4-BE49-F238E27FC236}">
                  <a16:creationId xmlns:a16="http://schemas.microsoft.com/office/drawing/2014/main" id="{96E01C92-7B52-4ED7-B08B-71D374751865}"/>
                </a:ext>
              </a:extLst>
            </p:cNvPr>
            <p:cNvSpPr/>
            <p:nvPr/>
          </p:nvSpPr>
          <p:spPr bwMode="auto">
            <a:xfrm>
              <a:off x="3995738" y="5857876"/>
              <a:ext cx="165100" cy="155575"/>
            </a:xfrm>
            <a:custGeom>
              <a:avLst/>
              <a:gdLst>
                <a:gd name="T0" fmla="*/ 20 w 48"/>
                <a:gd name="T1" fmla="*/ 1 h 45"/>
                <a:gd name="T2" fmla="*/ 27 w 48"/>
                <a:gd name="T3" fmla="*/ 0 h 45"/>
                <a:gd name="T4" fmla="*/ 34 w 48"/>
                <a:gd name="T5" fmla="*/ 3 h 45"/>
                <a:gd name="T6" fmla="*/ 34 w 48"/>
                <a:gd name="T7" fmla="*/ 8 h 45"/>
                <a:gd name="T8" fmla="*/ 32 w 48"/>
                <a:gd name="T9" fmla="*/ 12 h 45"/>
                <a:gd name="T10" fmla="*/ 27 w 48"/>
                <a:gd name="T11" fmla="*/ 5 h 45"/>
                <a:gd name="T12" fmla="*/ 30 w 48"/>
                <a:gd name="T13" fmla="*/ 13 h 45"/>
                <a:gd name="T14" fmla="*/ 22 w 48"/>
                <a:gd name="T15" fmla="*/ 11 h 45"/>
                <a:gd name="T16" fmla="*/ 15 w 48"/>
                <a:gd name="T17" fmla="*/ 11 h 45"/>
                <a:gd name="T18" fmla="*/ 22 w 48"/>
                <a:gd name="T19" fmla="*/ 13 h 45"/>
                <a:gd name="T20" fmla="*/ 28 w 48"/>
                <a:gd name="T21" fmla="*/ 15 h 45"/>
                <a:gd name="T22" fmla="*/ 18 w 48"/>
                <a:gd name="T23" fmla="*/ 32 h 45"/>
                <a:gd name="T24" fmla="*/ 21 w 48"/>
                <a:gd name="T25" fmla="*/ 28 h 45"/>
                <a:gd name="T26" fmla="*/ 26 w 48"/>
                <a:gd name="T27" fmla="*/ 23 h 45"/>
                <a:gd name="T28" fmla="*/ 31 w 48"/>
                <a:gd name="T29" fmla="*/ 17 h 45"/>
                <a:gd name="T30" fmla="*/ 33 w 48"/>
                <a:gd name="T31" fmla="*/ 23 h 45"/>
                <a:gd name="T32" fmla="*/ 35 w 48"/>
                <a:gd name="T33" fmla="*/ 31 h 45"/>
                <a:gd name="T34" fmla="*/ 32 w 48"/>
                <a:gd name="T35" fmla="*/ 15 h 45"/>
                <a:gd name="T36" fmla="*/ 41 w 48"/>
                <a:gd name="T37" fmla="*/ 22 h 45"/>
                <a:gd name="T38" fmla="*/ 34 w 48"/>
                <a:gd name="T39" fmla="*/ 12 h 45"/>
                <a:gd name="T40" fmla="*/ 39 w 48"/>
                <a:gd name="T41" fmla="*/ 9 h 45"/>
                <a:gd name="T42" fmla="*/ 45 w 48"/>
                <a:gd name="T43" fmla="*/ 14 h 45"/>
                <a:gd name="T44" fmla="*/ 45 w 48"/>
                <a:gd name="T45" fmla="*/ 29 h 45"/>
                <a:gd name="T46" fmla="*/ 40 w 48"/>
                <a:gd name="T47" fmla="*/ 25 h 45"/>
                <a:gd name="T48" fmla="*/ 42 w 48"/>
                <a:gd name="T49" fmla="*/ 35 h 45"/>
                <a:gd name="T50" fmla="*/ 39 w 48"/>
                <a:gd name="T51" fmla="*/ 45 h 45"/>
                <a:gd name="T52" fmla="*/ 31 w 48"/>
                <a:gd name="T53" fmla="*/ 36 h 45"/>
                <a:gd name="T54" fmla="*/ 30 w 48"/>
                <a:gd name="T55" fmla="*/ 28 h 45"/>
                <a:gd name="T56" fmla="*/ 8 w 48"/>
                <a:gd name="T57" fmla="*/ 41 h 45"/>
                <a:gd name="T58" fmla="*/ 20 w 48"/>
                <a:gd name="T59" fmla="*/ 18 h 45"/>
                <a:gd name="T60" fmla="*/ 0 w 48"/>
                <a:gd name="T61" fmla="*/ 12 h 45"/>
                <a:gd name="T62" fmla="*/ 24 w 48"/>
                <a:gd name="T63" fmla="*/ 5 h 45"/>
                <a:gd name="T64" fmla="*/ 20 w 48"/>
                <a:gd name="T65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45">
                  <a:moveTo>
                    <a:pt x="20" y="1"/>
                  </a:moveTo>
                  <a:cubicBezTo>
                    <a:pt x="20" y="1"/>
                    <a:pt x="26" y="0"/>
                    <a:pt x="27" y="0"/>
                  </a:cubicBezTo>
                  <a:cubicBezTo>
                    <a:pt x="29" y="0"/>
                    <a:pt x="32" y="1"/>
                    <a:pt x="34" y="3"/>
                  </a:cubicBezTo>
                  <a:cubicBezTo>
                    <a:pt x="34" y="4"/>
                    <a:pt x="34" y="6"/>
                    <a:pt x="34" y="8"/>
                  </a:cubicBezTo>
                  <a:cubicBezTo>
                    <a:pt x="34" y="8"/>
                    <a:pt x="33" y="13"/>
                    <a:pt x="32" y="12"/>
                  </a:cubicBezTo>
                  <a:cubicBezTo>
                    <a:pt x="31" y="9"/>
                    <a:pt x="29" y="7"/>
                    <a:pt x="27" y="5"/>
                  </a:cubicBezTo>
                  <a:cubicBezTo>
                    <a:pt x="28" y="7"/>
                    <a:pt x="31" y="10"/>
                    <a:pt x="30" y="13"/>
                  </a:cubicBezTo>
                  <a:cubicBezTo>
                    <a:pt x="28" y="13"/>
                    <a:pt x="25" y="11"/>
                    <a:pt x="22" y="11"/>
                  </a:cubicBezTo>
                  <a:cubicBezTo>
                    <a:pt x="20" y="11"/>
                    <a:pt x="18" y="11"/>
                    <a:pt x="15" y="11"/>
                  </a:cubicBezTo>
                  <a:cubicBezTo>
                    <a:pt x="18" y="11"/>
                    <a:pt x="20" y="12"/>
                    <a:pt x="22" y="13"/>
                  </a:cubicBezTo>
                  <a:cubicBezTo>
                    <a:pt x="24" y="14"/>
                    <a:pt x="27" y="14"/>
                    <a:pt x="28" y="15"/>
                  </a:cubicBezTo>
                  <a:cubicBezTo>
                    <a:pt x="29" y="16"/>
                    <a:pt x="18" y="30"/>
                    <a:pt x="18" y="32"/>
                  </a:cubicBezTo>
                  <a:cubicBezTo>
                    <a:pt x="19" y="30"/>
                    <a:pt x="20" y="29"/>
                    <a:pt x="21" y="28"/>
                  </a:cubicBezTo>
                  <a:cubicBezTo>
                    <a:pt x="22" y="27"/>
                    <a:pt x="24" y="25"/>
                    <a:pt x="26" y="23"/>
                  </a:cubicBezTo>
                  <a:cubicBezTo>
                    <a:pt x="27" y="21"/>
                    <a:pt x="29" y="19"/>
                    <a:pt x="31" y="17"/>
                  </a:cubicBezTo>
                  <a:cubicBezTo>
                    <a:pt x="31" y="17"/>
                    <a:pt x="33" y="23"/>
                    <a:pt x="33" y="23"/>
                  </a:cubicBezTo>
                  <a:cubicBezTo>
                    <a:pt x="34" y="26"/>
                    <a:pt x="35" y="28"/>
                    <a:pt x="35" y="31"/>
                  </a:cubicBezTo>
                  <a:cubicBezTo>
                    <a:pt x="36" y="26"/>
                    <a:pt x="35" y="19"/>
                    <a:pt x="32" y="15"/>
                  </a:cubicBezTo>
                  <a:cubicBezTo>
                    <a:pt x="36" y="15"/>
                    <a:pt x="39" y="19"/>
                    <a:pt x="41" y="22"/>
                  </a:cubicBezTo>
                  <a:cubicBezTo>
                    <a:pt x="40" y="19"/>
                    <a:pt x="37" y="14"/>
                    <a:pt x="34" y="12"/>
                  </a:cubicBezTo>
                  <a:cubicBezTo>
                    <a:pt x="32" y="11"/>
                    <a:pt x="38" y="8"/>
                    <a:pt x="39" y="9"/>
                  </a:cubicBezTo>
                  <a:cubicBezTo>
                    <a:pt x="42" y="9"/>
                    <a:pt x="44" y="12"/>
                    <a:pt x="45" y="14"/>
                  </a:cubicBezTo>
                  <a:cubicBezTo>
                    <a:pt x="47" y="17"/>
                    <a:pt x="48" y="26"/>
                    <a:pt x="45" y="29"/>
                  </a:cubicBezTo>
                  <a:cubicBezTo>
                    <a:pt x="43" y="28"/>
                    <a:pt x="42" y="26"/>
                    <a:pt x="40" y="25"/>
                  </a:cubicBezTo>
                  <a:cubicBezTo>
                    <a:pt x="43" y="27"/>
                    <a:pt x="43" y="32"/>
                    <a:pt x="42" y="35"/>
                  </a:cubicBezTo>
                  <a:cubicBezTo>
                    <a:pt x="42" y="36"/>
                    <a:pt x="39" y="45"/>
                    <a:pt x="39" y="45"/>
                  </a:cubicBezTo>
                  <a:cubicBezTo>
                    <a:pt x="36" y="43"/>
                    <a:pt x="33" y="40"/>
                    <a:pt x="31" y="36"/>
                  </a:cubicBezTo>
                  <a:cubicBezTo>
                    <a:pt x="30" y="35"/>
                    <a:pt x="30" y="29"/>
                    <a:pt x="30" y="28"/>
                  </a:cubicBezTo>
                  <a:cubicBezTo>
                    <a:pt x="26" y="37"/>
                    <a:pt x="17" y="39"/>
                    <a:pt x="8" y="41"/>
                  </a:cubicBezTo>
                  <a:cubicBezTo>
                    <a:pt x="7" y="32"/>
                    <a:pt x="10" y="21"/>
                    <a:pt x="20" y="18"/>
                  </a:cubicBezTo>
                  <a:cubicBezTo>
                    <a:pt x="12" y="21"/>
                    <a:pt x="6" y="17"/>
                    <a:pt x="0" y="12"/>
                  </a:cubicBezTo>
                  <a:cubicBezTo>
                    <a:pt x="6" y="7"/>
                    <a:pt x="15" y="3"/>
                    <a:pt x="24" y="5"/>
                  </a:cubicBezTo>
                  <a:cubicBezTo>
                    <a:pt x="22" y="4"/>
                    <a:pt x="21" y="3"/>
                    <a:pt x="20" y="1"/>
                  </a:cubicBezTo>
                  <a:close/>
                </a:path>
              </a:pathLst>
            </a:custGeom>
            <a:solidFill>
              <a:srgbClr val="C2D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AAD86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012">
              <a:extLst>
                <a:ext uri="{FF2B5EF4-FFF2-40B4-BE49-F238E27FC236}">
                  <a16:creationId xmlns:a16="http://schemas.microsoft.com/office/drawing/2014/main" id="{A55C5791-D0A5-4FA4-9668-EDB0A2B8D60F}"/>
                </a:ext>
              </a:extLst>
            </p:cNvPr>
            <p:cNvSpPr/>
            <p:nvPr/>
          </p:nvSpPr>
          <p:spPr bwMode="auto">
            <a:xfrm>
              <a:off x="4457701" y="5649913"/>
              <a:ext cx="171450" cy="157163"/>
            </a:xfrm>
            <a:custGeom>
              <a:avLst/>
              <a:gdLst>
                <a:gd name="T0" fmla="*/ 46 w 50"/>
                <a:gd name="T1" fmla="*/ 33 h 46"/>
                <a:gd name="T2" fmla="*/ 43 w 50"/>
                <a:gd name="T3" fmla="*/ 40 h 46"/>
                <a:gd name="T4" fmla="*/ 37 w 50"/>
                <a:gd name="T5" fmla="*/ 43 h 46"/>
                <a:gd name="T6" fmla="*/ 33 w 50"/>
                <a:gd name="T7" fmla="*/ 41 h 46"/>
                <a:gd name="T8" fmla="*/ 31 w 50"/>
                <a:gd name="T9" fmla="*/ 37 h 46"/>
                <a:gd name="T10" fmla="*/ 40 w 50"/>
                <a:gd name="T11" fmla="*/ 37 h 46"/>
                <a:gd name="T12" fmla="*/ 31 w 50"/>
                <a:gd name="T13" fmla="*/ 35 h 46"/>
                <a:gd name="T14" fmla="*/ 37 w 50"/>
                <a:gd name="T15" fmla="*/ 29 h 46"/>
                <a:gd name="T16" fmla="*/ 41 w 50"/>
                <a:gd name="T17" fmla="*/ 23 h 46"/>
                <a:gd name="T18" fmla="*/ 36 w 50"/>
                <a:gd name="T19" fmla="*/ 28 h 46"/>
                <a:gd name="T20" fmla="*/ 30 w 50"/>
                <a:gd name="T21" fmla="*/ 32 h 46"/>
                <a:gd name="T22" fmla="*/ 24 w 50"/>
                <a:gd name="T23" fmla="*/ 13 h 46"/>
                <a:gd name="T24" fmla="*/ 24 w 50"/>
                <a:gd name="T25" fmla="*/ 18 h 46"/>
                <a:gd name="T26" fmla="*/ 26 w 50"/>
                <a:gd name="T27" fmla="*/ 25 h 46"/>
                <a:gd name="T28" fmla="*/ 28 w 50"/>
                <a:gd name="T29" fmla="*/ 33 h 46"/>
                <a:gd name="T30" fmla="*/ 21 w 50"/>
                <a:gd name="T31" fmla="*/ 31 h 46"/>
                <a:gd name="T32" fmla="*/ 14 w 50"/>
                <a:gd name="T33" fmla="*/ 28 h 46"/>
                <a:gd name="T34" fmla="*/ 29 w 50"/>
                <a:gd name="T35" fmla="*/ 35 h 46"/>
                <a:gd name="T36" fmla="*/ 17 w 50"/>
                <a:gd name="T37" fmla="*/ 38 h 46"/>
                <a:gd name="T38" fmla="*/ 30 w 50"/>
                <a:gd name="T39" fmla="*/ 38 h 46"/>
                <a:gd name="T40" fmla="*/ 30 w 50"/>
                <a:gd name="T41" fmla="*/ 44 h 46"/>
                <a:gd name="T42" fmla="*/ 21 w 50"/>
                <a:gd name="T43" fmla="*/ 46 h 46"/>
                <a:gd name="T44" fmla="*/ 10 w 50"/>
                <a:gd name="T45" fmla="*/ 38 h 46"/>
                <a:gd name="T46" fmla="*/ 15 w 50"/>
                <a:gd name="T47" fmla="*/ 36 h 46"/>
                <a:gd name="T48" fmla="*/ 6 w 50"/>
                <a:gd name="T49" fmla="*/ 31 h 46"/>
                <a:gd name="T50" fmla="*/ 0 w 50"/>
                <a:gd name="T51" fmla="*/ 23 h 46"/>
                <a:gd name="T52" fmla="*/ 12 w 50"/>
                <a:gd name="T53" fmla="*/ 21 h 46"/>
                <a:gd name="T54" fmla="*/ 19 w 50"/>
                <a:gd name="T55" fmla="*/ 26 h 46"/>
                <a:gd name="T56" fmla="*/ 22 w 50"/>
                <a:gd name="T57" fmla="*/ 0 h 46"/>
                <a:gd name="T58" fmla="*/ 33 w 50"/>
                <a:gd name="T59" fmla="*/ 23 h 46"/>
                <a:gd name="T60" fmla="*/ 49 w 50"/>
                <a:gd name="T61" fmla="*/ 11 h 46"/>
                <a:gd name="T62" fmla="*/ 41 w 50"/>
                <a:gd name="T63" fmla="*/ 34 h 46"/>
                <a:gd name="T64" fmla="*/ 46 w 50"/>
                <a:gd name="T65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46">
                  <a:moveTo>
                    <a:pt x="46" y="33"/>
                  </a:moveTo>
                  <a:cubicBezTo>
                    <a:pt x="47" y="33"/>
                    <a:pt x="44" y="39"/>
                    <a:pt x="43" y="40"/>
                  </a:cubicBezTo>
                  <a:cubicBezTo>
                    <a:pt x="42" y="41"/>
                    <a:pt x="40" y="44"/>
                    <a:pt x="37" y="43"/>
                  </a:cubicBezTo>
                  <a:cubicBezTo>
                    <a:pt x="36" y="43"/>
                    <a:pt x="34" y="42"/>
                    <a:pt x="33" y="41"/>
                  </a:cubicBezTo>
                  <a:cubicBezTo>
                    <a:pt x="33" y="41"/>
                    <a:pt x="30" y="37"/>
                    <a:pt x="31" y="37"/>
                  </a:cubicBezTo>
                  <a:cubicBezTo>
                    <a:pt x="34" y="37"/>
                    <a:pt x="37" y="37"/>
                    <a:pt x="40" y="37"/>
                  </a:cubicBezTo>
                  <a:cubicBezTo>
                    <a:pt x="37" y="37"/>
                    <a:pt x="33" y="37"/>
                    <a:pt x="31" y="35"/>
                  </a:cubicBezTo>
                  <a:cubicBezTo>
                    <a:pt x="33" y="33"/>
                    <a:pt x="35" y="31"/>
                    <a:pt x="37" y="29"/>
                  </a:cubicBezTo>
                  <a:cubicBezTo>
                    <a:pt x="39" y="28"/>
                    <a:pt x="40" y="25"/>
                    <a:pt x="41" y="23"/>
                  </a:cubicBezTo>
                  <a:cubicBezTo>
                    <a:pt x="40" y="25"/>
                    <a:pt x="38" y="27"/>
                    <a:pt x="36" y="28"/>
                  </a:cubicBezTo>
                  <a:cubicBezTo>
                    <a:pt x="34" y="30"/>
                    <a:pt x="32" y="31"/>
                    <a:pt x="30" y="32"/>
                  </a:cubicBezTo>
                  <a:cubicBezTo>
                    <a:pt x="29" y="32"/>
                    <a:pt x="25" y="15"/>
                    <a:pt x="24" y="13"/>
                  </a:cubicBezTo>
                  <a:cubicBezTo>
                    <a:pt x="24" y="15"/>
                    <a:pt x="24" y="16"/>
                    <a:pt x="24" y="18"/>
                  </a:cubicBezTo>
                  <a:cubicBezTo>
                    <a:pt x="25" y="20"/>
                    <a:pt x="25" y="23"/>
                    <a:pt x="26" y="25"/>
                  </a:cubicBezTo>
                  <a:cubicBezTo>
                    <a:pt x="26" y="28"/>
                    <a:pt x="27" y="30"/>
                    <a:pt x="28" y="33"/>
                  </a:cubicBezTo>
                  <a:cubicBezTo>
                    <a:pt x="28" y="33"/>
                    <a:pt x="22" y="31"/>
                    <a:pt x="21" y="31"/>
                  </a:cubicBezTo>
                  <a:cubicBezTo>
                    <a:pt x="19" y="30"/>
                    <a:pt x="16" y="29"/>
                    <a:pt x="14" y="28"/>
                  </a:cubicBezTo>
                  <a:cubicBezTo>
                    <a:pt x="17" y="32"/>
                    <a:pt x="24" y="35"/>
                    <a:pt x="29" y="35"/>
                  </a:cubicBezTo>
                  <a:cubicBezTo>
                    <a:pt x="26" y="38"/>
                    <a:pt x="21" y="38"/>
                    <a:pt x="17" y="38"/>
                  </a:cubicBezTo>
                  <a:cubicBezTo>
                    <a:pt x="21" y="39"/>
                    <a:pt x="26" y="39"/>
                    <a:pt x="30" y="38"/>
                  </a:cubicBezTo>
                  <a:cubicBezTo>
                    <a:pt x="31" y="37"/>
                    <a:pt x="30" y="43"/>
                    <a:pt x="30" y="44"/>
                  </a:cubicBezTo>
                  <a:cubicBezTo>
                    <a:pt x="28" y="46"/>
                    <a:pt x="24" y="46"/>
                    <a:pt x="21" y="46"/>
                  </a:cubicBezTo>
                  <a:cubicBezTo>
                    <a:pt x="18" y="45"/>
                    <a:pt x="11" y="41"/>
                    <a:pt x="10" y="38"/>
                  </a:cubicBezTo>
                  <a:cubicBezTo>
                    <a:pt x="12" y="37"/>
                    <a:pt x="14" y="36"/>
                    <a:pt x="15" y="36"/>
                  </a:cubicBezTo>
                  <a:cubicBezTo>
                    <a:pt x="12" y="36"/>
                    <a:pt x="8" y="34"/>
                    <a:pt x="6" y="31"/>
                  </a:cubicBezTo>
                  <a:cubicBezTo>
                    <a:pt x="5" y="30"/>
                    <a:pt x="1" y="23"/>
                    <a:pt x="0" y="23"/>
                  </a:cubicBezTo>
                  <a:cubicBezTo>
                    <a:pt x="4" y="22"/>
                    <a:pt x="8" y="21"/>
                    <a:pt x="12" y="21"/>
                  </a:cubicBezTo>
                  <a:cubicBezTo>
                    <a:pt x="14" y="22"/>
                    <a:pt x="18" y="24"/>
                    <a:pt x="19" y="26"/>
                  </a:cubicBezTo>
                  <a:cubicBezTo>
                    <a:pt x="14" y="17"/>
                    <a:pt x="18" y="9"/>
                    <a:pt x="22" y="0"/>
                  </a:cubicBezTo>
                  <a:cubicBezTo>
                    <a:pt x="29" y="5"/>
                    <a:pt x="36" y="13"/>
                    <a:pt x="33" y="23"/>
                  </a:cubicBezTo>
                  <a:cubicBezTo>
                    <a:pt x="36" y="15"/>
                    <a:pt x="42" y="13"/>
                    <a:pt x="49" y="11"/>
                  </a:cubicBezTo>
                  <a:cubicBezTo>
                    <a:pt x="50" y="19"/>
                    <a:pt x="48" y="29"/>
                    <a:pt x="41" y="34"/>
                  </a:cubicBezTo>
                  <a:cubicBezTo>
                    <a:pt x="43" y="33"/>
                    <a:pt x="45" y="33"/>
                    <a:pt x="46" y="33"/>
                  </a:cubicBezTo>
                  <a:close/>
                </a:path>
              </a:pathLst>
            </a:custGeom>
            <a:solidFill>
              <a:srgbClr val="C2D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AAD86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013">
              <a:extLst>
                <a:ext uri="{FF2B5EF4-FFF2-40B4-BE49-F238E27FC236}">
                  <a16:creationId xmlns:a16="http://schemas.microsoft.com/office/drawing/2014/main" id="{A73836AA-992D-465B-AB5E-16AE47843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4588" y="5662613"/>
              <a:ext cx="1116013" cy="336550"/>
            </a:xfrm>
            <a:custGeom>
              <a:avLst/>
              <a:gdLst>
                <a:gd name="T0" fmla="*/ 268 w 326"/>
                <a:gd name="T1" fmla="*/ 77 h 98"/>
                <a:gd name="T2" fmla="*/ 324 w 326"/>
                <a:gd name="T3" fmla="*/ 54 h 98"/>
                <a:gd name="T4" fmla="*/ 196 w 326"/>
                <a:gd name="T5" fmla="*/ 36 h 98"/>
                <a:gd name="T6" fmla="*/ 192 w 326"/>
                <a:gd name="T7" fmla="*/ 13 h 98"/>
                <a:gd name="T8" fmla="*/ 174 w 326"/>
                <a:gd name="T9" fmla="*/ 17 h 98"/>
                <a:gd name="T10" fmla="*/ 174 w 326"/>
                <a:gd name="T11" fmla="*/ 8 h 98"/>
                <a:gd name="T12" fmla="*/ 171 w 326"/>
                <a:gd name="T13" fmla="*/ 7 h 98"/>
                <a:gd name="T14" fmla="*/ 161 w 326"/>
                <a:gd name="T15" fmla="*/ 2 h 98"/>
                <a:gd name="T16" fmla="*/ 168 w 326"/>
                <a:gd name="T17" fmla="*/ 12 h 98"/>
                <a:gd name="T18" fmla="*/ 181 w 326"/>
                <a:gd name="T19" fmla="*/ 25 h 98"/>
                <a:gd name="T20" fmla="*/ 174 w 326"/>
                <a:gd name="T21" fmla="*/ 39 h 98"/>
                <a:gd name="T22" fmla="*/ 99 w 326"/>
                <a:gd name="T23" fmla="*/ 20 h 98"/>
                <a:gd name="T24" fmla="*/ 59 w 326"/>
                <a:gd name="T25" fmla="*/ 39 h 98"/>
                <a:gd name="T26" fmla="*/ 6 w 326"/>
                <a:gd name="T27" fmla="*/ 69 h 98"/>
                <a:gd name="T28" fmla="*/ 68 w 326"/>
                <a:gd name="T29" fmla="*/ 46 h 98"/>
                <a:gd name="T30" fmla="*/ 53 w 326"/>
                <a:gd name="T31" fmla="*/ 75 h 98"/>
                <a:gd name="T32" fmla="*/ 55 w 326"/>
                <a:gd name="T33" fmla="*/ 82 h 98"/>
                <a:gd name="T34" fmla="*/ 58 w 326"/>
                <a:gd name="T35" fmla="*/ 90 h 98"/>
                <a:gd name="T36" fmla="*/ 56 w 326"/>
                <a:gd name="T37" fmla="*/ 80 h 98"/>
                <a:gd name="T38" fmla="*/ 62 w 326"/>
                <a:gd name="T39" fmla="*/ 76 h 98"/>
                <a:gd name="T40" fmla="*/ 56 w 326"/>
                <a:gd name="T41" fmla="*/ 65 h 98"/>
                <a:gd name="T42" fmla="*/ 58 w 326"/>
                <a:gd name="T43" fmla="*/ 61 h 98"/>
                <a:gd name="T44" fmla="*/ 74 w 326"/>
                <a:gd name="T45" fmla="*/ 48 h 98"/>
                <a:gd name="T46" fmla="*/ 86 w 326"/>
                <a:gd name="T47" fmla="*/ 52 h 98"/>
                <a:gd name="T48" fmla="*/ 123 w 326"/>
                <a:gd name="T49" fmla="*/ 67 h 98"/>
                <a:gd name="T50" fmla="*/ 148 w 326"/>
                <a:gd name="T51" fmla="*/ 53 h 98"/>
                <a:gd name="T52" fmla="*/ 170 w 326"/>
                <a:gd name="T53" fmla="*/ 45 h 98"/>
                <a:gd name="T54" fmla="*/ 247 w 326"/>
                <a:gd name="T55" fmla="*/ 82 h 98"/>
                <a:gd name="T56" fmla="*/ 249 w 326"/>
                <a:gd name="T57" fmla="*/ 89 h 98"/>
                <a:gd name="T58" fmla="*/ 252 w 326"/>
                <a:gd name="T59" fmla="*/ 96 h 98"/>
                <a:gd name="T60" fmla="*/ 250 w 326"/>
                <a:gd name="T61" fmla="*/ 86 h 98"/>
                <a:gd name="T62" fmla="*/ 256 w 326"/>
                <a:gd name="T63" fmla="*/ 82 h 98"/>
                <a:gd name="T64" fmla="*/ 247 w 326"/>
                <a:gd name="T65" fmla="*/ 77 h 98"/>
                <a:gd name="T66" fmla="*/ 183 w 326"/>
                <a:gd name="T67" fmla="*/ 22 h 98"/>
                <a:gd name="T68" fmla="*/ 188 w 326"/>
                <a:gd name="T69" fmla="*/ 20 h 98"/>
                <a:gd name="T70" fmla="*/ 174 w 326"/>
                <a:gd name="T71" fmla="*/ 12 h 98"/>
                <a:gd name="T72" fmla="*/ 174 w 326"/>
                <a:gd name="T73" fmla="*/ 12 h 98"/>
                <a:gd name="T74" fmla="*/ 57 w 326"/>
                <a:gd name="T75" fmla="*/ 76 h 98"/>
                <a:gd name="T76" fmla="*/ 68 w 326"/>
                <a:gd name="T77" fmla="*/ 65 h 98"/>
                <a:gd name="T78" fmla="*/ 58 w 326"/>
                <a:gd name="T79" fmla="*/ 64 h 98"/>
                <a:gd name="T80" fmla="*/ 147 w 326"/>
                <a:gd name="T81" fmla="*/ 49 h 98"/>
                <a:gd name="T82" fmla="*/ 147 w 326"/>
                <a:gd name="T83" fmla="*/ 49 h 98"/>
                <a:gd name="T84" fmla="*/ 64 w 326"/>
                <a:gd name="T85" fmla="*/ 40 h 98"/>
                <a:gd name="T86" fmla="*/ 165 w 326"/>
                <a:gd name="T87" fmla="*/ 42 h 98"/>
                <a:gd name="T88" fmla="*/ 251 w 326"/>
                <a:gd name="T89" fmla="*/ 83 h 98"/>
                <a:gd name="T90" fmla="*/ 247 w 326"/>
                <a:gd name="T91" fmla="*/ 71 h 98"/>
                <a:gd name="T92" fmla="*/ 201 w 326"/>
                <a:gd name="T93" fmla="*/ 41 h 98"/>
                <a:gd name="T94" fmla="*/ 249 w 326"/>
                <a:gd name="T95" fmla="*/ 69 h 98"/>
                <a:gd name="T96" fmla="*/ 250 w 326"/>
                <a:gd name="T97" fmla="*/ 71 h 98"/>
                <a:gd name="T98" fmla="*/ 254 w 326"/>
                <a:gd name="T99" fmla="*/ 55 h 98"/>
                <a:gd name="T100" fmla="*/ 268 w 326"/>
                <a:gd name="T101" fmla="*/ 73 h 98"/>
                <a:gd name="T102" fmla="*/ 250 w 326"/>
                <a:gd name="T103" fmla="*/ 68 h 98"/>
                <a:gd name="T104" fmla="*/ 258 w 326"/>
                <a:gd name="T105" fmla="*/ 69 h 98"/>
                <a:gd name="T106" fmla="*/ 254 w 326"/>
                <a:gd name="T107" fmla="*/ 72 h 98"/>
                <a:gd name="T108" fmla="*/ 0 w 326"/>
                <a:gd name="T109" fmla="*/ 71 h 98"/>
                <a:gd name="T110" fmla="*/ 0 w 326"/>
                <a:gd name="T111" fmla="*/ 7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6" h="98">
                  <a:moveTo>
                    <a:pt x="268" y="79"/>
                  </a:moveTo>
                  <a:cubicBezTo>
                    <a:pt x="268" y="77"/>
                    <a:pt x="268" y="77"/>
                    <a:pt x="268" y="77"/>
                  </a:cubicBezTo>
                  <a:cubicBezTo>
                    <a:pt x="268" y="77"/>
                    <a:pt x="268" y="77"/>
                    <a:pt x="268" y="77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89" y="79"/>
                    <a:pt x="308" y="70"/>
                    <a:pt x="326" y="58"/>
                  </a:cubicBezTo>
                  <a:cubicBezTo>
                    <a:pt x="324" y="54"/>
                    <a:pt x="324" y="54"/>
                    <a:pt x="324" y="54"/>
                  </a:cubicBezTo>
                  <a:cubicBezTo>
                    <a:pt x="317" y="59"/>
                    <a:pt x="310" y="63"/>
                    <a:pt x="304" y="65"/>
                  </a:cubicBezTo>
                  <a:cubicBezTo>
                    <a:pt x="278" y="53"/>
                    <a:pt x="240" y="37"/>
                    <a:pt x="203" y="37"/>
                  </a:cubicBezTo>
                  <a:cubicBezTo>
                    <a:pt x="201" y="36"/>
                    <a:pt x="199" y="36"/>
                    <a:pt x="196" y="36"/>
                  </a:cubicBezTo>
                  <a:cubicBezTo>
                    <a:pt x="191" y="34"/>
                    <a:pt x="183" y="31"/>
                    <a:pt x="183" y="25"/>
                  </a:cubicBezTo>
                  <a:cubicBezTo>
                    <a:pt x="183" y="25"/>
                    <a:pt x="184" y="25"/>
                    <a:pt x="185" y="24"/>
                  </a:cubicBezTo>
                  <a:cubicBezTo>
                    <a:pt x="189" y="23"/>
                    <a:pt x="197" y="18"/>
                    <a:pt x="192" y="13"/>
                  </a:cubicBezTo>
                  <a:cubicBezTo>
                    <a:pt x="189" y="9"/>
                    <a:pt x="184" y="15"/>
                    <a:pt x="182" y="17"/>
                  </a:cubicBezTo>
                  <a:cubicBezTo>
                    <a:pt x="181" y="19"/>
                    <a:pt x="180" y="21"/>
                    <a:pt x="180" y="23"/>
                  </a:cubicBezTo>
                  <a:cubicBezTo>
                    <a:pt x="177" y="22"/>
                    <a:pt x="175" y="20"/>
                    <a:pt x="174" y="17"/>
                  </a:cubicBezTo>
                  <a:cubicBezTo>
                    <a:pt x="174" y="16"/>
                    <a:pt x="174" y="15"/>
                    <a:pt x="174" y="15"/>
                  </a:cubicBezTo>
                  <a:cubicBezTo>
                    <a:pt x="176" y="14"/>
                    <a:pt x="179" y="12"/>
                    <a:pt x="179" y="10"/>
                  </a:cubicBezTo>
                  <a:cubicBezTo>
                    <a:pt x="179" y="7"/>
                    <a:pt x="175" y="7"/>
                    <a:pt x="174" y="8"/>
                  </a:cubicBezTo>
                  <a:cubicBezTo>
                    <a:pt x="173" y="9"/>
                    <a:pt x="172" y="10"/>
                    <a:pt x="171" y="11"/>
                  </a:cubicBezTo>
                  <a:cubicBezTo>
                    <a:pt x="171" y="11"/>
                    <a:pt x="170" y="10"/>
                    <a:pt x="171" y="9"/>
                  </a:cubicBezTo>
                  <a:cubicBezTo>
                    <a:pt x="171" y="8"/>
                    <a:pt x="171" y="8"/>
                    <a:pt x="171" y="7"/>
                  </a:cubicBezTo>
                  <a:cubicBezTo>
                    <a:pt x="172" y="6"/>
                    <a:pt x="172" y="4"/>
                    <a:pt x="171" y="3"/>
                  </a:cubicBezTo>
                  <a:cubicBezTo>
                    <a:pt x="170" y="1"/>
                    <a:pt x="168" y="0"/>
                    <a:pt x="167" y="0"/>
                  </a:cubicBezTo>
                  <a:cubicBezTo>
                    <a:pt x="165" y="0"/>
                    <a:pt x="162" y="0"/>
                    <a:pt x="161" y="2"/>
                  </a:cubicBezTo>
                  <a:cubicBezTo>
                    <a:pt x="163" y="1"/>
                    <a:pt x="164" y="1"/>
                    <a:pt x="167" y="1"/>
                  </a:cubicBezTo>
                  <a:cubicBezTo>
                    <a:pt x="170" y="2"/>
                    <a:pt x="169" y="5"/>
                    <a:pt x="169" y="8"/>
                  </a:cubicBezTo>
                  <a:cubicBezTo>
                    <a:pt x="168" y="9"/>
                    <a:pt x="168" y="10"/>
                    <a:pt x="168" y="12"/>
                  </a:cubicBezTo>
                  <a:cubicBezTo>
                    <a:pt x="169" y="13"/>
                    <a:pt x="170" y="14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2" y="20"/>
                    <a:pt x="176" y="24"/>
                    <a:pt x="181" y="25"/>
                  </a:cubicBezTo>
                  <a:cubicBezTo>
                    <a:pt x="181" y="29"/>
                    <a:pt x="184" y="33"/>
                    <a:pt x="188" y="35"/>
                  </a:cubicBezTo>
                  <a:cubicBezTo>
                    <a:pt x="189" y="36"/>
                    <a:pt x="190" y="36"/>
                    <a:pt x="191" y="37"/>
                  </a:cubicBezTo>
                  <a:cubicBezTo>
                    <a:pt x="185" y="37"/>
                    <a:pt x="180" y="38"/>
                    <a:pt x="174" y="39"/>
                  </a:cubicBezTo>
                  <a:cubicBezTo>
                    <a:pt x="173" y="40"/>
                    <a:pt x="172" y="40"/>
                    <a:pt x="170" y="40"/>
                  </a:cubicBezTo>
                  <a:cubicBezTo>
                    <a:pt x="150" y="30"/>
                    <a:pt x="130" y="19"/>
                    <a:pt x="107" y="19"/>
                  </a:cubicBezTo>
                  <a:cubicBezTo>
                    <a:pt x="104" y="19"/>
                    <a:pt x="101" y="19"/>
                    <a:pt x="99" y="20"/>
                  </a:cubicBezTo>
                  <a:cubicBezTo>
                    <a:pt x="84" y="21"/>
                    <a:pt x="72" y="29"/>
                    <a:pt x="61" y="38"/>
                  </a:cubicBezTo>
                  <a:cubicBezTo>
                    <a:pt x="55" y="34"/>
                    <a:pt x="49" y="30"/>
                    <a:pt x="44" y="25"/>
                  </a:cubicBezTo>
                  <a:cubicBezTo>
                    <a:pt x="48" y="30"/>
                    <a:pt x="53" y="35"/>
                    <a:pt x="59" y="39"/>
                  </a:cubicBezTo>
                  <a:cubicBezTo>
                    <a:pt x="42" y="52"/>
                    <a:pt x="31" y="65"/>
                    <a:pt x="7" y="68"/>
                  </a:cubicBezTo>
                  <a:cubicBezTo>
                    <a:pt x="5" y="68"/>
                    <a:pt x="2" y="69"/>
                    <a:pt x="0" y="69"/>
                  </a:cubicBezTo>
                  <a:cubicBezTo>
                    <a:pt x="2" y="69"/>
                    <a:pt x="4" y="69"/>
                    <a:pt x="6" y="69"/>
                  </a:cubicBezTo>
                  <a:cubicBezTo>
                    <a:pt x="28" y="69"/>
                    <a:pt x="45" y="54"/>
                    <a:pt x="62" y="41"/>
                  </a:cubicBezTo>
                  <a:cubicBezTo>
                    <a:pt x="65" y="43"/>
                    <a:pt x="67" y="44"/>
                    <a:pt x="70" y="46"/>
                  </a:cubicBezTo>
                  <a:cubicBezTo>
                    <a:pt x="69" y="46"/>
                    <a:pt x="69" y="46"/>
                    <a:pt x="68" y="46"/>
                  </a:cubicBezTo>
                  <a:cubicBezTo>
                    <a:pt x="62" y="46"/>
                    <a:pt x="55" y="48"/>
                    <a:pt x="53" y="54"/>
                  </a:cubicBezTo>
                  <a:cubicBezTo>
                    <a:pt x="52" y="57"/>
                    <a:pt x="53" y="60"/>
                    <a:pt x="55" y="63"/>
                  </a:cubicBezTo>
                  <a:cubicBezTo>
                    <a:pt x="51" y="66"/>
                    <a:pt x="50" y="71"/>
                    <a:pt x="53" y="75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2" y="76"/>
                    <a:pt x="52" y="78"/>
                    <a:pt x="52" y="79"/>
                  </a:cubicBezTo>
                  <a:cubicBezTo>
                    <a:pt x="53" y="81"/>
                    <a:pt x="54" y="82"/>
                    <a:pt x="55" y="82"/>
                  </a:cubicBezTo>
                  <a:cubicBezTo>
                    <a:pt x="57" y="84"/>
                    <a:pt x="60" y="86"/>
                    <a:pt x="57" y="89"/>
                  </a:cubicBezTo>
                  <a:cubicBezTo>
                    <a:pt x="56" y="90"/>
                    <a:pt x="54" y="91"/>
                    <a:pt x="52" y="90"/>
                  </a:cubicBezTo>
                  <a:cubicBezTo>
                    <a:pt x="54" y="91"/>
                    <a:pt x="57" y="91"/>
                    <a:pt x="58" y="90"/>
                  </a:cubicBezTo>
                  <a:cubicBezTo>
                    <a:pt x="60" y="89"/>
                    <a:pt x="60" y="87"/>
                    <a:pt x="60" y="85"/>
                  </a:cubicBezTo>
                  <a:cubicBezTo>
                    <a:pt x="60" y="84"/>
                    <a:pt x="59" y="82"/>
                    <a:pt x="58" y="82"/>
                  </a:cubicBezTo>
                  <a:cubicBezTo>
                    <a:pt x="57" y="81"/>
                    <a:pt x="56" y="81"/>
                    <a:pt x="56" y="80"/>
                  </a:cubicBezTo>
                  <a:cubicBezTo>
                    <a:pt x="55" y="80"/>
                    <a:pt x="55" y="79"/>
                    <a:pt x="55" y="78"/>
                  </a:cubicBezTo>
                  <a:cubicBezTo>
                    <a:pt x="56" y="79"/>
                    <a:pt x="58" y="80"/>
                    <a:pt x="59" y="80"/>
                  </a:cubicBezTo>
                  <a:cubicBezTo>
                    <a:pt x="61" y="80"/>
                    <a:pt x="64" y="78"/>
                    <a:pt x="62" y="76"/>
                  </a:cubicBezTo>
                  <a:cubicBezTo>
                    <a:pt x="61" y="74"/>
                    <a:pt x="57" y="74"/>
                    <a:pt x="55" y="74"/>
                  </a:cubicBezTo>
                  <a:cubicBezTo>
                    <a:pt x="54" y="74"/>
                    <a:pt x="54" y="73"/>
                    <a:pt x="54" y="73"/>
                  </a:cubicBezTo>
                  <a:cubicBezTo>
                    <a:pt x="52" y="70"/>
                    <a:pt x="53" y="67"/>
                    <a:pt x="56" y="65"/>
                  </a:cubicBezTo>
                  <a:cubicBezTo>
                    <a:pt x="57" y="67"/>
                    <a:pt x="59" y="68"/>
                    <a:pt x="61" y="69"/>
                  </a:cubicBezTo>
                  <a:cubicBezTo>
                    <a:pt x="64" y="70"/>
                    <a:pt x="71" y="71"/>
                    <a:pt x="72" y="67"/>
                  </a:cubicBezTo>
                  <a:cubicBezTo>
                    <a:pt x="72" y="61"/>
                    <a:pt x="62" y="60"/>
                    <a:pt x="58" y="61"/>
                  </a:cubicBezTo>
                  <a:cubicBezTo>
                    <a:pt x="57" y="61"/>
                    <a:pt x="57" y="62"/>
                    <a:pt x="56" y="62"/>
                  </a:cubicBezTo>
                  <a:cubicBezTo>
                    <a:pt x="53" y="57"/>
                    <a:pt x="55" y="52"/>
                    <a:pt x="60" y="49"/>
                  </a:cubicBezTo>
                  <a:cubicBezTo>
                    <a:pt x="64" y="47"/>
                    <a:pt x="69" y="47"/>
                    <a:pt x="74" y="48"/>
                  </a:cubicBezTo>
                  <a:cubicBezTo>
                    <a:pt x="78" y="49"/>
                    <a:pt x="81" y="50"/>
                    <a:pt x="85" y="51"/>
                  </a:cubicBezTo>
                  <a:cubicBezTo>
                    <a:pt x="85" y="52"/>
                    <a:pt x="85" y="52"/>
                    <a:pt x="85" y="52"/>
                  </a:cubicBezTo>
                  <a:cubicBezTo>
                    <a:pt x="85" y="52"/>
                    <a:pt x="85" y="52"/>
                    <a:pt x="86" y="52"/>
                  </a:cubicBezTo>
                  <a:cubicBezTo>
                    <a:pt x="96" y="55"/>
                    <a:pt x="107" y="56"/>
                    <a:pt x="117" y="56"/>
                  </a:cubicBezTo>
                  <a:cubicBezTo>
                    <a:pt x="124" y="56"/>
                    <a:pt x="131" y="55"/>
                    <a:pt x="138" y="55"/>
                  </a:cubicBezTo>
                  <a:cubicBezTo>
                    <a:pt x="133" y="58"/>
                    <a:pt x="128" y="62"/>
                    <a:pt x="123" y="67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31" y="62"/>
                    <a:pt x="139" y="57"/>
                    <a:pt x="148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55" y="49"/>
                    <a:pt x="163" y="47"/>
                    <a:pt x="170" y="45"/>
                  </a:cubicBezTo>
                  <a:cubicBezTo>
                    <a:pt x="173" y="47"/>
                    <a:pt x="177" y="49"/>
                    <a:pt x="180" y="50"/>
                  </a:cubicBezTo>
                  <a:cubicBezTo>
                    <a:pt x="201" y="61"/>
                    <a:pt x="222" y="72"/>
                    <a:pt x="245" y="77"/>
                  </a:cubicBezTo>
                  <a:cubicBezTo>
                    <a:pt x="245" y="78"/>
                    <a:pt x="246" y="80"/>
                    <a:pt x="247" y="82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6" y="83"/>
                    <a:pt x="246" y="84"/>
                    <a:pt x="246" y="85"/>
                  </a:cubicBezTo>
                  <a:cubicBezTo>
                    <a:pt x="247" y="87"/>
                    <a:pt x="248" y="88"/>
                    <a:pt x="249" y="89"/>
                  </a:cubicBezTo>
                  <a:cubicBezTo>
                    <a:pt x="251" y="90"/>
                    <a:pt x="254" y="92"/>
                    <a:pt x="251" y="95"/>
                  </a:cubicBezTo>
                  <a:cubicBezTo>
                    <a:pt x="250" y="96"/>
                    <a:pt x="248" y="97"/>
                    <a:pt x="246" y="96"/>
                  </a:cubicBezTo>
                  <a:cubicBezTo>
                    <a:pt x="248" y="98"/>
                    <a:pt x="251" y="97"/>
                    <a:pt x="252" y="96"/>
                  </a:cubicBezTo>
                  <a:cubicBezTo>
                    <a:pt x="254" y="95"/>
                    <a:pt x="254" y="93"/>
                    <a:pt x="254" y="91"/>
                  </a:cubicBezTo>
                  <a:cubicBezTo>
                    <a:pt x="254" y="90"/>
                    <a:pt x="253" y="89"/>
                    <a:pt x="252" y="88"/>
                  </a:cubicBezTo>
                  <a:cubicBezTo>
                    <a:pt x="251" y="87"/>
                    <a:pt x="250" y="87"/>
                    <a:pt x="250" y="86"/>
                  </a:cubicBezTo>
                  <a:cubicBezTo>
                    <a:pt x="249" y="86"/>
                    <a:pt x="249" y="85"/>
                    <a:pt x="249" y="84"/>
                  </a:cubicBezTo>
                  <a:cubicBezTo>
                    <a:pt x="250" y="85"/>
                    <a:pt x="252" y="86"/>
                    <a:pt x="253" y="86"/>
                  </a:cubicBezTo>
                  <a:cubicBezTo>
                    <a:pt x="255" y="86"/>
                    <a:pt x="258" y="84"/>
                    <a:pt x="256" y="82"/>
                  </a:cubicBezTo>
                  <a:cubicBezTo>
                    <a:pt x="255" y="80"/>
                    <a:pt x="251" y="80"/>
                    <a:pt x="249" y="81"/>
                  </a:cubicBezTo>
                  <a:cubicBezTo>
                    <a:pt x="248" y="80"/>
                    <a:pt x="248" y="80"/>
                    <a:pt x="248" y="79"/>
                  </a:cubicBezTo>
                  <a:cubicBezTo>
                    <a:pt x="248" y="78"/>
                    <a:pt x="247" y="78"/>
                    <a:pt x="247" y="77"/>
                  </a:cubicBezTo>
                  <a:cubicBezTo>
                    <a:pt x="249" y="77"/>
                    <a:pt x="251" y="78"/>
                    <a:pt x="253" y="78"/>
                  </a:cubicBezTo>
                  <a:cubicBezTo>
                    <a:pt x="258" y="79"/>
                    <a:pt x="263" y="79"/>
                    <a:pt x="268" y="79"/>
                  </a:cubicBezTo>
                  <a:close/>
                  <a:moveTo>
                    <a:pt x="183" y="22"/>
                  </a:moveTo>
                  <a:cubicBezTo>
                    <a:pt x="184" y="19"/>
                    <a:pt x="186" y="16"/>
                    <a:pt x="189" y="14"/>
                  </a:cubicBezTo>
                  <a:cubicBezTo>
                    <a:pt x="190" y="14"/>
                    <a:pt x="192" y="14"/>
                    <a:pt x="191" y="16"/>
                  </a:cubicBezTo>
                  <a:cubicBezTo>
                    <a:pt x="191" y="18"/>
                    <a:pt x="190" y="19"/>
                    <a:pt x="188" y="20"/>
                  </a:cubicBezTo>
                  <a:cubicBezTo>
                    <a:pt x="187" y="21"/>
                    <a:pt x="185" y="22"/>
                    <a:pt x="183" y="22"/>
                  </a:cubicBezTo>
                  <a:cubicBezTo>
                    <a:pt x="183" y="22"/>
                    <a:pt x="183" y="22"/>
                    <a:pt x="183" y="22"/>
                  </a:cubicBezTo>
                  <a:close/>
                  <a:moveTo>
                    <a:pt x="174" y="12"/>
                  </a:moveTo>
                  <a:cubicBezTo>
                    <a:pt x="174" y="11"/>
                    <a:pt x="178" y="8"/>
                    <a:pt x="176" y="11"/>
                  </a:cubicBezTo>
                  <a:cubicBezTo>
                    <a:pt x="175" y="12"/>
                    <a:pt x="175" y="12"/>
                    <a:pt x="174" y="12"/>
                  </a:cubicBezTo>
                  <a:cubicBezTo>
                    <a:pt x="174" y="12"/>
                    <a:pt x="174" y="12"/>
                    <a:pt x="174" y="12"/>
                  </a:cubicBezTo>
                  <a:close/>
                  <a:moveTo>
                    <a:pt x="59" y="77"/>
                  </a:moveTo>
                  <a:cubicBezTo>
                    <a:pt x="62" y="78"/>
                    <a:pt x="58" y="77"/>
                    <a:pt x="57" y="76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7" y="76"/>
                    <a:pt x="58" y="76"/>
                    <a:pt x="59" y="77"/>
                  </a:cubicBezTo>
                  <a:close/>
                  <a:moveTo>
                    <a:pt x="64" y="63"/>
                  </a:moveTo>
                  <a:cubicBezTo>
                    <a:pt x="66" y="63"/>
                    <a:pt x="67" y="64"/>
                    <a:pt x="68" y="65"/>
                  </a:cubicBezTo>
                  <a:cubicBezTo>
                    <a:pt x="70" y="66"/>
                    <a:pt x="69" y="67"/>
                    <a:pt x="68" y="67"/>
                  </a:cubicBezTo>
                  <a:cubicBezTo>
                    <a:pt x="64" y="68"/>
                    <a:pt x="61" y="66"/>
                    <a:pt x="58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0" y="63"/>
                    <a:pt x="62" y="63"/>
                    <a:pt x="64" y="63"/>
                  </a:cubicBezTo>
                  <a:close/>
                  <a:moveTo>
                    <a:pt x="148" y="49"/>
                  </a:moveTo>
                  <a:cubicBezTo>
                    <a:pt x="147" y="49"/>
                    <a:pt x="147" y="49"/>
                    <a:pt x="147" y="49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48" y="49"/>
                    <a:pt x="148" y="49"/>
                    <a:pt x="147" y="49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38" y="51"/>
                    <a:pt x="127" y="52"/>
                    <a:pt x="117" y="52"/>
                  </a:cubicBezTo>
                  <a:cubicBezTo>
                    <a:pt x="99" y="52"/>
                    <a:pt x="80" y="48"/>
                    <a:pt x="64" y="40"/>
                  </a:cubicBezTo>
                  <a:cubicBezTo>
                    <a:pt x="75" y="32"/>
                    <a:pt x="86" y="25"/>
                    <a:pt x="99" y="24"/>
                  </a:cubicBezTo>
                  <a:cubicBezTo>
                    <a:pt x="102" y="23"/>
                    <a:pt x="104" y="23"/>
                    <a:pt x="107" y="23"/>
                  </a:cubicBezTo>
                  <a:cubicBezTo>
                    <a:pt x="127" y="23"/>
                    <a:pt x="146" y="32"/>
                    <a:pt x="165" y="42"/>
                  </a:cubicBezTo>
                  <a:cubicBezTo>
                    <a:pt x="159" y="44"/>
                    <a:pt x="153" y="46"/>
                    <a:pt x="148" y="49"/>
                  </a:cubicBezTo>
                  <a:close/>
                  <a:moveTo>
                    <a:pt x="253" y="83"/>
                  </a:moveTo>
                  <a:cubicBezTo>
                    <a:pt x="256" y="84"/>
                    <a:pt x="252" y="83"/>
                    <a:pt x="251" y="83"/>
                  </a:cubicBezTo>
                  <a:cubicBezTo>
                    <a:pt x="251" y="83"/>
                    <a:pt x="251" y="82"/>
                    <a:pt x="251" y="82"/>
                  </a:cubicBezTo>
                  <a:cubicBezTo>
                    <a:pt x="251" y="82"/>
                    <a:pt x="252" y="82"/>
                    <a:pt x="253" y="83"/>
                  </a:cubicBezTo>
                  <a:close/>
                  <a:moveTo>
                    <a:pt x="247" y="71"/>
                  </a:moveTo>
                  <a:cubicBezTo>
                    <a:pt x="224" y="66"/>
                    <a:pt x="203" y="57"/>
                    <a:pt x="182" y="47"/>
                  </a:cubicBezTo>
                  <a:cubicBezTo>
                    <a:pt x="180" y="46"/>
                    <a:pt x="178" y="44"/>
                    <a:pt x="176" y="43"/>
                  </a:cubicBezTo>
                  <a:cubicBezTo>
                    <a:pt x="184" y="41"/>
                    <a:pt x="192" y="41"/>
                    <a:pt x="201" y="41"/>
                  </a:cubicBezTo>
                  <a:cubicBezTo>
                    <a:pt x="221" y="41"/>
                    <a:pt x="242" y="45"/>
                    <a:pt x="261" y="52"/>
                  </a:cubicBezTo>
                  <a:cubicBezTo>
                    <a:pt x="255" y="52"/>
                    <a:pt x="249" y="55"/>
                    <a:pt x="247" y="61"/>
                  </a:cubicBezTo>
                  <a:cubicBezTo>
                    <a:pt x="246" y="63"/>
                    <a:pt x="247" y="67"/>
                    <a:pt x="249" y="69"/>
                  </a:cubicBezTo>
                  <a:cubicBezTo>
                    <a:pt x="248" y="70"/>
                    <a:pt x="248" y="70"/>
                    <a:pt x="247" y="71"/>
                  </a:cubicBezTo>
                  <a:close/>
                  <a:moveTo>
                    <a:pt x="250" y="71"/>
                  </a:moveTo>
                  <a:cubicBezTo>
                    <a:pt x="250" y="71"/>
                    <a:pt x="250" y="71"/>
                    <a:pt x="250" y="71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50" y="71"/>
                    <a:pt x="250" y="71"/>
                    <a:pt x="250" y="71"/>
                  </a:cubicBezTo>
                  <a:close/>
                  <a:moveTo>
                    <a:pt x="254" y="55"/>
                  </a:moveTo>
                  <a:cubicBezTo>
                    <a:pt x="258" y="54"/>
                    <a:pt x="262" y="53"/>
                    <a:pt x="266" y="54"/>
                  </a:cubicBezTo>
                  <a:cubicBezTo>
                    <a:pt x="278" y="58"/>
                    <a:pt x="289" y="63"/>
                    <a:pt x="298" y="67"/>
                  </a:cubicBezTo>
                  <a:cubicBezTo>
                    <a:pt x="289" y="71"/>
                    <a:pt x="279" y="73"/>
                    <a:pt x="268" y="73"/>
                  </a:cubicBezTo>
                  <a:cubicBezTo>
                    <a:pt x="267" y="73"/>
                    <a:pt x="266" y="73"/>
                    <a:pt x="266" y="73"/>
                  </a:cubicBezTo>
                  <a:cubicBezTo>
                    <a:pt x="266" y="67"/>
                    <a:pt x="256" y="67"/>
                    <a:pt x="252" y="68"/>
                  </a:cubicBezTo>
                  <a:cubicBezTo>
                    <a:pt x="251" y="68"/>
                    <a:pt x="251" y="68"/>
                    <a:pt x="250" y="68"/>
                  </a:cubicBezTo>
                  <a:cubicBezTo>
                    <a:pt x="247" y="64"/>
                    <a:pt x="249" y="58"/>
                    <a:pt x="254" y="55"/>
                  </a:cubicBezTo>
                  <a:close/>
                  <a:moveTo>
                    <a:pt x="252" y="70"/>
                  </a:moveTo>
                  <a:cubicBezTo>
                    <a:pt x="254" y="69"/>
                    <a:pt x="256" y="69"/>
                    <a:pt x="258" y="69"/>
                  </a:cubicBezTo>
                  <a:cubicBezTo>
                    <a:pt x="260" y="69"/>
                    <a:pt x="261" y="70"/>
                    <a:pt x="262" y="71"/>
                  </a:cubicBezTo>
                  <a:cubicBezTo>
                    <a:pt x="263" y="72"/>
                    <a:pt x="263" y="72"/>
                    <a:pt x="263" y="73"/>
                  </a:cubicBezTo>
                  <a:cubicBezTo>
                    <a:pt x="260" y="73"/>
                    <a:pt x="257" y="72"/>
                    <a:pt x="254" y="72"/>
                  </a:cubicBezTo>
                  <a:cubicBezTo>
                    <a:pt x="253" y="71"/>
                    <a:pt x="253" y="71"/>
                    <a:pt x="252" y="70"/>
                  </a:cubicBezTo>
                  <a:cubicBezTo>
                    <a:pt x="252" y="70"/>
                    <a:pt x="252" y="70"/>
                    <a:pt x="252" y="70"/>
                  </a:cubicBezTo>
                  <a:close/>
                  <a:moveTo>
                    <a:pt x="0" y="71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5A4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AAD86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014">
              <a:extLst>
                <a:ext uri="{FF2B5EF4-FFF2-40B4-BE49-F238E27FC236}">
                  <a16:creationId xmlns:a16="http://schemas.microsoft.com/office/drawing/2014/main" id="{45EE8464-C73F-45B7-8AE2-C2CF5BB503C7}"/>
                </a:ext>
              </a:extLst>
            </p:cNvPr>
            <p:cNvSpPr/>
            <p:nvPr/>
          </p:nvSpPr>
          <p:spPr bwMode="auto">
            <a:xfrm>
              <a:off x="4913313" y="5621338"/>
              <a:ext cx="168275" cy="158750"/>
            </a:xfrm>
            <a:custGeom>
              <a:avLst/>
              <a:gdLst>
                <a:gd name="T0" fmla="*/ 47 w 49"/>
                <a:gd name="T1" fmla="*/ 29 h 46"/>
                <a:gd name="T2" fmla="*/ 45 w 49"/>
                <a:gd name="T3" fmla="*/ 36 h 46"/>
                <a:gd name="T4" fmla="*/ 40 w 49"/>
                <a:gd name="T5" fmla="*/ 41 h 46"/>
                <a:gd name="T6" fmla="*/ 35 w 49"/>
                <a:gd name="T7" fmla="*/ 39 h 46"/>
                <a:gd name="T8" fmla="*/ 32 w 49"/>
                <a:gd name="T9" fmla="*/ 35 h 46"/>
                <a:gd name="T10" fmla="*/ 41 w 49"/>
                <a:gd name="T11" fmla="*/ 34 h 46"/>
                <a:gd name="T12" fmla="*/ 32 w 49"/>
                <a:gd name="T13" fmla="*/ 33 h 46"/>
                <a:gd name="T14" fmla="*/ 37 w 49"/>
                <a:gd name="T15" fmla="*/ 27 h 46"/>
                <a:gd name="T16" fmla="*/ 41 w 49"/>
                <a:gd name="T17" fmla="*/ 21 h 46"/>
                <a:gd name="T18" fmla="*/ 36 w 49"/>
                <a:gd name="T19" fmla="*/ 26 h 46"/>
                <a:gd name="T20" fmla="*/ 31 w 49"/>
                <a:gd name="T21" fmla="*/ 31 h 46"/>
                <a:gd name="T22" fmla="*/ 22 w 49"/>
                <a:gd name="T23" fmla="*/ 13 h 46"/>
                <a:gd name="T24" fmla="*/ 23 w 49"/>
                <a:gd name="T25" fmla="*/ 18 h 46"/>
                <a:gd name="T26" fmla="*/ 26 w 49"/>
                <a:gd name="T27" fmla="*/ 25 h 46"/>
                <a:gd name="T28" fmla="*/ 29 w 49"/>
                <a:gd name="T29" fmla="*/ 32 h 46"/>
                <a:gd name="T30" fmla="*/ 22 w 49"/>
                <a:gd name="T31" fmla="*/ 31 h 46"/>
                <a:gd name="T32" fmla="*/ 14 w 49"/>
                <a:gd name="T33" fmla="*/ 29 h 46"/>
                <a:gd name="T34" fmla="*/ 30 w 49"/>
                <a:gd name="T35" fmla="*/ 34 h 46"/>
                <a:gd name="T36" fmla="*/ 19 w 49"/>
                <a:gd name="T37" fmla="*/ 39 h 46"/>
                <a:gd name="T38" fmla="*/ 31 w 49"/>
                <a:gd name="T39" fmla="*/ 37 h 46"/>
                <a:gd name="T40" fmla="*/ 32 w 49"/>
                <a:gd name="T41" fmla="*/ 43 h 46"/>
                <a:gd name="T42" fmla="*/ 24 w 49"/>
                <a:gd name="T43" fmla="*/ 46 h 46"/>
                <a:gd name="T44" fmla="*/ 12 w 49"/>
                <a:gd name="T45" fmla="*/ 39 h 46"/>
                <a:gd name="T46" fmla="*/ 17 w 49"/>
                <a:gd name="T47" fmla="*/ 37 h 46"/>
                <a:gd name="T48" fmla="*/ 7 w 49"/>
                <a:gd name="T49" fmla="*/ 34 h 46"/>
                <a:gd name="T50" fmla="*/ 0 w 49"/>
                <a:gd name="T51" fmla="*/ 26 h 46"/>
                <a:gd name="T52" fmla="*/ 11 w 49"/>
                <a:gd name="T53" fmla="*/ 23 h 46"/>
                <a:gd name="T54" fmla="*/ 19 w 49"/>
                <a:gd name="T55" fmla="*/ 27 h 46"/>
                <a:gd name="T56" fmla="*/ 18 w 49"/>
                <a:gd name="T57" fmla="*/ 0 h 46"/>
                <a:gd name="T58" fmla="*/ 32 w 49"/>
                <a:gd name="T59" fmla="*/ 21 h 46"/>
                <a:gd name="T60" fmla="*/ 46 w 49"/>
                <a:gd name="T61" fmla="*/ 7 h 46"/>
                <a:gd name="T62" fmla="*/ 42 w 49"/>
                <a:gd name="T63" fmla="*/ 31 h 46"/>
                <a:gd name="T64" fmla="*/ 47 w 49"/>
                <a:gd name="T65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46">
                  <a:moveTo>
                    <a:pt x="47" y="29"/>
                  </a:moveTo>
                  <a:cubicBezTo>
                    <a:pt x="48" y="29"/>
                    <a:pt x="45" y="36"/>
                    <a:pt x="45" y="36"/>
                  </a:cubicBezTo>
                  <a:cubicBezTo>
                    <a:pt x="44" y="38"/>
                    <a:pt x="42" y="41"/>
                    <a:pt x="40" y="41"/>
                  </a:cubicBezTo>
                  <a:cubicBezTo>
                    <a:pt x="38" y="41"/>
                    <a:pt x="37" y="40"/>
                    <a:pt x="35" y="39"/>
                  </a:cubicBezTo>
                  <a:cubicBezTo>
                    <a:pt x="35" y="39"/>
                    <a:pt x="31" y="35"/>
                    <a:pt x="32" y="35"/>
                  </a:cubicBezTo>
                  <a:cubicBezTo>
                    <a:pt x="35" y="35"/>
                    <a:pt x="38" y="35"/>
                    <a:pt x="41" y="34"/>
                  </a:cubicBezTo>
                  <a:cubicBezTo>
                    <a:pt x="38" y="34"/>
                    <a:pt x="35" y="35"/>
                    <a:pt x="32" y="33"/>
                  </a:cubicBezTo>
                  <a:cubicBezTo>
                    <a:pt x="34" y="31"/>
                    <a:pt x="36" y="29"/>
                    <a:pt x="37" y="27"/>
                  </a:cubicBezTo>
                  <a:cubicBezTo>
                    <a:pt x="39" y="25"/>
                    <a:pt x="40" y="23"/>
                    <a:pt x="41" y="21"/>
                  </a:cubicBezTo>
                  <a:cubicBezTo>
                    <a:pt x="40" y="23"/>
                    <a:pt x="38" y="25"/>
                    <a:pt x="36" y="26"/>
                  </a:cubicBezTo>
                  <a:cubicBezTo>
                    <a:pt x="34" y="28"/>
                    <a:pt x="33" y="30"/>
                    <a:pt x="31" y="31"/>
                  </a:cubicBezTo>
                  <a:cubicBezTo>
                    <a:pt x="30" y="31"/>
                    <a:pt x="23" y="15"/>
                    <a:pt x="22" y="13"/>
                  </a:cubicBezTo>
                  <a:cubicBezTo>
                    <a:pt x="22" y="15"/>
                    <a:pt x="23" y="16"/>
                    <a:pt x="23" y="18"/>
                  </a:cubicBezTo>
                  <a:cubicBezTo>
                    <a:pt x="24" y="20"/>
                    <a:pt x="25" y="22"/>
                    <a:pt x="26" y="25"/>
                  </a:cubicBezTo>
                  <a:cubicBezTo>
                    <a:pt x="27" y="27"/>
                    <a:pt x="28" y="29"/>
                    <a:pt x="29" y="32"/>
                  </a:cubicBezTo>
                  <a:cubicBezTo>
                    <a:pt x="29" y="32"/>
                    <a:pt x="22" y="31"/>
                    <a:pt x="22" y="31"/>
                  </a:cubicBezTo>
                  <a:cubicBezTo>
                    <a:pt x="19" y="31"/>
                    <a:pt x="16" y="30"/>
                    <a:pt x="14" y="29"/>
                  </a:cubicBezTo>
                  <a:cubicBezTo>
                    <a:pt x="18" y="33"/>
                    <a:pt x="25" y="34"/>
                    <a:pt x="30" y="34"/>
                  </a:cubicBezTo>
                  <a:cubicBezTo>
                    <a:pt x="27" y="37"/>
                    <a:pt x="23" y="38"/>
                    <a:pt x="19" y="39"/>
                  </a:cubicBezTo>
                  <a:cubicBezTo>
                    <a:pt x="23" y="39"/>
                    <a:pt x="28" y="38"/>
                    <a:pt x="31" y="37"/>
                  </a:cubicBezTo>
                  <a:cubicBezTo>
                    <a:pt x="33" y="36"/>
                    <a:pt x="33" y="42"/>
                    <a:pt x="32" y="43"/>
                  </a:cubicBezTo>
                  <a:cubicBezTo>
                    <a:pt x="31" y="45"/>
                    <a:pt x="27" y="46"/>
                    <a:pt x="24" y="46"/>
                  </a:cubicBezTo>
                  <a:cubicBezTo>
                    <a:pt x="21" y="46"/>
                    <a:pt x="13" y="43"/>
                    <a:pt x="12" y="39"/>
                  </a:cubicBezTo>
                  <a:cubicBezTo>
                    <a:pt x="13" y="38"/>
                    <a:pt x="15" y="38"/>
                    <a:pt x="17" y="37"/>
                  </a:cubicBezTo>
                  <a:cubicBezTo>
                    <a:pt x="14" y="38"/>
                    <a:pt x="10" y="36"/>
                    <a:pt x="7" y="34"/>
                  </a:cubicBezTo>
                  <a:cubicBezTo>
                    <a:pt x="6" y="33"/>
                    <a:pt x="0" y="26"/>
                    <a:pt x="0" y="26"/>
                  </a:cubicBezTo>
                  <a:cubicBezTo>
                    <a:pt x="3" y="25"/>
                    <a:pt x="8" y="23"/>
                    <a:pt x="11" y="23"/>
                  </a:cubicBezTo>
                  <a:cubicBezTo>
                    <a:pt x="13" y="23"/>
                    <a:pt x="18" y="25"/>
                    <a:pt x="19" y="27"/>
                  </a:cubicBezTo>
                  <a:cubicBezTo>
                    <a:pt x="12" y="19"/>
                    <a:pt x="15" y="9"/>
                    <a:pt x="18" y="0"/>
                  </a:cubicBezTo>
                  <a:cubicBezTo>
                    <a:pt x="26" y="4"/>
                    <a:pt x="34" y="11"/>
                    <a:pt x="32" y="21"/>
                  </a:cubicBezTo>
                  <a:cubicBezTo>
                    <a:pt x="34" y="13"/>
                    <a:pt x="40" y="10"/>
                    <a:pt x="46" y="7"/>
                  </a:cubicBezTo>
                  <a:cubicBezTo>
                    <a:pt x="49" y="15"/>
                    <a:pt x="48" y="25"/>
                    <a:pt x="42" y="31"/>
                  </a:cubicBezTo>
                  <a:cubicBezTo>
                    <a:pt x="44" y="30"/>
                    <a:pt x="45" y="30"/>
                    <a:pt x="47" y="29"/>
                  </a:cubicBezTo>
                  <a:close/>
                </a:path>
              </a:pathLst>
            </a:custGeom>
            <a:solidFill>
              <a:srgbClr val="C2D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AAD86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015">
              <a:extLst>
                <a:ext uri="{FF2B5EF4-FFF2-40B4-BE49-F238E27FC236}">
                  <a16:creationId xmlns:a16="http://schemas.microsoft.com/office/drawing/2014/main" id="{9D75864E-DB54-490A-A074-224649EE05DB}"/>
                </a:ext>
              </a:extLst>
            </p:cNvPr>
            <p:cNvSpPr/>
            <p:nvPr/>
          </p:nvSpPr>
          <p:spPr bwMode="auto">
            <a:xfrm>
              <a:off x="4735513" y="5795963"/>
              <a:ext cx="160338" cy="168275"/>
            </a:xfrm>
            <a:custGeom>
              <a:avLst/>
              <a:gdLst>
                <a:gd name="T0" fmla="*/ 40 w 47"/>
                <a:gd name="T1" fmla="*/ 12 h 49"/>
                <a:gd name="T2" fmla="*/ 45 w 47"/>
                <a:gd name="T3" fmla="*/ 17 h 49"/>
                <a:gd name="T4" fmla="*/ 46 w 47"/>
                <a:gd name="T5" fmla="*/ 24 h 49"/>
                <a:gd name="T6" fmla="*/ 42 w 47"/>
                <a:gd name="T7" fmla="*/ 27 h 49"/>
                <a:gd name="T8" fmla="*/ 37 w 47"/>
                <a:gd name="T9" fmla="*/ 28 h 49"/>
                <a:gd name="T10" fmla="*/ 41 w 47"/>
                <a:gd name="T11" fmla="*/ 19 h 49"/>
                <a:gd name="T12" fmla="*/ 35 w 47"/>
                <a:gd name="T13" fmla="*/ 27 h 49"/>
                <a:gd name="T14" fmla="*/ 33 w 47"/>
                <a:gd name="T15" fmla="*/ 19 h 49"/>
                <a:gd name="T16" fmla="*/ 29 w 47"/>
                <a:gd name="T17" fmla="*/ 12 h 49"/>
                <a:gd name="T18" fmla="*/ 32 w 47"/>
                <a:gd name="T19" fmla="*/ 19 h 49"/>
                <a:gd name="T20" fmla="*/ 32 w 47"/>
                <a:gd name="T21" fmla="*/ 26 h 49"/>
                <a:gd name="T22" fmla="*/ 13 w 47"/>
                <a:gd name="T23" fmla="*/ 24 h 49"/>
                <a:gd name="T24" fmla="*/ 17 w 47"/>
                <a:gd name="T25" fmla="*/ 25 h 49"/>
                <a:gd name="T26" fmla="*/ 24 w 47"/>
                <a:gd name="T27" fmla="*/ 27 h 49"/>
                <a:gd name="T28" fmla="*/ 32 w 47"/>
                <a:gd name="T29" fmla="*/ 29 h 49"/>
                <a:gd name="T30" fmla="*/ 28 w 47"/>
                <a:gd name="T31" fmla="*/ 34 h 49"/>
                <a:gd name="T32" fmla="*/ 22 w 47"/>
                <a:gd name="T33" fmla="*/ 40 h 49"/>
                <a:gd name="T34" fmla="*/ 35 w 47"/>
                <a:gd name="T35" fmla="*/ 29 h 49"/>
                <a:gd name="T36" fmla="*/ 32 w 47"/>
                <a:gd name="T37" fmla="*/ 40 h 49"/>
                <a:gd name="T38" fmla="*/ 37 w 47"/>
                <a:gd name="T39" fmla="*/ 29 h 49"/>
                <a:gd name="T40" fmla="*/ 43 w 47"/>
                <a:gd name="T41" fmla="*/ 32 h 49"/>
                <a:gd name="T42" fmla="*/ 41 w 47"/>
                <a:gd name="T43" fmla="*/ 40 h 49"/>
                <a:gd name="T44" fmla="*/ 29 w 47"/>
                <a:gd name="T45" fmla="*/ 47 h 49"/>
                <a:gd name="T46" fmla="*/ 29 w 47"/>
                <a:gd name="T47" fmla="*/ 41 h 49"/>
                <a:gd name="T48" fmla="*/ 22 w 47"/>
                <a:gd name="T49" fmla="*/ 48 h 49"/>
                <a:gd name="T50" fmla="*/ 11 w 47"/>
                <a:gd name="T51" fmla="*/ 49 h 49"/>
                <a:gd name="T52" fmla="*/ 15 w 47"/>
                <a:gd name="T53" fmla="*/ 38 h 49"/>
                <a:gd name="T54" fmla="*/ 22 w 47"/>
                <a:gd name="T55" fmla="*/ 33 h 49"/>
                <a:gd name="T56" fmla="*/ 0 w 47"/>
                <a:gd name="T57" fmla="*/ 20 h 49"/>
                <a:gd name="T58" fmla="*/ 25 w 47"/>
                <a:gd name="T59" fmla="*/ 20 h 49"/>
                <a:gd name="T60" fmla="*/ 21 w 47"/>
                <a:gd name="T61" fmla="*/ 0 h 49"/>
                <a:gd name="T62" fmla="*/ 39 w 47"/>
                <a:gd name="T63" fmla="*/ 17 h 49"/>
                <a:gd name="T64" fmla="*/ 40 w 47"/>
                <a:gd name="T65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49">
                  <a:moveTo>
                    <a:pt x="40" y="12"/>
                  </a:moveTo>
                  <a:cubicBezTo>
                    <a:pt x="41" y="11"/>
                    <a:pt x="45" y="17"/>
                    <a:pt x="45" y="17"/>
                  </a:cubicBezTo>
                  <a:cubicBezTo>
                    <a:pt x="46" y="20"/>
                    <a:pt x="47" y="22"/>
                    <a:pt x="46" y="24"/>
                  </a:cubicBezTo>
                  <a:cubicBezTo>
                    <a:pt x="45" y="26"/>
                    <a:pt x="43" y="26"/>
                    <a:pt x="42" y="27"/>
                  </a:cubicBezTo>
                  <a:cubicBezTo>
                    <a:pt x="41" y="27"/>
                    <a:pt x="37" y="28"/>
                    <a:pt x="37" y="28"/>
                  </a:cubicBezTo>
                  <a:cubicBezTo>
                    <a:pt x="39" y="25"/>
                    <a:pt x="40" y="22"/>
                    <a:pt x="41" y="19"/>
                  </a:cubicBezTo>
                  <a:cubicBezTo>
                    <a:pt x="39" y="22"/>
                    <a:pt x="38" y="26"/>
                    <a:pt x="35" y="27"/>
                  </a:cubicBezTo>
                  <a:cubicBezTo>
                    <a:pt x="34" y="24"/>
                    <a:pt x="34" y="21"/>
                    <a:pt x="33" y="19"/>
                  </a:cubicBezTo>
                  <a:cubicBezTo>
                    <a:pt x="32" y="16"/>
                    <a:pt x="31" y="14"/>
                    <a:pt x="29" y="12"/>
                  </a:cubicBezTo>
                  <a:cubicBezTo>
                    <a:pt x="31" y="14"/>
                    <a:pt x="31" y="17"/>
                    <a:pt x="32" y="19"/>
                  </a:cubicBezTo>
                  <a:cubicBezTo>
                    <a:pt x="32" y="22"/>
                    <a:pt x="33" y="24"/>
                    <a:pt x="32" y="26"/>
                  </a:cubicBezTo>
                  <a:cubicBezTo>
                    <a:pt x="32" y="27"/>
                    <a:pt x="15" y="24"/>
                    <a:pt x="13" y="24"/>
                  </a:cubicBezTo>
                  <a:cubicBezTo>
                    <a:pt x="14" y="24"/>
                    <a:pt x="16" y="25"/>
                    <a:pt x="17" y="25"/>
                  </a:cubicBezTo>
                  <a:cubicBezTo>
                    <a:pt x="20" y="26"/>
                    <a:pt x="22" y="26"/>
                    <a:pt x="24" y="27"/>
                  </a:cubicBezTo>
                  <a:cubicBezTo>
                    <a:pt x="27" y="28"/>
                    <a:pt x="29" y="28"/>
                    <a:pt x="32" y="29"/>
                  </a:cubicBezTo>
                  <a:cubicBezTo>
                    <a:pt x="32" y="29"/>
                    <a:pt x="28" y="34"/>
                    <a:pt x="28" y="34"/>
                  </a:cubicBezTo>
                  <a:cubicBezTo>
                    <a:pt x="26" y="36"/>
                    <a:pt x="24" y="38"/>
                    <a:pt x="22" y="40"/>
                  </a:cubicBezTo>
                  <a:cubicBezTo>
                    <a:pt x="27" y="38"/>
                    <a:pt x="32" y="33"/>
                    <a:pt x="35" y="29"/>
                  </a:cubicBezTo>
                  <a:cubicBezTo>
                    <a:pt x="36" y="33"/>
                    <a:pt x="34" y="37"/>
                    <a:pt x="32" y="40"/>
                  </a:cubicBezTo>
                  <a:cubicBezTo>
                    <a:pt x="35" y="37"/>
                    <a:pt x="37" y="33"/>
                    <a:pt x="37" y="29"/>
                  </a:cubicBezTo>
                  <a:cubicBezTo>
                    <a:pt x="38" y="27"/>
                    <a:pt x="43" y="31"/>
                    <a:pt x="43" y="32"/>
                  </a:cubicBezTo>
                  <a:cubicBezTo>
                    <a:pt x="44" y="34"/>
                    <a:pt x="43" y="38"/>
                    <a:pt x="41" y="40"/>
                  </a:cubicBezTo>
                  <a:cubicBezTo>
                    <a:pt x="39" y="43"/>
                    <a:pt x="33" y="48"/>
                    <a:pt x="29" y="47"/>
                  </a:cubicBezTo>
                  <a:cubicBezTo>
                    <a:pt x="29" y="45"/>
                    <a:pt x="29" y="43"/>
                    <a:pt x="29" y="41"/>
                  </a:cubicBezTo>
                  <a:cubicBezTo>
                    <a:pt x="29" y="44"/>
                    <a:pt x="24" y="47"/>
                    <a:pt x="22" y="48"/>
                  </a:cubicBezTo>
                  <a:cubicBezTo>
                    <a:pt x="21" y="48"/>
                    <a:pt x="11" y="49"/>
                    <a:pt x="11" y="49"/>
                  </a:cubicBezTo>
                  <a:cubicBezTo>
                    <a:pt x="12" y="46"/>
                    <a:pt x="13" y="41"/>
                    <a:pt x="15" y="38"/>
                  </a:cubicBezTo>
                  <a:cubicBezTo>
                    <a:pt x="16" y="36"/>
                    <a:pt x="20" y="34"/>
                    <a:pt x="22" y="33"/>
                  </a:cubicBezTo>
                  <a:cubicBezTo>
                    <a:pt x="12" y="35"/>
                    <a:pt x="6" y="27"/>
                    <a:pt x="0" y="20"/>
                  </a:cubicBezTo>
                  <a:cubicBezTo>
                    <a:pt x="8" y="15"/>
                    <a:pt x="18" y="13"/>
                    <a:pt x="25" y="20"/>
                  </a:cubicBezTo>
                  <a:cubicBezTo>
                    <a:pt x="19" y="14"/>
                    <a:pt x="21" y="7"/>
                    <a:pt x="21" y="0"/>
                  </a:cubicBezTo>
                  <a:cubicBezTo>
                    <a:pt x="29" y="2"/>
                    <a:pt x="37" y="8"/>
                    <a:pt x="39" y="17"/>
                  </a:cubicBezTo>
                  <a:cubicBezTo>
                    <a:pt x="39" y="15"/>
                    <a:pt x="40" y="13"/>
                    <a:pt x="40" y="12"/>
                  </a:cubicBezTo>
                  <a:close/>
                </a:path>
              </a:pathLst>
            </a:custGeom>
            <a:solidFill>
              <a:srgbClr val="C2D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AAD86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016">
              <a:extLst>
                <a:ext uri="{FF2B5EF4-FFF2-40B4-BE49-F238E27FC236}">
                  <a16:creationId xmlns:a16="http://schemas.microsoft.com/office/drawing/2014/main" id="{CD927A95-6BFD-41E5-A509-7B339EA266A0}"/>
                </a:ext>
              </a:extLst>
            </p:cNvPr>
            <p:cNvSpPr/>
            <p:nvPr/>
          </p:nvSpPr>
          <p:spPr bwMode="auto">
            <a:xfrm>
              <a:off x="5187951" y="5857876"/>
              <a:ext cx="160338" cy="155575"/>
            </a:xfrm>
            <a:custGeom>
              <a:avLst/>
              <a:gdLst>
                <a:gd name="T0" fmla="*/ 19 w 47"/>
                <a:gd name="T1" fmla="*/ 1 h 45"/>
                <a:gd name="T2" fmla="*/ 26 w 47"/>
                <a:gd name="T3" fmla="*/ 0 h 45"/>
                <a:gd name="T4" fmla="*/ 33 w 47"/>
                <a:gd name="T5" fmla="*/ 3 h 45"/>
                <a:gd name="T6" fmla="*/ 33 w 47"/>
                <a:gd name="T7" fmla="*/ 8 h 45"/>
                <a:gd name="T8" fmla="*/ 32 w 47"/>
                <a:gd name="T9" fmla="*/ 12 h 45"/>
                <a:gd name="T10" fmla="*/ 26 w 47"/>
                <a:gd name="T11" fmla="*/ 5 h 45"/>
                <a:gd name="T12" fmla="*/ 30 w 47"/>
                <a:gd name="T13" fmla="*/ 13 h 45"/>
                <a:gd name="T14" fmla="*/ 22 w 47"/>
                <a:gd name="T15" fmla="*/ 11 h 45"/>
                <a:gd name="T16" fmla="*/ 14 w 47"/>
                <a:gd name="T17" fmla="*/ 11 h 45"/>
                <a:gd name="T18" fmla="*/ 22 w 47"/>
                <a:gd name="T19" fmla="*/ 13 h 45"/>
                <a:gd name="T20" fmla="*/ 28 w 47"/>
                <a:gd name="T21" fmla="*/ 15 h 45"/>
                <a:gd name="T22" fmla="*/ 17 w 47"/>
                <a:gd name="T23" fmla="*/ 32 h 45"/>
                <a:gd name="T24" fmla="*/ 20 w 47"/>
                <a:gd name="T25" fmla="*/ 28 h 45"/>
                <a:gd name="T26" fmla="*/ 25 w 47"/>
                <a:gd name="T27" fmla="*/ 23 h 45"/>
                <a:gd name="T28" fmla="*/ 30 w 47"/>
                <a:gd name="T29" fmla="*/ 17 h 45"/>
                <a:gd name="T30" fmla="*/ 33 w 47"/>
                <a:gd name="T31" fmla="*/ 23 h 45"/>
                <a:gd name="T32" fmla="*/ 35 w 47"/>
                <a:gd name="T33" fmla="*/ 31 h 45"/>
                <a:gd name="T34" fmla="*/ 31 w 47"/>
                <a:gd name="T35" fmla="*/ 15 h 45"/>
                <a:gd name="T36" fmla="*/ 40 w 47"/>
                <a:gd name="T37" fmla="*/ 22 h 45"/>
                <a:gd name="T38" fmla="*/ 33 w 47"/>
                <a:gd name="T39" fmla="*/ 12 h 45"/>
                <a:gd name="T40" fmla="*/ 38 w 47"/>
                <a:gd name="T41" fmla="*/ 9 h 45"/>
                <a:gd name="T42" fmla="*/ 44 w 47"/>
                <a:gd name="T43" fmla="*/ 14 h 45"/>
                <a:gd name="T44" fmla="*/ 44 w 47"/>
                <a:gd name="T45" fmla="*/ 29 h 45"/>
                <a:gd name="T46" fmla="*/ 40 w 47"/>
                <a:gd name="T47" fmla="*/ 25 h 45"/>
                <a:gd name="T48" fmla="*/ 41 w 47"/>
                <a:gd name="T49" fmla="*/ 35 h 45"/>
                <a:gd name="T50" fmla="*/ 38 w 47"/>
                <a:gd name="T51" fmla="*/ 45 h 45"/>
                <a:gd name="T52" fmla="*/ 30 w 47"/>
                <a:gd name="T53" fmla="*/ 36 h 45"/>
                <a:gd name="T54" fmla="*/ 30 w 47"/>
                <a:gd name="T55" fmla="*/ 28 h 45"/>
                <a:gd name="T56" fmla="*/ 7 w 47"/>
                <a:gd name="T57" fmla="*/ 41 h 45"/>
                <a:gd name="T58" fmla="*/ 19 w 47"/>
                <a:gd name="T59" fmla="*/ 18 h 45"/>
                <a:gd name="T60" fmla="*/ 0 w 47"/>
                <a:gd name="T61" fmla="*/ 12 h 45"/>
                <a:gd name="T62" fmla="*/ 23 w 47"/>
                <a:gd name="T63" fmla="*/ 5 h 45"/>
                <a:gd name="T64" fmla="*/ 19 w 47"/>
                <a:gd name="T65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45">
                  <a:moveTo>
                    <a:pt x="19" y="1"/>
                  </a:moveTo>
                  <a:cubicBezTo>
                    <a:pt x="19" y="1"/>
                    <a:pt x="26" y="0"/>
                    <a:pt x="26" y="0"/>
                  </a:cubicBezTo>
                  <a:cubicBezTo>
                    <a:pt x="29" y="0"/>
                    <a:pt x="31" y="1"/>
                    <a:pt x="33" y="3"/>
                  </a:cubicBezTo>
                  <a:cubicBezTo>
                    <a:pt x="34" y="4"/>
                    <a:pt x="33" y="6"/>
                    <a:pt x="33" y="8"/>
                  </a:cubicBezTo>
                  <a:cubicBezTo>
                    <a:pt x="33" y="8"/>
                    <a:pt x="32" y="13"/>
                    <a:pt x="32" y="12"/>
                  </a:cubicBezTo>
                  <a:cubicBezTo>
                    <a:pt x="30" y="9"/>
                    <a:pt x="28" y="7"/>
                    <a:pt x="26" y="5"/>
                  </a:cubicBezTo>
                  <a:cubicBezTo>
                    <a:pt x="28" y="7"/>
                    <a:pt x="30" y="10"/>
                    <a:pt x="30" y="13"/>
                  </a:cubicBezTo>
                  <a:cubicBezTo>
                    <a:pt x="27" y="13"/>
                    <a:pt x="24" y="11"/>
                    <a:pt x="22" y="11"/>
                  </a:cubicBezTo>
                  <a:cubicBezTo>
                    <a:pt x="19" y="11"/>
                    <a:pt x="17" y="11"/>
                    <a:pt x="14" y="11"/>
                  </a:cubicBezTo>
                  <a:cubicBezTo>
                    <a:pt x="17" y="11"/>
                    <a:pt x="19" y="12"/>
                    <a:pt x="22" y="13"/>
                  </a:cubicBezTo>
                  <a:cubicBezTo>
                    <a:pt x="24" y="14"/>
                    <a:pt x="26" y="14"/>
                    <a:pt x="28" y="15"/>
                  </a:cubicBezTo>
                  <a:cubicBezTo>
                    <a:pt x="29" y="16"/>
                    <a:pt x="18" y="30"/>
                    <a:pt x="17" y="32"/>
                  </a:cubicBezTo>
                  <a:cubicBezTo>
                    <a:pt x="18" y="30"/>
                    <a:pt x="19" y="29"/>
                    <a:pt x="20" y="28"/>
                  </a:cubicBezTo>
                  <a:cubicBezTo>
                    <a:pt x="22" y="27"/>
                    <a:pt x="23" y="25"/>
                    <a:pt x="25" y="23"/>
                  </a:cubicBezTo>
                  <a:cubicBezTo>
                    <a:pt x="27" y="21"/>
                    <a:pt x="28" y="19"/>
                    <a:pt x="30" y="17"/>
                  </a:cubicBezTo>
                  <a:cubicBezTo>
                    <a:pt x="30" y="17"/>
                    <a:pt x="32" y="23"/>
                    <a:pt x="33" y="23"/>
                  </a:cubicBezTo>
                  <a:cubicBezTo>
                    <a:pt x="33" y="26"/>
                    <a:pt x="34" y="28"/>
                    <a:pt x="35" y="31"/>
                  </a:cubicBezTo>
                  <a:cubicBezTo>
                    <a:pt x="36" y="26"/>
                    <a:pt x="34" y="19"/>
                    <a:pt x="31" y="15"/>
                  </a:cubicBezTo>
                  <a:cubicBezTo>
                    <a:pt x="35" y="15"/>
                    <a:pt x="38" y="19"/>
                    <a:pt x="40" y="22"/>
                  </a:cubicBezTo>
                  <a:cubicBezTo>
                    <a:pt x="39" y="19"/>
                    <a:pt x="36" y="14"/>
                    <a:pt x="33" y="12"/>
                  </a:cubicBezTo>
                  <a:cubicBezTo>
                    <a:pt x="32" y="11"/>
                    <a:pt x="37" y="8"/>
                    <a:pt x="38" y="9"/>
                  </a:cubicBezTo>
                  <a:cubicBezTo>
                    <a:pt x="41" y="9"/>
                    <a:pt x="43" y="12"/>
                    <a:pt x="44" y="14"/>
                  </a:cubicBezTo>
                  <a:cubicBezTo>
                    <a:pt x="46" y="17"/>
                    <a:pt x="47" y="26"/>
                    <a:pt x="44" y="29"/>
                  </a:cubicBezTo>
                  <a:cubicBezTo>
                    <a:pt x="43" y="28"/>
                    <a:pt x="41" y="26"/>
                    <a:pt x="40" y="25"/>
                  </a:cubicBezTo>
                  <a:cubicBezTo>
                    <a:pt x="42" y="27"/>
                    <a:pt x="42" y="32"/>
                    <a:pt x="41" y="35"/>
                  </a:cubicBezTo>
                  <a:cubicBezTo>
                    <a:pt x="41" y="36"/>
                    <a:pt x="38" y="45"/>
                    <a:pt x="38" y="45"/>
                  </a:cubicBezTo>
                  <a:cubicBezTo>
                    <a:pt x="35" y="43"/>
                    <a:pt x="32" y="40"/>
                    <a:pt x="30" y="36"/>
                  </a:cubicBezTo>
                  <a:cubicBezTo>
                    <a:pt x="29" y="35"/>
                    <a:pt x="29" y="29"/>
                    <a:pt x="30" y="28"/>
                  </a:cubicBezTo>
                  <a:cubicBezTo>
                    <a:pt x="26" y="37"/>
                    <a:pt x="16" y="39"/>
                    <a:pt x="7" y="41"/>
                  </a:cubicBezTo>
                  <a:cubicBezTo>
                    <a:pt x="7" y="32"/>
                    <a:pt x="9" y="21"/>
                    <a:pt x="19" y="18"/>
                  </a:cubicBezTo>
                  <a:cubicBezTo>
                    <a:pt x="11" y="21"/>
                    <a:pt x="6" y="17"/>
                    <a:pt x="0" y="12"/>
                  </a:cubicBezTo>
                  <a:cubicBezTo>
                    <a:pt x="6" y="7"/>
                    <a:pt x="15" y="3"/>
                    <a:pt x="23" y="5"/>
                  </a:cubicBezTo>
                  <a:cubicBezTo>
                    <a:pt x="22" y="4"/>
                    <a:pt x="20" y="3"/>
                    <a:pt x="19" y="1"/>
                  </a:cubicBezTo>
                  <a:close/>
                </a:path>
              </a:pathLst>
            </a:custGeom>
            <a:solidFill>
              <a:srgbClr val="C2D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AAD86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017">
              <a:extLst>
                <a:ext uri="{FF2B5EF4-FFF2-40B4-BE49-F238E27FC236}">
                  <a16:creationId xmlns:a16="http://schemas.microsoft.com/office/drawing/2014/main" id="{ED0178FE-4D6C-4DC1-838D-AFBA534DF6C4}"/>
                </a:ext>
              </a:extLst>
            </p:cNvPr>
            <p:cNvSpPr/>
            <p:nvPr/>
          </p:nvSpPr>
          <p:spPr bwMode="auto">
            <a:xfrm>
              <a:off x="5649913" y="5649913"/>
              <a:ext cx="168275" cy="157163"/>
            </a:xfrm>
            <a:custGeom>
              <a:avLst/>
              <a:gdLst>
                <a:gd name="T0" fmla="*/ 46 w 49"/>
                <a:gd name="T1" fmla="*/ 33 h 46"/>
                <a:gd name="T2" fmla="*/ 43 w 49"/>
                <a:gd name="T3" fmla="*/ 40 h 46"/>
                <a:gd name="T4" fmla="*/ 37 w 49"/>
                <a:gd name="T5" fmla="*/ 43 h 46"/>
                <a:gd name="T6" fmla="*/ 33 w 49"/>
                <a:gd name="T7" fmla="*/ 41 h 46"/>
                <a:gd name="T8" fmla="*/ 30 w 49"/>
                <a:gd name="T9" fmla="*/ 37 h 46"/>
                <a:gd name="T10" fmla="*/ 39 w 49"/>
                <a:gd name="T11" fmla="*/ 37 h 46"/>
                <a:gd name="T12" fmla="*/ 30 w 49"/>
                <a:gd name="T13" fmla="*/ 35 h 46"/>
                <a:gd name="T14" fmla="*/ 36 w 49"/>
                <a:gd name="T15" fmla="*/ 29 h 46"/>
                <a:gd name="T16" fmla="*/ 41 w 49"/>
                <a:gd name="T17" fmla="*/ 23 h 46"/>
                <a:gd name="T18" fmla="*/ 35 w 49"/>
                <a:gd name="T19" fmla="*/ 28 h 46"/>
                <a:gd name="T20" fmla="*/ 30 w 49"/>
                <a:gd name="T21" fmla="*/ 32 h 46"/>
                <a:gd name="T22" fmla="*/ 23 w 49"/>
                <a:gd name="T23" fmla="*/ 13 h 46"/>
                <a:gd name="T24" fmla="*/ 24 w 49"/>
                <a:gd name="T25" fmla="*/ 18 h 46"/>
                <a:gd name="T26" fmla="*/ 25 w 49"/>
                <a:gd name="T27" fmla="*/ 25 h 46"/>
                <a:gd name="T28" fmla="*/ 27 w 49"/>
                <a:gd name="T29" fmla="*/ 33 h 46"/>
                <a:gd name="T30" fmla="*/ 20 w 49"/>
                <a:gd name="T31" fmla="*/ 31 h 46"/>
                <a:gd name="T32" fmla="*/ 13 w 49"/>
                <a:gd name="T33" fmla="*/ 28 h 46"/>
                <a:gd name="T34" fmla="*/ 28 w 49"/>
                <a:gd name="T35" fmla="*/ 35 h 46"/>
                <a:gd name="T36" fmla="*/ 17 w 49"/>
                <a:gd name="T37" fmla="*/ 38 h 46"/>
                <a:gd name="T38" fmla="*/ 29 w 49"/>
                <a:gd name="T39" fmla="*/ 38 h 46"/>
                <a:gd name="T40" fmla="*/ 29 w 49"/>
                <a:gd name="T41" fmla="*/ 44 h 46"/>
                <a:gd name="T42" fmla="*/ 21 w 49"/>
                <a:gd name="T43" fmla="*/ 46 h 46"/>
                <a:gd name="T44" fmla="*/ 9 w 49"/>
                <a:gd name="T45" fmla="*/ 38 h 46"/>
                <a:gd name="T46" fmla="*/ 15 w 49"/>
                <a:gd name="T47" fmla="*/ 36 h 46"/>
                <a:gd name="T48" fmla="*/ 5 w 49"/>
                <a:gd name="T49" fmla="*/ 31 h 46"/>
                <a:gd name="T50" fmla="*/ 0 w 49"/>
                <a:gd name="T51" fmla="*/ 23 h 46"/>
                <a:gd name="T52" fmla="*/ 11 w 49"/>
                <a:gd name="T53" fmla="*/ 21 h 46"/>
                <a:gd name="T54" fmla="*/ 19 w 49"/>
                <a:gd name="T55" fmla="*/ 26 h 46"/>
                <a:gd name="T56" fmla="*/ 21 w 49"/>
                <a:gd name="T57" fmla="*/ 0 h 46"/>
                <a:gd name="T58" fmla="*/ 32 w 49"/>
                <a:gd name="T59" fmla="*/ 23 h 46"/>
                <a:gd name="T60" fmla="*/ 48 w 49"/>
                <a:gd name="T61" fmla="*/ 11 h 46"/>
                <a:gd name="T62" fmla="*/ 41 w 49"/>
                <a:gd name="T63" fmla="*/ 34 h 46"/>
                <a:gd name="T64" fmla="*/ 46 w 49"/>
                <a:gd name="T65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46">
                  <a:moveTo>
                    <a:pt x="46" y="33"/>
                  </a:moveTo>
                  <a:cubicBezTo>
                    <a:pt x="46" y="33"/>
                    <a:pt x="43" y="39"/>
                    <a:pt x="43" y="40"/>
                  </a:cubicBezTo>
                  <a:cubicBezTo>
                    <a:pt x="41" y="41"/>
                    <a:pt x="39" y="44"/>
                    <a:pt x="37" y="43"/>
                  </a:cubicBezTo>
                  <a:cubicBezTo>
                    <a:pt x="35" y="43"/>
                    <a:pt x="34" y="42"/>
                    <a:pt x="33" y="41"/>
                  </a:cubicBezTo>
                  <a:cubicBezTo>
                    <a:pt x="32" y="41"/>
                    <a:pt x="29" y="37"/>
                    <a:pt x="30" y="37"/>
                  </a:cubicBezTo>
                  <a:cubicBezTo>
                    <a:pt x="33" y="37"/>
                    <a:pt x="36" y="37"/>
                    <a:pt x="39" y="37"/>
                  </a:cubicBezTo>
                  <a:cubicBezTo>
                    <a:pt x="36" y="37"/>
                    <a:pt x="32" y="37"/>
                    <a:pt x="30" y="35"/>
                  </a:cubicBezTo>
                  <a:cubicBezTo>
                    <a:pt x="32" y="33"/>
                    <a:pt x="35" y="31"/>
                    <a:pt x="36" y="29"/>
                  </a:cubicBezTo>
                  <a:cubicBezTo>
                    <a:pt x="38" y="28"/>
                    <a:pt x="39" y="25"/>
                    <a:pt x="41" y="23"/>
                  </a:cubicBezTo>
                  <a:cubicBezTo>
                    <a:pt x="39" y="25"/>
                    <a:pt x="37" y="27"/>
                    <a:pt x="35" y="28"/>
                  </a:cubicBezTo>
                  <a:cubicBezTo>
                    <a:pt x="33" y="30"/>
                    <a:pt x="32" y="31"/>
                    <a:pt x="30" y="32"/>
                  </a:cubicBezTo>
                  <a:cubicBezTo>
                    <a:pt x="28" y="32"/>
                    <a:pt x="24" y="15"/>
                    <a:pt x="23" y="13"/>
                  </a:cubicBezTo>
                  <a:cubicBezTo>
                    <a:pt x="23" y="15"/>
                    <a:pt x="23" y="16"/>
                    <a:pt x="24" y="18"/>
                  </a:cubicBezTo>
                  <a:cubicBezTo>
                    <a:pt x="24" y="20"/>
                    <a:pt x="25" y="23"/>
                    <a:pt x="25" y="25"/>
                  </a:cubicBezTo>
                  <a:cubicBezTo>
                    <a:pt x="26" y="28"/>
                    <a:pt x="26" y="30"/>
                    <a:pt x="27" y="33"/>
                  </a:cubicBezTo>
                  <a:cubicBezTo>
                    <a:pt x="27" y="33"/>
                    <a:pt x="21" y="31"/>
                    <a:pt x="20" y="31"/>
                  </a:cubicBezTo>
                  <a:cubicBezTo>
                    <a:pt x="18" y="30"/>
                    <a:pt x="15" y="29"/>
                    <a:pt x="13" y="28"/>
                  </a:cubicBezTo>
                  <a:cubicBezTo>
                    <a:pt x="16" y="32"/>
                    <a:pt x="23" y="35"/>
                    <a:pt x="28" y="35"/>
                  </a:cubicBezTo>
                  <a:cubicBezTo>
                    <a:pt x="25" y="38"/>
                    <a:pt x="20" y="38"/>
                    <a:pt x="17" y="38"/>
                  </a:cubicBezTo>
                  <a:cubicBezTo>
                    <a:pt x="20" y="39"/>
                    <a:pt x="25" y="39"/>
                    <a:pt x="29" y="38"/>
                  </a:cubicBezTo>
                  <a:cubicBezTo>
                    <a:pt x="31" y="37"/>
                    <a:pt x="30" y="43"/>
                    <a:pt x="29" y="44"/>
                  </a:cubicBezTo>
                  <a:cubicBezTo>
                    <a:pt x="27" y="46"/>
                    <a:pt x="23" y="46"/>
                    <a:pt x="21" y="46"/>
                  </a:cubicBezTo>
                  <a:cubicBezTo>
                    <a:pt x="17" y="45"/>
                    <a:pt x="10" y="41"/>
                    <a:pt x="9" y="38"/>
                  </a:cubicBezTo>
                  <a:cubicBezTo>
                    <a:pt x="11" y="37"/>
                    <a:pt x="13" y="36"/>
                    <a:pt x="15" y="36"/>
                  </a:cubicBezTo>
                  <a:cubicBezTo>
                    <a:pt x="11" y="36"/>
                    <a:pt x="8" y="34"/>
                    <a:pt x="5" y="31"/>
                  </a:cubicBezTo>
                  <a:cubicBezTo>
                    <a:pt x="5" y="30"/>
                    <a:pt x="0" y="23"/>
                    <a:pt x="0" y="23"/>
                  </a:cubicBezTo>
                  <a:cubicBezTo>
                    <a:pt x="3" y="22"/>
                    <a:pt x="8" y="21"/>
                    <a:pt x="11" y="21"/>
                  </a:cubicBezTo>
                  <a:cubicBezTo>
                    <a:pt x="13" y="22"/>
                    <a:pt x="18" y="24"/>
                    <a:pt x="19" y="26"/>
                  </a:cubicBezTo>
                  <a:cubicBezTo>
                    <a:pt x="13" y="17"/>
                    <a:pt x="17" y="9"/>
                    <a:pt x="21" y="0"/>
                  </a:cubicBezTo>
                  <a:cubicBezTo>
                    <a:pt x="29" y="5"/>
                    <a:pt x="36" y="13"/>
                    <a:pt x="32" y="23"/>
                  </a:cubicBezTo>
                  <a:cubicBezTo>
                    <a:pt x="35" y="15"/>
                    <a:pt x="41" y="13"/>
                    <a:pt x="48" y="11"/>
                  </a:cubicBezTo>
                  <a:cubicBezTo>
                    <a:pt x="49" y="19"/>
                    <a:pt x="48" y="29"/>
                    <a:pt x="41" y="34"/>
                  </a:cubicBezTo>
                  <a:cubicBezTo>
                    <a:pt x="42" y="33"/>
                    <a:pt x="44" y="33"/>
                    <a:pt x="46" y="33"/>
                  </a:cubicBezTo>
                  <a:close/>
                </a:path>
              </a:pathLst>
            </a:custGeom>
            <a:solidFill>
              <a:srgbClr val="C2D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AAD86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018">
              <a:extLst>
                <a:ext uri="{FF2B5EF4-FFF2-40B4-BE49-F238E27FC236}">
                  <a16:creationId xmlns:a16="http://schemas.microsoft.com/office/drawing/2014/main" id="{88DED193-D79C-4ADA-97A5-DB413B471B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2038" y="5662613"/>
              <a:ext cx="1120775" cy="336550"/>
            </a:xfrm>
            <a:custGeom>
              <a:avLst/>
              <a:gdLst>
                <a:gd name="T0" fmla="*/ 268 w 327"/>
                <a:gd name="T1" fmla="*/ 77 h 98"/>
                <a:gd name="T2" fmla="*/ 325 w 327"/>
                <a:gd name="T3" fmla="*/ 54 h 98"/>
                <a:gd name="T4" fmla="*/ 197 w 327"/>
                <a:gd name="T5" fmla="*/ 36 h 98"/>
                <a:gd name="T6" fmla="*/ 193 w 327"/>
                <a:gd name="T7" fmla="*/ 13 h 98"/>
                <a:gd name="T8" fmla="*/ 174 w 327"/>
                <a:gd name="T9" fmla="*/ 17 h 98"/>
                <a:gd name="T10" fmla="*/ 174 w 327"/>
                <a:gd name="T11" fmla="*/ 8 h 98"/>
                <a:gd name="T12" fmla="*/ 172 w 327"/>
                <a:gd name="T13" fmla="*/ 7 h 98"/>
                <a:gd name="T14" fmla="*/ 162 w 327"/>
                <a:gd name="T15" fmla="*/ 2 h 98"/>
                <a:gd name="T16" fmla="*/ 169 w 327"/>
                <a:gd name="T17" fmla="*/ 12 h 98"/>
                <a:gd name="T18" fmla="*/ 181 w 327"/>
                <a:gd name="T19" fmla="*/ 25 h 98"/>
                <a:gd name="T20" fmla="*/ 175 w 327"/>
                <a:gd name="T21" fmla="*/ 39 h 98"/>
                <a:gd name="T22" fmla="*/ 99 w 327"/>
                <a:gd name="T23" fmla="*/ 20 h 98"/>
                <a:gd name="T24" fmla="*/ 59 w 327"/>
                <a:gd name="T25" fmla="*/ 39 h 98"/>
                <a:gd name="T26" fmla="*/ 6 w 327"/>
                <a:gd name="T27" fmla="*/ 69 h 98"/>
                <a:gd name="T28" fmla="*/ 68 w 327"/>
                <a:gd name="T29" fmla="*/ 46 h 98"/>
                <a:gd name="T30" fmla="*/ 53 w 327"/>
                <a:gd name="T31" fmla="*/ 75 h 98"/>
                <a:gd name="T32" fmla="*/ 55 w 327"/>
                <a:gd name="T33" fmla="*/ 82 h 98"/>
                <a:gd name="T34" fmla="*/ 58 w 327"/>
                <a:gd name="T35" fmla="*/ 90 h 98"/>
                <a:gd name="T36" fmla="*/ 56 w 327"/>
                <a:gd name="T37" fmla="*/ 80 h 98"/>
                <a:gd name="T38" fmla="*/ 63 w 327"/>
                <a:gd name="T39" fmla="*/ 76 h 98"/>
                <a:gd name="T40" fmla="*/ 56 w 327"/>
                <a:gd name="T41" fmla="*/ 65 h 98"/>
                <a:gd name="T42" fmla="*/ 58 w 327"/>
                <a:gd name="T43" fmla="*/ 61 h 98"/>
                <a:gd name="T44" fmla="*/ 75 w 327"/>
                <a:gd name="T45" fmla="*/ 48 h 98"/>
                <a:gd name="T46" fmla="*/ 86 w 327"/>
                <a:gd name="T47" fmla="*/ 52 h 98"/>
                <a:gd name="T48" fmla="*/ 124 w 327"/>
                <a:gd name="T49" fmla="*/ 67 h 98"/>
                <a:gd name="T50" fmla="*/ 148 w 327"/>
                <a:gd name="T51" fmla="*/ 53 h 98"/>
                <a:gd name="T52" fmla="*/ 170 w 327"/>
                <a:gd name="T53" fmla="*/ 45 h 98"/>
                <a:gd name="T54" fmla="*/ 247 w 327"/>
                <a:gd name="T55" fmla="*/ 82 h 98"/>
                <a:gd name="T56" fmla="*/ 249 w 327"/>
                <a:gd name="T57" fmla="*/ 89 h 98"/>
                <a:gd name="T58" fmla="*/ 252 w 327"/>
                <a:gd name="T59" fmla="*/ 96 h 98"/>
                <a:gd name="T60" fmla="*/ 250 w 327"/>
                <a:gd name="T61" fmla="*/ 86 h 98"/>
                <a:gd name="T62" fmla="*/ 257 w 327"/>
                <a:gd name="T63" fmla="*/ 82 h 98"/>
                <a:gd name="T64" fmla="*/ 248 w 327"/>
                <a:gd name="T65" fmla="*/ 77 h 98"/>
                <a:gd name="T66" fmla="*/ 183 w 327"/>
                <a:gd name="T67" fmla="*/ 22 h 98"/>
                <a:gd name="T68" fmla="*/ 189 w 327"/>
                <a:gd name="T69" fmla="*/ 20 h 98"/>
                <a:gd name="T70" fmla="*/ 174 w 327"/>
                <a:gd name="T71" fmla="*/ 12 h 98"/>
                <a:gd name="T72" fmla="*/ 174 w 327"/>
                <a:gd name="T73" fmla="*/ 12 h 98"/>
                <a:gd name="T74" fmla="*/ 57 w 327"/>
                <a:gd name="T75" fmla="*/ 76 h 98"/>
                <a:gd name="T76" fmla="*/ 69 w 327"/>
                <a:gd name="T77" fmla="*/ 65 h 98"/>
                <a:gd name="T78" fmla="*/ 58 w 327"/>
                <a:gd name="T79" fmla="*/ 64 h 98"/>
                <a:gd name="T80" fmla="*/ 148 w 327"/>
                <a:gd name="T81" fmla="*/ 49 h 98"/>
                <a:gd name="T82" fmla="*/ 148 w 327"/>
                <a:gd name="T83" fmla="*/ 49 h 98"/>
                <a:gd name="T84" fmla="*/ 64 w 327"/>
                <a:gd name="T85" fmla="*/ 40 h 98"/>
                <a:gd name="T86" fmla="*/ 165 w 327"/>
                <a:gd name="T87" fmla="*/ 42 h 98"/>
                <a:gd name="T88" fmla="*/ 251 w 327"/>
                <a:gd name="T89" fmla="*/ 83 h 98"/>
                <a:gd name="T90" fmla="*/ 247 w 327"/>
                <a:gd name="T91" fmla="*/ 71 h 98"/>
                <a:gd name="T92" fmla="*/ 201 w 327"/>
                <a:gd name="T93" fmla="*/ 41 h 98"/>
                <a:gd name="T94" fmla="*/ 249 w 327"/>
                <a:gd name="T95" fmla="*/ 69 h 98"/>
                <a:gd name="T96" fmla="*/ 250 w 327"/>
                <a:gd name="T97" fmla="*/ 71 h 98"/>
                <a:gd name="T98" fmla="*/ 255 w 327"/>
                <a:gd name="T99" fmla="*/ 55 h 98"/>
                <a:gd name="T100" fmla="*/ 268 w 327"/>
                <a:gd name="T101" fmla="*/ 73 h 98"/>
                <a:gd name="T102" fmla="*/ 251 w 327"/>
                <a:gd name="T103" fmla="*/ 68 h 98"/>
                <a:gd name="T104" fmla="*/ 258 w 327"/>
                <a:gd name="T105" fmla="*/ 69 h 98"/>
                <a:gd name="T106" fmla="*/ 255 w 327"/>
                <a:gd name="T107" fmla="*/ 72 h 98"/>
                <a:gd name="T108" fmla="*/ 0 w 327"/>
                <a:gd name="T109" fmla="*/ 71 h 98"/>
                <a:gd name="T110" fmla="*/ 0 w 327"/>
                <a:gd name="T111" fmla="*/ 7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7" h="98">
                  <a:moveTo>
                    <a:pt x="268" y="79"/>
                  </a:moveTo>
                  <a:cubicBezTo>
                    <a:pt x="268" y="77"/>
                    <a:pt x="268" y="77"/>
                    <a:pt x="268" y="77"/>
                  </a:cubicBezTo>
                  <a:cubicBezTo>
                    <a:pt x="268" y="77"/>
                    <a:pt x="268" y="77"/>
                    <a:pt x="268" y="77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90" y="79"/>
                    <a:pt x="308" y="70"/>
                    <a:pt x="327" y="58"/>
                  </a:cubicBezTo>
                  <a:cubicBezTo>
                    <a:pt x="325" y="54"/>
                    <a:pt x="325" y="54"/>
                    <a:pt x="325" y="54"/>
                  </a:cubicBezTo>
                  <a:cubicBezTo>
                    <a:pt x="318" y="59"/>
                    <a:pt x="311" y="63"/>
                    <a:pt x="304" y="65"/>
                  </a:cubicBezTo>
                  <a:cubicBezTo>
                    <a:pt x="279" y="53"/>
                    <a:pt x="241" y="37"/>
                    <a:pt x="203" y="37"/>
                  </a:cubicBezTo>
                  <a:cubicBezTo>
                    <a:pt x="201" y="36"/>
                    <a:pt x="199" y="36"/>
                    <a:pt x="197" y="36"/>
                  </a:cubicBezTo>
                  <a:cubicBezTo>
                    <a:pt x="191" y="34"/>
                    <a:pt x="184" y="31"/>
                    <a:pt x="183" y="25"/>
                  </a:cubicBezTo>
                  <a:cubicBezTo>
                    <a:pt x="184" y="25"/>
                    <a:pt x="184" y="25"/>
                    <a:pt x="185" y="24"/>
                  </a:cubicBezTo>
                  <a:cubicBezTo>
                    <a:pt x="189" y="23"/>
                    <a:pt x="197" y="18"/>
                    <a:pt x="193" y="13"/>
                  </a:cubicBezTo>
                  <a:cubicBezTo>
                    <a:pt x="189" y="9"/>
                    <a:pt x="184" y="15"/>
                    <a:pt x="183" y="17"/>
                  </a:cubicBezTo>
                  <a:cubicBezTo>
                    <a:pt x="181" y="19"/>
                    <a:pt x="181" y="21"/>
                    <a:pt x="181" y="23"/>
                  </a:cubicBezTo>
                  <a:cubicBezTo>
                    <a:pt x="178" y="22"/>
                    <a:pt x="175" y="20"/>
                    <a:pt x="174" y="17"/>
                  </a:cubicBezTo>
                  <a:cubicBezTo>
                    <a:pt x="174" y="16"/>
                    <a:pt x="174" y="15"/>
                    <a:pt x="174" y="15"/>
                  </a:cubicBezTo>
                  <a:cubicBezTo>
                    <a:pt x="176" y="14"/>
                    <a:pt x="179" y="12"/>
                    <a:pt x="179" y="10"/>
                  </a:cubicBezTo>
                  <a:cubicBezTo>
                    <a:pt x="179" y="7"/>
                    <a:pt x="176" y="7"/>
                    <a:pt x="174" y="8"/>
                  </a:cubicBezTo>
                  <a:cubicBezTo>
                    <a:pt x="173" y="9"/>
                    <a:pt x="172" y="10"/>
                    <a:pt x="172" y="11"/>
                  </a:cubicBezTo>
                  <a:cubicBezTo>
                    <a:pt x="171" y="11"/>
                    <a:pt x="171" y="10"/>
                    <a:pt x="171" y="9"/>
                  </a:cubicBezTo>
                  <a:cubicBezTo>
                    <a:pt x="171" y="8"/>
                    <a:pt x="172" y="8"/>
                    <a:pt x="172" y="7"/>
                  </a:cubicBezTo>
                  <a:cubicBezTo>
                    <a:pt x="172" y="6"/>
                    <a:pt x="172" y="4"/>
                    <a:pt x="171" y="3"/>
                  </a:cubicBezTo>
                  <a:cubicBezTo>
                    <a:pt x="170" y="1"/>
                    <a:pt x="169" y="0"/>
                    <a:pt x="167" y="0"/>
                  </a:cubicBezTo>
                  <a:cubicBezTo>
                    <a:pt x="165" y="0"/>
                    <a:pt x="162" y="0"/>
                    <a:pt x="162" y="2"/>
                  </a:cubicBezTo>
                  <a:cubicBezTo>
                    <a:pt x="163" y="1"/>
                    <a:pt x="165" y="1"/>
                    <a:pt x="167" y="1"/>
                  </a:cubicBezTo>
                  <a:cubicBezTo>
                    <a:pt x="170" y="2"/>
                    <a:pt x="170" y="5"/>
                    <a:pt x="169" y="8"/>
                  </a:cubicBezTo>
                  <a:cubicBezTo>
                    <a:pt x="168" y="9"/>
                    <a:pt x="168" y="10"/>
                    <a:pt x="169" y="12"/>
                  </a:cubicBezTo>
                  <a:cubicBezTo>
                    <a:pt x="169" y="13"/>
                    <a:pt x="170" y="14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2" y="20"/>
                    <a:pt x="176" y="24"/>
                    <a:pt x="181" y="25"/>
                  </a:cubicBezTo>
                  <a:cubicBezTo>
                    <a:pt x="182" y="29"/>
                    <a:pt x="185" y="33"/>
                    <a:pt x="188" y="35"/>
                  </a:cubicBezTo>
                  <a:cubicBezTo>
                    <a:pt x="189" y="36"/>
                    <a:pt x="190" y="36"/>
                    <a:pt x="191" y="37"/>
                  </a:cubicBezTo>
                  <a:cubicBezTo>
                    <a:pt x="186" y="37"/>
                    <a:pt x="180" y="38"/>
                    <a:pt x="175" y="39"/>
                  </a:cubicBezTo>
                  <a:cubicBezTo>
                    <a:pt x="173" y="40"/>
                    <a:pt x="172" y="40"/>
                    <a:pt x="171" y="40"/>
                  </a:cubicBezTo>
                  <a:cubicBezTo>
                    <a:pt x="151" y="30"/>
                    <a:pt x="130" y="19"/>
                    <a:pt x="107" y="19"/>
                  </a:cubicBezTo>
                  <a:cubicBezTo>
                    <a:pt x="104" y="19"/>
                    <a:pt x="102" y="19"/>
                    <a:pt x="99" y="20"/>
                  </a:cubicBezTo>
                  <a:cubicBezTo>
                    <a:pt x="84" y="21"/>
                    <a:pt x="72" y="29"/>
                    <a:pt x="61" y="38"/>
                  </a:cubicBezTo>
                  <a:cubicBezTo>
                    <a:pt x="55" y="34"/>
                    <a:pt x="49" y="30"/>
                    <a:pt x="44" y="25"/>
                  </a:cubicBezTo>
                  <a:cubicBezTo>
                    <a:pt x="49" y="30"/>
                    <a:pt x="54" y="35"/>
                    <a:pt x="59" y="39"/>
                  </a:cubicBezTo>
                  <a:cubicBezTo>
                    <a:pt x="42" y="52"/>
                    <a:pt x="31" y="65"/>
                    <a:pt x="7" y="68"/>
                  </a:cubicBezTo>
                  <a:cubicBezTo>
                    <a:pt x="5" y="68"/>
                    <a:pt x="3" y="69"/>
                    <a:pt x="0" y="69"/>
                  </a:cubicBezTo>
                  <a:cubicBezTo>
                    <a:pt x="2" y="69"/>
                    <a:pt x="4" y="69"/>
                    <a:pt x="6" y="69"/>
                  </a:cubicBezTo>
                  <a:cubicBezTo>
                    <a:pt x="29" y="69"/>
                    <a:pt x="45" y="54"/>
                    <a:pt x="62" y="41"/>
                  </a:cubicBezTo>
                  <a:cubicBezTo>
                    <a:pt x="65" y="43"/>
                    <a:pt x="67" y="44"/>
                    <a:pt x="70" y="46"/>
                  </a:cubicBezTo>
                  <a:cubicBezTo>
                    <a:pt x="70" y="46"/>
                    <a:pt x="69" y="46"/>
                    <a:pt x="68" y="46"/>
                  </a:cubicBezTo>
                  <a:cubicBezTo>
                    <a:pt x="62" y="46"/>
                    <a:pt x="56" y="48"/>
                    <a:pt x="53" y="54"/>
                  </a:cubicBezTo>
                  <a:cubicBezTo>
                    <a:pt x="52" y="57"/>
                    <a:pt x="53" y="60"/>
                    <a:pt x="55" y="63"/>
                  </a:cubicBezTo>
                  <a:cubicBezTo>
                    <a:pt x="51" y="66"/>
                    <a:pt x="50" y="71"/>
                    <a:pt x="53" y="75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2" y="76"/>
                    <a:pt x="52" y="78"/>
                    <a:pt x="53" y="79"/>
                  </a:cubicBezTo>
                  <a:cubicBezTo>
                    <a:pt x="53" y="81"/>
                    <a:pt x="54" y="82"/>
                    <a:pt x="55" y="82"/>
                  </a:cubicBezTo>
                  <a:cubicBezTo>
                    <a:pt x="57" y="84"/>
                    <a:pt x="60" y="86"/>
                    <a:pt x="58" y="89"/>
                  </a:cubicBezTo>
                  <a:cubicBezTo>
                    <a:pt x="56" y="90"/>
                    <a:pt x="55" y="91"/>
                    <a:pt x="53" y="90"/>
                  </a:cubicBezTo>
                  <a:cubicBezTo>
                    <a:pt x="54" y="91"/>
                    <a:pt x="57" y="91"/>
                    <a:pt x="58" y="90"/>
                  </a:cubicBezTo>
                  <a:cubicBezTo>
                    <a:pt x="60" y="89"/>
                    <a:pt x="61" y="87"/>
                    <a:pt x="60" y="85"/>
                  </a:cubicBezTo>
                  <a:cubicBezTo>
                    <a:pt x="60" y="84"/>
                    <a:pt x="59" y="82"/>
                    <a:pt x="58" y="82"/>
                  </a:cubicBezTo>
                  <a:cubicBezTo>
                    <a:pt x="58" y="81"/>
                    <a:pt x="57" y="81"/>
                    <a:pt x="56" y="80"/>
                  </a:cubicBezTo>
                  <a:cubicBezTo>
                    <a:pt x="55" y="80"/>
                    <a:pt x="55" y="79"/>
                    <a:pt x="55" y="78"/>
                  </a:cubicBezTo>
                  <a:cubicBezTo>
                    <a:pt x="57" y="79"/>
                    <a:pt x="58" y="80"/>
                    <a:pt x="60" y="80"/>
                  </a:cubicBezTo>
                  <a:cubicBezTo>
                    <a:pt x="61" y="80"/>
                    <a:pt x="64" y="78"/>
                    <a:pt x="63" y="76"/>
                  </a:cubicBezTo>
                  <a:cubicBezTo>
                    <a:pt x="61" y="74"/>
                    <a:pt x="58" y="74"/>
                    <a:pt x="55" y="74"/>
                  </a:cubicBezTo>
                  <a:cubicBezTo>
                    <a:pt x="55" y="74"/>
                    <a:pt x="54" y="73"/>
                    <a:pt x="54" y="73"/>
                  </a:cubicBezTo>
                  <a:cubicBezTo>
                    <a:pt x="53" y="70"/>
                    <a:pt x="54" y="67"/>
                    <a:pt x="56" y="65"/>
                  </a:cubicBezTo>
                  <a:cubicBezTo>
                    <a:pt x="58" y="67"/>
                    <a:pt x="59" y="68"/>
                    <a:pt x="61" y="69"/>
                  </a:cubicBezTo>
                  <a:cubicBezTo>
                    <a:pt x="64" y="70"/>
                    <a:pt x="71" y="71"/>
                    <a:pt x="72" y="67"/>
                  </a:cubicBezTo>
                  <a:cubicBezTo>
                    <a:pt x="73" y="61"/>
                    <a:pt x="62" y="60"/>
                    <a:pt x="58" y="61"/>
                  </a:cubicBezTo>
                  <a:cubicBezTo>
                    <a:pt x="58" y="61"/>
                    <a:pt x="57" y="62"/>
                    <a:pt x="57" y="62"/>
                  </a:cubicBezTo>
                  <a:cubicBezTo>
                    <a:pt x="54" y="57"/>
                    <a:pt x="56" y="52"/>
                    <a:pt x="61" y="49"/>
                  </a:cubicBezTo>
                  <a:cubicBezTo>
                    <a:pt x="65" y="47"/>
                    <a:pt x="70" y="47"/>
                    <a:pt x="75" y="48"/>
                  </a:cubicBezTo>
                  <a:cubicBezTo>
                    <a:pt x="78" y="49"/>
                    <a:pt x="81" y="50"/>
                    <a:pt x="85" y="51"/>
                  </a:cubicBezTo>
                  <a:cubicBezTo>
                    <a:pt x="85" y="52"/>
                    <a:pt x="85" y="52"/>
                    <a:pt x="85" y="52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96" y="55"/>
                    <a:pt x="107" y="56"/>
                    <a:pt x="118" y="56"/>
                  </a:cubicBezTo>
                  <a:cubicBezTo>
                    <a:pt x="125" y="56"/>
                    <a:pt x="132" y="55"/>
                    <a:pt x="138" y="55"/>
                  </a:cubicBezTo>
                  <a:cubicBezTo>
                    <a:pt x="133" y="58"/>
                    <a:pt x="128" y="62"/>
                    <a:pt x="124" y="67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31" y="62"/>
                    <a:pt x="140" y="57"/>
                    <a:pt x="148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55" y="49"/>
                    <a:pt x="163" y="47"/>
                    <a:pt x="170" y="45"/>
                  </a:cubicBezTo>
                  <a:cubicBezTo>
                    <a:pt x="174" y="47"/>
                    <a:pt x="177" y="49"/>
                    <a:pt x="181" y="50"/>
                  </a:cubicBezTo>
                  <a:cubicBezTo>
                    <a:pt x="201" y="61"/>
                    <a:pt x="223" y="72"/>
                    <a:pt x="245" y="77"/>
                  </a:cubicBezTo>
                  <a:cubicBezTo>
                    <a:pt x="246" y="78"/>
                    <a:pt x="246" y="80"/>
                    <a:pt x="247" y="82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6" y="83"/>
                    <a:pt x="246" y="84"/>
                    <a:pt x="247" y="85"/>
                  </a:cubicBezTo>
                  <a:cubicBezTo>
                    <a:pt x="247" y="87"/>
                    <a:pt x="248" y="88"/>
                    <a:pt x="249" y="89"/>
                  </a:cubicBezTo>
                  <a:cubicBezTo>
                    <a:pt x="251" y="90"/>
                    <a:pt x="254" y="92"/>
                    <a:pt x="252" y="95"/>
                  </a:cubicBezTo>
                  <a:cubicBezTo>
                    <a:pt x="250" y="96"/>
                    <a:pt x="249" y="97"/>
                    <a:pt x="247" y="96"/>
                  </a:cubicBezTo>
                  <a:cubicBezTo>
                    <a:pt x="248" y="98"/>
                    <a:pt x="251" y="97"/>
                    <a:pt x="252" y="96"/>
                  </a:cubicBezTo>
                  <a:cubicBezTo>
                    <a:pt x="254" y="95"/>
                    <a:pt x="255" y="93"/>
                    <a:pt x="254" y="91"/>
                  </a:cubicBezTo>
                  <a:cubicBezTo>
                    <a:pt x="254" y="90"/>
                    <a:pt x="253" y="89"/>
                    <a:pt x="252" y="88"/>
                  </a:cubicBezTo>
                  <a:cubicBezTo>
                    <a:pt x="251" y="87"/>
                    <a:pt x="251" y="87"/>
                    <a:pt x="250" y="86"/>
                  </a:cubicBezTo>
                  <a:cubicBezTo>
                    <a:pt x="249" y="86"/>
                    <a:pt x="249" y="85"/>
                    <a:pt x="249" y="84"/>
                  </a:cubicBezTo>
                  <a:cubicBezTo>
                    <a:pt x="251" y="85"/>
                    <a:pt x="252" y="86"/>
                    <a:pt x="254" y="86"/>
                  </a:cubicBezTo>
                  <a:cubicBezTo>
                    <a:pt x="255" y="86"/>
                    <a:pt x="258" y="84"/>
                    <a:pt x="257" y="82"/>
                  </a:cubicBezTo>
                  <a:cubicBezTo>
                    <a:pt x="255" y="80"/>
                    <a:pt x="252" y="80"/>
                    <a:pt x="249" y="81"/>
                  </a:cubicBezTo>
                  <a:cubicBezTo>
                    <a:pt x="249" y="80"/>
                    <a:pt x="248" y="80"/>
                    <a:pt x="248" y="79"/>
                  </a:cubicBezTo>
                  <a:cubicBezTo>
                    <a:pt x="248" y="78"/>
                    <a:pt x="248" y="78"/>
                    <a:pt x="248" y="77"/>
                  </a:cubicBezTo>
                  <a:cubicBezTo>
                    <a:pt x="250" y="77"/>
                    <a:pt x="252" y="78"/>
                    <a:pt x="254" y="78"/>
                  </a:cubicBezTo>
                  <a:cubicBezTo>
                    <a:pt x="259" y="79"/>
                    <a:pt x="264" y="79"/>
                    <a:pt x="268" y="79"/>
                  </a:cubicBezTo>
                  <a:close/>
                  <a:moveTo>
                    <a:pt x="183" y="22"/>
                  </a:moveTo>
                  <a:cubicBezTo>
                    <a:pt x="184" y="19"/>
                    <a:pt x="186" y="16"/>
                    <a:pt x="189" y="14"/>
                  </a:cubicBezTo>
                  <a:cubicBezTo>
                    <a:pt x="190" y="14"/>
                    <a:pt x="192" y="14"/>
                    <a:pt x="191" y="16"/>
                  </a:cubicBezTo>
                  <a:cubicBezTo>
                    <a:pt x="191" y="18"/>
                    <a:pt x="190" y="19"/>
                    <a:pt x="189" y="20"/>
                  </a:cubicBezTo>
                  <a:cubicBezTo>
                    <a:pt x="187" y="21"/>
                    <a:pt x="185" y="22"/>
                    <a:pt x="183" y="22"/>
                  </a:cubicBezTo>
                  <a:cubicBezTo>
                    <a:pt x="183" y="22"/>
                    <a:pt x="183" y="22"/>
                    <a:pt x="183" y="22"/>
                  </a:cubicBezTo>
                  <a:close/>
                  <a:moveTo>
                    <a:pt x="174" y="12"/>
                  </a:moveTo>
                  <a:cubicBezTo>
                    <a:pt x="175" y="11"/>
                    <a:pt x="178" y="8"/>
                    <a:pt x="176" y="11"/>
                  </a:cubicBezTo>
                  <a:cubicBezTo>
                    <a:pt x="175" y="12"/>
                    <a:pt x="175" y="12"/>
                    <a:pt x="174" y="12"/>
                  </a:cubicBezTo>
                  <a:cubicBezTo>
                    <a:pt x="174" y="12"/>
                    <a:pt x="174" y="12"/>
                    <a:pt x="174" y="12"/>
                  </a:cubicBezTo>
                  <a:close/>
                  <a:moveTo>
                    <a:pt x="59" y="77"/>
                  </a:moveTo>
                  <a:cubicBezTo>
                    <a:pt x="62" y="78"/>
                    <a:pt x="58" y="77"/>
                    <a:pt x="57" y="76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8" y="76"/>
                    <a:pt x="58" y="76"/>
                    <a:pt x="59" y="77"/>
                  </a:cubicBezTo>
                  <a:close/>
                  <a:moveTo>
                    <a:pt x="64" y="63"/>
                  </a:moveTo>
                  <a:cubicBezTo>
                    <a:pt x="66" y="63"/>
                    <a:pt x="67" y="64"/>
                    <a:pt x="69" y="65"/>
                  </a:cubicBezTo>
                  <a:cubicBezTo>
                    <a:pt x="70" y="66"/>
                    <a:pt x="69" y="67"/>
                    <a:pt x="68" y="67"/>
                  </a:cubicBezTo>
                  <a:cubicBezTo>
                    <a:pt x="64" y="68"/>
                    <a:pt x="61" y="66"/>
                    <a:pt x="58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0" y="63"/>
                    <a:pt x="62" y="63"/>
                    <a:pt x="64" y="63"/>
                  </a:cubicBezTo>
                  <a:close/>
                  <a:moveTo>
                    <a:pt x="148" y="49"/>
                  </a:moveTo>
                  <a:cubicBezTo>
                    <a:pt x="148" y="49"/>
                    <a:pt x="148" y="49"/>
                    <a:pt x="148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38" y="51"/>
                    <a:pt x="128" y="52"/>
                    <a:pt x="118" y="52"/>
                  </a:cubicBezTo>
                  <a:cubicBezTo>
                    <a:pt x="99" y="52"/>
                    <a:pt x="80" y="48"/>
                    <a:pt x="64" y="40"/>
                  </a:cubicBezTo>
                  <a:cubicBezTo>
                    <a:pt x="75" y="32"/>
                    <a:pt x="86" y="25"/>
                    <a:pt x="99" y="24"/>
                  </a:cubicBezTo>
                  <a:cubicBezTo>
                    <a:pt x="102" y="23"/>
                    <a:pt x="104" y="23"/>
                    <a:pt x="107" y="23"/>
                  </a:cubicBezTo>
                  <a:cubicBezTo>
                    <a:pt x="128" y="23"/>
                    <a:pt x="146" y="32"/>
                    <a:pt x="165" y="42"/>
                  </a:cubicBezTo>
                  <a:cubicBezTo>
                    <a:pt x="159" y="44"/>
                    <a:pt x="154" y="46"/>
                    <a:pt x="148" y="49"/>
                  </a:cubicBezTo>
                  <a:close/>
                  <a:moveTo>
                    <a:pt x="253" y="83"/>
                  </a:moveTo>
                  <a:cubicBezTo>
                    <a:pt x="256" y="84"/>
                    <a:pt x="252" y="83"/>
                    <a:pt x="251" y="83"/>
                  </a:cubicBezTo>
                  <a:cubicBezTo>
                    <a:pt x="251" y="83"/>
                    <a:pt x="251" y="82"/>
                    <a:pt x="251" y="82"/>
                  </a:cubicBezTo>
                  <a:cubicBezTo>
                    <a:pt x="252" y="82"/>
                    <a:pt x="252" y="82"/>
                    <a:pt x="253" y="83"/>
                  </a:cubicBezTo>
                  <a:close/>
                  <a:moveTo>
                    <a:pt x="247" y="71"/>
                  </a:moveTo>
                  <a:cubicBezTo>
                    <a:pt x="225" y="66"/>
                    <a:pt x="203" y="57"/>
                    <a:pt x="183" y="47"/>
                  </a:cubicBezTo>
                  <a:cubicBezTo>
                    <a:pt x="181" y="46"/>
                    <a:pt x="178" y="44"/>
                    <a:pt x="176" y="43"/>
                  </a:cubicBezTo>
                  <a:cubicBezTo>
                    <a:pt x="184" y="41"/>
                    <a:pt x="192" y="41"/>
                    <a:pt x="201" y="41"/>
                  </a:cubicBezTo>
                  <a:cubicBezTo>
                    <a:pt x="221" y="41"/>
                    <a:pt x="242" y="45"/>
                    <a:pt x="261" y="52"/>
                  </a:cubicBezTo>
                  <a:cubicBezTo>
                    <a:pt x="256" y="52"/>
                    <a:pt x="250" y="55"/>
                    <a:pt x="247" y="61"/>
                  </a:cubicBezTo>
                  <a:cubicBezTo>
                    <a:pt x="246" y="63"/>
                    <a:pt x="247" y="67"/>
                    <a:pt x="249" y="69"/>
                  </a:cubicBezTo>
                  <a:cubicBezTo>
                    <a:pt x="248" y="70"/>
                    <a:pt x="248" y="70"/>
                    <a:pt x="247" y="71"/>
                  </a:cubicBezTo>
                  <a:close/>
                  <a:moveTo>
                    <a:pt x="250" y="71"/>
                  </a:moveTo>
                  <a:cubicBezTo>
                    <a:pt x="250" y="71"/>
                    <a:pt x="250" y="71"/>
                    <a:pt x="250" y="71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50" y="71"/>
                    <a:pt x="250" y="71"/>
                    <a:pt x="250" y="71"/>
                  </a:cubicBezTo>
                  <a:close/>
                  <a:moveTo>
                    <a:pt x="255" y="55"/>
                  </a:moveTo>
                  <a:cubicBezTo>
                    <a:pt x="258" y="54"/>
                    <a:pt x="262" y="53"/>
                    <a:pt x="267" y="54"/>
                  </a:cubicBezTo>
                  <a:cubicBezTo>
                    <a:pt x="278" y="58"/>
                    <a:pt x="289" y="63"/>
                    <a:pt x="299" y="67"/>
                  </a:cubicBezTo>
                  <a:cubicBezTo>
                    <a:pt x="289" y="71"/>
                    <a:pt x="279" y="73"/>
                    <a:pt x="268" y="73"/>
                  </a:cubicBezTo>
                  <a:cubicBezTo>
                    <a:pt x="268" y="73"/>
                    <a:pt x="267" y="73"/>
                    <a:pt x="266" y="73"/>
                  </a:cubicBezTo>
                  <a:cubicBezTo>
                    <a:pt x="266" y="67"/>
                    <a:pt x="256" y="67"/>
                    <a:pt x="252" y="68"/>
                  </a:cubicBezTo>
                  <a:cubicBezTo>
                    <a:pt x="252" y="68"/>
                    <a:pt x="251" y="68"/>
                    <a:pt x="251" y="68"/>
                  </a:cubicBezTo>
                  <a:cubicBezTo>
                    <a:pt x="248" y="64"/>
                    <a:pt x="250" y="58"/>
                    <a:pt x="255" y="55"/>
                  </a:cubicBezTo>
                  <a:close/>
                  <a:moveTo>
                    <a:pt x="252" y="70"/>
                  </a:moveTo>
                  <a:cubicBezTo>
                    <a:pt x="254" y="69"/>
                    <a:pt x="256" y="69"/>
                    <a:pt x="258" y="69"/>
                  </a:cubicBezTo>
                  <a:cubicBezTo>
                    <a:pt x="260" y="69"/>
                    <a:pt x="261" y="70"/>
                    <a:pt x="263" y="71"/>
                  </a:cubicBezTo>
                  <a:cubicBezTo>
                    <a:pt x="263" y="72"/>
                    <a:pt x="264" y="72"/>
                    <a:pt x="263" y="73"/>
                  </a:cubicBezTo>
                  <a:cubicBezTo>
                    <a:pt x="260" y="73"/>
                    <a:pt x="258" y="72"/>
                    <a:pt x="255" y="72"/>
                  </a:cubicBezTo>
                  <a:cubicBezTo>
                    <a:pt x="254" y="71"/>
                    <a:pt x="253" y="71"/>
                    <a:pt x="252" y="70"/>
                  </a:cubicBezTo>
                  <a:cubicBezTo>
                    <a:pt x="252" y="70"/>
                    <a:pt x="252" y="70"/>
                    <a:pt x="252" y="70"/>
                  </a:cubicBezTo>
                  <a:close/>
                  <a:moveTo>
                    <a:pt x="0" y="71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5A4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AAD86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019">
              <a:extLst>
                <a:ext uri="{FF2B5EF4-FFF2-40B4-BE49-F238E27FC236}">
                  <a16:creationId xmlns:a16="http://schemas.microsoft.com/office/drawing/2014/main" id="{C84D0DF8-1323-4783-8493-B675C90C8304}"/>
                </a:ext>
              </a:extLst>
            </p:cNvPr>
            <p:cNvSpPr/>
            <p:nvPr/>
          </p:nvSpPr>
          <p:spPr bwMode="auto">
            <a:xfrm>
              <a:off x="6102351" y="5621338"/>
              <a:ext cx="166688" cy="158750"/>
            </a:xfrm>
            <a:custGeom>
              <a:avLst/>
              <a:gdLst>
                <a:gd name="T0" fmla="*/ 47 w 49"/>
                <a:gd name="T1" fmla="*/ 29 h 46"/>
                <a:gd name="T2" fmla="*/ 45 w 49"/>
                <a:gd name="T3" fmla="*/ 36 h 46"/>
                <a:gd name="T4" fmla="*/ 40 w 49"/>
                <a:gd name="T5" fmla="*/ 41 h 46"/>
                <a:gd name="T6" fmla="*/ 36 w 49"/>
                <a:gd name="T7" fmla="*/ 39 h 46"/>
                <a:gd name="T8" fmla="*/ 33 w 49"/>
                <a:gd name="T9" fmla="*/ 35 h 46"/>
                <a:gd name="T10" fmla="*/ 42 w 49"/>
                <a:gd name="T11" fmla="*/ 34 h 46"/>
                <a:gd name="T12" fmla="*/ 32 w 49"/>
                <a:gd name="T13" fmla="*/ 33 h 46"/>
                <a:gd name="T14" fmla="*/ 38 w 49"/>
                <a:gd name="T15" fmla="*/ 27 h 46"/>
                <a:gd name="T16" fmla="*/ 41 w 49"/>
                <a:gd name="T17" fmla="*/ 21 h 46"/>
                <a:gd name="T18" fmla="*/ 36 w 49"/>
                <a:gd name="T19" fmla="*/ 26 h 46"/>
                <a:gd name="T20" fmla="*/ 31 w 49"/>
                <a:gd name="T21" fmla="*/ 31 h 46"/>
                <a:gd name="T22" fmla="*/ 22 w 49"/>
                <a:gd name="T23" fmla="*/ 13 h 46"/>
                <a:gd name="T24" fmla="*/ 23 w 49"/>
                <a:gd name="T25" fmla="*/ 18 h 46"/>
                <a:gd name="T26" fmla="*/ 26 w 49"/>
                <a:gd name="T27" fmla="*/ 25 h 46"/>
                <a:gd name="T28" fmla="*/ 29 w 49"/>
                <a:gd name="T29" fmla="*/ 32 h 46"/>
                <a:gd name="T30" fmla="*/ 22 w 49"/>
                <a:gd name="T31" fmla="*/ 31 h 46"/>
                <a:gd name="T32" fmla="*/ 14 w 49"/>
                <a:gd name="T33" fmla="*/ 29 h 46"/>
                <a:gd name="T34" fmla="*/ 30 w 49"/>
                <a:gd name="T35" fmla="*/ 34 h 46"/>
                <a:gd name="T36" fmla="*/ 20 w 49"/>
                <a:gd name="T37" fmla="*/ 39 h 46"/>
                <a:gd name="T38" fmla="*/ 32 w 49"/>
                <a:gd name="T39" fmla="*/ 37 h 46"/>
                <a:gd name="T40" fmla="*/ 32 w 49"/>
                <a:gd name="T41" fmla="*/ 43 h 46"/>
                <a:gd name="T42" fmla="*/ 25 w 49"/>
                <a:gd name="T43" fmla="*/ 46 h 46"/>
                <a:gd name="T44" fmla="*/ 12 w 49"/>
                <a:gd name="T45" fmla="*/ 39 h 46"/>
                <a:gd name="T46" fmla="*/ 17 w 49"/>
                <a:gd name="T47" fmla="*/ 37 h 46"/>
                <a:gd name="T48" fmla="*/ 7 w 49"/>
                <a:gd name="T49" fmla="*/ 34 h 46"/>
                <a:gd name="T50" fmla="*/ 0 w 49"/>
                <a:gd name="T51" fmla="*/ 26 h 46"/>
                <a:gd name="T52" fmla="*/ 12 w 49"/>
                <a:gd name="T53" fmla="*/ 23 h 46"/>
                <a:gd name="T54" fmla="*/ 20 w 49"/>
                <a:gd name="T55" fmla="*/ 27 h 46"/>
                <a:gd name="T56" fmla="*/ 18 w 49"/>
                <a:gd name="T57" fmla="*/ 0 h 46"/>
                <a:gd name="T58" fmla="*/ 33 w 49"/>
                <a:gd name="T59" fmla="*/ 21 h 46"/>
                <a:gd name="T60" fmla="*/ 47 w 49"/>
                <a:gd name="T61" fmla="*/ 7 h 46"/>
                <a:gd name="T62" fmla="*/ 43 w 49"/>
                <a:gd name="T63" fmla="*/ 31 h 46"/>
                <a:gd name="T64" fmla="*/ 47 w 49"/>
                <a:gd name="T65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46">
                  <a:moveTo>
                    <a:pt x="47" y="29"/>
                  </a:moveTo>
                  <a:cubicBezTo>
                    <a:pt x="48" y="29"/>
                    <a:pt x="46" y="36"/>
                    <a:pt x="45" y="36"/>
                  </a:cubicBezTo>
                  <a:cubicBezTo>
                    <a:pt x="44" y="38"/>
                    <a:pt x="43" y="41"/>
                    <a:pt x="40" y="41"/>
                  </a:cubicBezTo>
                  <a:cubicBezTo>
                    <a:pt x="38" y="41"/>
                    <a:pt x="37" y="40"/>
                    <a:pt x="36" y="39"/>
                  </a:cubicBezTo>
                  <a:cubicBezTo>
                    <a:pt x="35" y="39"/>
                    <a:pt x="32" y="35"/>
                    <a:pt x="33" y="35"/>
                  </a:cubicBezTo>
                  <a:cubicBezTo>
                    <a:pt x="36" y="35"/>
                    <a:pt x="38" y="35"/>
                    <a:pt x="42" y="34"/>
                  </a:cubicBezTo>
                  <a:cubicBezTo>
                    <a:pt x="39" y="34"/>
                    <a:pt x="35" y="35"/>
                    <a:pt x="32" y="33"/>
                  </a:cubicBezTo>
                  <a:cubicBezTo>
                    <a:pt x="34" y="31"/>
                    <a:pt x="36" y="29"/>
                    <a:pt x="38" y="27"/>
                  </a:cubicBezTo>
                  <a:cubicBezTo>
                    <a:pt x="39" y="25"/>
                    <a:pt x="40" y="23"/>
                    <a:pt x="41" y="21"/>
                  </a:cubicBezTo>
                  <a:cubicBezTo>
                    <a:pt x="40" y="23"/>
                    <a:pt x="38" y="25"/>
                    <a:pt x="36" y="26"/>
                  </a:cubicBezTo>
                  <a:cubicBezTo>
                    <a:pt x="35" y="28"/>
                    <a:pt x="33" y="30"/>
                    <a:pt x="31" y="31"/>
                  </a:cubicBezTo>
                  <a:cubicBezTo>
                    <a:pt x="30" y="31"/>
                    <a:pt x="23" y="15"/>
                    <a:pt x="22" y="13"/>
                  </a:cubicBezTo>
                  <a:cubicBezTo>
                    <a:pt x="23" y="15"/>
                    <a:pt x="23" y="16"/>
                    <a:pt x="23" y="18"/>
                  </a:cubicBezTo>
                  <a:cubicBezTo>
                    <a:pt x="24" y="20"/>
                    <a:pt x="25" y="22"/>
                    <a:pt x="26" y="25"/>
                  </a:cubicBezTo>
                  <a:cubicBezTo>
                    <a:pt x="27" y="27"/>
                    <a:pt x="28" y="29"/>
                    <a:pt x="29" y="32"/>
                  </a:cubicBezTo>
                  <a:cubicBezTo>
                    <a:pt x="29" y="32"/>
                    <a:pt x="23" y="31"/>
                    <a:pt x="22" y="31"/>
                  </a:cubicBezTo>
                  <a:cubicBezTo>
                    <a:pt x="19" y="31"/>
                    <a:pt x="17" y="30"/>
                    <a:pt x="14" y="29"/>
                  </a:cubicBezTo>
                  <a:cubicBezTo>
                    <a:pt x="18" y="33"/>
                    <a:pt x="25" y="34"/>
                    <a:pt x="30" y="34"/>
                  </a:cubicBezTo>
                  <a:cubicBezTo>
                    <a:pt x="28" y="37"/>
                    <a:pt x="23" y="38"/>
                    <a:pt x="20" y="39"/>
                  </a:cubicBezTo>
                  <a:cubicBezTo>
                    <a:pt x="23" y="39"/>
                    <a:pt x="28" y="38"/>
                    <a:pt x="32" y="37"/>
                  </a:cubicBezTo>
                  <a:cubicBezTo>
                    <a:pt x="33" y="36"/>
                    <a:pt x="33" y="42"/>
                    <a:pt x="32" y="43"/>
                  </a:cubicBezTo>
                  <a:cubicBezTo>
                    <a:pt x="31" y="45"/>
                    <a:pt x="27" y="46"/>
                    <a:pt x="25" y="46"/>
                  </a:cubicBezTo>
                  <a:cubicBezTo>
                    <a:pt x="21" y="46"/>
                    <a:pt x="13" y="43"/>
                    <a:pt x="12" y="39"/>
                  </a:cubicBezTo>
                  <a:cubicBezTo>
                    <a:pt x="14" y="38"/>
                    <a:pt x="15" y="38"/>
                    <a:pt x="17" y="37"/>
                  </a:cubicBezTo>
                  <a:cubicBezTo>
                    <a:pt x="14" y="38"/>
                    <a:pt x="10" y="36"/>
                    <a:pt x="7" y="34"/>
                  </a:cubicBezTo>
                  <a:cubicBezTo>
                    <a:pt x="7" y="33"/>
                    <a:pt x="1" y="26"/>
                    <a:pt x="0" y="26"/>
                  </a:cubicBezTo>
                  <a:cubicBezTo>
                    <a:pt x="4" y="25"/>
                    <a:pt x="8" y="23"/>
                    <a:pt x="12" y="23"/>
                  </a:cubicBezTo>
                  <a:cubicBezTo>
                    <a:pt x="14" y="23"/>
                    <a:pt x="18" y="25"/>
                    <a:pt x="20" y="27"/>
                  </a:cubicBezTo>
                  <a:cubicBezTo>
                    <a:pt x="13" y="19"/>
                    <a:pt x="16" y="9"/>
                    <a:pt x="18" y="0"/>
                  </a:cubicBezTo>
                  <a:cubicBezTo>
                    <a:pt x="26" y="4"/>
                    <a:pt x="34" y="11"/>
                    <a:pt x="33" y="21"/>
                  </a:cubicBezTo>
                  <a:cubicBezTo>
                    <a:pt x="34" y="13"/>
                    <a:pt x="40" y="10"/>
                    <a:pt x="47" y="7"/>
                  </a:cubicBezTo>
                  <a:cubicBezTo>
                    <a:pt x="49" y="15"/>
                    <a:pt x="49" y="25"/>
                    <a:pt x="43" y="31"/>
                  </a:cubicBezTo>
                  <a:cubicBezTo>
                    <a:pt x="44" y="30"/>
                    <a:pt x="46" y="30"/>
                    <a:pt x="47" y="29"/>
                  </a:cubicBezTo>
                  <a:close/>
                </a:path>
              </a:pathLst>
            </a:custGeom>
            <a:solidFill>
              <a:srgbClr val="C2D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AAD86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020">
              <a:extLst>
                <a:ext uri="{FF2B5EF4-FFF2-40B4-BE49-F238E27FC236}">
                  <a16:creationId xmlns:a16="http://schemas.microsoft.com/office/drawing/2014/main" id="{A3F5CD4A-F5D5-4279-AF47-CD6FFEED1286}"/>
                </a:ext>
              </a:extLst>
            </p:cNvPr>
            <p:cNvSpPr/>
            <p:nvPr/>
          </p:nvSpPr>
          <p:spPr bwMode="auto">
            <a:xfrm>
              <a:off x="5922963" y="5795963"/>
              <a:ext cx="161925" cy="168275"/>
            </a:xfrm>
            <a:custGeom>
              <a:avLst/>
              <a:gdLst>
                <a:gd name="T0" fmla="*/ 41 w 47"/>
                <a:gd name="T1" fmla="*/ 12 h 49"/>
                <a:gd name="T2" fmla="*/ 45 w 47"/>
                <a:gd name="T3" fmla="*/ 17 h 49"/>
                <a:gd name="T4" fmla="*/ 46 w 47"/>
                <a:gd name="T5" fmla="*/ 24 h 49"/>
                <a:gd name="T6" fmla="*/ 42 w 47"/>
                <a:gd name="T7" fmla="*/ 27 h 49"/>
                <a:gd name="T8" fmla="*/ 37 w 47"/>
                <a:gd name="T9" fmla="*/ 28 h 49"/>
                <a:gd name="T10" fmla="*/ 41 w 47"/>
                <a:gd name="T11" fmla="*/ 19 h 49"/>
                <a:gd name="T12" fmla="*/ 35 w 47"/>
                <a:gd name="T13" fmla="*/ 27 h 49"/>
                <a:gd name="T14" fmla="*/ 33 w 47"/>
                <a:gd name="T15" fmla="*/ 19 h 49"/>
                <a:gd name="T16" fmla="*/ 30 w 47"/>
                <a:gd name="T17" fmla="*/ 12 h 49"/>
                <a:gd name="T18" fmla="*/ 32 w 47"/>
                <a:gd name="T19" fmla="*/ 19 h 49"/>
                <a:gd name="T20" fmla="*/ 33 w 47"/>
                <a:gd name="T21" fmla="*/ 26 h 49"/>
                <a:gd name="T22" fmla="*/ 13 w 47"/>
                <a:gd name="T23" fmla="*/ 24 h 49"/>
                <a:gd name="T24" fmla="*/ 18 w 47"/>
                <a:gd name="T25" fmla="*/ 25 h 49"/>
                <a:gd name="T26" fmla="*/ 25 w 47"/>
                <a:gd name="T27" fmla="*/ 27 h 49"/>
                <a:gd name="T28" fmla="*/ 32 w 47"/>
                <a:gd name="T29" fmla="*/ 29 h 49"/>
                <a:gd name="T30" fmla="*/ 28 w 47"/>
                <a:gd name="T31" fmla="*/ 34 h 49"/>
                <a:gd name="T32" fmla="*/ 22 w 47"/>
                <a:gd name="T33" fmla="*/ 40 h 49"/>
                <a:gd name="T34" fmla="*/ 35 w 47"/>
                <a:gd name="T35" fmla="*/ 29 h 49"/>
                <a:gd name="T36" fmla="*/ 33 w 47"/>
                <a:gd name="T37" fmla="*/ 40 h 49"/>
                <a:gd name="T38" fmla="*/ 38 w 47"/>
                <a:gd name="T39" fmla="*/ 29 h 49"/>
                <a:gd name="T40" fmla="*/ 43 w 47"/>
                <a:gd name="T41" fmla="*/ 32 h 49"/>
                <a:gd name="T42" fmla="*/ 42 w 47"/>
                <a:gd name="T43" fmla="*/ 40 h 49"/>
                <a:gd name="T44" fmla="*/ 29 w 47"/>
                <a:gd name="T45" fmla="*/ 47 h 49"/>
                <a:gd name="T46" fmla="*/ 30 w 47"/>
                <a:gd name="T47" fmla="*/ 41 h 49"/>
                <a:gd name="T48" fmla="*/ 22 w 47"/>
                <a:gd name="T49" fmla="*/ 48 h 49"/>
                <a:gd name="T50" fmla="*/ 12 w 47"/>
                <a:gd name="T51" fmla="*/ 49 h 49"/>
                <a:gd name="T52" fmla="*/ 15 w 47"/>
                <a:gd name="T53" fmla="*/ 38 h 49"/>
                <a:gd name="T54" fmla="*/ 23 w 47"/>
                <a:gd name="T55" fmla="*/ 33 h 49"/>
                <a:gd name="T56" fmla="*/ 0 w 47"/>
                <a:gd name="T57" fmla="*/ 20 h 49"/>
                <a:gd name="T58" fmla="*/ 26 w 47"/>
                <a:gd name="T59" fmla="*/ 20 h 49"/>
                <a:gd name="T60" fmla="*/ 22 w 47"/>
                <a:gd name="T61" fmla="*/ 0 h 49"/>
                <a:gd name="T62" fmla="*/ 39 w 47"/>
                <a:gd name="T63" fmla="*/ 17 h 49"/>
                <a:gd name="T64" fmla="*/ 41 w 47"/>
                <a:gd name="T65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49">
                  <a:moveTo>
                    <a:pt x="41" y="12"/>
                  </a:moveTo>
                  <a:cubicBezTo>
                    <a:pt x="41" y="11"/>
                    <a:pt x="45" y="17"/>
                    <a:pt x="45" y="17"/>
                  </a:cubicBezTo>
                  <a:cubicBezTo>
                    <a:pt x="46" y="20"/>
                    <a:pt x="47" y="22"/>
                    <a:pt x="46" y="24"/>
                  </a:cubicBezTo>
                  <a:cubicBezTo>
                    <a:pt x="45" y="26"/>
                    <a:pt x="43" y="26"/>
                    <a:pt x="42" y="27"/>
                  </a:cubicBezTo>
                  <a:cubicBezTo>
                    <a:pt x="42" y="27"/>
                    <a:pt x="37" y="28"/>
                    <a:pt x="37" y="28"/>
                  </a:cubicBezTo>
                  <a:cubicBezTo>
                    <a:pt x="39" y="25"/>
                    <a:pt x="40" y="22"/>
                    <a:pt x="41" y="19"/>
                  </a:cubicBezTo>
                  <a:cubicBezTo>
                    <a:pt x="40" y="22"/>
                    <a:pt x="38" y="26"/>
                    <a:pt x="35" y="27"/>
                  </a:cubicBezTo>
                  <a:cubicBezTo>
                    <a:pt x="35" y="24"/>
                    <a:pt x="34" y="21"/>
                    <a:pt x="33" y="19"/>
                  </a:cubicBezTo>
                  <a:cubicBezTo>
                    <a:pt x="32" y="16"/>
                    <a:pt x="31" y="14"/>
                    <a:pt x="30" y="12"/>
                  </a:cubicBezTo>
                  <a:cubicBezTo>
                    <a:pt x="31" y="14"/>
                    <a:pt x="31" y="17"/>
                    <a:pt x="32" y="19"/>
                  </a:cubicBezTo>
                  <a:cubicBezTo>
                    <a:pt x="32" y="22"/>
                    <a:pt x="33" y="24"/>
                    <a:pt x="33" y="26"/>
                  </a:cubicBezTo>
                  <a:cubicBezTo>
                    <a:pt x="32" y="27"/>
                    <a:pt x="15" y="24"/>
                    <a:pt x="13" y="24"/>
                  </a:cubicBezTo>
                  <a:cubicBezTo>
                    <a:pt x="15" y="24"/>
                    <a:pt x="16" y="25"/>
                    <a:pt x="18" y="25"/>
                  </a:cubicBezTo>
                  <a:cubicBezTo>
                    <a:pt x="20" y="26"/>
                    <a:pt x="22" y="26"/>
                    <a:pt x="25" y="27"/>
                  </a:cubicBezTo>
                  <a:cubicBezTo>
                    <a:pt x="27" y="28"/>
                    <a:pt x="30" y="28"/>
                    <a:pt x="32" y="29"/>
                  </a:cubicBezTo>
                  <a:cubicBezTo>
                    <a:pt x="33" y="29"/>
                    <a:pt x="28" y="34"/>
                    <a:pt x="28" y="34"/>
                  </a:cubicBezTo>
                  <a:cubicBezTo>
                    <a:pt x="26" y="36"/>
                    <a:pt x="24" y="38"/>
                    <a:pt x="22" y="40"/>
                  </a:cubicBezTo>
                  <a:cubicBezTo>
                    <a:pt x="27" y="38"/>
                    <a:pt x="32" y="33"/>
                    <a:pt x="35" y="29"/>
                  </a:cubicBezTo>
                  <a:cubicBezTo>
                    <a:pt x="36" y="33"/>
                    <a:pt x="34" y="37"/>
                    <a:pt x="33" y="40"/>
                  </a:cubicBezTo>
                  <a:cubicBezTo>
                    <a:pt x="35" y="37"/>
                    <a:pt x="37" y="33"/>
                    <a:pt x="38" y="29"/>
                  </a:cubicBezTo>
                  <a:cubicBezTo>
                    <a:pt x="38" y="27"/>
                    <a:pt x="43" y="31"/>
                    <a:pt x="43" y="32"/>
                  </a:cubicBezTo>
                  <a:cubicBezTo>
                    <a:pt x="44" y="34"/>
                    <a:pt x="43" y="38"/>
                    <a:pt x="42" y="40"/>
                  </a:cubicBezTo>
                  <a:cubicBezTo>
                    <a:pt x="39" y="43"/>
                    <a:pt x="33" y="48"/>
                    <a:pt x="29" y="47"/>
                  </a:cubicBezTo>
                  <a:cubicBezTo>
                    <a:pt x="29" y="45"/>
                    <a:pt x="29" y="43"/>
                    <a:pt x="30" y="41"/>
                  </a:cubicBezTo>
                  <a:cubicBezTo>
                    <a:pt x="29" y="44"/>
                    <a:pt x="25" y="47"/>
                    <a:pt x="22" y="48"/>
                  </a:cubicBezTo>
                  <a:cubicBezTo>
                    <a:pt x="21" y="48"/>
                    <a:pt x="12" y="49"/>
                    <a:pt x="12" y="49"/>
                  </a:cubicBezTo>
                  <a:cubicBezTo>
                    <a:pt x="12" y="46"/>
                    <a:pt x="13" y="41"/>
                    <a:pt x="15" y="38"/>
                  </a:cubicBezTo>
                  <a:cubicBezTo>
                    <a:pt x="16" y="36"/>
                    <a:pt x="21" y="34"/>
                    <a:pt x="23" y="33"/>
                  </a:cubicBezTo>
                  <a:cubicBezTo>
                    <a:pt x="12" y="35"/>
                    <a:pt x="6" y="27"/>
                    <a:pt x="0" y="20"/>
                  </a:cubicBezTo>
                  <a:cubicBezTo>
                    <a:pt x="8" y="15"/>
                    <a:pt x="19" y="13"/>
                    <a:pt x="26" y="20"/>
                  </a:cubicBezTo>
                  <a:cubicBezTo>
                    <a:pt x="20" y="14"/>
                    <a:pt x="21" y="7"/>
                    <a:pt x="22" y="0"/>
                  </a:cubicBezTo>
                  <a:cubicBezTo>
                    <a:pt x="29" y="2"/>
                    <a:pt x="37" y="8"/>
                    <a:pt x="39" y="17"/>
                  </a:cubicBezTo>
                  <a:cubicBezTo>
                    <a:pt x="39" y="15"/>
                    <a:pt x="40" y="13"/>
                    <a:pt x="41" y="12"/>
                  </a:cubicBezTo>
                  <a:close/>
                </a:path>
              </a:pathLst>
            </a:custGeom>
            <a:solidFill>
              <a:srgbClr val="C2D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AAD86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021">
              <a:extLst>
                <a:ext uri="{FF2B5EF4-FFF2-40B4-BE49-F238E27FC236}">
                  <a16:creationId xmlns:a16="http://schemas.microsoft.com/office/drawing/2014/main" id="{DC496227-3696-46A6-AF65-3B21D5BE8427}"/>
                </a:ext>
              </a:extLst>
            </p:cNvPr>
            <p:cNvSpPr/>
            <p:nvPr/>
          </p:nvSpPr>
          <p:spPr bwMode="auto">
            <a:xfrm>
              <a:off x="6375401" y="5857876"/>
              <a:ext cx="160338" cy="155575"/>
            </a:xfrm>
            <a:custGeom>
              <a:avLst/>
              <a:gdLst>
                <a:gd name="T0" fmla="*/ 20 w 47"/>
                <a:gd name="T1" fmla="*/ 1 h 45"/>
                <a:gd name="T2" fmla="*/ 27 w 47"/>
                <a:gd name="T3" fmla="*/ 0 h 45"/>
                <a:gd name="T4" fmla="*/ 33 w 47"/>
                <a:gd name="T5" fmla="*/ 3 h 45"/>
                <a:gd name="T6" fmla="*/ 33 w 47"/>
                <a:gd name="T7" fmla="*/ 8 h 45"/>
                <a:gd name="T8" fmla="*/ 32 w 47"/>
                <a:gd name="T9" fmla="*/ 12 h 45"/>
                <a:gd name="T10" fmla="*/ 26 w 47"/>
                <a:gd name="T11" fmla="*/ 5 h 45"/>
                <a:gd name="T12" fmla="*/ 30 w 47"/>
                <a:gd name="T13" fmla="*/ 13 h 45"/>
                <a:gd name="T14" fmla="*/ 22 w 47"/>
                <a:gd name="T15" fmla="*/ 11 h 45"/>
                <a:gd name="T16" fmla="*/ 15 w 47"/>
                <a:gd name="T17" fmla="*/ 11 h 45"/>
                <a:gd name="T18" fmla="*/ 22 w 47"/>
                <a:gd name="T19" fmla="*/ 13 h 45"/>
                <a:gd name="T20" fmla="*/ 28 w 47"/>
                <a:gd name="T21" fmla="*/ 15 h 45"/>
                <a:gd name="T22" fmla="*/ 17 w 47"/>
                <a:gd name="T23" fmla="*/ 32 h 45"/>
                <a:gd name="T24" fmla="*/ 20 w 47"/>
                <a:gd name="T25" fmla="*/ 28 h 45"/>
                <a:gd name="T26" fmla="*/ 25 w 47"/>
                <a:gd name="T27" fmla="*/ 23 h 45"/>
                <a:gd name="T28" fmla="*/ 30 w 47"/>
                <a:gd name="T29" fmla="*/ 17 h 45"/>
                <a:gd name="T30" fmla="*/ 33 w 47"/>
                <a:gd name="T31" fmla="*/ 23 h 45"/>
                <a:gd name="T32" fmla="*/ 35 w 47"/>
                <a:gd name="T33" fmla="*/ 31 h 45"/>
                <a:gd name="T34" fmla="*/ 32 w 47"/>
                <a:gd name="T35" fmla="*/ 15 h 45"/>
                <a:gd name="T36" fmla="*/ 41 w 47"/>
                <a:gd name="T37" fmla="*/ 22 h 45"/>
                <a:gd name="T38" fmla="*/ 33 w 47"/>
                <a:gd name="T39" fmla="*/ 12 h 45"/>
                <a:gd name="T40" fmla="*/ 38 w 47"/>
                <a:gd name="T41" fmla="*/ 9 h 45"/>
                <a:gd name="T42" fmla="*/ 45 w 47"/>
                <a:gd name="T43" fmla="*/ 14 h 45"/>
                <a:gd name="T44" fmla="*/ 45 w 47"/>
                <a:gd name="T45" fmla="*/ 29 h 45"/>
                <a:gd name="T46" fmla="*/ 40 w 47"/>
                <a:gd name="T47" fmla="*/ 25 h 45"/>
                <a:gd name="T48" fmla="*/ 42 w 47"/>
                <a:gd name="T49" fmla="*/ 35 h 45"/>
                <a:gd name="T50" fmla="*/ 38 w 47"/>
                <a:gd name="T51" fmla="*/ 45 h 45"/>
                <a:gd name="T52" fmla="*/ 30 w 47"/>
                <a:gd name="T53" fmla="*/ 36 h 45"/>
                <a:gd name="T54" fmla="*/ 30 w 47"/>
                <a:gd name="T55" fmla="*/ 28 h 45"/>
                <a:gd name="T56" fmla="*/ 7 w 47"/>
                <a:gd name="T57" fmla="*/ 41 h 45"/>
                <a:gd name="T58" fmla="*/ 19 w 47"/>
                <a:gd name="T59" fmla="*/ 18 h 45"/>
                <a:gd name="T60" fmla="*/ 0 w 47"/>
                <a:gd name="T61" fmla="*/ 12 h 45"/>
                <a:gd name="T62" fmla="*/ 23 w 47"/>
                <a:gd name="T63" fmla="*/ 5 h 45"/>
                <a:gd name="T64" fmla="*/ 20 w 47"/>
                <a:gd name="T65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45">
                  <a:moveTo>
                    <a:pt x="20" y="1"/>
                  </a:moveTo>
                  <a:cubicBezTo>
                    <a:pt x="19" y="1"/>
                    <a:pt x="26" y="0"/>
                    <a:pt x="27" y="0"/>
                  </a:cubicBezTo>
                  <a:cubicBezTo>
                    <a:pt x="29" y="0"/>
                    <a:pt x="32" y="1"/>
                    <a:pt x="33" y="3"/>
                  </a:cubicBezTo>
                  <a:cubicBezTo>
                    <a:pt x="34" y="4"/>
                    <a:pt x="34" y="6"/>
                    <a:pt x="33" y="8"/>
                  </a:cubicBezTo>
                  <a:cubicBezTo>
                    <a:pt x="33" y="8"/>
                    <a:pt x="32" y="13"/>
                    <a:pt x="32" y="12"/>
                  </a:cubicBezTo>
                  <a:cubicBezTo>
                    <a:pt x="30" y="9"/>
                    <a:pt x="28" y="7"/>
                    <a:pt x="26" y="5"/>
                  </a:cubicBezTo>
                  <a:cubicBezTo>
                    <a:pt x="28" y="7"/>
                    <a:pt x="30" y="10"/>
                    <a:pt x="30" y="13"/>
                  </a:cubicBezTo>
                  <a:cubicBezTo>
                    <a:pt x="27" y="13"/>
                    <a:pt x="25" y="11"/>
                    <a:pt x="22" y="11"/>
                  </a:cubicBezTo>
                  <a:cubicBezTo>
                    <a:pt x="20" y="11"/>
                    <a:pt x="17" y="11"/>
                    <a:pt x="15" y="11"/>
                  </a:cubicBezTo>
                  <a:cubicBezTo>
                    <a:pt x="17" y="11"/>
                    <a:pt x="20" y="12"/>
                    <a:pt x="22" y="13"/>
                  </a:cubicBezTo>
                  <a:cubicBezTo>
                    <a:pt x="24" y="14"/>
                    <a:pt x="26" y="14"/>
                    <a:pt x="28" y="15"/>
                  </a:cubicBezTo>
                  <a:cubicBezTo>
                    <a:pt x="29" y="16"/>
                    <a:pt x="18" y="30"/>
                    <a:pt x="17" y="32"/>
                  </a:cubicBezTo>
                  <a:cubicBezTo>
                    <a:pt x="18" y="30"/>
                    <a:pt x="19" y="29"/>
                    <a:pt x="20" y="28"/>
                  </a:cubicBezTo>
                  <a:cubicBezTo>
                    <a:pt x="22" y="27"/>
                    <a:pt x="24" y="25"/>
                    <a:pt x="25" y="23"/>
                  </a:cubicBezTo>
                  <a:cubicBezTo>
                    <a:pt x="27" y="21"/>
                    <a:pt x="29" y="19"/>
                    <a:pt x="30" y="17"/>
                  </a:cubicBezTo>
                  <a:cubicBezTo>
                    <a:pt x="30" y="17"/>
                    <a:pt x="33" y="23"/>
                    <a:pt x="33" y="23"/>
                  </a:cubicBezTo>
                  <a:cubicBezTo>
                    <a:pt x="34" y="26"/>
                    <a:pt x="34" y="28"/>
                    <a:pt x="35" y="31"/>
                  </a:cubicBezTo>
                  <a:cubicBezTo>
                    <a:pt x="36" y="26"/>
                    <a:pt x="34" y="19"/>
                    <a:pt x="32" y="15"/>
                  </a:cubicBezTo>
                  <a:cubicBezTo>
                    <a:pt x="35" y="15"/>
                    <a:pt x="38" y="19"/>
                    <a:pt x="41" y="22"/>
                  </a:cubicBezTo>
                  <a:cubicBezTo>
                    <a:pt x="39" y="19"/>
                    <a:pt x="36" y="14"/>
                    <a:pt x="33" y="12"/>
                  </a:cubicBezTo>
                  <a:cubicBezTo>
                    <a:pt x="32" y="11"/>
                    <a:pt x="37" y="8"/>
                    <a:pt x="38" y="9"/>
                  </a:cubicBezTo>
                  <a:cubicBezTo>
                    <a:pt x="41" y="9"/>
                    <a:pt x="43" y="12"/>
                    <a:pt x="45" y="14"/>
                  </a:cubicBezTo>
                  <a:cubicBezTo>
                    <a:pt x="46" y="17"/>
                    <a:pt x="47" y="26"/>
                    <a:pt x="45" y="29"/>
                  </a:cubicBezTo>
                  <a:cubicBezTo>
                    <a:pt x="43" y="28"/>
                    <a:pt x="41" y="26"/>
                    <a:pt x="40" y="25"/>
                  </a:cubicBezTo>
                  <a:cubicBezTo>
                    <a:pt x="42" y="27"/>
                    <a:pt x="42" y="32"/>
                    <a:pt x="42" y="35"/>
                  </a:cubicBezTo>
                  <a:cubicBezTo>
                    <a:pt x="42" y="36"/>
                    <a:pt x="38" y="45"/>
                    <a:pt x="38" y="45"/>
                  </a:cubicBezTo>
                  <a:cubicBezTo>
                    <a:pt x="36" y="43"/>
                    <a:pt x="32" y="40"/>
                    <a:pt x="30" y="36"/>
                  </a:cubicBezTo>
                  <a:cubicBezTo>
                    <a:pt x="29" y="35"/>
                    <a:pt x="29" y="29"/>
                    <a:pt x="30" y="28"/>
                  </a:cubicBezTo>
                  <a:cubicBezTo>
                    <a:pt x="26" y="37"/>
                    <a:pt x="16" y="39"/>
                    <a:pt x="7" y="41"/>
                  </a:cubicBezTo>
                  <a:cubicBezTo>
                    <a:pt x="7" y="32"/>
                    <a:pt x="10" y="21"/>
                    <a:pt x="19" y="18"/>
                  </a:cubicBezTo>
                  <a:cubicBezTo>
                    <a:pt x="11" y="21"/>
                    <a:pt x="6" y="17"/>
                    <a:pt x="0" y="12"/>
                  </a:cubicBezTo>
                  <a:cubicBezTo>
                    <a:pt x="6" y="7"/>
                    <a:pt x="15" y="3"/>
                    <a:pt x="23" y="5"/>
                  </a:cubicBezTo>
                  <a:cubicBezTo>
                    <a:pt x="22" y="4"/>
                    <a:pt x="20" y="3"/>
                    <a:pt x="20" y="1"/>
                  </a:cubicBezTo>
                  <a:close/>
                </a:path>
              </a:pathLst>
            </a:custGeom>
            <a:solidFill>
              <a:srgbClr val="C2D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AAD86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022">
              <a:extLst>
                <a:ext uri="{FF2B5EF4-FFF2-40B4-BE49-F238E27FC236}">
                  <a16:creationId xmlns:a16="http://schemas.microsoft.com/office/drawing/2014/main" id="{6171BCCF-591F-449B-8B1E-0B35F2A3685F}"/>
                </a:ext>
              </a:extLst>
            </p:cNvPr>
            <p:cNvSpPr/>
            <p:nvPr/>
          </p:nvSpPr>
          <p:spPr bwMode="auto">
            <a:xfrm>
              <a:off x="6837363" y="5649913"/>
              <a:ext cx="171450" cy="157163"/>
            </a:xfrm>
            <a:custGeom>
              <a:avLst/>
              <a:gdLst>
                <a:gd name="T0" fmla="*/ 46 w 50"/>
                <a:gd name="T1" fmla="*/ 33 h 46"/>
                <a:gd name="T2" fmla="*/ 43 w 50"/>
                <a:gd name="T3" fmla="*/ 40 h 46"/>
                <a:gd name="T4" fmla="*/ 37 w 50"/>
                <a:gd name="T5" fmla="*/ 43 h 46"/>
                <a:gd name="T6" fmla="*/ 33 w 50"/>
                <a:gd name="T7" fmla="*/ 41 h 46"/>
                <a:gd name="T8" fmla="*/ 30 w 50"/>
                <a:gd name="T9" fmla="*/ 37 h 46"/>
                <a:gd name="T10" fmla="*/ 39 w 50"/>
                <a:gd name="T11" fmla="*/ 37 h 46"/>
                <a:gd name="T12" fmla="*/ 30 w 50"/>
                <a:gd name="T13" fmla="*/ 35 h 46"/>
                <a:gd name="T14" fmla="*/ 37 w 50"/>
                <a:gd name="T15" fmla="*/ 29 h 46"/>
                <a:gd name="T16" fmla="*/ 41 w 50"/>
                <a:gd name="T17" fmla="*/ 23 h 46"/>
                <a:gd name="T18" fmla="*/ 35 w 50"/>
                <a:gd name="T19" fmla="*/ 28 h 46"/>
                <a:gd name="T20" fmla="*/ 30 w 50"/>
                <a:gd name="T21" fmla="*/ 32 h 46"/>
                <a:gd name="T22" fmla="*/ 23 w 50"/>
                <a:gd name="T23" fmla="*/ 13 h 46"/>
                <a:gd name="T24" fmla="*/ 24 w 50"/>
                <a:gd name="T25" fmla="*/ 18 h 46"/>
                <a:gd name="T26" fmla="*/ 25 w 50"/>
                <a:gd name="T27" fmla="*/ 25 h 46"/>
                <a:gd name="T28" fmla="*/ 27 w 50"/>
                <a:gd name="T29" fmla="*/ 33 h 46"/>
                <a:gd name="T30" fmla="*/ 21 w 50"/>
                <a:gd name="T31" fmla="*/ 31 h 46"/>
                <a:gd name="T32" fmla="*/ 13 w 50"/>
                <a:gd name="T33" fmla="*/ 28 h 46"/>
                <a:gd name="T34" fmla="*/ 28 w 50"/>
                <a:gd name="T35" fmla="*/ 35 h 46"/>
                <a:gd name="T36" fmla="*/ 17 w 50"/>
                <a:gd name="T37" fmla="*/ 38 h 46"/>
                <a:gd name="T38" fmla="*/ 29 w 50"/>
                <a:gd name="T39" fmla="*/ 38 h 46"/>
                <a:gd name="T40" fmla="*/ 29 w 50"/>
                <a:gd name="T41" fmla="*/ 44 h 46"/>
                <a:gd name="T42" fmla="*/ 21 w 50"/>
                <a:gd name="T43" fmla="*/ 46 h 46"/>
                <a:gd name="T44" fmla="*/ 9 w 50"/>
                <a:gd name="T45" fmla="*/ 38 h 46"/>
                <a:gd name="T46" fmla="*/ 15 w 50"/>
                <a:gd name="T47" fmla="*/ 36 h 46"/>
                <a:gd name="T48" fmla="*/ 6 w 50"/>
                <a:gd name="T49" fmla="*/ 31 h 46"/>
                <a:gd name="T50" fmla="*/ 0 w 50"/>
                <a:gd name="T51" fmla="*/ 23 h 46"/>
                <a:gd name="T52" fmla="*/ 12 w 50"/>
                <a:gd name="T53" fmla="*/ 21 h 46"/>
                <a:gd name="T54" fmla="*/ 19 w 50"/>
                <a:gd name="T55" fmla="*/ 26 h 46"/>
                <a:gd name="T56" fmla="*/ 22 w 50"/>
                <a:gd name="T57" fmla="*/ 0 h 46"/>
                <a:gd name="T58" fmla="*/ 33 w 50"/>
                <a:gd name="T59" fmla="*/ 23 h 46"/>
                <a:gd name="T60" fmla="*/ 49 w 50"/>
                <a:gd name="T61" fmla="*/ 11 h 46"/>
                <a:gd name="T62" fmla="*/ 41 w 50"/>
                <a:gd name="T63" fmla="*/ 34 h 46"/>
                <a:gd name="T64" fmla="*/ 46 w 50"/>
                <a:gd name="T65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46">
                  <a:moveTo>
                    <a:pt x="46" y="33"/>
                  </a:moveTo>
                  <a:cubicBezTo>
                    <a:pt x="47" y="33"/>
                    <a:pt x="43" y="39"/>
                    <a:pt x="43" y="40"/>
                  </a:cubicBezTo>
                  <a:cubicBezTo>
                    <a:pt x="41" y="41"/>
                    <a:pt x="39" y="44"/>
                    <a:pt x="37" y="43"/>
                  </a:cubicBezTo>
                  <a:cubicBezTo>
                    <a:pt x="35" y="43"/>
                    <a:pt x="34" y="42"/>
                    <a:pt x="33" y="41"/>
                  </a:cubicBezTo>
                  <a:cubicBezTo>
                    <a:pt x="33" y="41"/>
                    <a:pt x="30" y="37"/>
                    <a:pt x="30" y="37"/>
                  </a:cubicBezTo>
                  <a:cubicBezTo>
                    <a:pt x="34" y="37"/>
                    <a:pt x="36" y="37"/>
                    <a:pt x="39" y="37"/>
                  </a:cubicBezTo>
                  <a:cubicBezTo>
                    <a:pt x="37" y="37"/>
                    <a:pt x="33" y="37"/>
                    <a:pt x="30" y="35"/>
                  </a:cubicBezTo>
                  <a:cubicBezTo>
                    <a:pt x="32" y="33"/>
                    <a:pt x="35" y="31"/>
                    <a:pt x="37" y="29"/>
                  </a:cubicBezTo>
                  <a:cubicBezTo>
                    <a:pt x="38" y="28"/>
                    <a:pt x="39" y="25"/>
                    <a:pt x="41" y="23"/>
                  </a:cubicBezTo>
                  <a:cubicBezTo>
                    <a:pt x="39" y="25"/>
                    <a:pt x="38" y="27"/>
                    <a:pt x="35" y="28"/>
                  </a:cubicBezTo>
                  <a:cubicBezTo>
                    <a:pt x="34" y="30"/>
                    <a:pt x="32" y="31"/>
                    <a:pt x="30" y="32"/>
                  </a:cubicBezTo>
                  <a:cubicBezTo>
                    <a:pt x="29" y="32"/>
                    <a:pt x="24" y="15"/>
                    <a:pt x="23" y="13"/>
                  </a:cubicBezTo>
                  <a:cubicBezTo>
                    <a:pt x="24" y="15"/>
                    <a:pt x="24" y="16"/>
                    <a:pt x="24" y="18"/>
                  </a:cubicBezTo>
                  <a:cubicBezTo>
                    <a:pt x="24" y="20"/>
                    <a:pt x="25" y="23"/>
                    <a:pt x="25" y="25"/>
                  </a:cubicBezTo>
                  <a:cubicBezTo>
                    <a:pt x="26" y="28"/>
                    <a:pt x="27" y="30"/>
                    <a:pt x="27" y="33"/>
                  </a:cubicBezTo>
                  <a:cubicBezTo>
                    <a:pt x="27" y="33"/>
                    <a:pt x="21" y="31"/>
                    <a:pt x="21" y="31"/>
                  </a:cubicBezTo>
                  <a:cubicBezTo>
                    <a:pt x="18" y="30"/>
                    <a:pt x="16" y="29"/>
                    <a:pt x="13" y="28"/>
                  </a:cubicBezTo>
                  <a:cubicBezTo>
                    <a:pt x="16" y="32"/>
                    <a:pt x="23" y="35"/>
                    <a:pt x="28" y="35"/>
                  </a:cubicBezTo>
                  <a:cubicBezTo>
                    <a:pt x="25" y="38"/>
                    <a:pt x="21" y="38"/>
                    <a:pt x="17" y="38"/>
                  </a:cubicBezTo>
                  <a:cubicBezTo>
                    <a:pt x="21" y="39"/>
                    <a:pt x="26" y="39"/>
                    <a:pt x="29" y="38"/>
                  </a:cubicBezTo>
                  <a:cubicBezTo>
                    <a:pt x="31" y="37"/>
                    <a:pt x="30" y="43"/>
                    <a:pt x="29" y="44"/>
                  </a:cubicBezTo>
                  <a:cubicBezTo>
                    <a:pt x="27" y="46"/>
                    <a:pt x="24" y="46"/>
                    <a:pt x="21" y="46"/>
                  </a:cubicBezTo>
                  <a:cubicBezTo>
                    <a:pt x="17" y="45"/>
                    <a:pt x="10" y="41"/>
                    <a:pt x="9" y="38"/>
                  </a:cubicBezTo>
                  <a:cubicBezTo>
                    <a:pt x="11" y="37"/>
                    <a:pt x="13" y="36"/>
                    <a:pt x="15" y="36"/>
                  </a:cubicBezTo>
                  <a:cubicBezTo>
                    <a:pt x="12" y="36"/>
                    <a:pt x="8" y="34"/>
                    <a:pt x="6" y="31"/>
                  </a:cubicBezTo>
                  <a:cubicBezTo>
                    <a:pt x="5" y="30"/>
                    <a:pt x="0" y="23"/>
                    <a:pt x="0" y="23"/>
                  </a:cubicBezTo>
                  <a:cubicBezTo>
                    <a:pt x="3" y="22"/>
                    <a:pt x="8" y="21"/>
                    <a:pt x="12" y="21"/>
                  </a:cubicBezTo>
                  <a:cubicBezTo>
                    <a:pt x="14" y="22"/>
                    <a:pt x="18" y="24"/>
                    <a:pt x="19" y="26"/>
                  </a:cubicBezTo>
                  <a:cubicBezTo>
                    <a:pt x="13" y="17"/>
                    <a:pt x="18" y="9"/>
                    <a:pt x="22" y="0"/>
                  </a:cubicBezTo>
                  <a:cubicBezTo>
                    <a:pt x="29" y="5"/>
                    <a:pt x="36" y="13"/>
                    <a:pt x="33" y="23"/>
                  </a:cubicBezTo>
                  <a:cubicBezTo>
                    <a:pt x="35" y="15"/>
                    <a:pt x="42" y="13"/>
                    <a:pt x="49" y="11"/>
                  </a:cubicBezTo>
                  <a:cubicBezTo>
                    <a:pt x="50" y="19"/>
                    <a:pt x="48" y="29"/>
                    <a:pt x="41" y="34"/>
                  </a:cubicBezTo>
                  <a:cubicBezTo>
                    <a:pt x="43" y="33"/>
                    <a:pt x="44" y="33"/>
                    <a:pt x="46" y="33"/>
                  </a:cubicBezTo>
                  <a:close/>
                </a:path>
              </a:pathLst>
            </a:custGeom>
            <a:solidFill>
              <a:srgbClr val="C2D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AAD86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023">
              <a:extLst>
                <a:ext uri="{FF2B5EF4-FFF2-40B4-BE49-F238E27FC236}">
                  <a16:creationId xmlns:a16="http://schemas.microsoft.com/office/drawing/2014/main" id="{77503C1A-2929-4336-A6A5-F1B767F819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1076" y="5662613"/>
              <a:ext cx="1119188" cy="336550"/>
            </a:xfrm>
            <a:custGeom>
              <a:avLst/>
              <a:gdLst>
                <a:gd name="T0" fmla="*/ 269 w 327"/>
                <a:gd name="T1" fmla="*/ 77 h 98"/>
                <a:gd name="T2" fmla="*/ 325 w 327"/>
                <a:gd name="T3" fmla="*/ 54 h 98"/>
                <a:gd name="T4" fmla="*/ 197 w 327"/>
                <a:gd name="T5" fmla="*/ 36 h 98"/>
                <a:gd name="T6" fmla="*/ 193 w 327"/>
                <a:gd name="T7" fmla="*/ 13 h 98"/>
                <a:gd name="T8" fmla="*/ 174 w 327"/>
                <a:gd name="T9" fmla="*/ 17 h 98"/>
                <a:gd name="T10" fmla="*/ 174 w 327"/>
                <a:gd name="T11" fmla="*/ 8 h 98"/>
                <a:gd name="T12" fmla="*/ 172 w 327"/>
                <a:gd name="T13" fmla="*/ 7 h 98"/>
                <a:gd name="T14" fmla="*/ 162 w 327"/>
                <a:gd name="T15" fmla="*/ 2 h 98"/>
                <a:gd name="T16" fmla="*/ 169 w 327"/>
                <a:gd name="T17" fmla="*/ 12 h 98"/>
                <a:gd name="T18" fmla="*/ 181 w 327"/>
                <a:gd name="T19" fmla="*/ 25 h 98"/>
                <a:gd name="T20" fmla="*/ 175 w 327"/>
                <a:gd name="T21" fmla="*/ 39 h 98"/>
                <a:gd name="T22" fmla="*/ 99 w 327"/>
                <a:gd name="T23" fmla="*/ 20 h 98"/>
                <a:gd name="T24" fmla="*/ 59 w 327"/>
                <a:gd name="T25" fmla="*/ 39 h 98"/>
                <a:gd name="T26" fmla="*/ 7 w 327"/>
                <a:gd name="T27" fmla="*/ 69 h 98"/>
                <a:gd name="T28" fmla="*/ 69 w 327"/>
                <a:gd name="T29" fmla="*/ 46 h 98"/>
                <a:gd name="T30" fmla="*/ 53 w 327"/>
                <a:gd name="T31" fmla="*/ 75 h 98"/>
                <a:gd name="T32" fmla="*/ 56 w 327"/>
                <a:gd name="T33" fmla="*/ 82 h 98"/>
                <a:gd name="T34" fmla="*/ 59 w 327"/>
                <a:gd name="T35" fmla="*/ 90 h 98"/>
                <a:gd name="T36" fmla="*/ 56 w 327"/>
                <a:gd name="T37" fmla="*/ 80 h 98"/>
                <a:gd name="T38" fmla="*/ 63 w 327"/>
                <a:gd name="T39" fmla="*/ 76 h 98"/>
                <a:gd name="T40" fmla="*/ 56 w 327"/>
                <a:gd name="T41" fmla="*/ 65 h 98"/>
                <a:gd name="T42" fmla="*/ 59 w 327"/>
                <a:gd name="T43" fmla="*/ 61 h 98"/>
                <a:gd name="T44" fmla="*/ 75 w 327"/>
                <a:gd name="T45" fmla="*/ 48 h 98"/>
                <a:gd name="T46" fmla="*/ 86 w 327"/>
                <a:gd name="T47" fmla="*/ 52 h 98"/>
                <a:gd name="T48" fmla="*/ 124 w 327"/>
                <a:gd name="T49" fmla="*/ 67 h 98"/>
                <a:gd name="T50" fmla="*/ 149 w 327"/>
                <a:gd name="T51" fmla="*/ 53 h 98"/>
                <a:gd name="T52" fmla="*/ 170 w 327"/>
                <a:gd name="T53" fmla="*/ 45 h 98"/>
                <a:gd name="T54" fmla="*/ 247 w 327"/>
                <a:gd name="T55" fmla="*/ 82 h 98"/>
                <a:gd name="T56" fmla="*/ 250 w 327"/>
                <a:gd name="T57" fmla="*/ 89 h 98"/>
                <a:gd name="T58" fmla="*/ 253 w 327"/>
                <a:gd name="T59" fmla="*/ 96 h 98"/>
                <a:gd name="T60" fmla="*/ 250 w 327"/>
                <a:gd name="T61" fmla="*/ 86 h 98"/>
                <a:gd name="T62" fmla="*/ 257 w 327"/>
                <a:gd name="T63" fmla="*/ 82 h 98"/>
                <a:gd name="T64" fmla="*/ 248 w 327"/>
                <a:gd name="T65" fmla="*/ 77 h 98"/>
                <a:gd name="T66" fmla="*/ 183 w 327"/>
                <a:gd name="T67" fmla="*/ 22 h 98"/>
                <a:gd name="T68" fmla="*/ 189 w 327"/>
                <a:gd name="T69" fmla="*/ 20 h 98"/>
                <a:gd name="T70" fmla="*/ 174 w 327"/>
                <a:gd name="T71" fmla="*/ 12 h 98"/>
                <a:gd name="T72" fmla="*/ 174 w 327"/>
                <a:gd name="T73" fmla="*/ 12 h 98"/>
                <a:gd name="T74" fmla="*/ 57 w 327"/>
                <a:gd name="T75" fmla="*/ 76 h 98"/>
                <a:gd name="T76" fmla="*/ 69 w 327"/>
                <a:gd name="T77" fmla="*/ 65 h 98"/>
                <a:gd name="T78" fmla="*/ 58 w 327"/>
                <a:gd name="T79" fmla="*/ 64 h 98"/>
                <a:gd name="T80" fmla="*/ 148 w 327"/>
                <a:gd name="T81" fmla="*/ 49 h 98"/>
                <a:gd name="T82" fmla="*/ 148 w 327"/>
                <a:gd name="T83" fmla="*/ 49 h 98"/>
                <a:gd name="T84" fmla="*/ 65 w 327"/>
                <a:gd name="T85" fmla="*/ 40 h 98"/>
                <a:gd name="T86" fmla="*/ 165 w 327"/>
                <a:gd name="T87" fmla="*/ 42 h 98"/>
                <a:gd name="T88" fmla="*/ 251 w 327"/>
                <a:gd name="T89" fmla="*/ 83 h 98"/>
                <a:gd name="T90" fmla="*/ 248 w 327"/>
                <a:gd name="T91" fmla="*/ 71 h 98"/>
                <a:gd name="T92" fmla="*/ 201 w 327"/>
                <a:gd name="T93" fmla="*/ 41 h 98"/>
                <a:gd name="T94" fmla="*/ 249 w 327"/>
                <a:gd name="T95" fmla="*/ 69 h 98"/>
                <a:gd name="T96" fmla="*/ 250 w 327"/>
                <a:gd name="T97" fmla="*/ 71 h 98"/>
                <a:gd name="T98" fmla="*/ 255 w 327"/>
                <a:gd name="T99" fmla="*/ 55 h 98"/>
                <a:gd name="T100" fmla="*/ 269 w 327"/>
                <a:gd name="T101" fmla="*/ 73 h 98"/>
                <a:gd name="T102" fmla="*/ 251 w 327"/>
                <a:gd name="T103" fmla="*/ 68 h 98"/>
                <a:gd name="T104" fmla="*/ 259 w 327"/>
                <a:gd name="T105" fmla="*/ 69 h 98"/>
                <a:gd name="T106" fmla="*/ 255 w 327"/>
                <a:gd name="T107" fmla="*/ 72 h 98"/>
                <a:gd name="T108" fmla="*/ 0 w 327"/>
                <a:gd name="T109" fmla="*/ 71 h 98"/>
                <a:gd name="T110" fmla="*/ 0 w 327"/>
                <a:gd name="T111" fmla="*/ 7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7" h="98">
                  <a:moveTo>
                    <a:pt x="269" y="79"/>
                  </a:moveTo>
                  <a:cubicBezTo>
                    <a:pt x="269" y="77"/>
                    <a:pt x="269" y="77"/>
                    <a:pt x="269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9"/>
                    <a:pt x="269" y="79"/>
                    <a:pt x="269" y="79"/>
                  </a:cubicBezTo>
                  <a:cubicBezTo>
                    <a:pt x="290" y="79"/>
                    <a:pt x="308" y="70"/>
                    <a:pt x="327" y="58"/>
                  </a:cubicBezTo>
                  <a:cubicBezTo>
                    <a:pt x="325" y="54"/>
                    <a:pt x="325" y="54"/>
                    <a:pt x="325" y="54"/>
                  </a:cubicBezTo>
                  <a:cubicBezTo>
                    <a:pt x="318" y="59"/>
                    <a:pt x="311" y="63"/>
                    <a:pt x="304" y="65"/>
                  </a:cubicBezTo>
                  <a:cubicBezTo>
                    <a:pt x="279" y="53"/>
                    <a:pt x="241" y="37"/>
                    <a:pt x="203" y="37"/>
                  </a:cubicBezTo>
                  <a:cubicBezTo>
                    <a:pt x="201" y="36"/>
                    <a:pt x="199" y="36"/>
                    <a:pt x="197" y="36"/>
                  </a:cubicBezTo>
                  <a:cubicBezTo>
                    <a:pt x="192" y="34"/>
                    <a:pt x="184" y="31"/>
                    <a:pt x="183" y="25"/>
                  </a:cubicBezTo>
                  <a:cubicBezTo>
                    <a:pt x="184" y="25"/>
                    <a:pt x="185" y="25"/>
                    <a:pt x="185" y="24"/>
                  </a:cubicBezTo>
                  <a:cubicBezTo>
                    <a:pt x="189" y="23"/>
                    <a:pt x="198" y="18"/>
                    <a:pt x="193" y="13"/>
                  </a:cubicBezTo>
                  <a:cubicBezTo>
                    <a:pt x="190" y="9"/>
                    <a:pt x="185" y="15"/>
                    <a:pt x="183" y="17"/>
                  </a:cubicBezTo>
                  <a:cubicBezTo>
                    <a:pt x="182" y="19"/>
                    <a:pt x="181" y="21"/>
                    <a:pt x="181" y="23"/>
                  </a:cubicBezTo>
                  <a:cubicBezTo>
                    <a:pt x="178" y="22"/>
                    <a:pt x="175" y="20"/>
                    <a:pt x="174" y="17"/>
                  </a:cubicBezTo>
                  <a:cubicBezTo>
                    <a:pt x="174" y="16"/>
                    <a:pt x="174" y="15"/>
                    <a:pt x="174" y="15"/>
                  </a:cubicBezTo>
                  <a:cubicBezTo>
                    <a:pt x="177" y="14"/>
                    <a:pt x="179" y="12"/>
                    <a:pt x="179" y="10"/>
                  </a:cubicBezTo>
                  <a:cubicBezTo>
                    <a:pt x="179" y="7"/>
                    <a:pt x="176" y="7"/>
                    <a:pt x="174" y="8"/>
                  </a:cubicBezTo>
                  <a:cubicBezTo>
                    <a:pt x="173" y="9"/>
                    <a:pt x="173" y="10"/>
                    <a:pt x="172" y="11"/>
                  </a:cubicBezTo>
                  <a:cubicBezTo>
                    <a:pt x="171" y="11"/>
                    <a:pt x="171" y="10"/>
                    <a:pt x="171" y="9"/>
                  </a:cubicBezTo>
                  <a:cubicBezTo>
                    <a:pt x="172" y="8"/>
                    <a:pt x="172" y="8"/>
                    <a:pt x="172" y="7"/>
                  </a:cubicBezTo>
                  <a:cubicBezTo>
                    <a:pt x="172" y="6"/>
                    <a:pt x="173" y="4"/>
                    <a:pt x="172" y="3"/>
                  </a:cubicBezTo>
                  <a:cubicBezTo>
                    <a:pt x="171" y="1"/>
                    <a:pt x="169" y="0"/>
                    <a:pt x="167" y="0"/>
                  </a:cubicBezTo>
                  <a:cubicBezTo>
                    <a:pt x="165" y="0"/>
                    <a:pt x="163" y="0"/>
                    <a:pt x="162" y="2"/>
                  </a:cubicBezTo>
                  <a:cubicBezTo>
                    <a:pt x="163" y="1"/>
                    <a:pt x="165" y="1"/>
                    <a:pt x="167" y="1"/>
                  </a:cubicBezTo>
                  <a:cubicBezTo>
                    <a:pt x="171" y="2"/>
                    <a:pt x="170" y="5"/>
                    <a:pt x="169" y="8"/>
                  </a:cubicBezTo>
                  <a:cubicBezTo>
                    <a:pt x="169" y="9"/>
                    <a:pt x="168" y="10"/>
                    <a:pt x="169" y="12"/>
                  </a:cubicBezTo>
                  <a:cubicBezTo>
                    <a:pt x="170" y="13"/>
                    <a:pt x="171" y="14"/>
                    <a:pt x="172" y="15"/>
                  </a:cubicBezTo>
                  <a:cubicBezTo>
                    <a:pt x="172" y="15"/>
                    <a:pt x="172" y="15"/>
                    <a:pt x="172" y="15"/>
                  </a:cubicBezTo>
                  <a:cubicBezTo>
                    <a:pt x="172" y="20"/>
                    <a:pt x="176" y="24"/>
                    <a:pt x="181" y="25"/>
                  </a:cubicBezTo>
                  <a:cubicBezTo>
                    <a:pt x="182" y="29"/>
                    <a:pt x="185" y="33"/>
                    <a:pt x="189" y="35"/>
                  </a:cubicBezTo>
                  <a:cubicBezTo>
                    <a:pt x="189" y="36"/>
                    <a:pt x="190" y="36"/>
                    <a:pt x="191" y="37"/>
                  </a:cubicBezTo>
                  <a:cubicBezTo>
                    <a:pt x="186" y="37"/>
                    <a:pt x="180" y="38"/>
                    <a:pt x="175" y="39"/>
                  </a:cubicBezTo>
                  <a:cubicBezTo>
                    <a:pt x="174" y="40"/>
                    <a:pt x="172" y="40"/>
                    <a:pt x="171" y="40"/>
                  </a:cubicBezTo>
                  <a:cubicBezTo>
                    <a:pt x="151" y="30"/>
                    <a:pt x="131" y="19"/>
                    <a:pt x="107" y="19"/>
                  </a:cubicBezTo>
                  <a:cubicBezTo>
                    <a:pt x="105" y="19"/>
                    <a:pt x="102" y="19"/>
                    <a:pt x="99" y="20"/>
                  </a:cubicBezTo>
                  <a:cubicBezTo>
                    <a:pt x="85" y="21"/>
                    <a:pt x="73" y="29"/>
                    <a:pt x="61" y="38"/>
                  </a:cubicBezTo>
                  <a:cubicBezTo>
                    <a:pt x="55" y="34"/>
                    <a:pt x="50" y="30"/>
                    <a:pt x="45" y="25"/>
                  </a:cubicBezTo>
                  <a:cubicBezTo>
                    <a:pt x="49" y="30"/>
                    <a:pt x="54" y="35"/>
                    <a:pt x="59" y="39"/>
                  </a:cubicBezTo>
                  <a:cubicBezTo>
                    <a:pt x="42" y="52"/>
                    <a:pt x="32" y="65"/>
                    <a:pt x="7" y="68"/>
                  </a:cubicBezTo>
                  <a:cubicBezTo>
                    <a:pt x="5" y="68"/>
                    <a:pt x="3" y="69"/>
                    <a:pt x="1" y="69"/>
                  </a:cubicBezTo>
                  <a:cubicBezTo>
                    <a:pt x="3" y="69"/>
                    <a:pt x="5" y="69"/>
                    <a:pt x="7" y="69"/>
                  </a:cubicBezTo>
                  <a:cubicBezTo>
                    <a:pt x="29" y="69"/>
                    <a:pt x="46" y="54"/>
                    <a:pt x="63" y="41"/>
                  </a:cubicBezTo>
                  <a:cubicBezTo>
                    <a:pt x="65" y="43"/>
                    <a:pt x="68" y="44"/>
                    <a:pt x="70" y="46"/>
                  </a:cubicBezTo>
                  <a:cubicBezTo>
                    <a:pt x="70" y="46"/>
                    <a:pt x="69" y="46"/>
                    <a:pt x="69" y="46"/>
                  </a:cubicBezTo>
                  <a:cubicBezTo>
                    <a:pt x="63" y="46"/>
                    <a:pt x="56" y="48"/>
                    <a:pt x="54" y="54"/>
                  </a:cubicBezTo>
                  <a:cubicBezTo>
                    <a:pt x="53" y="57"/>
                    <a:pt x="53" y="60"/>
                    <a:pt x="55" y="63"/>
                  </a:cubicBezTo>
                  <a:cubicBezTo>
                    <a:pt x="51" y="66"/>
                    <a:pt x="51" y="71"/>
                    <a:pt x="53" y="75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2" y="78"/>
                    <a:pt x="53" y="79"/>
                  </a:cubicBezTo>
                  <a:cubicBezTo>
                    <a:pt x="53" y="81"/>
                    <a:pt x="54" y="82"/>
                    <a:pt x="56" y="82"/>
                  </a:cubicBezTo>
                  <a:cubicBezTo>
                    <a:pt x="58" y="84"/>
                    <a:pt x="60" y="86"/>
                    <a:pt x="58" y="89"/>
                  </a:cubicBezTo>
                  <a:cubicBezTo>
                    <a:pt x="57" y="90"/>
                    <a:pt x="55" y="91"/>
                    <a:pt x="53" y="90"/>
                  </a:cubicBezTo>
                  <a:cubicBezTo>
                    <a:pt x="55" y="91"/>
                    <a:pt x="57" y="91"/>
                    <a:pt x="59" y="90"/>
                  </a:cubicBezTo>
                  <a:cubicBezTo>
                    <a:pt x="60" y="89"/>
                    <a:pt x="61" y="87"/>
                    <a:pt x="61" y="85"/>
                  </a:cubicBezTo>
                  <a:cubicBezTo>
                    <a:pt x="61" y="84"/>
                    <a:pt x="59" y="82"/>
                    <a:pt x="58" y="82"/>
                  </a:cubicBezTo>
                  <a:cubicBezTo>
                    <a:pt x="58" y="81"/>
                    <a:pt x="57" y="81"/>
                    <a:pt x="56" y="80"/>
                  </a:cubicBezTo>
                  <a:cubicBezTo>
                    <a:pt x="56" y="80"/>
                    <a:pt x="55" y="79"/>
                    <a:pt x="56" y="78"/>
                  </a:cubicBezTo>
                  <a:cubicBezTo>
                    <a:pt x="57" y="79"/>
                    <a:pt x="58" y="80"/>
                    <a:pt x="60" y="80"/>
                  </a:cubicBezTo>
                  <a:cubicBezTo>
                    <a:pt x="62" y="80"/>
                    <a:pt x="64" y="78"/>
                    <a:pt x="63" y="76"/>
                  </a:cubicBezTo>
                  <a:cubicBezTo>
                    <a:pt x="61" y="74"/>
                    <a:pt x="58" y="74"/>
                    <a:pt x="55" y="74"/>
                  </a:cubicBezTo>
                  <a:cubicBezTo>
                    <a:pt x="55" y="74"/>
                    <a:pt x="55" y="73"/>
                    <a:pt x="54" y="73"/>
                  </a:cubicBezTo>
                  <a:cubicBezTo>
                    <a:pt x="53" y="70"/>
                    <a:pt x="54" y="67"/>
                    <a:pt x="56" y="65"/>
                  </a:cubicBezTo>
                  <a:cubicBezTo>
                    <a:pt x="58" y="67"/>
                    <a:pt x="60" y="68"/>
                    <a:pt x="62" y="69"/>
                  </a:cubicBezTo>
                  <a:cubicBezTo>
                    <a:pt x="64" y="70"/>
                    <a:pt x="72" y="71"/>
                    <a:pt x="72" y="67"/>
                  </a:cubicBezTo>
                  <a:cubicBezTo>
                    <a:pt x="73" y="61"/>
                    <a:pt x="62" y="60"/>
                    <a:pt x="59" y="61"/>
                  </a:cubicBezTo>
                  <a:cubicBezTo>
                    <a:pt x="58" y="61"/>
                    <a:pt x="57" y="62"/>
                    <a:pt x="57" y="62"/>
                  </a:cubicBezTo>
                  <a:cubicBezTo>
                    <a:pt x="54" y="57"/>
                    <a:pt x="56" y="52"/>
                    <a:pt x="61" y="49"/>
                  </a:cubicBezTo>
                  <a:cubicBezTo>
                    <a:pt x="65" y="47"/>
                    <a:pt x="70" y="47"/>
                    <a:pt x="75" y="48"/>
                  </a:cubicBezTo>
                  <a:cubicBezTo>
                    <a:pt x="78" y="49"/>
                    <a:pt x="82" y="50"/>
                    <a:pt x="85" y="51"/>
                  </a:cubicBezTo>
                  <a:cubicBezTo>
                    <a:pt x="85" y="52"/>
                    <a:pt x="86" y="52"/>
                    <a:pt x="86" y="52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96" y="55"/>
                    <a:pt x="107" y="56"/>
                    <a:pt x="118" y="56"/>
                  </a:cubicBezTo>
                  <a:cubicBezTo>
                    <a:pt x="125" y="56"/>
                    <a:pt x="132" y="55"/>
                    <a:pt x="139" y="55"/>
                  </a:cubicBezTo>
                  <a:cubicBezTo>
                    <a:pt x="133" y="58"/>
                    <a:pt x="128" y="62"/>
                    <a:pt x="124" y="67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32" y="62"/>
                    <a:pt x="140" y="57"/>
                    <a:pt x="149" y="53"/>
                  </a:cubicBezTo>
                  <a:cubicBezTo>
                    <a:pt x="149" y="53"/>
                    <a:pt x="149" y="53"/>
                    <a:pt x="149" y="53"/>
                  </a:cubicBezTo>
                  <a:cubicBezTo>
                    <a:pt x="149" y="53"/>
                    <a:pt x="149" y="53"/>
                    <a:pt x="149" y="53"/>
                  </a:cubicBezTo>
                  <a:cubicBezTo>
                    <a:pt x="156" y="49"/>
                    <a:pt x="163" y="47"/>
                    <a:pt x="170" y="45"/>
                  </a:cubicBezTo>
                  <a:cubicBezTo>
                    <a:pt x="174" y="47"/>
                    <a:pt x="177" y="49"/>
                    <a:pt x="181" y="50"/>
                  </a:cubicBezTo>
                  <a:cubicBezTo>
                    <a:pt x="202" y="61"/>
                    <a:pt x="223" y="72"/>
                    <a:pt x="246" y="77"/>
                  </a:cubicBezTo>
                  <a:cubicBezTo>
                    <a:pt x="246" y="78"/>
                    <a:pt x="246" y="80"/>
                    <a:pt x="247" y="82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83"/>
                    <a:pt x="246" y="84"/>
                    <a:pt x="247" y="85"/>
                  </a:cubicBezTo>
                  <a:cubicBezTo>
                    <a:pt x="247" y="87"/>
                    <a:pt x="248" y="88"/>
                    <a:pt x="250" y="89"/>
                  </a:cubicBezTo>
                  <a:cubicBezTo>
                    <a:pt x="252" y="90"/>
                    <a:pt x="254" y="92"/>
                    <a:pt x="252" y="95"/>
                  </a:cubicBezTo>
                  <a:cubicBezTo>
                    <a:pt x="251" y="96"/>
                    <a:pt x="249" y="97"/>
                    <a:pt x="247" y="96"/>
                  </a:cubicBezTo>
                  <a:cubicBezTo>
                    <a:pt x="249" y="98"/>
                    <a:pt x="251" y="97"/>
                    <a:pt x="253" y="96"/>
                  </a:cubicBezTo>
                  <a:cubicBezTo>
                    <a:pt x="254" y="95"/>
                    <a:pt x="255" y="93"/>
                    <a:pt x="255" y="91"/>
                  </a:cubicBezTo>
                  <a:cubicBezTo>
                    <a:pt x="255" y="90"/>
                    <a:pt x="253" y="89"/>
                    <a:pt x="252" y="88"/>
                  </a:cubicBezTo>
                  <a:cubicBezTo>
                    <a:pt x="252" y="87"/>
                    <a:pt x="251" y="87"/>
                    <a:pt x="250" y="86"/>
                  </a:cubicBezTo>
                  <a:cubicBezTo>
                    <a:pt x="250" y="86"/>
                    <a:pt x="249" y="85"/>
                    <a:pt x="250" y="84"/>
                  </a:cubicBezTo>
                  <a:cubicBezTo>
                    <a:pt x="251" y="85"/>
                    <a:pt x="252" y="86"/>
                    <a:pt x="254" y="86"/>
                  </a:cubicBezTo>
                  <a:cubicBezTo>
                    <a:pt x="256" y="86"/>
                    <a:pt x="258" y="84"/>
                    <a:pt x="257" y="82"/>
                  </a:cubicBezTo>
                  <a:cubicBezTo>
                    <a:pt x="255" y="80"/>
                    <a:pt x="252" y="80"/>
                    <a:pt x="249" y="81"/>
                  </a:cubicBezTo>
                  <a:cubicBezTo>
                    <a:pt x="249" y="80"/>
                    <a:pt x="249" y="80"/>
                    <a:pt x="248" y="79"/>
                  </a:cubicBezTo>
                  <a:cubicBezTo>
                    <a:pt x="248" y="78"/>
                    <a:pt x="248" y="78"/>
                    <a:pt x="248" y="77"/>
                  </a:cubicBezTo>
                  <a:cubicBezTo>
                    <a:pt x="250" y="77"/>
                    <a:pt x="252" y="78"/>
                    <a:pt x="254" y="78"/>
                  </a:cubicBezTo>
                  <a:cubicBezTo>
                    <a:pt x="259" y="79"/>
                    <a:pt x="264" y="79"/>
                    <a:pt x="269" y="79"/>
                  </a:cubicBezTo>
                  <a:close/>
                  <a:moveTo>
                    <a:pt x="183" y="22"/>
                  </a:moveTo>
                  <a:cubicBezTo>
                    <a:pt x="184" y="19"/>
                    <a:pt x="186" y="16"/>
                    <a:pt x="189" y="14"/>
                  </a:cubicBezTo>
                  <a:cubicBezTo>
                    <a:pt x="191" y="14"/>
                    <a:pt x="192" y="14"/>
                    <a:pt x="192" y="16"/>
                  </a:cubicBezTo>
                  <a:cubicBezTo>
                    <a:pt x="191" y="18"/>
                    <a:pt x="190" y="19"/>
                    <a:pt x="189" y="20"/>
                  </a:cubicBezTo>
                  <a:cubicBezTo>
                    <a:pt x="187" y="21"/>
                    <a:pt x="185" y="22"/>
                    <a:pt x="183" y="22"/>
                  </a:cubicBezTo>
                  <a:cubicBezTo>
                    <a:pt x="183" y="22"/>
                    <a:pt x="183" y="22"/>
                    <a:pt x="183" y="22"/>
                  </a:cubicBezTo>
                  <a:close/>
                  <a:moveTo>
                    <a:pt x="174" y="12"/>
                  </a:moveTo>
                  <a:cubicBezTo>
                    <a:pt x="175" y="11"/>
                    <a:pt x="178" y="8"/>
                    <a:pt x="176" y="11"/>
                  </a:cubicBezTo>
                  <a:cubicBezTo>
                    <a:pt x="176" y="12"/>
                    <a:pt x="175" y="12"/>
                    <a:pt x="174" y="12"/>
                  </a:cubicBezTo>
                  <a:cubicBezTo>
                    <a:pt x="174" y="12"/>
                    <a:pt x="174" y="12"/>
                    <a:pt x="174" y="12"/>
                  </a:cubicBezTo>
                  <a:close/>
                  <a:moveTo>
                    <a:pt x="60" y="77"/>
                  </a:moveTo>
                  <a:cubicBezTo>
                    <a:pt x="63" y="78"/>
                    <a:pt x="58" y="77"/>
                    <a:pt x="57" y="76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8" y="76"/>
                    <a:pt x="59" y="76"/>
                    <a:pt x="60" y="77"/>
                  </a:cubicBezTo>
                  <a:close/>
                  <a:moveTo>
                    <a:pt x="65" y="63"/>
                  </a:moveTo>
                  <a:cubicBezTo>
                    <a:pt x="66" y="63"/>
                    <a:pt x="68" y="64"/>
                    <a:pt x="69" y="65"/>
                  </a:cubicBezTo>
                  <a:cubicBezTo>
                    <a:pt x="71" y="66"/>
                    <a:pt x="70" y="67"/>
                    <a:pt x="68" y="67"/>
                  </a:cubicBezTo>
                  <a:cubicBezTo>
                    <a:pt x="65" y="68"/>
                    <a:pt x="61" y="66"/>
                    <a:pt x="59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0" y="63"/>
                    <a:pt x="63" y="63"/>
                    <a:pt x="65" y="63"/>
                  </a:cubicBezTo>
                  <a:close/>
                  <a:moveTo>
                    <a:pt x="148" y="49"/>
                  </a:moveTo>
                  <a:cubicBezTo>
                    <a:pt x="148" y="49"/>
                    <a:pt x="148" y="49"/>
                    <a:pt x="148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38" y="51"/>
                    <a:pt x="128" y="52"/>
                    <a:pt x="118" y="52"/>
                  </a:cubicBezTo>
                  <a:cubicBezTo>
                    <a:pt x="99" y="52"/>
                    <a:pt x="81" y="48"/>
                    <a:pt x="65" y="40"/>
                  </a:cubicBezTo>
                  <a:cubicBezTo>
                    <a:pt x="76" y="32"/>
                    <a:pt x="87" y="25"/>
                    <a:pt x="100" y="24"/>
                  </a:cubicBezTo>
                  <a:cubicBezTo>
                    <a:pt x="102" y="23"/>
                    <a:pt x="105" y="23"/>
                    <a:pt x="107" y="23"/>
                  </a:cubicBezTo>
                  <a:cubicBezTo>
                    <a:pt x="128" y="23"/>
                    <a:pt x="147" y="32"/>
                    <a:pt x="165" y="42"/>
                  </a:cubicBezTo>
                  <a:cubicBezTo>
                    <a:pt x="159" y="44"/>
                    <a:pt x="154" y="46"/>
                    <a:pt x="148" y="49"/>
                  </a:cubicBezTo>
                  <a:close/>
                  <a:moveTo>
                    <a:pt x="254" y="83"/>
                  </a:moveTo>
                  <a:cubicBezTo>
                    <a:pt x="257" y="84"/>
                    <a:pt x="252" y="83"/>
                    <a:pt x="251" y="83"/>
                  </a:cubicBezTo>
                  <a:cubicBezTo>
                    <a:pt x="251" y="83"/>
                    <a:pt x="251" y="82"/>
                    <a:pt x="251" y="82"/>
                  </a:cubicBezTo>
                  <a:cubicBezTo>
                    <a:pt x="252" y="82"/>
                    <a:pt x="253" y="82"/>
                    <a:pt x="254" y="83"/>
                  </a:cubicBezTo>
                  <a:close/>
                  <a:moveTo>
                    <a:pt x="248" y="71"/>
                  </a:moveTo>
                  <a:cubicBezTo>
                    <a:pt x="225" y="66"/>
                    <a:pt x="204" y="57"/>
                    <a:pt x="183" y="47"/>
                  </a:cubicBezTo>
                  <a:cubicBezTo>
                    <a:pt x="181" y="46"/>
                    <a:pt x="179" y="44"/>
                    <a:pt x="177" y="43"/>
                  </a:cubicBezTo>
                  <a:cubicBezTo>
                    <a:pt x="185" y="41"/>
                    <a:pt x="193" y="41"/>
                    <a:pt x="201" y="41"/>
                  </a:cubicBezTo>
                  <a:cubicBezTo>
                    <a:pt x="222" y="41"/>
                    <a:pt x="243" y="45"/>
                    <a:pt x="262" y="52"/>
                  </a:cubicBezTo>
                  <a:cubicBezTo>
                    <a:pt x="256" y="52"/>
                    <a:pt x="250" y="55"/>
                    <a:pt x="248" y="61"/>
                  </a:cubicBezTo>
                  <a:cubicBezTo>
                    <a:pt x="247" y="63"/>
                    <a:pt x="247" y="67"/>
                    <a:pt x="249" y="69"/>
                  </a:cubicBezTo>
                  <a:cubicBezTo>
                    <a:pt x="249" y="70"/>
                    <a:pt x="248" y="70"/>
                    <a:pt x="248" y="71"/>
                  </a:cubicBezTo>
                  <a:close/>
                  <a:moveTo>
                    <a:pt x="250" y="71"/>
                  </a:moveTo>
                  <a:cubicBezTo>
                    <a:pt x="250" y="71"/>
                    <a:pt x="250" y="71"/>
                    <a:pt x="250" y="71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50" y="71"/>
                    <a:pt x="250" y="71"/>
                    <a:pt x="250" y="71"/>
                  </a:cubicBezTo>
                  <a:close/>
                  <a:moveTo>
                    <a:pt x="255" y="55"/>
                  </a:moveTo>
                  <a:cubicBezTo>
                    <a:pt x="258" y="54"/>
                    <a:pt x="263" y="53"/>
                    <a:pt x="267" y="54"/>
                  </a:cubicBezTo>
                  <a:cubicBezTo>
                    <a:pt x="279" y="58"/>
                    <a:pt x="290" y="63"/>
                    <a:pt x="299" y="67"/>
                  </a:cubicBezTo>
                  <a:cubicBezTo>
                    <a:pt x="289" y="71"/>
                    <a:pt x="279" y="73"/>
                    <a:pt x="269" y="73"/>
                  </a:cubicBezTo>
                  <a:cubicBezTo>
                    <a:pt x="268" y="73"/>
                    <a:pt x="267" y="73"/>
                    <a:pt x="266" y="73"/>
                  </a:cubicBezTo>
                  <a:cubicBezTo>
                    <a:pt x="267" y="67"/>
                    <a:pt x="256" y="67"/>
                    <a:pt x="253" y="68"/>
                  </a:cubicBezTo>
                  <a:cubicBezTo>
                    <a:pt x="252" y="68"/>
                    <a:pt x="251" y="68"/>
                    <a:pt x="251" y="68"/>
                  </a:cubicBezTo>
                  <a:cubicBezTo>
                    <a:pt x="248" y="64"/>
                    <a:pt x="250" y="58"/>
                    <a:pt x="255" y="55"/>
                  </a:cubicBezTo>
                  <a:close/>
                  <a:moveTo>
                    <a:pt x="252" y="70"/>
                  </a:moveTo>
                  <a:cubicBezTo>
                    <a:pt x="254" y="69"/>
                    <a:pt x="257" y="69"/>
                    <a:pt x="259" y="69"/>
                  </a:cubicBezTo>
                  <a:cubicBezTo>
                    <a:pt x="260" y="69"/>
                    <a:pt x="262" y="70"/>
                    <a:pt x="263" y="71"/>
                  </a:cubicBezTo>
                  <a:cubicBezTo>
                    <a:pt x="264" y="72"/>
                    <a:pt x="264" y="72"/>
                    <a:pt x="264" y="73"/>
                  </a:cubicBezTo>
                  <a:cubicBezTo>
                    <a:pt x="261" y="73"/>
                    <a:pt x="258" y="72"/>
                    <a:pt x="255" y="72"/>
                  </a:cubicBezTo>
                  <a:cubicBezTo>
                    <a:pt x="254" y="71"/>
                    <a:pt x="253" y="71"/>
                    <a:pt x="253" y="70"/>
                  </a:cubicBezTo>
                  <a:cubicBezTo>
                    <a:pt x="252" y="70"/>
                    <a:pt x="252" y="70"/>
                    <a:pt x="252" y="70"/>
                  </a:cubicBezTo>
                  <a:close/>
                  <a:moveTo>
                    <a:pt x="0" y="71"/>
                  </a:moveTo>
                  <a:cubicBezTo>
                    <a:pt x="1" y="69"/>
                    <a:pt x="1" y="69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5A4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AAD86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840572"/>
      </p:ext>
    </p:extLst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C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0" b="10194"/>
          <a:stretch>
            <a:fillRect/>
          </a:stretch>
        </p:blipFill>
        <p:spPr>
          <a:xfrm rot="20819374">
            <a:off x="9794841" y="4508522"/>
            <a:ext cx="1859913" cy="1720949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4441021" y="1524449"/>
            <a:ext cx="6325644" cy="2577994"/>
            <a:chOff x="5438383" y="2659559"/>
            <a:chExt cx="6325644" cy="2577994"/>
          </a:xfrm>
        </p:grpSpPr>
        <p:sp>
          <p:nvSpPr>
            <p:cNvPr id="25" name="文本框 24"/>
            <p:cNvSpPr txBox="1"/>
            <p:nvPr/>
          </p:nvSpPr>
          <p:spPr>
            <a:xfrm>
              <a:off x="5438383" y="2659559"/>
              <a:ext cx="632564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 err="1">
                  <a:ln>
                    <a:solidFill>
                      <a:srgbClr val="52CAC1"/>
                    </a:solidFill>
                    <a:prstDash val="sysDash"/>
                  </a:ln>
                  <a:solidFill>
                    <a:srgbClr val="E1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Chào</a:t>
              </a:r>
              <a:r>
                <a:rPr lang="en-US" altLang="zh-CN" sz="8000" dirty="0">
                  <a:ln>
                    <a:solidFill>
                      <a:srgbClr val="52CAC1"/>
                    </a:solidFill>
                    <a:prstDash val="sysDash"/>
                  </a:ln>
                  <a:solidFill>
                    <a:srgbClr val="E1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8000" dirty="0" err="1">
                  <a:ln>
                    <a:solidFill>
                      <a:srgbClr val="52CAC1"/>
                    </a:solidFill>
                    <a:prstDash val="sysDash"/>
                  </a:ln>
                  <a:solidFill>
                    <a:srgbClr val="E1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tạm</a:t>
              </a:r>
              <a:r>
                <a:rPr lang="en-US" altLang="zh-CN" sz="8000" dirty="0">
                  <a:ln>
                    <a:solidFill>
                      <a:srgbClr val="52CAC1"/>
                    </a:solidFill>
                    <a:prstDash val="sysDash"/>
                  </a:ln>
                  <a:solidFill>
                    <a:srgbClr val="E1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8000" dirty="0" err="1">
                  <a:ln>
                    <a:solidFill>
                      <a:srgbClr val="52CAC1"/>
                    </a:solidFill>
                    <a:prstDash val="sysDash"/>
                  </a:ln>
                  <a:solidFill>
                    <a:srgbClr val="E1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biệt</a:t>
              </a:r>
              <a:r>
                <a:rPr lang="en-US" altLang="zh-CN" sz="8000" dirty="0">
                  <a:ln>
                    <a:solidFill>
                      <a:srgbClr val="52CAC1"/>
                    </a:solidFill>
                    <a:prstDash val="sysDash"/>
                  </a:ln>
                  <a:solidFill>
                    <a:srgbClr val="E1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8000" dirty="0" err="1">
                  <a:ln>
                    <a:solidFill>
                      <a:srgbClr val="52CAC1"/>
                    </a:solidFill>
                    <a:prstDash val="sysDash"/>
                  </a:ln>
                  <a:solidFill>
                    <a:srgbClr val="E1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và</a:t>
              </a:r>
              <a:r>
                <a:rPr lang="en-US" altLang="zh-CN" sz="8000" dirty="0">
                  <a:ln>
                    <a:solidFill>
                      <a:srgbClr val="52CAC1"/>
                    </a:solidFill>
                    <a:prstDash val="sysDash"/>
                  </a:ln>
                  <a:solidFill>
                    <a:srgbClr val="E1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8000" dirty="0" err="1">
                  <a:ln>
                    <a:solidFill>
                      <a:srgbClr val="52CAC1"/>
                    </a:solidFill>
                    <a:prstDash val="sysDash"/>
                  </a:ln>
                  <a:solidFill>
                    <a:srgbClr val="E1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hẹn</a:t>
              </a:r>
              <a:r>
                <a:rPr lang="en-US" altLang="zh-CN" sz="8000" dirty="0">
                  <a:ln>
                    <a:solidFill>
                      <a:srgbClr val="52CAC1"/>
                    </a:solidFill>
                    <a:prstDash val="sysDash"/>
                  </a:ln>
                  <a:solidFill>
                    <a:srgbClr val="E1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8000" dirty="0" err="1">
                  <a:ln>
                    <a:solidFill>
                      <a:srgbClr val="52CAC1"/>
                    </a:solidFill>
                    <a:prstDash val="sysDash"/>
                  </a:ln>
                  <a:solidFill>
                    <a:srgbClr val="E1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gặp</a:t>
              </a:r>
              <a:r>
                <a:rPr lang="en-US" altLang="zh-CN" sz="8000" dirty="0">
                  <a:ln>
                    <a:solidFill>
                      <a:srgbClr val="52CAC1"/>
                    </a:solidFill>
                    <a:prstDash val="sysDash"/>
                  </a:ln>
                  <a:solidFill>
                    <a:srgbClr val="E1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8000" dirty="0" err="1">
                  <a:ln>
                    <a:solidFill>
                      <a:srgbClr val="52CAC1"/>
                    </a:solidFill>
                    <a:prstDash val="sysDash"/>
                  </a:ln>
                  <a:solidFill>
                    <a:srgbClr val="E1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lại</a:t>
              </a:r>
              <a:r>
                <a:rPr lang="en-US" altLang="zh-CN" sz="8000" dirty="0">
                  <a:ln>
                    <a:solidFill>
                      <a:srgbClr val="52CAC1"/>
                    </a:solidFill>
                    <a:prstDash val="sysDash"/>
                  </a:ln>
                  <a:solidFill>
                    <a:srgbClr val="E1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!</a:t>
              </a:r>
              <a:endParaRPr lang="zh-CN" altLang="en-US" sz="8000" dirty="0">
                <a:ln>
                  <a:solidFill>
                    <a:srgbClr val="52CAC1"/>
                  </a:solidFill>
                  <a:prstDash val="sysDash"/>
                </a:ln>
                <a:solidFill>
                  <a:srgbClr val="E1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438383" y="2683008"/>
              <a:ext cx="632564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 err="1">
                  <a:solidFill>
                    <a:srgbClr val="1C9A9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Chào</a:t>
              </a:r>
              <a:r>
                <a:rPr lang="en-US" altLang="zh-CN" sz="8000" dirty="0">
                  <a:solidFill>
                    <a:srgbClr val="1C9A9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8000" dirty="0" err="1">
                  <a:solidFill>
                    <a:srgbClr val="1C9A9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tạm</a:t>
              </a:r>
              <a:r>
                <a:rPr lang="en-US" altLang="zh-CN" sz="8000" dirty="0">
                  <a:solidFill>
                    <a:srgbClr val="1C9A9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8000" dirty="0" err="1">
                  <a:solidFill>
                    <a:srgbClr val="1C9A9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biệt</a:t>
              </a:r>
              <a:r>
                <a:rPr lang="en-US" altLang="zh-CN" sz="8000" dirty="0">
                  <a:solidFill>
                    <a:srgbClr val="1C9A9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8000" dirty="0" err="1">
                  <a:solidFill>
                    <a:srgbClr val="1C9A9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và</a:t>
              </a:r>
              <a:r>
                <a:rPr lang="en-US" altLang="zh-CN" sz="8000" dirty="0">
                  <a:solidFill>
                    <a:srgbClr val="1C9A9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8000" dirty="0" err="1">
                  <a:solidFill>
                    <a:srgbClr val="1C9A9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hẹn</a:t>
              </a:r>
              <a:r>
                <a:rPr lang="en-US" altLang="zh-CN" sz="8000" dirty="0">
                  <a:solidFill>
                    <a:srgbClr val="1C9A9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8000" dirty="0" err="1">
                  <a:solidFill>
                    <a:srgbClr val="1C9A9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gặp</a:t>
              </a:r>
              <a:r>
                <a:rPr lang="en-US" altLang="zh-CN" sz="8000" dirty="0">
                  <a:solidFill>
                    <a:srgbClr val="1C9A9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8000" dirty="0" err="1">
                  <a:solidFill>
                    <a:srgbClr val="1C9A9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lại</a:t>
              </a:r>
              <a:r>
                <a:rPr lang="en-US" altLang="zh-CN" sz="8000" dirty="0">
                  <a:solidFill>
                    <a:srgbClr val="1C9A9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!</a:t>
              </a:r>
              <a:endParaRPr lang="zh-CN" altLang="en-US" sz="8000" dirty="0">
                <a:solidFill>
                  <a:srgbClr val="1C9A9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30" name="任意多边形: 形状 29"/>
          <p:cNvSpPr/>
          <p:nvPr/>
        </p:nvSpPr>
        <p:spPr>
          <a:xfrm>
            <a:off x="5485228" y="4172267"/>
            <a:ext cx="2118615" cy="468915"/>
          </a:xfrm>
          <a:custGeom>
            <a:avLst/>
            <a:gdLst>
              <a:gd name="connsiteX0" fmla="*/ 36774 w 10606444"/>
              <a:gd name="connsiteY0" fmla="*/ 906177 h 6795989"/>
              <a:gd name="connsiteX1" fmla="*/ 916 w 10606444"/>
              <a:gd name="connsiteY1" fmla="*/ 1919189 h 6795989"/>
              <a:gd name="connsiteX2" fmla="*/ 63669 w 10606444"/>
              <a:gd name="connsiteY2" fmla="*/ 2869448 h 6795989"/>
              <a:gd name="connsiteX3" fmla="*/ 81598 w 10606444"/>
              <a:gd name="connsiteY3" fmla="*/ 3541801 h 6795989"/>
              <a:gd name="connsiteX4" fmla="*/ 54704 w 10606444"/>
              <a:gd name="connsiteY4" fmla="*/ 5289919 h 6795989"/>
              <a:gd name="connsiteX5" fmla="*/ 45739 w 10606444"/>
              <a:gd name="connsiteY5" fmla="*/ 6383613 h 6795989"/>
              <a:gd name="connsiteX6" fmla="*/ 467080 w 10606444"/>
              <a:gd name="connsiteY6" fmla="*/ 6697377 h 6795989"/>
              <a:gd name="connsiteX7" fmla="*/ 1489057 w 10606444"/>
              <a:gd name="connsiteY7" fmla="*/ 6643589 h 6795989"/>
              <a:gd name="connsiteX8" fmla="*/ 2815833 w 10606444"/>
              <a:gd name="connsiteY8" fmla="*/ 6580836 h 6795989"/>
              <a:gd name="connsiteX9" fmla="*/ 4850821 w 10606444"/>
              <a:gd name="connsiteY9" fmla="*/ 6795989 h 6795989"/>
              <a:gd name="connsiteX10" fmla="*/ 7091998 w 10606444"/>
              <a:gd name="connsiteY10" fmla="*/ 6715307 h 6795989"/>
              <a:gd name="connsiteX11" fmla="*/ 8418774 w 10606444"/>
              <a:gd name="connsiteY11" fmla="*/ 6688413 h 6795989"/>
              <a:gd name="connsiteX12" fmla="*/ 9862092 w 10606444"/>
              <a:gd name="connsiteY12" fmla="*/ 6661519 h 6795989"/>
              <a:gd name="connsiteX13" fmla="*/ 10408939 w 10606444"/>
              <a:gd name="connsiteY13" fmla="*/ 6607730 h 6795989"/>
              <a:gd name="connsiteX14" fmla="*/ 10606163 w 10606444"/>
              <a:gd name="connsiteY14" fmla="*/ 6114672 h 6795989"/>
              <a:gd name="connsiteX15" fmla="*/ 10453763 w 10606444"/>
              <a:gd name="connsiteY15" fmla="*/ 4698248 h 6795989"/>
              <a:gd name="connsiteX16" fmla="*/ 10507551 w 10606444"/>
              <a:gd name="connsiteY16" fmla="*/ 2977024 h 6795989"/>
              <a:gd name="connsiteX17" fmla="*/ 10588233 w 10606444"/>
              <a:gd name="connsiteY17" fmla="*/ 1076507 h 6795989"/>
              <a:gd name="connsiteX18" fmla="*/ 10525480 w 10606444"/>
              <a:gd name="connsiteY18" fmla="*/ 305542 h 6795989"/>
              <a:gd name="connsiteX19" fmla="*/ 10104139 w 10606444"/>
              <a:gd name="connsiteY19" fmla="*/ 108319 h 6795989"/>
              <a:gd name="connsiteX20" fmla="*/ 9566257 w 10606444"/>
              <a:gd name="connsiteY20" fmla="*/ 144177 h 6795989"/>
              <a:gd name="connsiteX21" fmla="*/ 8347057 w 10606444"/>
              <a:gd name="connsiteY21" fmla="*/ 144177 h 6795989"/>
              <a:gd name="connsiteX22" fmla="*/ 6374821 w 10606444"/>
              <a:gd name="connsiteY22" fmla="*/ 90389 h 6795989"/>
              <a:gd name="connsiteX23" fmla="*/ 5191480 w 10606444"/>
              <a:gd name="connsiteY23" fmla="*/ 742 h 6795989"/>
              <a:gd name="connsiteX24" fmla="*/ 3730233 w 10606444"/>
              <a:gd name="connsiteY24" fmla="*/ 144177 h 6795989"/>
              <a:gd name="connsiteX25" fmla="*/ 1282869 w 10606444"/>
              <a:gd name="connsiteY25" fmla="*/ 135213 h 6795989"/>
              <a:gd name="connsiteX26" fmla="*/ 592586 w 10606444"/>
              <a:gd name="connsiteY26" fmla="*/ 144177 h 6795989"/>
              <a:gd name="connsiteX27" fmla="*/ 171245 w 10606444"/>
              <a:gd name="connsiteY27" fmla="*/ 413119 h 6795989"/>
              <a:gd name="connsiteX28" fmla="*/ 36774 w 10606444"/>
              <a:gd name="connsiteY28" fmla="*/ 906177 h 679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606444" h="6795989">
                <a:moveTo>
                  <a:pt x="36774" y="906177"/>
                </a:moveTo>
                <a:cubicBezTo>
                  <a:pt x="8386" y="1157189"/>
                  <a:pt x="-3566" y="1591977"/>
                  <a:pt x="916" y="1919189"/>
                </a:cubicBezTo>
                <a:cubicBezTo>
                  <a:pt x="5398" y="2246401"/>
                  <a:pt x="50222" y="2599013"/>
                  <a:pt x="63669" y="2869448"/>
                </a:cubicBezTo>
                <a:cubicBezTo>
                  <a:pt x="77116" y="3139883"/>
                  <a:pt x="83092" y="3138389"/>
                  <a:pt x="81598" y="3541801"/>
                </a:cubicBezTo>
                <a:cubicBezTo>
                  <a:pt x="80104" y="3945213"/>
                  <a:pt x="60681" y="4816284"/>
                  <a:pt x="54704" y="5289919"/>
                </a:cubicBezTo>
                <a:cubicBezTo>
                  <a:pt x="48728" y="5763554"/>
                  <a:pt x="-22990" y="6149037"/>
                  <a:pt x="45739" y="6383613"/>
                </a:cubicBezTo>
                <a:cubicBezTo>
                  <a:pt x="114468" y="6618189"/>
                  <a:pt x="226527" y="6654048"/>
                  <a:pt x="467080" y="6697377"/>
                </a:cubicBezTo>
                <a:cubicBezTo>
                  <a:pt x="707633" y="6740706"/>
                  <a:pt x="1489057" y="6643589"/>
                  <a:pt x="1489057" y="6643589"/>
                </a:cubicBezTo>
                <a:cubicBezTo>
                  <a:pt x="1880516" y="6624166"/>
                  <a:pt x="2255539" y="6555436"/>
                  <a:pt x="2815833" y="6580836"/>
                </a:cubicBezTo>
                <a:cubicBezTo>
                  <a:pt x="3376127" y="6606236"/>
                  <a:pt x="4138127" y="6773577"/>
                  <a:pt x="4850821" y="6795989"/>
                </a:cubicBezTo>
                <a:lnTo>
                  <a:pt x="7091998" y="6715307"/>
                </a:lnTo>
                <a:lnTo>
                  <a:pt x="8418774" y="6688413"/>
                </a:lnTo>
                <a:lnTo>
                  <a:pt x="9862092" y="6661519"/>
                </a:lnTo>
                <a:cubicBezTo>
                  <a:pt x="10193786" y="6648072"/>
                  <a:pt x="10284927" y="6698871"/>
                  <a:pt x="10408939" y="6607730"/>
                </a:cubicBezTo>
                <a:cubicBezTo>
                  <a:pt x="10532951" y="6516589"/>
                  <a:pt x="10598692" y="6432919"/>
                  <a:pt x="10606163" y="6114672"/>
                </a:cubicBezTo>
                <a:cubicBezTo>
                  <a:pt x="10613634" y="5796425"/>
                  <a:pt x="10470198" y="5221189"/>
                  <a:pt x="10453763" y="4698248"/>
                </a:cubicBezTo>
                <a:cubicBezTo>
                  <a:pt x="10437328" y="4175307"/>
                  <a:pt x="10485139" y="3580648"/>
                  <a:pt x="10507551" y="2977024"/>
                </a:cubicBezTo>
                <a:cubicBezTo>
                  <a:pt x="10529963" y="2373401"/>
                  <a:pt x="10585245" y="1521754"/>
                  <a:pt x="10588233" y="1076507"/>
                </a:cubicBezTo>
                <a:cubicBezTo>
                  <a:pt x="10591221" y="631260"/>
                  <a:pt x="10606162" y="466907"/>
                  <a:pt x="10525480" y="305542"/>
                </a:cubicBezTo>
                <a:cubicBezTo>
                  <a:pt x="10444798" y="144177"/>
                  <a:pt x="10264009" y="135213"/>
                  <a:pt x="10104139" y="108319"/>
                </a:cubicBezTo>
                <a:cubicBezTo>
                  <a:pt x="9944269" y="81425"/>
                  <a:pt x="9859104" y="138201"/>
                  <a:pt x="9566257" y="144177"/>
                </a:cubicBezTo>
                <a:cubicBezTo>
                  <a:pt x="9273410" y="150153"/>
                  <a:pt x="8878963" y="153142"/>
                  <a:pt x="8347057" y="144177"/>
                </a:cubicBezTo>
                <a:cubicBezTo>
                  <a:pt x="7815151" y="135212"/>
                  <a:pt x="6900750" y="114295"/>
                  <a:pt x="6374821" y="90389"/>
                </a:cubicBezTo>
                <a:cubicBezTo>
                  <a:pt x="5848892" y="66483"/>
                  <a:pt x="5632245" y="-8223"/>
                  <a:pt x="5191480" y="742"/>
                </a:cubicBezTo>
                <a:cubicBezTo>
                  <a:pt x="4750715" y="9707"/>
                  <a:pt x="4381668" y="121765"/>
                  <a:pt x="3730233" y="144177"/>
                </a:cubicBezTo>
                <a:cubicBezTo>
                  <a:pt x="3078798" y="166589"/>
                  <a:pt x="1805810" y="135213"/>
                  <a:pt x="1282869" y="135213"/>
                </a:cubicBezTo>
                <a:cubicBezTo>
                  <a:pt x="759928" y="135213"/>
                  <a:pt x="777857" y="97859"/>
                  <a:pt x="592586" y="144177"/>
                </a:cubicBezTo>
                <a:cubicBezTo>
                  <a:pt x="407315" y="190495"/>
                  <a:pt x="263880" y="283131"/>
                  <a:pt x="171245" y="413119"/>
                </a:cubicBezTo>
                <a:cubicBezTo>
                  <a:pt x="78610" y="543107"/>
                  <a:pt x="65162" y="655165"/>
                  <a:pt x="36774" y="906177"/>
                </a:cubicBez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ysDot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CD44B57-2940-44FA-B1D1-00CFD3C881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63" t="8808" r="13397"/>
          <a:stretch>
            <a:fillRect/>
          </a:stretch>
        </p:blipFill>
        <p:spPr>
          <a:xfrm>
            <a:off x="10158654" y="423221"/>
            <a:ext cx="1584158" cy="15658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C6395DF-0A18-4392-9F29-923AC5922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23" y="727655"/>
            <a:ext cx="3810078" cy="540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8117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C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2" y="989316"/>
            <a:ext cx="3665316" cy="5197418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 rot="20287539">
            <a:off x="684076" y="709437"/>
            <a:ext cx="828833" cy="559759"/>
            <a:chOff x="5500904" y="1163369"/>
            <a:chExt cx="1537569" cy="1038410"/>
          </a:xfrm>
        </p:grpSpPr>
        <p:sp>
          <p:nvSpPr>
            <p:cNvPr id="26" name="矩形 25"/>
            <p:cNvSpPr/>
            <p:nvPr/>
          </p:nvSpPr>
          <p:spPr>
            <a:xfrm>
              <a:off x="5500904" y="1175401"/>
              <a:ext cx="1537569" cy="1026378"/>
            </a:xfrm>
            <a:prstGeom prst="rect">
              <a:avLst/>
            </a:prstGeom>
            <a:solidFill>
              <a:srgbClr val="F4CE5F"/>
            </a:solidFill>
            <a:ln w="19050">
              <a:noFill/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黑体-韩语" panose="02000500000000000000" pitchFamily="2" charset="-122"/>
                <a:ea typeface=".黑体-韩语" panose="02000500000000000000" pitchFamily="2" charset="-122"/>
                <a:cs typeface=".黑体-韩语" panose="02000500000000000000" pitchFamily="2" charset="-122"/>
                <a:sym typeface="+mn-lt"/>
              </a:endParaRPr>
            </a:p>
          </p:txBody>
        </p:sp>
        <p:sp>
          <p:nvSpPr>
            <p:cNvPr id="27" name="箭头: 五边形 26"/>
            <p:cNvSpPr/>
            <p:nvPr/>
          </p:nvSpPr>
          <p:spPr>
            <a:xfrm rot="5400000">
              <a:off x="5968352" y="698641"/>
              <a:ext cx="605393" cy="1534849"/>
            </a:xfrm>
            <a:prstGeom prst="homePlate">
              <a:avLst/>
            </a:prstGeom>
            <a:solidFill>
              <a:srgbClr val="FFC000"/>
            </a:solidFill>
            <a:ln w="19050">
              <a:noFill/>
              <a:prstDash val="solid"/>
              <a:round/>
            </a:ln>
            <a:effectLst>
              <a:outerShdw blurRad="254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黑体-韩语" panose="02000500000000000000" pitchFamily="2" charset="-122"/>
                <a:ea typeface=".黑体-韩语" panose="02000500000000000000" pitchFamily="2" charset="-122"/>
                <a:cs typeface=".黑体-韩语" panose="02000500000000000000" pitchFamily="2" charset="-122"/>
                <a:sym typeface="+mn-lt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5216171" y="2543844"/>
            <a:ext cx="61714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iCiel Cadena" panose="02000503000000020004" pitchFamily="2" charset="0"/>
                <a:ea typeface=".黑体-韩语" panose="02000500000000000000" pitchFamily="2" charset="-122"/>
                <a:cs typeface=".黑体-韩语" panose="02000500000000000000" pitchFamily="2" charset="-122"/>
                <a:sym typeface="+mn-lt"/>
              </a:rPr>
              <a:t>KH</a:t>
            </a:r>
            <a:r>
              <a:rPr lang="en-US" altLang="zh-CN" sz="8800" dirty="0">
                <a:solidFill>
                  <a:schemeClr val="accent6">
                    <a:lumMod val="75000"/>
                  </a:schemeClr>
                </a:solidFill>
                <a:latin typeface="iCiel Cadena" panose="02000503000000020004" pitchFamily="2" charset="0"/>
                <a:ea typeface=".黑体-韩语" panose="02000500000000000000" pitchFamily="2" charset="-122"/>
                <a:cs typeface=".黑体-韩语" panose="02000500000000000000" pitchFamily="2" charset="-122"/>
                <a:sym typeface="+mn-lt"/>
              </a:rPr>
              <a:t>ỞI 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iCiel Cadena" panose="02000503000000020004" pitchFamily="2" charset="0"/>
              <a:ea typeface=".黑体-韩语" panose="02000500000000000000" pitchFamily="2" charset="-122"/>
              <a:cs typeface=".黑体-韩语" panose="02000500000000000000" pitchFamily="2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3447456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C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061595" y="1263192"/>
            <a:ext cx="10014900" cy="4489000"/>
            <a:chOff x="946092" y="1963291"/>
            <a:chExt cx="8833173" cy="3779276"/>
          </a:xfrm>
        </p:grpSpPr>
        <p:sp>
          <p:nvSpPr>
            <p:cNvPr id="5" name="矩形: 圆角 4"/>
            <p:cNvSpPr/>
            <p:nvPr/>
          </p:nvSpPr>
          <p:spPr>
            <a:xfrm>
              <a:off x="946092" y="1963291"/>
              <a:ext cx="8833173" cy="3779276"/>
            </a:xfrm>
            <a:custGeom>
              <a:avLst/>
              <a:gdLst>
                <a:gd name="connsiteX0" fmla="*/ 0 w 8720488"/>
                <a:gd name="connsiteY0" fmla="*/ 229578 h 3629685"/>
                <a:gd name="connsiteX1" fmla="*/ 229578 w 8720488"/>
                <a:gd name="connsiteY1" fmla="*/ 0 h 3629685"/>
                <a:gd name="connsiteX2" fmla="*/ 8490910 w 8720488"/>
                <a:gd name="connsiteY2" fmla="*/ 0 h 3629685"/>
                <a:gd name="connsiteX3" fmla="*/ 8720488 w 8720488"/>
                <a:gd name="connsiteY3" fmla="*/ 229578 h 3629685"/>
                <a:gd name="connsiteX4" fmla="*/ 8720488 w 8720488"/>
                <a:gd name="connsiteY4" fmla="*/ 3400107 h 3629685"/>
                <a:gd name="connsiteX5" fmla="*/ 8490910 w 8720488"/>
                <a:gd name="connsiteY5" fmla="*/ 3629685 h 3629685"/>
                <a:gd name="connsiteX6" fmla="*/ 229578 w 8720488"/>
                <a:gd name="connsiteY6" fmla="*/ 3629685 h 3629685"/>
                <a:gd name="connsiteX7" fmla="*/ 0 w 8720488"/>
                <a:gd name="connsiteY7" fmla="*/ 3400107 h 3629685"/>
                <a:gd name="connsiteX8" fmla="*/ 0 w 8720488"/>
                <a:gd name="connsiteY8" fmla="*/ 229578 h 3629685"/>
                <a:gd name="connsiteX0-1" fmla="*/ 0 w 8720488"/>
                <a:gd name="connsiteY0-2" fmla="*/ 239203 h 3639310"/>
                <a:gd name="connsiteX1-3" fmla="*/ 229578 w 8720488"/>
                <a:gd name="connsiteY1-4" fmla="*/ 9625 h 3639310"/>
                <a:gd name="connsiteX2-5" fmla="*/ 2589196 w 8720488"/>
                <a:gd name="connsiteY2-6" fmla="*/ 0 h 3639310"/>
                <a:gd name="connsiteX3-7" fmla="*/ 8490910 w 8720488"/>
                <a:gd name="connsiteY3-8" fmla="*/ 9625 h 3639310"/>
                <a:gd name="connsiteX4-9" fmla="*/ 8720488 w 8720488"/>
                <a:gd name="connsiteY4-10" fmla="*/ 239203 h 3639310"/>
                <a:gd name="connsiteX5-11" fmla="*/ 8720488 w 8720488"/>
                <a:gd name="connsiteY5-12" fmla="*/ 3409732 h 3639310"/>
                <a:gd name="connsiteX6-13" fmla="*/ 8490910 w 8720488"/>
                <a:gd name="connsiteY6-14" fmla="*/ 3639310 h 3639310"/>
                <a:gd name="connsiteX7-15" fmla="*/ 229578 w 8720488"/>
                <a:gd name="connsiteY7-16" fmla="*/ 3639310 h 3639310"/>
                <a:gd name="connsiteX8-17" fmla="*/ 0 w 8720488"/>
                <a:gd name="connsiteY8-18" fmla="*/ 3409732 h 3639310"/>
                <a:gd name="connsiteX9" fmla="*/ 0 w 8720488"/>
                <a:gd name="connsiteY9" fmla="*/ 239203 h 3639310"/>
                <a:gd name="connsiteX0-19" fmla="*/ 0 w 8720488"/>
                <a:gd name="connsiteY0-20" fmla="*/ 248829 h 3648936"/>
                <a:gd name="connsiteX1-21" fmla="*/ 229578 w 8720488"/>
                <a:gd name="connsiteY1-22" fmla="*/ 19251 h 3648936"/>
                <a:gd name="connsiteX2-23" fmla="*/ 2589196 w 8720488"/>
                <a:gd name="connsiteY2-24" fmla="*/ 9626 h 3648936"/>
                <a:gd name="connsiteX3-25" fmla="*/ 5621154 w 8720488"/>
                <a:gd name="connsiteY3-26" fmla="*/ 0 h 3648936"/>
                <a:gd name="connsiteX4-27" fmla="*/ 8490910 w 8720488"/>
                <a:gd name="connsiteY4-28" fmla="*/ 19251 h 3648936"/>
                <a:gd name="connsiteX5-29" fmla="*/ 8720488 w 8720488"/>
                <a:gd name="connsiteY5-30" fmla="*/ 248829 h 3648936"/>
                <a:gd name="connsiteX6-31" fmla="*/ 8720488 w 8720488"/>
                <a:gd name="connsiteY6-32" fmla="*/ 3419358 h 3648936"/>
                <a:gd name="connsiteX7-33" fmla="*/ 8490910 w 8720488"/>
                <a:gd name="connsiteY7-34" fmla="*/ 3648936 h 3648936"/>
                <a:gd name="connsiteX8-35" fmla="*/ 229578 w 8720488"/>
                <a:gd name="connsiteY8-36" fmla="*/ 3648936 h 3648936"/>
                <a:gd name="connsiteX9-37" fmla="*/ 0 w 8720488"/>
                <a:gd name="connsiteY9-38" fmla="*/ 3419358 h 3648936"/>
                <a:gd name="connsiteX10" fmla="*/ 0 w 8720488"/>
                <a:gd name="connsiteY10" fmla="*/ 248829 h 3648936"/>
                <a:gd name="connsiteX0-39" fmla="*/ 0 w 8720488"/>
                <a:gd name="connsiteY0-40" fmla="*/ 239203 h 3639310"/>
                <a:gd name="connsiteX1-41" fmla="*/ 229578 w 8720488"/>
                <a:gd name="connsiteY1-42" fmla="*/ 9625 h 3639310"/>
                <a:gd name="connsiteX2-43" fmla="*/ 2589196 w 8720488"/>
                <a:gd name="connsiteY2-44" fmla="*/ 0 h 3639310"/>
                <a:gd name="connsiteX3-45" fmla="*/ 5582653 w 8720488"/>
                <a:gd name="connsiteY3-46" fmla="*/ 173254 h 3639310"/>
                <a:gd name="connsiteX4-47" fmla="*/ 8490910 w 8720488"/>
                <a:gd name="connsiteY4-48" fmla="*/ 9625 h 3639310"/>
                <a:gd name="connsiteX5-49" fmla="*/ 8720488 w 8720488"/>
                <a:gd name="connsiteY5-50" fmla="*/ 239203 h 3639310"/>
                <a:gd name="connsiteX6-51" fmla="*/ 8720488 w 8720488"/>
                <a:gd name="connsiteY6-52" fmla="*/ 3409732 h 3639310"/>
                <a:gd name="connsiteX7-53" fmla="*/ 8490910 w 8720488"/>
                <a:gd name="connsiteY7-54" fmla="*/ 3639310 h 3639310"/>
                <a:gd name="connsiteX8-55" fmla="*/ 229578 w 8720488"/>
                <a:gd name="connsiteY8-56" fmla="*/ 3639310 h 3639310"/>
                <a:gd name="connsiteX9-57" fmla="*/ 0 w 8720488"/>
                <a:gd name="connsiteY9-58" fmla="*/ 3409732 h 3639310"/>
                <a:gd name="connsiteX10-59" fmla="*/ 0 w 8720488"/>
                <a:gd name="connsiteY10-60" fmla="*/ 239203 h 3639310"/>
                <a:gd name="connsiteX0-61" fmla="*/ 0 w 8720488"/>
                <a:gd name="connsiteY0-62" fmla="*/ 239203 h 3639310"/>
                <a:gd name="connsiteX1-63" fmla="*/ 229578 w 8720488"/>
                <a:gd name="connsiteY1-64" fmla="*/ 9625 h 3639310"/>
                <a:gd name="connsiteX2-65" fmla="*/ 2589196 w 8720488"/>
                <a:gd name="connsiteY2-66" fmla="*/ 0 h 3639310"/>
                <a:gd name="connsiteX3-67" fmla="*/ 5582653 w 8720488"/>
                <a:gd name="connsiteY3-68" fmla="*/ 173254 h 3639310"/>
                <a:gd name="connsiteX4-69" fmla="*/ 8490910 w 8720488"/>
                <a:gd name="connsiteY4-70" fmla="*/ 9625 h 3639310"/>
                <a:gd name="connsiteX5-71" fmla="*/ 8720488 w 8720488"/>
                <a:gd name="connsiteY5-72" fmla="*/ 239203 h 3639310"/>
                <a:gd name="connsiteX6-73" fmla="*/ 8720488 w 8720488"/>
                <a:gd name="connsiteY6-74" fmla="*/ 3409732 h 3639310"/>
                <a:gd name="connsiteX7-75" fmla="*/ 8490910 w 8720488"/>
                <a:gd name="connsiteY7-76" fmla="*/ 3639310 h 3639310"/>
                <a:gd name="connsiteX8-77" fmla="*/ 229578 w 8720488"/>
                <a:gd name="connsiteY8-78" fmla="*/ 3639310 h 3639310"/>
                <a:gd name="connsiteX9-79" fmla="*/ 0 w 8720488"/>
                <a:gd name="connsiteY9-80" fmla="*/ 3409732 h 3639310"/>
                <a:gd name="connsiteX10-81" fmla="*/ 0 w 8720488"/>
                <a:gd name="connsiteY10-82" fmla="*/ 239203 h 3639310"/>
                <a:gd name="connsiteX0-83" fmla="*/ 0 w 8720488"/>
                <a:gd name="connsiteY0-84" fmla="*/ 239246 h 3639353"/>
                <a:gd name="connsiteX1-85" fmla="*/ 229578 w 8720488"/>
                <a:gd name="connsiteY1-86" fmla="*/ 9668 h 3639353"/>
                <a:gd name="connsiteX2-87" fmla="*/ 2589196 w 8720488"/>
                <a:gd name="connsiteY2-88" fmla="*/ 43 h 3639353"/>
                <a:gd name="connsiteX3-89" fmla="*/ 5582653 w 8720488"/>
                <a:gd name="connsiteY3-90" fmla="*/ 173297 h 3639353"/>
                <a:gd name="connsiteX4-91" fmla="*/ 8490910 w 8720488"/>
                <a:gd name="connsiteY4-92" fmla="*/ 9668 h 3639353"/>
                <a:gd name="connsiteX5-93" fmla="*/ 8720488 w 8720488"/>
                <a:gd name="connsiteY5-94" fmla="*/ 239246 h 3639353"/>
                <a:gd name="connsiteX6-95" fmla="*/ 8720488 w 8720488"/>
                <a:gd name="connsiteY6-96" fmla="*/ 3409775 h 3639353"/>
                <a:gd name="connsiteX7-97" fmla="*/ 8490910 w 8720488"/>
                <a:gd name="connsiteY7-98" fmla="*/ 3639353 h 3639353"/>
                <a:gd name="connsiteX8-99" fmla="*/ 229578 w 8720488"/>
                <a:gd name="connsiteY8-100" fmla="*/ 3639353 h 3639353"/>
                <a:gd name="connsiteX9-101" fmla="*/ 0 w 8720488"/>
                <a:gd name="connsiteY9-102" fmla="*/ 3409775 h 3639353"/>
                <a:gd name="connsiteX10-103" fmla="*/ 0 w 8720488"/>
                <a:gd name="connsiteY10-104" fmla="*/ 239246 h 3639353"/>
                <a:gd name="connsiteX0-105" fmla="*/ 0 w 8720488"/>
                <a:gd name="connsiteY0-106" fmla="*/ 345110 h 3745217"/>
                <a:gd name="connsiteX1-107" fmla="*/ 229578 w 8720488"/>
                <a:gd name="connsiteY1-108" fmla="*/ 115532 h 3745217"/>
                <a:gd name="connsiteX2-109" fmla="*/ 2454442 w 8720488"/>
                <a:gd name="connsiteY2-110" fmla="*/ 29 h 3745217"/>
                <a:gd name="connsiteX3-111" fmla="*/ 5582653 w 8720488"/>
                <a:gd name="connsiteY3-112" fmla="*/ 279161 h 3745217"/>
                <a:gd name="connsiteX4-113" fmla="*/ 8490910 w 8720488"/>
                <a:gd name="connsiteY4-114" fmla="*/ 115532 h 3745217"/>
                <a:gd name="connsiteX5-115" fmla="*/ 8720488 w 8720488"/>
                <a:gd name="connsiteY5-116" fmla="*/ 345110 h 3745217"/>
                <a:gd name="connsiteX6-117" fmla="*/ 8720488 w 8720488"/>
                <a:gd name="connsiteY6-118" fmla="*/ 3515639 h 3745217"/>
                <a:gd name="connsiteX7-119" fmla="*/ 8490910 w 8720488"/>
                <a:gd name="connsiteY7-120" fmla="*/ 3745217 h 3745217"/>
                <a:gd name="connsiteX8-121" fmla="*/ 229578 w 8720488"/>
                <a:gd name="connsiteY8-122" fmla="*/ 3745217 h 3745217"/>
                <a:gd name="connsiteX9-123" fmla="*/ 0 w 8720488"/>
                <a:gd name="connsiteY9-124" fmla="*/ 3515639 h 3745217"/>
                <a:gd name="connsiteX10-125" fmla="*/ 0 w 8720488"/>
                <a:gd name="connsiteY10-126" fmla="*/ 345110 h 3745217"/>
                <a:gd name="connsiteX0-127" fmla="*/ 0 w 8720488"/>
                <a:gd name="connsiteY0-128" fmla="*/ 389645 h 3789752"/>
                <a:gd name="connsiteX1-129" fmla="*/ 2454442 w 8720488"/>
                <a:gd name="connsiteY1-130" fmla="*/ 44564 h 3789752"/>
                <a:gd name="connsiteX2-131" fmla="*/ 5582653 w 8720488"/>
                <a:gd name="connsiteY2-132" fmla="*/ 323696 h 3789752"/>
                <a:gd name="connsiteX3-133" fmla="*/ 8490910 w 8720488"/>
                <a:gd name="connsiteY3-134" fmla="*/ 160067 h 3789752"/>
                <a:gd name="connsiteX4-135" fmla="*/ 8720488 w 8720488"/>
                <a:gd name="connsiteY4-136" fmla="*/ 389645 h 3789752"/>
                <a:gd name="connsiteX5-137" fmla="*/ 8720488 w 8720488"/>
                <a:gd name="connsiteY5-138" fmla="*/ 3560174 h 3789752"/>
                <a:gd name="connsiteX6-139" fmla="*/ 8490910 w 8720488"/>
                <a:gd name="connsiteY6-140" fmla="*/ 3789752 h 3789752"/>
                <a:gd name="connsiteX7-141" fmla="*/ 229578 w 8720488"/>
                <a:gd name="connsiteY7-142" fmla="*/ 3789752 h 3789752"/>
                <a:gd name="connsiteX8-143" fmla="*/ 0 w 8720488"/>
                <a:gd name="connsiteY8-144" fmla="*/ 3560174 h 3789752"/>
                <a:gd name="connsiteX9-145" fmla="*/ 0 w 8720488"/>
                <a:gd name="connsiteY9-146" fmla="*/ 389645 h 3789752"/>
                <a:gd name="connsiteX0-147" fmla="*/ 9625 w 8730113"/>
                <a:gd name="connsiteY0-148" fmla="*/ 389645 h 3789752"/>
                <a:gd name="connsiteX1-149" fmla="*/ 2464067 w 8730113"/>
                <a:gd name="connsiteY1-150" fmla="*/ 44564 h 3789752"/>
                <a:gd name="connsiteX2-151" fmla="*/ 5592278 w 8730113"/>
                <a:gd name="connsiteY2-152" fmla="*/ 323696 h 3789752"/>
                <a:gd name="connsiteX3-153" fmla="*/ 8500535 w 8730113"/>
                <a:gd name="connsiteY3-154" fmla="*/ 160067 h 3789752"/>
                <a:gd name="connsiteX4-155" fmla="*/ 8730113 w 8730113"/>
                <a:gd name="connsiteY4-156" fmla="*/ 389645 h 3789752"/>
                <a:gd name="connsiteX5-157" fmla="*/ 8730113 w 8730113"/>
                <a:gd name="connsiteY5-158" fmla="*/ 3560174 h 3789752"/>
                <a:gd name="connsiteX6-159" fmla="*/ 8500535 w 8730113"/>
                <a:gd name="connsiteY6-160" fmla="*/ 3789752 h 3789752"/>
                <a:gd name="connsiteX7-161" fmla="*/ 239203 w 8730113"/>
                <a:gd name="connsiteY7-162" fmla="*/ 3789752 h 3789752"/>
                <a:gd name="connsiteX8-163" fmla="*/ 9625 w 8730113"/>
                <a:gd name="connsiteY8-164" fmla="*/ 3560174 h 3789752"/>
                <a:gd name="connsiteX9-165" fmla="*/ 0 w 8730113"/>
                <a:gd name="connsiteY9-166" fmla="*/ 1132219 h 3789752"/>
                <a:gd name="connsiteX10-167" fmla="*/ 9625 w 8730113"/>
                <a:gd name="connsiteY10-168" fmla="*/ 389645 h 3789752"/>
                <a:gd name="connsiteX0-169" fmla="*/ 10270 w 8730758"/>
                <a:gd name="connsiteY0-170" fmla="*/ 389645 h 3789752"/>
                <a:gd name="connsiteX1-171" fmla="*/ 2464712 w 8730758"/>
                <a:gd name="connsiteY1-172" fmla="*/ 44564 h 3789752"/>
                <a:gd name="connsiteX2-173" fmla="*/ 5592923 w 8730758"/>
                <a:gd name="connsiteY2-174" fmla="*/ 323696 h 3789752"/>
                <a:gd name="connsiteX3-175" fmla="*/ 8501180 w 8730758"/>
                <a:gd name="connsiteY3-176" fmla="*/ 160067 h 3789752"/>
                <a:gd name="connsiteX4-177" fmla="*/ 8730758 w 8730758"/>
                <a:gd name="connsiteY4-178" fmla="*/ 389645 h 3789752"/>
                <a:gd name="connsiteX5-179" fmla="*/ 8730758 w 8730758"/>
                <a:gd name="connsiteY5-180" fmla="*/ 3560174 h 3789752"/>
                <a:gd name="connsiteX6-181" fmla="*/ 8501180 w 8730758"/>
                <a:gd name="connsiteY6-182" fmla="*/ 3789752 h 3789752"/>
                <a:gd name="connsiteX7-183" fmla="*/ 239848 w 8730758"/>
                <a:gd name="connsiteY7-184" fmla="*/ 3789752 h 3789752"/>
                <a:gd name="connsiteX8-185" fmla="*/ 10270 w 8730758"/>
                <a:gd name="connsiteY8-186" fmla="*/ 3560174 h 3789752"/>
                <a:gd name="connsiteX9-187" fmla="*/ 645 w 8730758"/>
                <a:gd name="connsiteY9-188" fmla="*/ 1132219 h 3789752"/>
                <a:gd name="connsiteX10-189" fmla="*/ 10270 w 8730758"/>
                <a:gd name="connsiteY10-190" fmla="*/ 389645 h 3789752"/>
                <a:gd name="connsiteX0-191" fmla="*/ 66 w 8720554"/>
                <a:gd name="connsiteY0-192" fmla="*/ 389645 h 3789752"/>
                <a:gd name="connsiteX1-193" fmla="*/ 2454508 w 8720554"/>
                <a:gd name="connsiteY1-194" fmla="*/ 44564 h 3789752"/>
                <a:gd name="connsiteX2-195" fmla="*/ 5582719 w 8720554"/>
                <a:gd name="connsiteY2-196" fmla="*/ 323696 h 3789752"/>
                <a:gd name="connsiteX3-197" fmla="*/ 8490976 w 8720554"/>
                <a:gd name="connsiteY3-198" fmla="*/ 160067 h 3789752"/>
                <a:gd name="connsiteX4-199" fmla="*/ 8720554 w 8720554"/>
                <a:gd name="connsiteY4-200" fmla="*/ 389645 h 3789752"/>
                <a:gd name="connsiteX5-201" fmla="*/ 8720554 w 8720554"/>
                <a:gd name="connsiteY5-202" fmla="*/ 3560174 h 3789752"/>
                <a:gd name="connsiteX6-203" fmla="*/ 8490976 w 8720554"/>
                <a:gd name="connsiteY6-204" fmla="*/ 3789752 h 3789752"/>
                <a:gd name="connsiteX7-205" fmla="*/ 229644 w 8720554"/>
                <a:gd name="connsiteY7-206" fmla="*/ 3789752 h 3789752"/>
                <a:gd name="connsiteX8-207" fmla="*/ 66 w 8720554"/>
                <a:gd name="connsiteY8-208" fmla="*/ 3560174 h 3789752"/>
                <a:gd name="connsiteX9-209" fmla="*/ 115569 w 8720554"/>
                <a:gd name="connsiteY9-210" fmla="*/ 1151469 h 3789752"/>
                <a:gd name="connsiteX10-211" fmla="*/ 66 w 8720554"/>
                <a:gd name="connsiteY10-212" fmla="*/ 389645 h 3789752"/>
                <a:gd name="connsiteX0-213" fmla="*/ 698 w 8721186"/>
                <a:gd name="connsiteY0-214" fmla="*/ 345407 h 3745514"/>
                <a:gd name="connsiteX1-215" fmla="*/ 2455140 w 8721186"/>
                <a:gd name="connsiteY1-216" fmla="*/ 326 h 3745514"/>
                <a:gd name="connsiteX2-217" fmla="*/ 5583351 w 8721186"/>
                <a:gd name="connsiteY2-218" fmla="*/ 279458 h 3745514"/>
                <a:gd name="connsiteX3-219" fmla="*/ 8491608 w 8721186"/>
                <a:gd name="connsiteY3-220" fmla="*/ 115829 h 3745514"/>
                <a:gd name="connsiteX4-221" fmla="*/ 8721186 w 8721186"/>
                <a:gd name="connsiteY4-222" fmla="*/ 345407 h 3745514"/>
                <a:gd name="connsiteX5-223" fmla="*/ 8721186 w 8721186"/>
                <a:gd name="connsiteY5-224" fmla="*/ 3515936 h 3745514"/>
                <a:gd name="connsiteX6-225" fmla="*/ 8491608 w 8721186"/>
                <a:gd name="connsiteY6-226" fmla="*/ 3745514 h 3745514"/>
                <a:gd name="connsiteX7-227" fmla="*/ 230276 w 8721186"/>
                <a:gd name="connsiteY7-228" fmla="*/ 3745514 h 3745514"/>
                <a:gd name="connsiteX8-229" fmla="*/ 698 w 8721186"/>
                <a:gd name="connsiteY8-230" fmla="*/ 3515936 h 3745514"/>
                <a:gd name="connsiteX9-231" fmla="*/ 116201 w 8721186"/>
                <a:gd name="connsiteY9-232" fmla="*/ 1107231 h 3745514"/>
                <a:gd name="connsiteX10-233" fmla="*/ 698 w 8721186"/>
                <a:gd name="connsiteY10-234" fmla="*/ 345407 h 3745514"/>
                <a:gd name="connsiteX0-235" fmla="*/ 67448 w 8720559"/>
                <a:gd name="connsiteY0-236" fmla="*/ 268201 h 3745310"/>
                <a:gd name="connsiteX1-237" fmla="*/ 2454513 w 8720559"/>
                <a:gd name="connsiteY1-238" fmla="*/ 122 h 3745310"/>
                <a:gd name="connsiteX2-239" fmla="*/ 5582724 w 8720559"/>
                <a:gd name="connsiteY2-240" fmla="*/ 279254 h 3745310"/>
                <a:gd name="connsiteX3-241" fmla="*/ 8490981 w 8720559"/>
                <a:gd name="connsiteY3-242" fmla="*/ 115625 h 3745310"/>
                <a:gd name="connsiteX4-243" fmla="*/ 8720559 w 8720559"/>
                <a:gd name="connsiteY4-244" fmla="*/ 345203 h 3745310"/>
                <a:gd name="connsiteX5-245" fmla="*/ 8720559 w 8720559"/>
                <a:gd name="connsiteY5-246" fmla="*/ 3515732 h 3745310"/>
                <a:gd name="connsiteX6-247" fmla="*/ 8490981 w 8720559"/>
                <a:gd name="connsiteY6-248" fmla="*/ 3745310 h 3745310"/>
                <a:gd name="connsiteX7-249" fmla="*/ 229649 w 8720559"/>
                <a:gd name="connsiteY7-250" fmla="*/ 3745310 h 3745310"/>
                <a:gd name="connsiteX8-251" fmla="*/ 71 w 8720559"/>
                <a:gd name="connsiteY8-252" fmla="*/ 3515732 h 3745310"/>
                <a:gd name="connsiteX9-253" fmla="*/ 115574 w 8720559"/>
                <a:gd name="connsiteY9-254" fmla="*/ 1107027 h 3745310"/>
                <a:gd name="connsiteX10-255" fmla="*/ 67448 w 8720559"/>
                <a:gd name="connsiteY10-256" fmla="*/ 268201 h 3745310"/>
                <a:gd name="connsiteX0-257" fmla="*/ 67448 w 8720559"/>
                <a:gd name="connsiteY0-258" fmla="*/ 268201 h 3745310"/>
                <a:gd name="connsiteX1-259" fmla="*/ 2454513 w 8720559"/>
                <a:gd name="connsiteY1-260" fmla="*/ 122 h 3745310"/>
                <a:gd name="connsiteX2-261" fmla="*/ 5582724 w 8720559"/>
                <a:gd name="connsiteY2-262" fmla="*/ 279254 h 3745310"/>
                <a:gd name="connsiteX3-263" fmla="*/ 8490981 w 8720559"/>
                <a:gd name="connsiteY3-264" fmla="*/ 115625 h 3745310"/>
                <a:gd name="connsiteX4-265" fmla="*/ 8720559 w 8720559"/>
                <a:gd name="connsiteY4-266" fmla="*/ 345203 h 3745310"/>
                <a:gd name="connsiteX5-267" fmla="*/ 8720559 w 8720559"/>
                <a:gd name="connsiteY5-268" fmla="*/ 3515732 h 3745310"/>
                <a:gd name="connsiteX6-269" fmla="*/ 8490981 w 8720559"/>
                <a:gd name="connsiteY6-270" fmla="*/ 3745310 h 3745310"/>
                <a:gd name="connsiteX7-271" fmla="*/ 229649 w 8720559"/>
                <a:gd name="connsiteY7-272" fmla="*/ 3745310 h 3745310"/>
                <a:gd name="connsiteX8-273" fmla="*/ 71 w 8720559"/>
                <a:gd name="connsiteY8-274" fmla="*/ 3515732 h 3745310"/>
                <a:gd name="connsiteX9-275" fmla="*/ 115574 w 8720559"/>
                <a:gd name="connsiteY9-276" fmla="*/ 1107027 h 3745310"/>
                <a:gd name="connsiteX10-277" fmla="*/ 67448 w 8720559"/>
                <a:gd name="connsiteY10-278" fmla="*/ 268201 h 3745310"/>
                <a:gd name="connsiteX0-279" fmla="*/ 177533 w 8830644"/>
                <a:gd name="connsiteY0-280" fmla="*/ 268342 h 3745451"/>
                <a:gd name="connsiteX1-281" fmla="*/ 2564598 w 8830644"/>
                <a:gd name="connsiteY1-282" fmla="*/ 263 h 3745451"/>
                <a:gd name="connsiteX2-283" fmla="*/ 5692809 w 8830644"/>
                <a:gd name="connsiteY2-284" fmla="*/ 279395 h 3745451"/>
                <a:gd name="connsiteX3-285" fmla="*/ 8601066 w 8830644"/>
                <a:gd name="connsiteY3-286" fmla="*/ 115766 h 3745451"/>
                <a:gd name="connsiteX4-287" fmla="*/ 8830644 w 8830644"/>
                <a:gd name="connsiteY4-288" fmla="*/ 345344 h 3745451"/>
                <a:gd name="connsiteX5-289" fmla="*/ 8830644 w 8830644"/>
                <a:gd name="connsiteY5-290" fmla="*/ 3515873 h 3745451"/>
                <a:gd name="connsiteX6-291" fmla="*/ 8601066 w 8830644"/>
                <a:gd name="connsiteY6-292" fmla="*/ 3745451 h 3745451"/>
                <a:gd name="connsiteX7-293" fmla="*/ 339734 w 8830644"/>
                <a:gd name="connsiteY7-294" fmla="*/ 3745451 h 3745451"/>
                <a:gd name="connsiteX8-295" fmla="*/ 110156 w 8830644"/>
                <a:gd name="connsiteY8-296" fmla="*/ 3515873 h 3745451"/>
                <a:gd name="connsiteX9-297" fmla="*/ 167908 w 8830644"/>
                <a:gd name="connsiteY9-298" fmla="*/ 1617307 h 3745451"/>
                <a:gd name="connsiteX10-299" fmla="*/ 177533 w 8830644"/>
                <a:gd name="connsiteY10-300" fmla="*/ 268342 h 3745451"/>
                <a:gd name="connsiteX0-301" fmla="*/ 177533 w 8830644"/>
                <a:gd name="connsiteY0-302" fmla="*/ 268342 h 3745451"/>
                <a:gd name="connsiteX1-303" fmla="*/ 2564598 w 8830644"/>
                <a:gd name="connsiteY1-304" fmla="*/ 263 h 3745451"/>
                <a:gd name="connsiteX2-305" fmla="*/ 5692809 w 8830644"/>
                <a:gd name="connsiteY2-306" fmla="*/ 279395 h 3745451"/>
                <a:gd name="connsiteX3-307" fmla="*/ 8601066 w 8830644"/>
                <a:gd name="connsiteY3-308" fmla="*/ 115766 h 3745451"/>
                <a:gd name="connsiteX4-309" fmla="*/ 8830644 w 8830644"/>
                <a:gd name="connsiteY4-310" fmla="*/ 345344 h 3745451"/>
                <a:gd name="connsiteX5-311" fmla="*/ 8830644 w 8830644"/>
                <a:gd name="connsiteY5-312" fmla="*/ 3515873 h 3745451"/>
                <a:gd name="connsiteX6-313" fmla="*/ 8601066 w 8830644"/>
                <a:gd name="connsiteY6-314" fmla="*/ 3745451 h 3745451"/>
                <a:gd name="connsiteX7-315" fmla="*/ 110156 w 8830644"/>
                <a:gd name="connsiteY7-316" fmla="*/ 3515873 h 3745451"/>
                <a:gd name="connsiteX8-317" fmla="*/ 167908 w 8830644"/>
                <a:gd name="connsiteY8-318" fmla="*/ 1617307 h 3745451"/>
                <a:gd name="connsiteX9-319" fmla="*/ 177533 w 8830644"/>
                <a:gd name="connsiteY9-320" fmla="*/ 268342 h 3745451"/>
                <a:gd name="connsiteX0-321" fmla="*/ 177533 w 8830644"/>
                <a:gd name="connsiteY0-322" fmla="*/ 268342 h 3745451"/>
                <a:gd name="connsiteX1-323" fmla="*/ 2564598 w 8830644"/>
                <a:gd name="connsiteY1-324" fmla="*/ 263 h 3745451"/>
                <a:gd name="connsiteX2-325" fmla="*/ 5692809 w 8830644"/>
                <a:gd name="connsiteY2-326" fmla="*/ 279395 h 3745451"/>
                <a:gd name="connsiteX3-327" fmla="*/ 8601066 w 8830644"/>
                <a:gd name="connsiteY3-328" fmla="*/ 115766 h 3745451"/>
                <a:gd name="connsiteX4-329" fmla="*/ 8830644 w 8830644"/>
                <a:gd name="connsiteY4-330" fmla="*/ 345344 h 3745451"/>
                <a:gd name="connsiteX5-331" fmla="*/ 8830644 w 8830644"/>
                <a:gd name="connsiteY5-332" fmla="*/ 3515873 h 3745451"/>
                <a:gd name="connsiteX6-333" fmla="*/ 8601066 w 8830644"/>
                <a:gd name="connsiteY6-334" fmla="*/ 3745451 h 3745451"/>
                <a:gd name="connsiteX7-335" fmla="*/ 1727201 w 8830644"/>
                <a:gd name="connsiteY7-336" fmla="*/ 3532736 h 3745451"/>
                <a:gd name="connsiteX8-337" fmla="*/ 110156 w 8830644"/>
                <a:gd name="connsiteY8-338" fmla="*/ 3515873 h 3745451"/>
                <a:gd name="connsiteX9-339" fmla="*/ 167908 w 8830644"/>
                <a:gd name="connsiteY9-340" fmla="*/ 1617307 h 3745451"/>
                <a:gd name="connsiteX10-341" fmla="*/ 177533 w 8830644"/>
                <a:gd name="connsiteY10-342" fmla="*/ 268342 h 3745451"/>
                <a:gd name="connsiteX0-343" fmla="*/ 177533 w 8830644"/>
                <a:gd name="connsiteY0-344" fmla="*/ 268342 h 3840744"/>
                <a:gd name="connsiteX1-345" fmla="*/ 2564598 w 8830644"/>
                <a:gd name="connsiteY1-346" fmla="*/ 263 h 3840744"/>
                <a:gd name="connsiteX2-347" fmla="*/ 5692809 w 8830644"/>
                <a:gd name="connsiteY2-348" fmla="*/ 279395 h 3840744"/>
                <a:gd name="connsiteX3-349" fmla="*/ 8601066 w 8830644"/>
                <a:gd name="connsiteY3-350" fmla="*/ 115766 h 3840744"/>
                <a:gd name="connsiteX4-351" fmla="*/ 8830644 w 8830644"/>
                <a:gd name="connsiteY4-352" fmla="*/ 345344 h 3840744"/>
                <a:gd name="connsiteX5-353" fmla="*/ 8830644 w 8830644"/>
                <a:gd name="connsiteY5-354" fmla="*/ 3515873 h 3840744"/>
                <a:gd name="connsiteX6-355" fmla="*/ 8601066 w 8830644"/>
                <a:gd name="connsiteY6-356" fmla="*/ 3745451 h 3840744"/>
                <a:gd name="connsiteX7-357" fmla="*/ 1390316 w 8830644"/>
                <a:gd name="connsiteY7-358" fmla="*/ 3840744 h 3840744"/>
                <a:gd name="connsiteX8-359" fmla="*/ 110156 w 8830644"/>
                <a:gd name="connsiteY8-360" fmla="*/ 3515873 h 3840744"/>
                <a:gd name="connsiteX9-361" fmla="*/ 167908 w 8830644"/>
                <a:gd name="connsiteY9-362" fmla="*/ 1617307 h 3840744"/>
                <a:gd name="connsiteX10-363" fmla="*/ 177533 w 8830644"/>
                <a:gd name="connsiteY10-364" fmla="*/ 268342 h 3840744"/>
                <a:gd name="connsiteX0-365" fmla="*/ 177533 w 8830644"/>
                <a:gd name="connsiteY0-366" fmla="*/ 268342 h 3763742"/>
                <a:gd name="connsiteX1-367" fmla="*/ 2564598 w 8830644"/>
                <a:gd name="connsiteY1-368" fmla="*/ 263 h 3763742"/>
                <a:gd name="connsiteX2-369" fmla="*/ 5692809 w 8830644"/>
                <a:gd name="connsiteY2-370" fmla="*/ 279395 h 3763742"/>
                <a:gd name="connsiteX3-371" fmla="*/ 8601066 w 8830644"/>
                <a:gd name="connsiteY3-372" fmla="*/ 115766 h 3763742"/>
                <a:gd name="connsiteX4-373" fmla="*/ 8830644 w 8830644"/>
                <a:gd name="connsiteY4-374" fmla="*/ 345344 h 3763742"/>
                <a:gd name="connsiteX5-375" fmla="*/ 8830644 w 8830644"/>
                <a:gd name="connsiteY5-376" fmla="*/ 3515873 h 3763742"/>
                <a:gd name="connsiteX6-377" fmla="*/ 8601066 w 8830644"/>
                <a:gd name="connsiteY6-378" fmla="*/ 3745451 h 3763742"/>
                <a:gd name="connsiteX7-379" fmla="*/ 1188186 w 8830644"/>
                <a:gd name="connsiteY7-380" fmla="*/ 3763742 h 3763742"/>
                <a:gd name="connsiteX8-381" fmla="*/ 110156 w 8830644"/>
                <a:gd name="connsiteY8-382" fmla="*/ 3515873 h 3763742"/>
                <a:gd name="connsiteX9-383" fmla="*/ 167908 w 8830644"/>
                <a:gd name="connsiteY9-384" fmla="*/ 1617307 h 3763742"/>
                <a:gd name="connsiteX10-385" fmla="*/ 177533 w 8830644"/>
                <a:gd name="connsiteY10-386" fmla="*/ 268342 h 3763742"/>
                <a:gd name="connsiteX0-387" fmla="*/ 400076 w 9053187"/>
                <a:gd name="connsiteY0-388" fmla="*/ 268342 h 3782323"/>
                <a:gd name="connsiteX1-389" fmla="*/ 2787141 w 9053187"/>
                <a:gd name="connsiteY1-390" fmla="*/ 263 h 3782323"/>
                <a:gd name="connsiteX2-391" fmla="*/ 5915352 w 9053187"/>
                <a:gd name="connsiteY2-392" fmla="*/ 279395 h 3782323"/>
                <a:gd name="connsiteX3-393" fmla="*/ 8823609 w 9053187"/>
                <a:gd name="connsiteY3-394" fmla="*/ 115766 h 3782323"/>
                <a:gd name="connsiteX4-395" fmla="*/ 9053187 w 9053187"/>
                <a:gd name="connsiteY4-396" fmla="*/ 345344 h 3782323"/>
                <a:gd name="connsiteX5-397" fmla="*/ 9053187 w 9053187"/>
                <a:gd name="connsiteY5-398" fmla="*/ 3515873 h 3782323"/>
                <a:gd name="connsiteX6-399" fmla="*/ 8823609 w 9053187"/>
                <a:gd name="connsiteY6-400" fmla="*/ 3745451 h 3782323"/>
                <a:gd name="connsiteX7-401" fmla="*/ 1410729 w 9053187"/>
                <a:gd name="connsiteY7-402" fmla="*/ 3763742 h 3782323"/>
                <a:gd name="connsiteX8-403" fmla="*/ 332699 w 9053187"/>
                <a:gd name="connsiteY8-404" fmla="*/ 3515873 h 3782323"/>
                <a:gd name="connsiteX9-405" fmla="*/ 390451 w 9053187"/>
                <a:gd name="connsiteY9-406" fmla="*/ 1617307 h 3782323"/>
                <a:gd name="connsiteX10-407" fmla="*/ 400076 w 9053187"/>
                <a:gd name="connsiteY10-408" fmla="*/ 268342 h 3782323"/>
                <a:gd name="connsiteX0-409" fmla="*/ 177534 w 8830645"/>
                <a:gd name="connsiteY0-410" fmla="*/ 268342 h 3786549"/>
                <a:gd name="connsiteX1-411" fmla="*/ 2564599 w 8830645"/>
                <a:gd name="connsiteY1-412" fmla="*/ 263 h 3786549"/>
                <a:gd name="connsiteX2-413" fmla="*/ 5692810 w 8830645"/>
                <a:gd name="connsiteY2-414" fmla="*/ 279395 h 3786549"/>
                <a:gd name="connsiteX3-415" fmla="*/ 8601067 w 8830645"/>
                <a:gd name="connsiteY3-416" fmla="*/ 115766 h 3786549"/>
                <a:gd name="connsiteX4-417" fmla="*/ 8830645 w 8830645"/>
                <a:gd name="connsiteY4-418" fmla="*/ 345344 h 3786549"/>
                <a:gd name="connsiteX5-419" fmla="*/ 8830645 w 8830645"/>
                <a:gd name="connsiteY5-420" fmla="*/ 3515873 h 3786549"/>
                <a:gd name="connsiteX6-421" fmla="*/ 8601067 w 8830645"/>
                <a:gd name="connsiteY6-422" fmla="*/ 3745451 h 3786549"/>
                <a:gd name="connsiteX7-423" fmla="*/ 1188187 w 8830645"/>
                <a:gd name="connsiteY7-424" fmla="*/ 3763742 h 3786549"/>
                <a:gd name="connsiteX8-425" fmla="*/ 110157 w 8830645"/>
                <a:gd name="connsiteY8-426" fmla="*/ 3515873 h 3786549"/>
                <a:gd name="connsiteX9-427" fmla="*/ 167909 w 8830645"/>
                <a:gd name="connsiteY9-428" fmla="*/ 1617307 h 3786549"/>
                <a:gd name="connsiteX10-429" fmla="*/ 177534 w 8830645"/>
                <a:gd name="connsiteY10-430" fmla="*/ 268342 h 3786549"/>
                <a:gd name="connsiteX0-431" fmla="*/ 177534 w 8830645"/>
                <a:gd name="connsiteY0-432" fmla="*/ 268342 h 3745451"/>
                <a:gd name="connsiteX1-433" fmla="*/ 2564599 w 8830645"/>
                <a:gd name="connsiteY1-434" fmla="*/ 263 h 3745451"/>
                <a:gd name="connsiteX2-435" fmla="*/ 5692810 w 8830645"/>
                <a:gd name="connsiteY2-436" fmla="*/ 279395 h 3745451"/>
                <a:gd name="connsiteX3-437" fmla="*/ 8601067 w 8830645"/>
                <a:gd name="connsiteY3-438" fmla="*/ 115766 h 3745451"/>
                <a:gd name="connsiteX4-439" fmla="*/ 8830645 w 8830645"/>
                <a:gd name="connsiteY4-440" fmla="*/ 345344 h 3745451"/>
                <a:gd name="connsiteX5-441" fmla="*/ 8830645 w 8830645"/>
                <a:gd name="connsiteY5-442" fmla="*/ 3515873 h 3745451"/>
                <a:gd name="connsiteX6-443" fmla="*/ 8601067 w 8830645"/>
                <a:gd name="connsiteY6-444" fmla="*/ 3745451 h 3745451"/>
                <a:gd name="connsiteX7-445" fmla="*/ 1322941 w 8830645"/>
                <a:gd name="connsiteY7-446" fmla="*/ 3600113 h 3745451"/>
                <a:gd name="connsiteX8-447" fmla="*/ 110157 w 8830645"/>
                <a:gd name="connsiteY8-448" fmla="*/ 3515873 h 3745451"/>
                <a:gd name="connsiteX9-449" fmla="*/ 167909 w 8830645"/>
                <a:gd name="connsiteY9-450" fmla="*/ 1617307 h 3745451"/>
                <a:gd name="connsiteX10-451" fmla="*/ 177534 w 8830645"/>
                <a:gd name="connsiteY10-452" fmla="*/ 268342 h 3745451"/>
                <a:gd name="connsiteX0-453" fmla="*/ 177534 w 8830645"/>
                <a:gd name="connsiteY0-454" fmla="*/ 268342 h 3745451"/>
                <a:gd name="connsiteX1-455" fmla="*/ 2564599 w 8830645"/>
                <a:gd name="connsiteY1-456" fmla="*/ 263 h 3745451"/>
                <a:gd name="connsiteX2-457" fmla="*/ 5692810 w 8830645"/>
                <a:gd name="connsiteY2-458" fmla="*/ 279395 h 3745451"/>
                <a:gd name="connsiteX3-459" fmla="*/ 8601067 w 8830645"/>
                <a:gd name="connsiteY3-460" fmla="*/ 115766 h 3745451"/>
                <a:gd name="connsiteX4-461" fmla="*/ 8830645 w 8830645"/>
                <a:gd name="connsiteY4-462" fmla="*/ 345344 h 3745451"/>
                <a:gd name="connsiteX5-463" fmla="*/ 8830645 w 8830645"/>
                <a:gd name="connsiteY5-464" fmla="*/ 3515873 h 3745451"/>
                <a:gd name="connsiteX6-465" fmla="*/ 8601067 w 8830645"/>
                <a:gd name="connsiteY6-466" fmla="*/ 3745451 h 3745451"/>
                <a:gd name="connsiteX7-467" fmla="*/ 5182673 w 8830645"/>
                <a:gd name="connsiteY7-468" fmla="*/ 3686739 h 3745451"/>
                <a:gd name="connsiteX8-469" fmla="*/ 1322941 w 8830645"/>
                <a:gd name="connsiteY8-470" fmla="*/ 3600113 h 3745451"/>
                <a:gd name="connsiteX9-471" fmla="*/ 110157 w 8830645"/>
                <a:gd name="connsiteY9-472" fmla="*/ 3515873 h 3745451"/>
                <a:gd name="connsiteX10-473" fmla="*/ 167909 w 8830645"/>
                <a:gd name="connsiteY10-474" fmla="*/ 1617307 h 3745451"/>
                <a:gd name="connsiteX11" fmla="*/ 177534 w 8830645"/>
                <a:gd name="connsiteY11" fmla="*/ 268342 h 3745451"/>
                <a:gd name="connsiteX0-475" fmla="*/ 177534 w 8830645"/>
                <a:gd name="connsiteY0-476" fmla="*/ 268342 h 3763741"/>
                <a:gd name="connsiteX1-477" fmla="*/ 2564599 w 8830645"/>
                <a:gd name="connsiteY1-478" fmla="*/ 263 h 3763741"/>
                <a:gd name="connsiteX2-479" fmla="*/ 5692810 w 8830645"/>
                <a:gd name="connsiteY2-480" fmla="*/ 279395 h 3763741"/>
                <a:gd name="connsiteX3-481" fmla="*/ 8601067 w 8830645"/>
                <a:gd name="connsiteY3-482" fmla="*/ 115766 h 3763741"/>
                <a:gd name="connsiteX4-483" fmla="*/ 8830645 w 8830645"/>
                <a:gd name="connsiteY4-484" fmla="*/ 345344 h 3763741"/>
                <a:gd name="connsiteX5-485" fmla="*/ 8830645 w 8830645"/>
                <a:gd name="connsiteY5-486" fmla="*/ 3515873 h 3763741"/>
                <a:gd name="connsiteX6-487" fmla="*/ 8601067 w 8830645"/>
                <a:gd name="connsiteY6-488" fmla="*/ 3745451 h 3763741"/>
                <a:gd name="connsiteX7-489" fmla="*/ 5163422 w 8830645"/>
                <a:gd name="connsiteY7-490" fmla="*/ 3763741 h 3763741"/>
                <a:gd name="connsiteX8-491" fmla="*/ 1322941 w 8830645"/>
                <a:gd name="connsiteY8-492" fmla="*/ 3600113 h 3763741"/>
                <a:gd name="connsiteX9-493" fmla="*/ 110157 w 8830645"/>
                <a:gd name="connsiteY9-494" fmla="*/ 3515873 h 3763741"/>
                <a:gd name="connsiteX10-495" fmla="*/ 167909 w 8830645"/>
                <a:gd name="connsiteY10-496" fmla="*/ 1617307 h 3763741"/>
                <a:gd name="connsiteX11-497" fmla="*/ 177534 w 8830645"/>
                <a:gd name="connsiteY11-498" fmla="*/ 268342 h 3763741"/>
                <a:gd name="connsiteX0-499" fmla="*/ 177534 w 8830645"/>
                <a:gd name="connsiteY0-500" fmla="*/ 268342 h 3763950"/>
                <a:gd name="connsiteX1-501" fmla="*/ 2564599 w 8830645"/>
                <a:gd name="connsiteY1-502" fmla="*/ 263 h 3763950"/>
                <a:gd name="connsiteX2-503" fmla="*/ 5692810 w 8830645"/>
                <a:gd name="connsiteY2-504" fmla="*/ 279395 h 3763950"/>
                <a:gd name="connsiteX3-505" fmla="*/ 8601067 w 8830645"/>
                <a:gd name="connsiteY3-506" fmla="*/ 115766 h 3763950"/>
                <a:gd name="connsiteX4-507" fmla="*/ 8830645 w 8830645"/>
                <a:gd name="connsiteY4-508" fmla="*/ 345344 h 3763950"/>
                <a:gd name="connsiteX5-509" fmla="*/ 8830645 w 8830645"/>
                <a:gd name="connsiteY5-510" fmla="*/ 3515873 h 3763950"/>
                <a:gd name="connsiteX6-511" fmla="*/ 8601067 w 8830645"/>
                <a:gd name="connsiteY6-512" fmla="*/ 3745451 h 3763950"/>
                <a:gd name="connsiteX7-513" fmla="*/ 5163422 w 8830645"/>
                <a:gd name="connsiteY7-514" fmla="*/ 3763741 h 3763950"/>
                <a:gd name="connsiteX8-515" fmla="*/ 1322941 w 8830645"/>
                <a:gd name="connsiteY8-516" fmla="*/ 3600113 h 3763950"/>
                <a:gd name="connsiteX9-517" fmla="*/ 110157 w 8830645"/>
                <a:gd name="connsiteY9-518" fmla="*/ 3515873 h 3763950"/>
                <a:gd name="connsiteX10-519" fmla="*/ 167909 w 8830645"/>
                <a:gd name="connsiteY10-520" fmla="*/ 1617307 h 3763950"/>
                <a:gd name="connsiteX11-521" fmla="*/ 177534 w 8830645"/>
                <a:gd name="connsiteY11-522" fmla="*/ 268342 h 3763950"/>
                <a:gd name="connsiteX0-523" fmla="*/ 177534 w 8830645"/>
                <a:gd name="connsiteY0-524" fmla="*/ 268342 h 3849430"/>
                <a:gd name="connsiteX1-525" fmla="*/ 2564599 w 8830645"/>
                <a:gd name="connsiteY1-526" fmla="*/ 263 h 3849430"/>
                <a:gd name="connsiteX2-527" fmla="*/ 5692810 w 8830645"/>
                <a:gd name="connsiteY2-528" fmla="*/ 279395 h 3849430"/>
                <a:gd name="connsiteX3-529" fmla="*/ 8601067 w 8830645"/>
                <a:gd name="connsiteY3-530" fmla="*/ 115766 h 3849430"/>
                <a:gd name="connsiteX4-531" fmla="*/ 8830645 w 8830645"/>
                <a:gd name="connsiteY4-532" fmla="*/ 345344 h 3849430"/>
                <a:gd name="connsiteX5-533" fmla="*/ 8830645 w 8830645"/>
                <a:gd name="connsiteY5-534" fmla="*/ 3515873 h 3849430"/>
                <a:gd name="connsiteX6-535" fmla="*/ 5163422 w 8830645"/>
                <a:gd name="connsiteY6-536" fmla="*/ 3763741 h 3849430"/>
                <a:gd name="connsiteX7-537" fmla="*/ 1322941 w 8830645"/>
                <a:gd name="connsiteY7-538" fmla="*/ 3600113 h 3849430"/>
                <a:gd name="connsiteX8-539" fmla="*/ 110157 w 8830645"/>
                <a:gd name="connsiteY8-540" fmla="*/ 3515873 h 3849430"/>
                <a:gd name="connsiteX9-541" fmla="*/ 167909 w 8830645"/>
                <a:gd name="connsiteY9-542" fmla="*/ 1617307 h 3849430"/>
                <a:gd name="connsiteX10-543" fmla="*/ 177534 w 8830645"/>
                <a:gd name="connsiteY10-544" fmla="*/ 268342 h 3849430"/>
                <a:gd name="connsiteX0-545" fmla="*/ 177534 w 8830645"/>
                <a:gd name="connsiteY0-546" fmla="*/ 268342 h 3775505"/>
                <a:gd name="connsiteX1-547" fmla="*/ 2564599 w 8830645"/>
                <a:gd name="connsiteY1-548" fmla="*/ 263 h 3775505"/>
                <a:gd name="connsiteX2-549" fmla="*/ 5692810 w 8830645"/>
                <a:gd name="connsiteY2-550" fmla="*/ 279395 h 3775505"/>
                <a:gd name="connsiteX3-551" fmla="*/ 8601067 w 8830645"/>
                <a:gd name="connsiteY3-552" fmla="*/ 115766 h 3775505"/>
                <a:gd name="connsiteX4-553" fmla="*/ 8830645 w 8830645"/>
                <a:gd name="connsiteY4-554" fmla="*/ 345344 h 3775505"/>
                <a:gd name="connsiteX5-555" fmla="*/ 8830645 w 8830645"/>
                <a:gd name="connsiteY5-556" fmla="*/ 3515873 h 3775505"/>
                <a:gd name="connsiteX6-557" fmla="*/ 5163422 w 8830645"/>
                <a:gd name="connsiteY6-558" fmla="*/ 3551986 h 3775505"/>
                <a:gd name="connsiteX7-559" fmla="*/ 1322941 w 8830645"/>
                <a:gd name="connsiteY7-560" fmla="*/ 3600113 h 3775505"/>
                <a:gd name="connsiteX8-561" fmla="*/ 110157 w 8830645"/>
                <a:gd name="connsiteY8-562" fmla="*/ 3515873 h 3775505"/>
                <a:gd name="connsiteX9-563" fmla="*/ 167909 w 8830645"/>
                <a:gd name="connsiteY9-564" fmla="*/ 1617307 h 3775505"/>
                <a:gd name="connsiteX10-565" fmla="*/ 177534 w 8830645"/>
                <a:gd name="connsiteY10-566" fmla="*/ 268342 h 3775505"/>
                <a:gd name="connsiteX0-567" fmla="*/ 177534 w 8830645"/>
                <a:gd name="connsiteY0-568" fmla="*/ 268342 h 3779276"/>
                <a:gd name="connsiteX1-569" fmla="*/ 2564599 w 8830645"/>
                <a:gd name="connsiteY1-570" fmla="*/ 263 h 3779276"/>
                <a:gd name="connsiteX2-571" fmla="*/ 5692810 w 8830645"/>
                <a:gd name="connsiteY2-572" fmla="*/ 279395 h 3779276"/>
                <a:gd name="connsiteX3-573" fmla="*/ 8601067 w 8830645"/>
                <a:gd name="connsiteY3-574" fmla="*/ 115766 h 3779276"/>
                <a:gd name="connsiteX4-575" fmla="*/ 8830645 w 8830645"/>
                <a:gd name="connsiteY4-576" fmla="*/ 345344 h 3779276"/>
                <a:gd name="connsiteX5-577" fmla="*/ 8830645 w 8830645"/>
                <a:gd name="connsiteY5-578" fmla="*/ 3515873 h 3779276"/>
                <a:gd name="connsiteX6-579" fmla="*/ 5163422 w 8830645"/>
                <a:gd name="connsiteY6-580" fmla="*/ 3551986 h 3779276"/>
                <a:gd name="connsiteX7-581" fmla="*/ 1380692 w 8830645"/>
                <a:gd name="connsiteY7-582" fmla="*/ 3503860 h 3779276"/>
                <a:gd name="connsiteX8-583" fmla="*/ 110157 w 8830645"/>
                <a:gd name="connsiteY8-584" fmla="*/ 3515873 h 3779276"/>
                <a:gd name="connsiteX9-585" fmla="*/ 167909 w 8830645"/>
                <a:gd name="connsiteY9-586" fmla="*/ 1617307 h 3779276"/>
                <a:gd name="connsiteX10-587" fmla="*/ 177534 w 8830645"/>
                <a:gd name="connsiteY10-588" fmla="*/ 268342 h 3779276"/>
                <a:gd name="connsiteX0-589" fmla="*/ 180062 w 8833173"/>
                <a:gd name="connsiteY0-590" fmla="*/ 268342 h 3779276"/>
                <a:gd name="connsiteX1-591" fmla="*/ 2567127 w 8833173"/>
                <a:gd name="connsiteY1-592" fmla="*/ 263 h 3779276"/>
                <a:gd name="connsiteX2-593" fmla="*/ 5695338 w 8833173"/>
                <a:gd name="connsiteY2-594" fmla="*/ 279395 h 3779276"/>
                <a:gd name="connsiteX3-595" fmla="*/ 8603595 w 8833173"/>
                <a:gd name="connsiteY3-596" fmla="*/ 115766 h 3779276"/>
                <a:gd name="connsiteX4-597" fmla="*/ 8833173 w 8833173"/>
                <a:gd name="connsiteY4-598" fmla="*/ 345344 h 3779276"/>
                <a:gd name="connsiteX5-599" fmla="*/ 8833173 w 8833173"/>
                <a:gd name="connsiteY5-600" fmla="*/ 3515873 h 3779276"/>
                <a:gd name="connsiteX6-601" fmla="*/ 5165950 w 8833173"/>
                <a:gd name="connsiteY6-602" fmla="*/ 3551986 h 3779276"/>
                <a:gd name="connsiteX7-603" fmla="*/ 1383220 w 8833173"/>
                <a:gd name="connsiteY7-604" fmla="*/ 3503860 h 3779276"/>
                <a:gd name="connsiteX8-605" fmla="*/ 180062 w 8833173"/>
                <a:gd name="connsiteY8-606" fmla="*/ 3400370 h 3779276"/>
                <a:gd name="connsiteX9-607" fmla="*/ 170437 w 8833173"/>
                <a:gd name="connsiteY9-608" fmla="*/ 1617307 h 3779276"/>
                <a:gd name="connsiteX10-609" fmla="*/ 180062 w 8833173"/>
                <a:gd name="connsiteY10-610" fmla="*/ 268342 h 37792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59" y="connsiteY10-60"/>
                </a:cxn>
              </a:cxnLst>
              <a:rect l="l" t="t" r="r" b="b"/>
              <a:pathLst>
                <a:path w="8833173" h="3779276">
                  <a:moveTo>
                    <a:pt x="180062" y="268342"/>
                  </a:moveTo>
                  <a:cubicBezTo>
                    <a:pt x="579510" y="-1165"/>
                    <a:pt x="1647914" y="-1579"/>
                    <a:pt x="2567127" y="263"/>
                  </a:cubicBezTo>
                  <a:cubicBezTo>
                    <a:pt x="3486340" y="2105"/>
                    <a:pt x="4689260" y="260145"/>
                    <a:pt x="5695338" y="279395"/>
                  </a:cubicBezTo>
                  <a:cubicBezTo>
                    <a:pt x="6701416" y="298645"/>
                    <a:pt x="8080623" y="104775"/>
                    <a:pt x="8603595" y="115766"/>
                  </a:cubicBezTo>
                  <a:cubicBezTo>
                    <a:pt x="8730387" y="115766"/>
                    <a:pt x="8833173" y="218552"/>
                    <a:pt x="8833173" y="345344"/>
                  </a:cubicBezTo>
                  <a:lnTo>
                    <a:pt x="8833173" y="3515873"/>
                  </a:lnTo>
                  <a:cubicBezTo>
                    <a:pt x="8221969" y="4085606"/>
                    <a:pt x="6407609" y="3553988"/>
                    <a:pt x="5165950" y="3551986"/>
                  </a:cubicBezTo>
                  <a:cubicBezTo>
                    <a:pt x="3924291" y="3549984"/>
                    <a:pt x="2214201" y="3529129"/>
                    <a:pt x="1383220" y="3503860"/>
                  </a:cubicBezTo>
                  <a:cubicBezTo>
                    <a:pt x="552239" y="3478591"/>
                    <a:pt x="350108" y="3758109"/>
                    <a:pt x="180062" y="3400370"/>
                  </a:cubicBezTo>
                  <a:cubicBezTo>
                    <a:pt x="176854" y="2591052"/>
                    <a:pt x="170437" y="2139312"/>
                    <a:pt x="170437" y="1617307"/>
                  </a:cubicBezTo>
                  <a:cubicBezTo>
                    <a:pt x="170437" y="1095302"/>
                    <a:pt x="-219386" y="537849"/>
                    <a:pt x="180062" y="268342"/>
                  </a:cubicBezTo>
                  <a:close/>
                </a:path>
              </a:pathLst>
            </a:custGeom>
            <a:solidFill>
              <a:srgbClr val="51C8BF"/>
            </a:solidFill>
            <a:ln w="19050">
              <a:noFill/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康方圆体W7"/>
                <a:cs typeface="+mn-ea"/>
                <a:sym typeface="+mn-lt"/>
              </a:endParaRPr>
            </a:p>
          </p:txBody>
        </p:sp>
        <p:sp>
          <p:nvSpPr>
            <p:cNvPr id="12" name="矩形: 圆角 4"/>
            <p:cNvSpPr/>
            <p:nvPr/>
          </p:nvSpPr>
          <p:spPr>
            <a:xfrm>
              <a:off x="1084855" y="2101000"/>
              <a:ext cx="8424000" cy="3503858"/>
            </a:xfrm>
            <a:custGeom>
              <a:avLst/>
              <a:gdLst>
                <a:gd name="connsiteX0" fmla="*/ 0 w 8720488"/>
                <a:gd name="connsiteY0" fmla="*/ 229578 h 3629685"/>
                <a:gd name="connsiteX1" fmla="*/ 229578 w 8720488"/>
                <a:gd name="connsiteY1" fmla="*/ 0 h 3629685"/>
                <a:gd name="connsiteX2" fmla="*/ 8490910 w 8720488"/>
                <a:gd name="connsiteY2" fmla="*/ 0 h 3629685"/>
                <a:gd name="connsiteX3" fmla="*/ 8720488 w 8720488"/>
                <a:gd name="connsiteY3" fmla="*/ 229578 h 3629685"/>
                <a:gd name="connsiteX4" fmla="*/ 8720488 w 8720488"/>
                <a:gd name="connsiteY4" fmla="*/ 3400107 h 3629685"/>
                <a:gd name="connsiteX5" fmla="*/ 8490910 w 8720488"/>
                <a:gd name="connsiteY5" fmla="*/ 3629685 h 3629685"/>
                <a:gd name="connsiteX6" fmla="*/ 229578 w 8720488"/>
                <a:gd name="connsiteY6" fmla="*/ 3629685 h 3629685"/>
                <a:gd name="connsiteX7" fmla="*/ 0 w 8720488"/>
                <a:gd name="connsiteY7" fmla="*/ 3400107 h 3629685"/>
                <a:gd name="connsiteX8" fmla="*/ 0 w 8720488"/>
                <a:gd name="connsiteY8" fmla="*/ 229578 h 3629685"/>
                <a:gd name="connsiteX0-1" fmla="*/ 0 w 8720488"/>
                <a:gd name="connsiteY0-2" fmla="*/ 239203 h 3639310"/>
                <a:gd name="connsiteX1-3" fmla="*/ 229578 w 8720488"/>
                <a:gd name="connsiteY1-4" fmla="*/ 9625 h 3639310"/>
                <a:gd name="connsiteX2-5" fmla="*/ 2589196 w 8720488"/>
                <a:gd name="connsiteY2-6" fmla="*/ 0 h 3639310"/>
                <a:gd name="connsiteX3-7" fmla="*/ 8490910 w 8720488"/>
                <a:gd name="connsiteY3-8" fmla="*/ 9625 h 3639310"/>
                <a:gd name="connsiteX4-9" fmla="*/ 8720488 w 8720488"/>
                <a:gd name="connsiteY4-10" fmla="*/ 239203 h 3639310"/>
                <a:gd name="connsiteX5-11" fmla="*/ 8720488 w 8720488"/>
                <a:gd name="connsiteY5-12" fmla="*/ 3409732 h 3639310"/>
                <a:gd name="connsiteX6-13" fmla="*/ 8490910 w 8720488"/>
                <a:gd name="connsiteY6-14" fmla="*/ 3639310 h 3639310"/>
                <a:gd name="connsiteX7-15" fmla="*/ 229578 w 8720488"/>
                <a:gd name="connsiteY7-16" fmla="*/ 3639310 h 3639310"/>
                <a:gd name="connsiteX8-17" fmla="*/ 0 w 8720488"/>
                <a:gd name="connsiteY8-18" fmla="*/ 3409732 h 3639310"/>
                <a:gd name="connsiteX9" fmla="*/ 0 w 8720488"/>
                <a:gd name="connsiteY9" fmla="*/ 239203 h 3639310"/>
                <a:gd name="connsiteX0-19" fmla="*/ 0 w 8720488"/>
                <a:gd name="connsiteY0-20" fmla="*/ 248829 h 3648936"/>
                <a:gd name="connsiteX1-21" fmla="*/ 229578 w 8720488"/>
                <a:gd name="connsiteY1-22" fmla="*/ 19251 h 3648936"/>
                <a:gd name="connsiteX2-23" fmla="*/ 2589196 w 8720488"/>
                <a:gd name="connsiteY2-24" fmla="*/ 9626 h 3648936"/>
                <a:gd name="connsiteX3-25" fmla="*/ 5621154 w 8720488"/>
                <a:gd name="connsiteY3-26" fmla="*/ 0 h 3648936"/>
                <a:gd name="connsiteX4-27" fmla="*/ 8490910 w 8720488"/>
                <a:gd name="connsiteY4-28" fmla="*/ 19251 h 3648936"/>
                <a:gd name="connsiteX5-29" fmla="*/ 8720488 w 8720488"/>
                <a:gd name="connsiteY5-30" fmla="*/ 248829 h 3648936"/>
                <a:gd name="connsiteX6-31" fmla="*/ 8720488 w 8720488"/>
                <a:gd name="connsiteY6-32" fmla="*/ 3419358 h 3648936"/>
                <a:gd name="connsiteX7-33" fmla="*/ 8490910 w 8720488"/>
                <a:gd name="connsiteY7-34" fmla="*/ 3648936 h 3648936"/>
                <a:gd name="connsiteX8-35" fmla="*/ 229578 w 8720488"/>
                <a:gd name="connsiteY8-36" fmla="*/ 3648936 h 3648936"/>
                <a:gd name="connsiteX9-37" fmla="*/ 0 w 8720488"/>
                <a:gd name="connsiteY9-38" fmla="*/ 3419358 h 3648936"/>
                <a:gd name="connsiteX10" fmla="*/ 0 w 8720488"/>
                <a:gd name="connsiteY10" fmla="*/ 248829 h 3648936"/>
                <a:gd name="connsiteX0-39" fmla="*/ 0 w 8720488"/>
                <a:gd name="connsiteY0-40" fmla="*/ 239203 h 3639310"/>
                <a:gd name="connsiteX1-41" fmla="*/ 229578 w 8720488"/>
                <a:gd name="connsiteY1-42" fmla="*/ 9625 h 3639310"/>
                <a:gd name="connsiteX2-43" fmla="*/ 2589196 w 8720488"/>
                <a:gd name="connsiteY2-44" fmla="*/ 0 h 3639310"/>
                <a:gd name="connsiteX3-45" fmla="*/ 5582653 w 8720488"/>
                <a:gd name="connsiteY3-46" fmla="*/ 173254 h 3639310"/>
                <a:gd name="connsiteX4-47" fmla="*/ 8490910 w 8720488"/>
                <a:gd name="connsiteY4-48" fmla="*/ 9625 h 3639310"/>
                <a:gd name="connsiteX5-49" fmla="*/ 8720488 w 8720488"/>
                <a:gd name="connsiteY5-50" fmla="*/ 239203 h 3639310"/>
                <a:gd name="connsiteX6-51" fmla="*/ 8720488 w 8720488"/>
                <a:gd name="connsiteY6-52" fmla="*/ 3409732 h 3639310"/>
                <a:gd name="connsiteX7-53" fmla="*/ 8490910 w 8720488"/>
                <a:gd name="connsiteY7-54" fmla="*/ 3639310 h 3639310"/>
                <a:gd name="connsiteX8-55" fmla="*/ 229578 w 8720488"/>
                <a:gd name="connsiteY8-56" fmla="*/ 3639310 h 3639310"/>
                <a:gd name="connsiteX9-57" fmla="*/ 0 w 8720488"/>
                <a:gd name="connsiteY9-58" fmla="*/ 3409732 h 3639310"/>
                <a:gd name="connsiteX10-59" fmla="*/ 0 w 8720488"/>
                <a:gd name="connsiteY10-60" fmla="*/ 239203 h 3639310"/>
                <a:gd name="connsiteX0-61" fmla="*/ 0 w 8720488"/>
                <a:gd name="connsiteY0-62" fmla="*/ 239203 h 3639310"/>
                <a:gd name="connsiteX1-63" fmla="*/ 229578 w 8720488"/>
                <a:gd name="connsiteY1-64" fmla="*/ 9625 h 3639310"/>
                <a:gd name="connsiteX2-65" fmla="*/ 2589196 w 8720488"/>
                <a:gd name="connsiteY2-66" fmla="*/ 0 h 3639310"/>
                <a:gd name="connsiteX3-67" fmla="*/ 5582653 w 8720488"/>
                <a:gd name="connsiteY3-68" fmla="*/ 173254 h 3639310"/>
                <a:gd name="connsiteX4-69" fmla="*/ 8490910 w 8720488"/>
                <a:gd name="connsiteY4-70" fmla="*/ 9625 h 3639310"/>
                <a:gd name="connsiteX5-71" fmla="*/ 8720488 w 8720488"/>
                <a:gd name="connsiteY5-72" fmla="*/ 239203 h 3639310"/>
                <a:gd name="connsiteX6-73" fmla="*/ 8720488 w 8720488"/>
                <a:gd name="connsiteY6-74" fmla="*/ 3409732 h 3639310"/>
                <a:gd name="connsiteX7-75" fmla="*/ 8490910 w 8720488"/>
                <a:gd name="connsiteY7-76" fmla="*/ 3639310 h 3639310"/>
                <a:gd name="connsiteX8-77" fmla="*/ 229578 w 8720488"/>
                <a:gd name="connsiteY8-78" fmla="*/ 3639310 h 3639310"/>
                <a:gd name="connsiteX9-79" fmla="*/ 0 w 8720488"/>
                <a:gd name="connsiteY9-80" fmla="*/ 3409732 h 3639310"/>
                <a:gd name="connsiteX10-81" fmla="*/ 0 w 8720488"/>
                <a:gd name="connsiteY10-82" fmla="*/ 239203 h 3639310"/>
                <a:gd name="connsiteX0-83" fmla="*/ 0 w 8720488"/>
                <a:gd name="connsiteY0-84" fmla="*/ 239246 h 3639353"/>
                <a:gd name="connsiteX1-85" fmla="*/ 229578 w 8720488"/>
                <a:gd name="connsiteY1-86" fmla="*/ 9668 h 3639353"/>
                <a:gd name="connsiteX2-87" fmla="*/ 2589196 w 8720488"/>
                <a:gd name="connsiteY2-88" fmla="*/ 43 h 3639353"/>
                <a:gd name="connsiteX3-89" fmla="*/ 5582653 w 8720488"/>
                <a:gd name="connsiteY3-90" fmla="*/ 173297 h 3639353"/>
                <a:gd name="connsiteX4-91" fmla="*/ 8490910 w 8720488"/>
                <a:gd name="connsiteY4-92" fmla="*/ 9668 h 3639353"/>
                <a:gd name="connsiteX5-93" fmla="*/ 8720488 w 8720488"/>
                <a:gd name="connsiteY5-94" fmla="*/ 239246 h 3639353"/>
                <a:gd name="connsiteX6-95" fmla="*/ 8720488 w 8720488"/>
                <a:gd name="connsiteY6-96" fmla="*/ 3409775 h 3639353"/>
                <a:gd name="connsiteX7-97" fmla="*/ 8490910 w 8720488"/>
                <a:gd name="connsiteY7-98" fmla="*/ 3639353 h 3639353"/>
                <a:gd name="connsiteX8-99" fmla="*/ 229578 w 8720488"/>
                <a:gd name="connsiteY8-100" fmla="*/ 3639353 h 3639353"/>
                <a:gd name="connsiteX9-101" fmla="*/ 0 w 8720488"/>
                <a:gd name="connsiteY9-102" fmla="*/ 3409775 h 3639353"/>
                <a:gd name="connsiteX10-103" fmla="*/ 0 w 8720488"/>
                <a:gd name="connsiteY10-104" fmla="*/ 239246 h 3639353"/>
                <a:gd name="connsiteX0-105" fmla="*/ 0 w 8720488"/>
                <a:gd name="connsiteY0-106" fmla="*/ 345110 h 3745217"/>
                <a:gd name="connsiteX1-107" fmla="*/ 229578 w 8720488"/>
                <a:gd name="connsiteY1-108" fmla="*/ 115532 h 3745217"/>
                <a:gd name="connsiteX2-109" fmla="*/ 2454442 w 8720488"/>
                <a:gd name="connsiteY2-110" fmla="*/ 29 h 3745217"/>
                <a:gd name="connsiteX3-111" fmla="*/ 5582653 w 8720488"/>
                <a:gd name="connsiteY3-112" fmla="*/ 279161 h 3745217"/>
                <a:gd name="connsiteX4-113" fmla="*/ 8490910 w 8720488"/>
                <a:gd name="connsiteY4-114" fmla="*/ 115532 h 3745217"/>
                <a:gd name="connsiteX5-115" fmla="*/ 8720488 w 8720488"/>
                <a:gd name="connsiteY5-116" fmla="*/ 345110 h 3745217"/>
                <a:gd name="connsiteX6-117" fmla="*/ 8720488 w 8720488"/>
                <a:gd name="connsiteY6-118" fmla="*/ 3515639 h 3745217"/>
                <a:gd name="connsiteX7-119" fmla="*/ 8490910 w 8720488"/>
                <a:gd name="connsiteY7-120" fmla="*/ 3745217 h 3745217"/>
                <a:gd name="connsiteX8-121" fmla="*/ 229578 w 8720488"/>
                <a:gd name="connsiteY8-122" fmla="*/ 3745217 h 3745217"/>
                <a:gd name="connsiteX9-123" fmla="*/ 0 w 8720488"/>
                <a:gd name="connsiteY9-124" fmla="*/ 3515639 h 3745217"/>
                <a:gd name="connsiteX10-125" fmla="*/ 0 w 8720488"/>
                <a:gd name="connsiteY10-126" fmla="*/ 345110 h 3745217"/>
                <a:gd name="connsiteX0-127" fmla="*/ 0 w 8720488"/>
                <a:gd name="connsiteY0-128" fmla="*/ 389645 h 3789752"/>
                <a:gd name="connsiteX1-129" fmla="*/ 2454442 w 8720488"/>
                <a:gd name="connsiteY1-130" fmla="*/ 44564 h 3789752"/>
                <a:gd name="connsiteX2-131" fmla="*/ 5582653 w 8720488"/>
                <a:gd name="connsiteY2-132" fmla="*/ 323696 h 3789752"/>
                <a:gd name="connsiteX3-133" fmla="*/ 8490910 w 8720488"/>
                <a:gd name="connsiteY3-134" fmla="*/ 160067 h 3789752"/>
                <a:gd name="connsiteX4-135" fmla="*/ 8720488 w 8720488"/>
                <a:gd name="connsiteY4-136" fmla="*/ 389645 h 3789752"/>
                <a:gd name="connsiteX5-137" fmla="*/ 8720488 w 8720488"/>
                <a:gd name="connsiteY5-138" fmla="*/ 3560174 h 3789752"/>
                <a:gd name="connsiteX6-139" fmla="*/ 8490910 w 8720488"/>
                <a:gd name="connsiteY6-140" fmla="*/ 3789752 h 3789752"/>
                <a:gd name="connsiteX7-141" fmla="*/ 229578 w 8720488"/>
                <a:gd name="connsiteY7-142" fmla="*/ 3789752 h 3789752"/>
                <a:gd name="connsiteX8-143" fmla="*/ 0 w 8720488"/>
                <a:gd name="connsiteY8-144" fmla="*/ 3560174 h 3789752"/>
                <a:gd name="connsiteX9-145" fmla="*/ 0 w 8720488"/>
                <a:gd name="connsiteY9-146" fmla="*/ 389645 h 3789752"/>
                <a:gd name="connsiteX0-147" fmla="*/ 9625 w 8730113"/>
                <a:gd name="connsiteY0-148" fmla="*/ 389645 h 3789752"/>
                <a:gd name="connsiteX1-149" fmla="*/ 2464067 w 8730113"/>
                <a:gd name="connsiteY1-150" fmla="*/ 44564 h 3789752"/>
                <a:gd name="connsiteX2-151" fmla="*/ 5592278 w 8730113"/>
                <a:gd name="connsiteY2-152" fmla="*/ 323696 h 3789752"/>
                <a:gd name="connsiteX3-153" fmla="*/ 8500535 w 8730113"/>
                <a:gd name="connsiteY3-154" fmla="*/ 160067 h 3789752"/>
                <a:gd name="connsiteX4-155" fmla="*/ 8730113 w 8730113"/>
                <a:gd name="connsiteY4-156" fmla="*/ 389645 h 3789752"/>
                <a:gd name="connsiteX5-157" fmla="*/ 8730113 w 8730113"/>
                <a:gd name="connsiteY5-158" fmla="*/ 3560174 h 3789752"/>
                <a:gd name="connsiteX6-159" fmla="*/ 8500535 w 8730113"/>
                <a:gd name="connsiteY6-160" fmla="*/ 3789752 h 3789752"/>
                <a:gd name="connsiteX7-161" fmla="*/ 239203 w 8730113"/>
                <a:gd name="connsiteY7-162" fmla="*/ 3789752 h 3789752"/>
                <a:gd name="connsiteX8-163" fmla="*/ 9625 w 8730113"/>
                <a:gd name="connsiteY8-164" fmla="*/ 3560174 h 3789752"/>
                <a:gd name="connsiteX9-165" fmla="*/ 0 w 8730113"/>
                <a:gd name="connsiteY9-166" fmla="*/ 1132219 h 3789752"/>
                <a:gd name="connsiteX10-167" fmla="*/ 9625 w 8730113"/>
                <a:gd name="connsiteY10-168" fmla="*/ 389645 h 3789752"/>
                <a:gd name="connsiteX0-169" fmla="*/ 10270 w 8730758"/>
                <a:gd name="connsiteY0-170" fmla="*/ 389645 h 3789752"/>
                <a:gd name="connsiteX1-171" fmla="*/ 2464712 w 8730758"/>
                <a:gd name="connsiteY1-172" fmla="*/ 44564 h 3789752"/>
                <a:gd name="connsiteX2-173" fmla="*/ 5592923 w 8730758"/>
                <a:gd name="connsiteY2-174" fmla="*/ 323696 h 3789752"/>
                <a:gd name="connsiteX3-175" fmla="*/ 8501180 w 8730758"/>
                <a:gd name="connsiteY3-176" fmla="*/ 160067 h 3789752"/>
                <a:gd name="connsiteX4-177" fmla="*/ 8730758 w 8730758"/>
                <a:gd name="connsiteY4-178" fmla="*/ 389645 h 3789752"/>
                <a:gd name="connsiteX5-179" fmla="*/ 8730758 w 8730758"/>
                <a:gd name="connsiteY5-180" fmla="*/ 3560174 h 3789752"/>
                <a:gd name="connsiteX6-181" fmla="*/ 8501180 w 8730758"/>
                <a:gd name="connsiteY6-182" fmla="*/ 3789752 h 3789752"/>
                <a:gd name="connsiteX7-183" fmla="*/ 239848 w 8730758"/>
                <a:gd name="connsiteY7-184" fmla="*/ 3789752 h 3789752"/>
                <a:gd name="connsiteX8-185" fmla="*/ 10270 w 8730758"/>
                <a:gd name="connsiteY8-186" fmla="*/ 3560174 h 3789752"/>
                <a:gd name="connsiteX9-187" fmla="*/ 645 w 8730758"/>
                <a:gd name="connsiteY9-188" fmla="*/ 1132219 h 3789752"/>
                <a:gd name="connsiteX10-189" fmla="*/ 10270 w 8730758"/>
                <a:gd name="connsiteY10-190" fmla="*/ 389645 h 3789752"/>
                <a:gd name="connsiteX0-191" fmla="*/ 66 w 8720554"/>
                <a:gd name="connsiteY0-192" fmla="*/ 389645 h 3789752"/>
                <a:gd name="connsiteX1-193" fmla="*/ 2454508 w 8720554"/>
                <a:gd name="connsiteY1-194" fmla="*/ 44564 h 3789752"/>
                <a:gd name="connsiteX2-195" fmla="*/ 5582719 w 8720554"/>
                <a:gd name="connsiteY2-196" fmla="*/ 323696 h 3789752"/>
                <a:gd name="connsiteX3-197" fmla="*/ 8490976 w 8720554"/>
                <a:gd name="connsiteY3-198" fmla="*/ 160067 h 3789752"/>
                <a:gd name="connsiteX4-199" fmla="*/ 8720554 w 8720554"/>
                <a:gd name="connsiteY4-200" fmla="*/ 389645 h 3789752"/>
                <a:gd name="connsiteX5-201" fmla="*/ 8720554 w 8720554"/>
                <a:gd name="connsiteY5-202" fmla="*/ 3560174 h 3789752"/>
                <a:gd name="connsiteX6-203" fmla="*/ 8490976 w 8720554"/>
                <a:gd name="connsiteY6-204" fmla="*/ 3789752 h 3789752"/>
                <a:gd name="connsiteX7-205" fmla="*/ 229644 w 8720554"/>
                <a:gd name="connsiteY7-206" fmla="*/ 3789752 h 3789752"/>
                <a:gd name="connsiteX8-207" fmla="*/ 66 w 8720554"/>
                <a:gd name="connsiteY8-208" fmla="*/ 3560174 h 3789752"/>
                <a:gd name="connsiteX9-209" fmla="*/ 115569 w 8720554"/>
                <a:gd name="connsiteY9-210" fmla="*/ 1151469 h 3789752"/>
                <a:gd name="connsiteX10-211" fmla="*/ 66 w 8720554"/>
                <a:gd name="connsiteY10-212" fmla="*/ 389645 h 3789752"/>
                <a:gd name="connsiteX0-213" fmla="*/ 698 w 8721186"/>
                <a:gd name="connsiteY0-214" fmla="*/ 345407 h 3745514"/>
                <a:gd name="connsiteX1-215" fmla="*/ 2455140 w 8721186"/>
                <a:gd name="connsiteY1-216" fmla="*/ 326 h 3745514"/>
                <a:gd name="connsiteX2-217" fmla="*/ 5583351 w 8721186"/>
                <a:gd name="connsiteY2-218" fmla="*/ 279458 h 3745514"/>
                <a:gd name="connsiteX3-219" fmla="*/ 8491608 w 8721186"/>
                <a:gd name="connsiteY3-220" fmla="*/ 115829 h 3745514"/>
                <a:gd name="connsiteX4-221" fmla="*/ 8721186 w 8721186"/>
                <a:gd name="connsiteY4-222" fmla="*/ 345407 h 3745514"/>
                <a:gd name="connsiteX5-223" fmla="*/ 8721186 w 8721186"/>
                <a:gd name="connsiteY5-224" fmla="*/ 3515936 h 3745514"/>
                <a:gd name="connsiteX6-225" fmla="*/ 8491608 w 8721186"/>
                <a:gd name="connsiteY6-226" fmla="*/ 3745514 h 3745514"/>
                <a:gd name="connsiteX7-227" fmla="*/ 230276 w 8721186"/>
                <a:gd name="connsiteY7-228" fmla="*/ 3745514 h 3745514"/>
                <a:gd name="connsiteX8-229" fmla="*/ 698 w 8721186"/>
                <a:gd name="connsiteY8-230" fmla="*/ 3515936 h 3745514"/>
                <a:gd name="connsiteX9-231" fmla="*/ 116201 w 8721186"/>
                <a:gd name="connsiteY9-232" fmla="*/ 1107231 h 3745514"/>
                <a:gd name="connsiteX10-233" fmla="*/ 698 w 8721186"/>
                <a:gd name="connsiteY10-234" fmla="*/ 345407 h 3745514"/>
                <a:gd name="connsiteX0-235" fmla="*/ 67448 w 8720559"/>
                <a:gd name="connsiteY0-236" fmla="*/ 268201 h 3745310"/>
                <a:gd name="connsiteX1-237" fmla="*/ 2454513 w 8720559"/>
                <a:gd name="connsiteY1-238" fmla="*/ 122 h 3745310"/>
                <a:gd name="connsiteX2-239" fmla="*/ 5582724 w 8720559"/>
                <a:gd name="connsiteY2-240" fmla="*/ 279254 h 3745310"/>
                <a:gd name="connsiteX3-241" fmla="*/ 8490981 w 8720559"/>
                <a:gd name="connsiteY3-242" fmla="*/ 115625 h 3745310"/>
                <a:gd name="connsiteX4-243" fmla="*/ 8720559 w 8720559"/>
                <a:gd name="connsiteY4-244" fmla="*/ 345203 h 3745310"/>
                <a:gd name="connsiteX5-245" fmla="*/ 8720559 w 8720559"/>
                <a:gd name="connsiteY5-246" fmla="*/ 3515732 h 3745310"/>
                <a:gd name="connsiteX6-247" fmla="*/ 8490981 w 8720559"/>
                <a:gd name="connsiteY6-248" fmla="*/ 3745310 h 3745310"/>
                <a:gd name="connsiteX7-249" fmla="*/ 229649 w 8720559"/>
                <a:gd name="connsiteY7-250" fmla="*/ 3745310 h 3745310"/>
                <a:gd name="connsiteX8-251" fmla="*/ 71 w 8720559"/>
                <a:gd name="connsiteY8-252" fmla="*/ 3515732 h 3745310"/>
                <a:gd name="connsiteX9-253" fmla="*/ 115574 w 8720559"/>
                <a:gd name="connsiteY9-254" fmla="*/ 1107027 h 3745310"/>
                <a:gd name="connsiteX10-255" fmla="*/ 67448 w 8720559"/>
                <a:gd name="connsiteY10-256" fmla="*/ 268201 h 3745310"/>
                <a:gd name="connsiteX0-257" fmla="*/ 67448 w 8720559"/>
                <a:gd name="connsiteY0-258" fmla="*/ 268201 h 3745310"/>
                <a:gd name="connsiteX1-259" fmla="*/ 2454513 w 8720559"/>
                <a:gd name="connsiteY1-260" fmla="*/ 122 h 3745310"/>
                <a:gd name="connsiteX2-261" fmla="*/ 5582724 w 8720559"/>
                <a:gd name="connsiteY2-262" fmla="*/ 279254 h 3745310"/>
                <a:gd name="connsiteX3-263" fmla="*/ 8490981 w 8720559"/>
                <a:gd name="connsiteY3-264" fmla="*/ 115625 h 3745310"/>
                <a:gd name="connsiteX4-265" fmla="*/ 8720559 w 8720559"/>
                <a:gd name="connsiteY4-266" fmla="*/ 345203 h 3745310"/>
                <a:gd name="connsiteX5-267" fmla="*/ 8720559 w 8720559"/>
                <a:gd name="connsiteY5-268" fmla="*/ 3515732 h 3745310"/>
                <a:gd name="connsiteX6-269" fmla="*/ 8490981 w 8720559"/>
                <a:gd name="connsiteY6-270" fmla="*/ 3745310 h 3745310"/>
                <a:gd name="connsiteX7-271" fmla="*/ 229649 w 8720559"/>
                <a:gd name="connsiteY7-272" fmla="*/ 3745310 h 3745310"/>
                <a:gd name="connsiteX8-273" fmla="*/ 71 w 8720559"/>
                <a:gd name="connsiteY8-274" fmla="*/ 3515732 h 3745310"/>
                <a:gd name="connsiteX9-275" fmla="*/ 115574 w 8720559"/>
                <a:gd name="connsiteY9-276" fmla="*/ 1107027 h 3745310"/>
                <a:gd name="connsiteX10-277" fmla="*/ 67448 w 8720559"/>
                <a:gd name="connsiteY10-278" fmla="*/ 268201 h 3745310"/>
                <a:gd name="connsiteX0-279" fmla="*/ 177533 w 8830644"/>
                <a:gd name="connsiteY0-280" fmla="*/ 268342 h 3745451"/>
                <a:gd name="connsiteX1-281" fmla="*/ 2564598 w 8830644"/>
                <a:gd name="connsiteY1-282" fmla="*/ 263 h 3745451"/>
                <a:gd name="connsiteX2-283" fmla="*/ 5692809 w 8830644"/>
                <a:gd name="connsiteY2-284" fmla="*/ 279395 h 3745451"/>
                <a:gd name="connsiteX3-285" fmla="*/ 8601066 w 8830644"/>
                <a:gd name="connsiteY3-286" fmla="*/ 115766 h 3745451"/>
                <a:gd name="connsiteX4-287" fmla="*/ 8830644 w 8830644"/>
                <a:gd name="connsiteY4-288" fmla="*/ 345344 h 3745451"/>
                <a:gd name="connsiteX5-289" fmla="*/ 8830644 w 8830644"/>
                <a:gd name="connsiteY5-290" fmla="*/ 3515873 h 3745451"/>
                <a:gd name="connsiteX6-291" fmla="*/ 8601066 w 8830644"/>
                <a:gd name="connsiteY6-292" fmla="*/ 3745451 h 3745451"/>
                <a:gd name="connsiteX7-293" fmla="*/ 339734 w 8830644"/>
                <a:gd name="connsiteY7-294" fmla="*/ 3745451 h 3745451"/>
                <a:gd name="connsiteX8-295" fmla="*/ 110156 w 8830644"/>
                <a:gd name="connsiteY8-296" fmla="*/ 3515873 h 3745451"/>
                <a:gd name="connsiteX9-297" fmla="*/ 167908 w 8830644"/>
                <a:gd name="connsiteY9-298" fmla="*/ 1617307 h 3745451"/>
                <a:gd name="connsiteX10-299" fmla="*/ 177533 w 8830644"/>
                <a:gd name="connsiteY10-300" fmla="*/ 268342 h 3745451"/>
                <a:gd name="connsiteX0-301" fmla="*/ 177533 w 8830644"/>
                <a:gd name="connsiteY0-302" fmla="*/ 268342 h 3745451"/>
                <a:gd name="connsiteX1-303" fmla="*/ 2564598 w 8830644"/>
                <a:gd name="connsiteY1-304" fmla="*/ 263 h 3745451"/>
                <a:gd name="connsiteX2-305" fmla="*/ 5692809 w 8830644"/>
                <a:gd name="connsiteY2-306" fmla="*/ 279395 h 3745451"/>
                <a:gd name="connsiteX3-307" fmla="*/ 8601066 w 8830644"/>
                <a:gd name="connsiteY3-308" fmla="*/ 115766 h 3745451"/>
                <a:gd name="connsiteX4-309" fmla="*/ 8830644 w 8830644"/>
                <a:gd name="connsiteY4-310" fmla="*/ 345344 h 3745451"/>
                <a:gd name="connsiteX5-311" fmla="*/ 8830644 w 8830644"/>
                <a:gd name="connsiteY5-312" fmla="*/ 3515873 h 3745451"/>
                <a:gd name="connsiteX6-313" fmla="*/ 8601066 w 8830644"/>
                <a:gd name="connsiteY6-314" fmla="*/ 3745451 h 3745451"/>
                <a:gd name="connsiteX7-315" fmla="*/ 110156 w 8830644"/>
                <a:gd name="connsiteY7-316" fmla="*/ 3515873 h 3745451"/>
                <a:gd name="connsiteX8-317" fmla="*/ 167908 w 8830644"/>
                <a:gd name="connsiteY8-318" fmla="*/ 1617307 h 3745451"/>
                <a:gd name="connsiteX9-319" fmla="*/ 177533 w 8830644"/>
                <a:gd name="connsiteY9-320" fmla="*/ 268342 h 3745451"/>
                <a:gd name="connsiteX0-321" fmla="*/ 177533 w 8830644"/>
                <a:gd name="connsiteY0-322" fmla="*/ 268342 h 3745451"/>
                <a:gd name="connsiteX1-323" fmla="*/ 2564598 w 8830644"/>
                <a:gd name="connsiteY1-324" fmla="*/ 263 h 3745451"/>
                <a:gd name="connsiteX2-325" fmla="*/ 5692809 w 8830644"/>
                <a:gd name="connsiteY2-326" fmla="*/ 279395 h 3745451"/>
                <a:gd name="connsiteX3-327" fmla="*/ 8601066 w 8830644"/>
                <a:gd name="connsiteY3-328" fmla="*/ 115766 h 3745451"/>
                <a:gd name="connsiteX4-329" fmla="*/ 8830644 w 8830644"/>
                <a:gd name="connsiteY4-330" fmla="*/ 345344 h 3745451"/>
                <a:gd name="connsiteX5-331" fmla="*/ 8830644 w 8830644"/>
                <a:gd name="connsiteY5-332" fmla="*/ 3515873 h 3745451"/>
                <a:gd name="connsiteX6-333" fmla="*/ 8601066 w 8830644"/>
                <a:gd name="connsiteY6-334" fmla="*/ 3745451 h 3745451"/>
                <a:gd name="connsiteX7-335" fmla="*/ 1727201 w 8830644"/>
                <a:gd name="connsiteY7-336" fmla="*/ 3532736 h 3745451"/>
                <a:gd name="connsiteX8-337" fmla="*/ 110156 w 8830644"/>
                <a:gd name="connsiteY8-338" fmla="*/ 3515873 h 3745451"/>
                <a:gd name="connsiteX9-339" fmla="*/ 167908 w 8830644"/>
                <a:gd name="connsiteY9-340" fmla="*/ 1617307 h 3745451"/>
                <a:gd name="connsiteX10-341" fmla="*/ 177533 w 8830644"/>
                <a:gd name="connsiteY10-342" fmla="*/ 268342 h 3745451"/>
                <a:gd name="connsiteX0-343" fmla="*/ 177533 w 8830644"/>
                <a:gd name="connsiteY0-344" fmla="*/ 268342 h 3840744"/>
                <a:gd name="connsiteX1-345" fmla="*/ 2564598 w 8830644"/>
                <a:gd name="connsiteY1-346" fmla="*/ 263 h 3840744"/>
                <a:gd name="connsiteX2-347" fmla="*/ 5692809 w 8830644"/>
                <a:gd name="connsiteY2-348" fmla="*/ 279395 h 3840744"/>
                <a:gd name="connsiteX3-349" fmla="*/ 8601066 w 8830644"/>
                <a:gd name="connsiteY3-350" fmla="*/ 115766 h 3840744"/>
                <a:gd name="connsiteX4-351" fmla="*/ 8830644 w 8830644"/>
                <a:gd name="connsiteY4-352" fmla="*/ 345344 h 3840744"/>
                <a:gd name="connsiteX5-353" fmla="*/ 8830644 w 8830644"/>
                <a:gd name="connsiteY5-354" fmla="*/ 3515873 h 3840744"/>
                <a:gd name="connsiteX6-355" fmla="*/ 8601066 w 8830644"/>
                <a:gd name="connsiteY6-356" fmla="*/ 3745451 h 3840744"/>
                <a:gd name="connsiteX7-357" fmla="*/ 1390316 w 8830644"/>
                <a:gd name="connsiteY7-358" fmla="*/ 3840744 h 3840744"/>
                <a:gd name="connsiteX8-359" fmla="*/ 110156 w 8830644"/>
                <a:gd name="connsiteY8-360" fmla="*/ 3515873 h 3840744"/>
                <a:gd name="connsiteX9-361" fmla="*/ 167908 w 8830644"/>
                <a:gd name="connsiteY9-362" fmla="*/ 1617307 h 3840744"/>
                <a:gd name="connsiteX10-363" fmla="*/ 177533 w 8830644"/>
                <a:gd name="connsiteY10-364" fmla="*/ 268342 h 3840744"/>
                <a:gd name="connsiteX0-365" fmla="*/ 177533 w 8830644"/>
                <a:gd name="connsiteY0-366" fmla="*/ 268342 h 3763742"/>
                <a:gd name="connsiteX1-367" fmla="*/ 2564598 w 8830644"/>
                <a:gd name="connsiteY1-368" fmla="*/ 263 h 3763742"/>
                <a:gd name="connsiteX2-369" fmla="*/ 5692809 w 8830644"/>
                <a:gd name="connsiteY2-370" fmla="*/ 279395 h 3763742"/>
                <a:gd name="connsiteX3-371" fmla="*/ 8601066 w 8830644"/>
                <a:gd name="connsiteY3-372" fmla="*/ 115766 h 3763742"/>
                <a:gd name="connsiteX4-373" fmla="*/ 8830644 w 8830644"/>
                <a:gd name="connsiteY4-374" fmla="*/ 345344 h 3763742"/>
                <a:gd name="connsiteX5-375" fmla="*/ 8830644 w 8830644"/>
                <a:gd name="connsiteY5-376" fmla="*/ 3515873 h 3763742"/>
                <a:gd name="connsiteX6-377" fmla="*/ 8601066 w 8830644"/>
                <a:gd name="connsiteY6-378" fmla="*/ 3745451 h 3763742"/>
                <a:gd name="connsiteX7-379" fmla="*/ 1188186 w 8830644"/>
                <a:gd name="connsiteY7-380" fmla="*/ 3763742 h 3763742"/>
                <a:gd name="connsiteX8-381" fmla="*/ 110156 w 8830644"/>
                <a:gd name="connsiteY8-382" fmla="*/ 3515873 h 3763742"/>
                <a:gd name="connsiteX9-383" fmla="*/ 167908 w 8830644"/>
                <a:gd name="connsiteY9-384" fmla="*/ 1617307 h 3763742"/>
                <a:gd name="connsiteX10-385" fmla="*/ 177533 w 8830644"/>
                <a:gd name="connsiteY10-386" fmla="*/ 268342 h 3763742"/>
                <a:gd name="connsiteX0-387" fmla="*/ 400076 w 9053187"/>
                <a:gd name="connsiteY0-388" fmla="*/ 268342 h 3782323"/>
                <a:gd name="connsiteX1-389" fmla="*/ 2787141 w 9053187"/>
                <a:gd name="connsiteY1-390" fmla="*/ 263 h 3782323"/>
                <a:gd name="connsiteX2-391" fmla="*/ 5915352 w 9053187"/>
                <a:gd name="connsiteY2-392" fmla="*/ 279395 h 3782323"/>
                <a:gd name="connsiteX3-393" fmla="*/ 8823609 w 9053187"/>
                <a:gd name="connsiteY3-394" fmla="*/ 115766 h 3782323"/>
                <a:gd name="connsiteX4-395" fmla="*/ 9053187 w 9053187"/>
                <a:gd name="connsiteY4-396" fmla="*/ 345344 h 3782323"/>
                <a:gd name="connsiteX5-397" fmla="*/ 9053187 w 9053187"/>
                <a:gd name="connsiteY5-398" fmla="*/ 3515873 h 3782323"/>
                <a:gd name="connsiteX6-399" fmla="*/ 8823609 w 9053187"/>
                <a:gd name="connsiteY6-400" fmla="*/ 3745451 h 3782323"/>
                <a:gd name="connsiteX7-401" fmla="*/ 1410729 w 9053187"/>
                <a:gd name="connsiteY7-402" fmla="*/ 3763742 h 3782323"/>
                <a:gd name="connsiteX8-403" fmla="*/ 332699 w 9053187"/>
                <a:gd name="connsiteY8-404" fmla="*/ 3515873 h 3782323"/>
                <a:gd name="connsiteX9-405" fmla="*/ 390451 w 9053187"/>
                <a:gd name="connsiteY9-406" fmla="*/ 1617307 h 3782323"/>
                <a:gd name="connsiteX10-407" fmla="*/ 400076 w 9053187"/>
                <a:gd name="connsiteY10-408" fmla="*/ 268342 h 3782323"/>
                <a:gd name="connsiteX0-409" fmla="*/ 177534 w 8830645"/>
                <a:gd name="connsiteY0-410" fmla="*/ 268342 h 3786549"/>
                <a:gd name="connsiteX1-411" fmla="*/ 2564599 w 8830645"/>
                <a:gd name="connsiteY1-412" fmla="*/ 263 h 3786549"/>
                <a:gd name="connsiteX2-413" fmla="*/ 5692810 w 8830645"/>
                <a:gd name="connsiteY2-414" fmla="*/ 279395 h 3786549"/>
                <a:gd name="connsiteX3-415" fmla="*/ 8601067 w 8830645"/>
                <a:gd name="connsiteY3-416" fmla="*/ 115766 h 3786549"/>
                <a:gd name="connsiteX4-417" fmla="*/ 8830645 w 8830645"/>
                <a:gd name="connsiteY4-418" fmla="*/ 345344 h 3786549"/>
                <a:gd name="connsiteX5-419" fmla="*/ 8830645 w 8830645"/>
                <a:gd name="connsiteY5-420" fmla="*/ 3515873 h 3786549"/>
                <a:gd name="connsiteX6-421" fmla="*/ 8601067 w 8830645"/>
                <a:gd name="connsiteY6-422" fmla="*/ 3745451 h 3786549"/>
                <a:gd name="connsiteX7-423" fmla="*/ 1188187 w 8830645"/>
                <a:gd name="connsiteY7-424" fmla="*/ 3763742 h 3786549"/>
                <a:gd name="connsiteX8-425" fmla="*/ 110157 w 8830645"/>
                <a:gd name="connsiteY8-426" fmla="*/ 3515873 h 3786549"/>
                <a:gd name="connsiteX9-427" fmla="*/ 167909 w 8830645"/>
                <a:gd name="connsiteY9-428" fmla="*/ 1617307 h 3786549"/>
                <a:gd name="connsiteX10-429" fmla="*/ 177534 w 8830645"/>
                <a:gd name="connsiteY10-430" fmla="*/ 268342 h 3786549"/>
                <a:gd name="connsiteX0-431" fmla="*/ 177534 w 8830645"/>
                <a:gd name="connsiteY0-432" fmla="*/ 268342 h 3745451"/>
                <a:gd name="connsiteX1-433" fmla="*/ 2564599 w 8830645"/>
                <a:gd name="connsiteY1-434" fmla="*/ 263 h 3745451"/>
                <a:gd name="connsiteX2-435" fmla="*/ 5692810 w 8830645"/>
                <a:gd name="connsiteY2-436" fmla="*/ 279395 h 3745451"/>
                <a:gd name="connsiteX3-437" fmla="*/ 8601067 w 8830645"/>
                <a:gd name="connsiteY3-438" fmla="*/ 115766 h 3745451"/>
                <a:gd name="connsiteX4-439" fmla="*/ 8830645 w 8830645"/>
                <a:gd name="connsiteY4-440" fmla="*/ 345344 h 3745451"/>
                <a:gd name="connsiteX5-441" fmla="*/ 8830645 w 8830645"/>
                <a:gd name="connsiteY5-442" fmla="*/ 3515873 h 3745451"/>
                <a:gd name="connsiteX6-443" fmla="*/ 8601067 w 8830645"/>
                <a:gd name="connsiteY6-444" fmla="*/ 3745451 h 3745451"/>
                <a:gd name="connsiteX7-445" fmla="*/ 1322941 w 8830645"/>
                <a:gd name="connsiteY7-446" fmla="*/ 3600113 h 3745451"/>
                <a:gd name="connsiteX8-447" fmla="*/ 110157 w 8830645"/>
                <a:gd name="connsiteY8-448" fmla="*/ 3515873 h 3745451"/>
                <a:gd name="connsiteX9-449" fmla="*/ 167909 w 8830645"/>
                <a:gd name="connsiteY9-450" fmla="*/ 1617307 h 3745451"/>
                <a:gd name="connsiteX10-451" fmla="*/ 177534 w 8830645"/>
                <a:gd name="connsiteY10-452" fmla="*/ 268342 h 3745451"/>
                <a:gd name="connsiteX0-453" fmla="*/ 177534 w 8830645"/>
                <a:gd name="connsiteY0-454" fmla="*/ 268342 h 3745451"/>
                <a:gd name="connsiteX1-455" fmla="*/ 2564599 w 8830645"/>
                <a:gd name="connsiteY1-456" fmla="*/ 263 h 3745451"/>
                <a:gd name="connsiteX2-457" fmla="*/ 5692810 w 8830645"/>
                <a:gd name="connsiteY2-458" fmla="*/ 279395 h 3745451"/>
                <a:gd name="connsiteX3-459" fmla="*/ 8601067 w 8830645"/>
                <a:gd name="connsiteY3-460" fmla="*/ 115766 h 3745451"/>
                <a:gd name="connsiteX4-461" fmla="*/ 8830645 w 8830645"/>
                <a:gd name="connsiteY4-462" fmla="*/ 345344 h 3745451"/>
                <a:gd name="connsiteX5-463" fmla="*/ 8830645 w 8830645"/>
                <a:gd name="connsiteY5-464" fmla="*/ 3515873 h 3745451"/>
                <a:gd name="connsiteX6-465" fmla="*/ 8601067 w 8830645"/>
                <a:gd name="connsiteY6-466" fmla="*/ 3745451 h 3745451"/>
                <a:gd name="connsiteX7-467" fmla="*/ 5182673 w 8830645"/>
                <a:gd name="connsiteY7-468" fmla="*/ 3686739 h 3745451"/>
                <a:gd name="connsiteX8-469" fmla="*/ 1322941 w 8830645"/>
                <a:gd name="connsiteY8-470" fmla="*/ 3600113 h 3745451"/>
                <a:gd name="connsiteX9-471" fmla="*/ 110157 w 8830645"/>
                <a:gd name="connsiteY9-472" fmla="*/ 3515873 h 3745451"/>
                <a:gd name="connsiteX10-473" fmla="*/ 167909 w 8830645"/>
                <a:gd name="connsiteY10-474" fmla="*/ 1617307 h 3745451"/>
                <a:gd name="connsiteX11" fmla="*/ 177534 w 8830645"/>
                <a:gd name="connsiteY11" fmla="*/ 268342 h 3745451"/>
                <a:gd name="connsiteX0-475" fmla="*/ 177534 w 8830645"/>
                <a:gd name="connsiteY0-476" fmla="*/ 268342 h 3763741"/>
                <a:gd name="connsiteX1-477" fmla="*/ 2564599 w 8830645"/>
                <a:gd name="connsiteY1-478" fmla="*/ 263 h 3763741"/>
                <a:gd name="connsiteX2-479" fmla="*/ 5692810 w 8830645"/>
                <a:gd name="connsiteY2-480" fmla="*/ 279395 h 3763741"/>
                <a:gd name="connsiteX3-481" fmla="*/ 8601067 w 8830645"/>
                <a:gd name="connsiteY3-482" fmla="*/ 115766 h 3763741"/>
                <a:gd name="connsiteX4-483" fmla="*/ 8830645 w 8830645"/>
                <a:gd name="connsiteY4-484" fmla="*/ 345344 h 3763741"/>
                <a:gd name="connsiteX5-485" fmla="*/ 8830645 w 8830645"/>
                <a:gd name="connsiteY5-486" fmla="*/ 3515873 h 3763741"/>
                <a:gd name="connsiteX6-487" fmla="*/ 8601067 w 8830645"/>
                <a:gd name="connsiteY6-488" fmla="*/ 3745451 h 3763741"/>
                <a:gd name="connsiteX7-489" fmla="*/ 5163422 w 8830645"/>
                <a:gd name="connsiteY7-490" fmla="*/ 3763741 h 3763741"/>
                <a:gd name="connsiteX8-491" fmla="*/ 1322941 w 8830645"/>
                <a:gd name="connsiteY8-492" fmla="*/ 3600113 h 3763741"/>
                <a:gd name="connsiteX9-493" fmla="*/ 110157 w 8830645"/>
                <a:gd name="connsiteY9-494" fmla="*/ 3515873 h 3763741"/>
                <a:gd name="connsiteX10-495" fmla="*/ 167909 w 8830645"/>
                <a:gd name="connsiteY10-496" fmla="*/ 1617307 h 3763741"/>
                <a:gd name="connsiteX11-497" fmla="*/ 177534 w 8830645"/>
                <a:gd name="connsiteY11-498" fmla="*/ 268342 h 3763741"/>
                <a:gd name="connsiteX0-499" fmla="*/ 177534 w 8830645"/>
                <a:gd name="connsiteY0-500" fmla="*/ 268342 h 3763950"/>
                <a:gd name="connsiteX1-501" fmla="*/ 2564599 w 8830645"/>
                <a:gd name="connsiteY1-502" fmla="*/ 263 h 3763950"/>
                <a:gd name="connsiteX2-503" fmla="*/ 5692810 w 8830645"/>
                <a:gd name="connsiteY2-504" fmla="*/ 279395 h 3763950"/>
                <a:gd name="connsiteX3-505" fmla="*/ 8601067 w 8830645"/>
                <a:gd name="connsiteY3-506" fmla="*/ 115766 h 3763950"/>
                <a:gd name="connsiteX4-507" fmla="*/ 8830645 w 8830645"/>
                <a:gd name="connsiteY4-508" fmla="*/ 345344 h 3763950"/>
                <a:gd name="connsiteX5-509" fmla="*/ 8830645 w 8830645"/>
                <a:gd name="connsiteY5-510" fmla="*/ 3515873 h 3763950"/>
                <a:gd name="connsiteX6-511" fmla="*/ 8601067 w 8830645"/>
                <a:gd name="connsiteY6-512" fmla="*/ 3745451 h 3763950"/>
                <a:gd name="connsiteX7-513" fmla="*/ 5163422 w 8830645"/>
                <a:gd name="connsiteY7-514" fmla="*/ 3763741 h 3763950"/>
                <a:gd name="connsiteX8-515" fmla="*/ 1322941 w 8830645"/>
                <a:gd name="connsiteY8-516" fmla="*/ 3600113 h 3763950"/>
                <a:gd name="connsiteX9-517" fmla="*/ 110157 w 8830645"/>
                <a:gd name="connsiteY9-518" fmla="*/ 3515873 h 3763950"/>
                <a:gd name="connsiteX10-519" fmla="*/ 167909 w 8830645"/>
                <a:gd name="connsiteY10-520" fmla="*/ 1617307 h 3763950"/>
                <a:gd name="connsiteX11-521" fmla="*/ 177534 w 8830645"/>
                <a:gd name="connsiteY11-522" fmla="*/ 268342 h 3763950"/>
                <a:gd name="connsiteX0-523" fmla="*/ 177534 w 8830645"/>
                <a:gd name="connsiteY0-524" fmla="*/ 268342 h 3849430"/>
                <a:gd name="connsiteX1-525" fmla="*/ 2564599 w 8830645"/>
                <a:gd name="connsiteY1-526" fmla="*/ 263 h 3849430"/>
                <a:gd name="connsiteX2-527" fmla="*/ 5692810 w 8830645"/>
                <a:gd name="connsiteY2-528" fmla="*/ 279395 h 3849430"/>
                <a:gd name="connsiteX3-529" fmla="*/ 8601067 w 8830645"/>
                <a:gd name="connsiteY3-530" fmla="*/ 115766 h 3849430"/>
                <a:gd name="connsiteX4-531" fmla="*/ 8830645 w 8830645"/>
                <a:gd name="connsiteY4-532" fmla="*/ 345344 h 3849430"/>
                <a:gd name="connsiteX5-533" fmla="*/ 8830645 w 8830645"/>
                <a:gd name="connsiteY5-534" fmla="*/ 3515873 h 3849430"/>
                <a:gd name="connsiteX6-535" fmla="*/ 5163422 w 8830645"/>
                <a:gd name="connsiteY6-536" fmla="*/ 3763741 h 3849430"/>
                <a:gd name="connsiteX7-537" fmla="*/ 1322941 w 8830645"/>
                <a:gd name="connsiteY7-538" fmla="*/ 3600113 h 3849430"/>
                <a:gd name="connsiteX8-539" fmla="*/ 110157 w 8830645"/>
                <a:gd name="connsiteY8-540" fmla="*/ 3515873 h 3849430"/>
                <a:gd name="connsiteX9-541" fmla="*/ 167909 w 8830645"/>
                <a:gd name="connsiteY9-542" fmla="*/ 1617307 h 3849430"/>
                <a:gd name="connsiteX10-543" fmla="*/ 177534 w 8830645"/>
                <a:gd name="connsiteY10-544" fmla="*/ 268342 h 3849430"/>
                <a:gd name="connsiteX0-545" fmla="*/ 177534 w 8830645"/>
                <a:gd name="connsiteY0-546" fmla="*/ 268342 h 3775505"/>
                <a:gd name="connsiteX1-547" fmla="*/ 2564599 w 8830645"/>
                <a:gd name="connsiteY1-548" fmla="*/ 263 h 3775505"/>
                <a:gd name="connsiteX2-549" fmla="*/ 5692810 w 8830645"/>
                <a:gd name="connsiteY2-550" fmla="*/ 279395 h 3775505"/>
                <a:gd name="connsiteX3-551" fmla="*/ 8601067 w 8830645"/>
                <a:gd name="connsiteY3-552" fmla="*/ 115766 h 3775505"/>
                <a:gd name="connsiteX4-553" fmla="*/ 8830645 w 8830645"/>
                <a:gd name="connsiteY4-554" fmla="*/ 345344 h 3775505"/>
                <a:gd name="connsiteX5-555" fmla="*/ 8830645 w 8830645"/>
                <a:gd name="connsiteY5-556" fmla="*/ 3515873 h 3775505"/>
                <a:gd name="connsiteX6-557" fmla="*/ 5163422 w 8830645"/>
                <a:gd name="connsiteY6-558" fmla="*/ 3551986 h 3775505"/>
                <a:gd name="connsiteX7-559" fmla="*/ 1322941 w 8830645"/>
                <a:gd name="connsiteY7-560" fmla="*/ 3600113 h 3775505"/>
                <a:gd name="connsiteX8-561" fmla="*/ 110157 w 8830645"/>
                <a:gd name="connsiteY8-562" fmla="*/ 3515873 h 3775505"/>
                <a:gd name="connsiteX9-563" fmla="*/ 167909 w 8830645"/>
                <a:gd name="connsiteY9-564" fmla="*/ 1617307 h 3775505"/>
                <a:gd name="connsiteX10-565" fmla="*/ 177534 w 8830645"/>
                <a:gd name="connsiteY10-566" fmla="*/ 268342 h 3775505"/>
                <a:gd name="connsiteX0-567" fmla="*/ 177534 w 8830645"/>
                <a:gd name="connsiteY0-568" fmla="*/ 268342 h 3779276"/>
                <a:gd name="connsiteX1-569" fmla="*/ 2564599 w 8830645"/>
                <a:gd name="connsiteY1-570" fmla="*/ 263 h 3779276"/>
                <a:gd name="connsiteX2-571" fmla="*/ 5692810 w 8830645"/>
                <a:gd name="connsiteY2-572" fmla="*/ 279395 h 3779276"/>
                <a:gd name="connsiteX3-573" fmla="*/ 8601067 w 8830645"/>
                <a:gd name="connsiteY3-574" fmla="*/ 115766 h 3779276"/>
                <a:gd name="connsiteX4-575" fmla="*/ 8830645 w 8830645"/>
                <a:gd name="connsiteY4-576" fmla="*/ 345344 h 3779276"/>
                <a:gd name="connsiteX5-577" fmla="*/ 8830645 w 8830645"/>
                <a:gd name="connsiteY5-578" fmla="*/ 3515873 h 3779276"/>
                <a:gd name="connsiteX6-579" fmla="*/ 5163422 w 8830645"/>
                <a:gd name="connsiteY6-580" fmla="*/ 3551986 h 3779276"/>
                <a:gd name="connsiteX7-581" fmla="*/ 1380692 w 8830645"/>
                <a:gd name="connsiteY7-582" fmla="*/ 3503860 h 3779276"/>
                <a:gd name="connsiteX8-583" fmla="*/ 110157 w 8830645"/>
                <a:gd name="connsiteY8-584" fmla="*/ 3515873 h 3779276"/>
                <a:gd name="connsiteX9-585" fmla="*/ 167909 w 8830645"/>
                <a:gd name="connsiteY9-586" fmla="*/ 1617307 h 3779276"/>
                <a:gd name="connsiteX10-587" fmla="*/ 177534 w 8830645"/>
                <a:gd name="connsiteY10-588" fmla="*/ 268342 h 3779276"/>
                <a:gd name="connsiteX0-589" fmla="*/ 180062 w 8833173"/>
                <a:gd name="connsiteY0-590" fmla="*/ 268342 h 3779276"/>
                <a:gd name="connsiteX1-591" fmla="*/ 2567127 w 8833173"/>
                <a:gd name="connsiteY1-592" fmla="*/ 263 h 3779276"/>
                <a:gd name="connsiteX2-593" fmla="*/ 5695338 w 8833173"/>
                <a:gd name="connsiteY2-594" fmla="*/ 279395 h 3779276"/>
                <a:gd name="connsiteX3-595" fmla="*/ 8603595 w 8833173"/>
                <a:gd name="connsiteY3-596" fmla="*/ 115766 h 3779276"/>
                <a:gd name="connsiteX4-597" fmla="*/ 8833173 w 8833173"/>
                <a:gd name="connsiteY4-598" fmla="*/ 345344 h 3779276"/>
                <a:gd name="connsiteX5-599" fmla="*/ 8833173 w 8833173"/>
                <a:gd name="connsiteY5-600" fmla="*/ 3515873 h 3779276"/>
                <a:gd name="connsiteX6-601" fmla="*/ 5165950 w 8833173"/>
                <a:gd name="connsiteY6-602" fmla="*/ 3551986 h 3779276"/>
                <a:gd name="connsiteX7-603" fmla="*/ 1383220 w 8833173"/>
                <a:gd name="connsiteY7-604" fmla="*/ 3503860 h 3779276"/>
                <a:gd name="connsiteX8-605" fmla="*/ 180062 w 8833173"/>
                <a:gd name="connsiteY8-606" fmla="*/ 3400370 h 3779276"/>
                <a:gd name="connsiteX9-607" fmla="*/ 170437 w 8833173"/>
                <a:gd name="connsiteY9-608" fmla="*/ 1617307 h 3779276"/>
                <a:gd name="connsiteX10-609" fmla="*/ 180062 w 8833173"/>
                <a:gd name="connsiteY10-610" fmla="*/ 268342 h 37792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59" y="connsiteY10-60"/>
                </a:cxn>
              </a:cxnLst>
              <a:rect l="l" t="t" r="r" b="b"/>
              <a:pathLst>
                <a:path w="8833173" h="3779276">
                  <a:moveTo>
                    <a:pt x="180062" y="268342"/>
                  </a:moveTo>
                  <a:cubicBezTo>
                    <a:pt x="579510" y="-1165"/>
                    <a:pt x="1647914" y="-1579"/>
                    <a:pt x="2567127" y="263"/>
                  </a:cubicBezTo>
                  <a:cubicBezTo>
                    <a:pt x="3486340" y="2105"/>
                    <a:pt x="4689260" y="260145"/>
                    <a:pt x="5695338" y="279395"/>
                  </a:cubicBezTo>
                  <a:cubicBezTo>
                    <a:pt x="6701416" y="298645"/>
                    <a:pt x="8080623" y="104775"/>
                    <a:pt x="8603595" y="115766"/>
                  </a:cubicBezTo>
                  <a:cubicBezTo>
                    <a:pt x="8730387" y="115766"/>
                    <a:pt x="8833173" y="218552"/>
                    <a:pt x="8833173" y="345344"/>
                  </a:cubicBezTo>
                  <a:lnTo>
                    <a:pt x="8833173" y="3515873"/>
                  </a:lnTo>
                  <a:cubicBezTo>
                    <a:pt x="8221969" y="4085606"/>
                    <a:pt x="6407609" y="3553988"/>
                    <a:pt x="5165950" y="3551986"/>
                  </a:cubicBezTo>
                  <a:cubicBezTo>
                    <a:pt x="3924291" y="3549984"/>
                    <a:pt x="2214201" y="3529129"/>
                    <a:pt x="1383220" y="3503860"/>
                  </a:cubicBezTo>
                  <a:cubicBezTo>
                    <a:pt x="552239" y="3478591"/>
                    <a:pt x="350108" y="3758109"/>
                    <a:pt x="180062" y="3400370"/>
                  </a:cubicBezTo>
                  <a:cubicBezTo>
                    <a:pt x="176854" y="2591052"/>
                    <a:pt x="170437" y="2139312"/>
                    <a:pt x="170437" y="1617307"/>
                  </a:cubicBezTo>
                  <a:cubicBezTo>
                    <a:pt x="170437" y="1095302"/>
                    <a:pt x="-219386" y="537849"/>
                    <a:pt x="180062" y="268342"/>
                  </a:cubicBezTo>
                  <a:close/>
                </a:path>
              </a:pathLst>
            </a:custGeom>
            <a:solidFill>
              <a:srgbClr val="8ADAD4"/>
            </a:solidFill>
            <a:ln w="19050">
              <a:noFill/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康方圆体W7"/>
                <a:cs typeface="+mn-ea"/>
                <a:sym typeface="+mn-lt"/>
              </a:endParaRPr>
            </a:p>
          </p:txBody>
        </p:sp>
        <p:sp>
          <p:nvSpPr>
            <p:cNvPr id="13" name="矩形: 圆角 4"/>
            <p:cNvSpPr/>
            <p:nvPr/>
          </p:nvSpPr>
          <p:spPr>
            <a:xfrm>
              <a:off x="1023087" y="2043250"/>
              <a:ext cx="8555647" cy="3636000"/>
            </a:xfrm>
            <a:custGeom>
              <a:avLst/>
              <a:gdLst>
                <a:gd name="connsiteX0" fmla="*/ 0 w 8720488"/>
                <a:gd name="connsiteY0" fmla="*/ 229578 h 3629685"/>
                <a:gd name="connsiteX1" fmla="*/ 229578 w 8720488"/>
                <a:gd name="connsiteY1" fmla="*/ 0 h 3629685"/>
                <a:gd name="connsiteX2" fmla="*/ 8490910 w 8720488"/>
                <a:gd name="connsiteY2" fmla="*/ 0 h 3629685"/>
                <a:gd name="connsiteX3" fmla="*/ 8720488 w 8720488"/>
                <a:gd name="connsiteY3" fmla="*/ 229578 h 3629685"/>
                <a:gd name="connsiteX4" fmla="*/ 8720488 w 8720488"/>
                <a:gd name="connsiteY4" fmla="*/ 3400107 h 3629685"/>
                <a:gd name="connsiteX5" fmla="*/ 8490910 w 8720488"/>
                <a:gd name="connsiteY5" fmla="*/ 3629685 h 3629685"/>
                <a:gd name="connsiteX6" fmla="*/ 229578 w 8720488"/>
                <a:gd name="connsiteY6" fmla="*/ 3629685 h 3629685"/>
                <a:gd name="connsiteX7" fmla="*/ 0 w 8720488"/>
                <a:gd name="connsiteY7" fmla="*/ 3400107 h 3629685"/>
                <a:gd name="connsiteX8" fmla="*/ 0 w 8720488"/>
                <a:gd name="connsiteY8" fmla="*/ 229578 h 3629685"/>
                <a:gd name="connsiteX0-1" fmla="*/ 0 w 8720488"/>
                <a:gd name="connsiteY0-2" fmla="*/ 239203 h 3639310"/>
                <a:gd name="connsiteX1-3" fmla="*/ 229578 w 8720488"/>
                <a:gd name="connsiteY1-4" fmla="*/ 9625 h 3639310"/>
                <a:gd name="connsiteX2-5" fmla="*/ 2589196 w 8720488"/>
                <a:gd name="connsiteY2-6" fmla="*/ 0 h 3639310"/>
                <a:gd name="connsiteX3-7" fmla="*/ 8490910 w 8720488"/>
                <a:gd name="connsiteY3-8" fmla="*/ 9625 h 3639310"/>
                <a:gd name="connsiteX4-9" fmla="*/ 8720488 w 8720488"/>
                <a:gd name="connsiteY4-10" fmla="*/ 239203 h 3639310"/>
                <a:gd name="connsiteX5-11" fmla="*/ 8720488 w 8720488"/>
                <a:gd name="connsiteY5-12" fmla="*/ 3409732 h 3639310"/>
                <a:gd name="connsiteX6-13" fmla="*/ 8490910 w 8720488"/>
                <a:gd name="connsiteY6-14" fmla="*/ 3639310 h 3639310"/>
                <a:gd name="connsiteX7-15" fmla="*/ 229578 w 8720488"/>
                <a:gd name="connsiteY7-16" fmla="*/ 3639310 h 3639310"/>
                <a:gd name="connsiteX8-17" fmla="*/ 0 w 8720488"/>
                <a:gd name="connsiteY8-18" fmla="*/ 3409732 h 3639310"/>
                <a:gd name="connsiteX9" fmla="*/ 0 w 8720488"/>
                <a:gd name="connsiteY9" fmla="*/ 239203 h 3639310"/>
                <a:gd name="connsiteX0-19" fmla="*/ 0 w 8720488"/>
                <a:gd name="connsiteY0-20" fmla="*/ 248829 h 3648936"/>
                <a:gd name="connsiteX1-21" fmla="*/ 229578 w 8720488"/>
                <a:gd name="connsiteY1-22" fmla="*/ 19251 h 3648936"/>
                <a:gd name="connsiteX2-23" fmla="*/ 2589196 w 8720488"/>
                <a:gd name="connsiteY2-24" fmla="*/ 9626 h 3648936"/>
                <a:gd name="connsiteX3-25" fmla="*/ 5621154 w 8720488"/>
                <a:gd name="connsiteY3-26" fmla="*/ 0 h 3648936"/>
                <a:gd name="connsiteX4-27" fmla="*/ 8490910 w 8720488"/>
                <a:gd name="connsiteY4-28" fmla="*/ 19251 h 3648936"/>
                <a:gd name="connsiteX5-29" fmla="*/ 8720488 w 8720488"/>
                <a:gd name="connsiteY5-30" fmla="*/ 248829 h 3648936"/>
                <a:gd name="connsiteX6-31" fmla="*/ 8720488 w 8720488"/>
                <a:gd name="connsiteY6-32" fmla="*/ 3419358 h 3648936"/>
                <a:gd name="connsiteX7-33" fmla="*/ 8490910 w 8720488"/>
                <a:gd name="connsiteY7-34" fmla="*/ 3648936 h 3648936"/>
                <a:gd name="connsiteX8-35" fmla="*/ 229578 w 8720488"/>
                <a:gd name="connsiteY8-36" fmla="*/ 3648936 h 3648936"/>
                <a:gd name="connsiteX9-37" fmla="*/ 0 w 8720488"/>
                <a:gd name="connsiteY9-38" fmla="*/ 3419358 h 3648936"/>
                <a:gd name="connsiteX10" fmla="*/ 0 w 8720488"/>
                <a:gd name="connsiteY10" fmla="*/ 248829 h 3648936"/>
                <a:gd name="connsiteX0-39" fmla="*/ 0 w 8720488"/>
                <a:gd name="connsiteY0-40" fmla="*/ 239203 h 3639310"/>
                <a:gd name="connsiteX1-41" fmla="*/ 229578 w 8720488"/>
                <a:gd name="connsiteY1-42" fmla="*/ 9625 h 3639310"/>
                <a:gd name="connsiteX2-43" fmla="*/ 2589196 w 8720488"/>
                <a:gd name="connsiteY2-44" fmla="*/ 0 h 3639310"/>
                <a:gd name="connsiteX3-45" fmla="*/ 5582653 w 8720488"/>
                <a:gd name="connsiteY3-46" fmla="*/ 173254 h 3639310"/>
                <a:gd name="connsiteX4-47" fmla="*/ 8490910 w 8720488"/>
                <a:gd name="connsiteY4-48" fmla="*/ 9625 h 3639310"/>
                <a:gd name="connsiteX5-49" fmla="*/ 8720488 w 8720488"/>
                <a:gd name="connsiteY5-50" fmla="*/ 239203 h 3639310"/>
                <a:gd name="connsiteX6-51" fmla="*/ 8720488 w 8720488"/>
                <a:gd name="connsiteY6-52" fmla="*/ 3409732 h 3639310"/>
                <a:gd name="connsiteX7-53" fmla="*/ 8490910 w 8720488"/>
                <a:gd name="connsiteY7-54" fmla="*/ 3639310 h 3639310"/>
                <a:gd name="connsiteX8-55" fmla="*/ 229578 w 8720488"/>
                <a:gd name="connsiteY8-56" fmla="*/ 3639310 h 3639310"/>
                <a:gd name="connsiteX9-57" fmla="*/ 0 w 8720488"/>
                <a:gd name="connsiteY9-58" fmla="*/ 3409732 h 3639310"/>
                <a:gd name="connsiteX10-59" fmla="*/ 0 w 8720488"/>
                <a:gd name="connsiteY10-60" fmla="*/ 239203 h 3639310"/>
                <a:gd name="connsiteX0-61" fmla="*/ 0 w 8720488"/>
                <a:gd name="connsiteY0-62" fmla="*/ 239203 h 3639310"/>
                <a:gd name="connsiteX1-63" fmla="*/ 229578 w 8720488"/>
                <a:gd name="connsiteY1-64" fmla="*/ 9625 h 3639310"/>
                <a:gd name="connsiteX2-65" fmla="*/ 2589196 w 8720488"/>
                <a:gd name="connsiteY2-66" fmla="*/ 0 h 3639310"/>
                <a:gd name="connsiteX3-67" fmla="*/ 5582653 w 8720488"/>
                <a:gd name="connsiteY3-68" fmla="*/ 173254 h 3639310"/>
                <a:gd name="connsiteX4-69" fmla="*/ 8490910 w 8720488"/>
                <a:gd name="connsiteY4-70" fmla="*/ 9625 h 3639310"/>
                <a:gd name="connsiteX5-71" fmla="*/ 8720488 w 8720488"/>
                <a:gd name="connsiteY5-72" fmla="*/ 239203 h 3639310"/>
                <a:gd name="connsiteX6-73" fmla="*/ 8720488 w 8720488"/>
                <a:gd name="connsiteY6-74" fmla="*/ 3409732 h 3639310"/>
                <a:gd name="connsiteX7-75" fmla="*/ 8490910 w 8720488"/>
                <a:gd name="connsiteY7-76" fmla="*/ 3639310 h 3639310"/>
                <a:gd name="connsiteX8-77" fmla="*/ 229578 w 8720488"/>
                <a:gd name="connsiteY8-78" fmla="*/ 3639310 h 3639310"/>
                <a:gd name="connsiteX9-79" fmla="*/ 0 w 8720488"/>
                <a:gd name="connsiteY9-80" fmla="*/ 3409732 h 3639310"/>
                <a:gd name="connsiteX10-81" fmla="*/ 0 w 8720488"/>
                <a:gd name="connsiteY10-82" fmla="*/ 239203 h 3639310"/>
                <a:gd name="connsiteX0-83" fmla="*/ 0 w 8720488"/>
                <a:gd name="connsiteY0-84" fmla="*/ 239246 h 3639353"/>
                <a:gd name="connsiteX1-85" fmla="*/ 229578 w 8720488"/>
                <a:gd name="connsiteY1-86" fmla="*/ 9668 h 3639353"/>
                <a:gd name="connsiteX2-87" fmla="*/ 2589196 w 8720488"/>
                <a:gd name="connsiteY2-88" fmla="*/ 43 h 3639353"/>
                <a:gd name="connsiteX3-89" fmla="*/ 5582653 w 8720488"/>
                <a:gd name="connsiteY3-90" fmla="*/ 173297 h 3639353"/>
                <a:gd name="connsiteX4-91" fmla="*/ 8490910 w 8720488"/>
                <a:gd name="connsiteY4-92" fmla="*/ 9668 h 3639353"/>
                <a:gd name="connsiteX5-93" fmla="*/ 8720488 w 8720488"/>
                <a:gd name="connsiteY5-94" fmla="*/ 239246 h 3639353"/>
                <a:gd name="connsiteX6-95" fmla="*/ 8720488 w 8720488"/>
                <a:gd name="connsiteY6-96" fmla="*/ 3409775 h 3639353"/>
                <a:gd name="connsiteX7-97" fmla="*/ 8490910 w 8720488"/>
                <a:gd name="connsiteY7-98" fmla="*/ 3639353 h 3639353"/>
                <a:gd name="connsiteX8-99" fmla="*/ 229578 w 8720488"/>
                <a:gd name="connsiteY8-100" fmla="*/ 3639353 h 3639353"/>
                <a:gd name="connsiteX9-101" fmla="*/ 0 w 8720488"/>
                <a:gd name="connsiteY9-102" fmla="*/ 3409775 h 3639353"/>
                <a:gd name="connsiteX10-103" fmla="*/ 0 w 8720488"/>
                <a:gd name="connsiteY10-104" fmla="*/ 239246 h 3639353"/>
                <a:gd name="connsiteX0-105" fmla="*/ 0 w 8720488"/>
                <a:gd name="connsiteY0-106" fmla="*/ 345110 h 3745217"/>
                <a:gd name="connsiteX1-107" fmla="*/ 229578 w 8720488"/>
                <a:gd name="connsiteY1-108" fmla="*/ 115532 h 3745217"/>
                <a:gd name="connsiteX2-109" fmla="*/ 2454442 w 8720488"/>
                <a:gd name="connsiteY2-110" fmla="*/ 29 h 3745217"/>
                <a:gd name="connsiteX3-111" fmla="*/ 5582653 w 8720488"/>
                <a:gd name="connsiteY3-112" fmla="*/ 279161 h 3745217"/>
                <a:gd name="connsiteX4-113" fmla="*/ 8490910 w 8720488"/>
                <a:gd name="connsiteY4-114" fmla="*/ 115532 h 3745217"/>
                <a:gd name="connsiteX5-115" fmla="*/ 8720488 w 8720488"/>
                <a:gd name="connsiteY5-116" fmla="*/ 345110 h 3745217"/>
                <a:gd name="connsiteX6-117" fmla="*/ 8720488 w 8720488"/>
                <a:gd name="connsiteY6-118" fmla="*/ 3515639 h 3745217"/>
                <a:gd name="connsiteX7-119" fmla="*/ 8490910 w 8720488"/>
                <a:gd name="connsiteY7-120" fmla="*/ 3745217 h 3745217"/>
                <a:gd name="connsiteX8-121" fmla="*/ 229578 w 8720488"/>
                <a:gd name="connsiteY8-122" fmla="*/ 3745217 h 3745217"/>
                <a:gd name="connsiteX9-123" fmla="*/ 0 w 8720488"/>
                <a:gd name="connsiteY9-124" fmla="*/ 3515639 h 3745217"/>
                <a:gd name="connsiteX10-125" fmla="*/ 0 w 8720488"/>
                <a:gd name="connsiteY10-126" fmla="*/ 345110 h 3745217"/>
                <a:gd name="connsiteX0-127" fmla="*/ 0 w 8720488"/>
                <a:gd name="connsiteY0-128" fmla="*/ 389645 h 3789752"/>
                <a:gd name="connsiteX1-129" fmla="*/ 2454442 w 8720488"/>
                <a:gd name="connsiteY1-130" fmla="*/ 44564 h 3789752"/>
                <a:gd name="connsiteX2-131" fmla="*/ 5582653 w 8720488"/>
                <a:gd name="connsiteY2-132" fmla="*/ 323696 h 3789752"/>
                <a:gd name="connsiteX3-133" fmla="*/ 8490910 w 8720488"/>
                <a:gd name="connsiteY3-134" fmla="*/ 160067 h 3789752"/>
                <a:gd name="connsiteX4-135" fmla="*/ 8720488 w 8720488"/>
                <a:gd name="connsiteY4-136" fmla="*/ 389645 h 3789752"/>
                <a:gd name="connsiteX5-137" fmla="*/ 8720488 w 8720488"/>
                <a:gd name="connsiteY5-138" fmla="*/ 3560174 h 3789752"/>
                <a:gd name="connsiteX6-139" fmla="*/ 8490910 w 8720488"/>
                <a:gd name="connsiteY6-140" fmla="*/ 3789752 h 3789752"/>
                <a:gd name="connsiteX7-141" fmla="*/ 229578 w 8720488"/>
                <a:gd name="connsiteY7-142" fmla="*/ 3789752 h 3789752"/>
                <a:gd name="connsiteX8-143" fmla="*/ 0 w 8720488"/>
                <a:gd name="connsiteY8-144" fmla="*/ 3560174 h 3789752"/>
                <a:gd name="connsiteX9-145" fmla="*/ 0 w 8720488"/>
                <a:gd name="connsiteY9-146" fmla="*/ 389645 h 3789752"/>
                <a:gd name="connsiteX0-147" fmla="*/ 9625 w 8730113"/>
                <a:gd name="connsiteY0-148" fmla="*/ 389645 h 3789752"/>
                <a:gd name="connsiteX1-149" fmla="*/ 2464067 w 8730113"/>
                <a:gd name="connsiteY1-150" fmla="*/ 44564 h 3789752"/>
                <a:gd name="connsiteX2-151" fmla="*/ 5592278 w 8730113"/>
                <a:gd name="connsiteY2-152" fmla="*/ 323696 h 3789752"/>
                <a:gd name="connsiteX3-153" fmla="*/ 8500535 w 8730113"/>
                <a:gd name="connsiteY3-154" fmla="*/ 160067 h 3789752"/>
                <a:gd name="connsiteX4-155" fmla="*/ 8730113 w 8730113"/>
                <a:gd name="connsiteY4-156" fmla="*/ 389645 h 3789752"/>
                <a:gd name="connsiteX5-157" fmla="*/ 8730113 w 8730113"/>
                <a:gd name="connsiteY5-158" fmla="*/ 3560174 h 3789752"/>
                <a:gd name="connsiteX6-159" fmla="*/ 8500535 w 8730113"/>
                <a:gd name="connsiteY6-160" fmla="*/ 3789752 h 3789752"/>
                <a:gd name="connsiteX7-161" fmla="*/ 239203 w 8730113"/>
                <a:gd name="connsiteY7-162" fmla="*/ 3789752 h 3789752"/>
                <a:gd name="connsiteX8-163" fmla="*/ 9625 w 8730113"/>
                <a:gd name="connsiteY8-164" fmla="*/ 3560174 h 3789752"/>
                <a:gd name="connsiteX9-165" fmla="*/ 0 w 8730113"/>
                <a:gd name="connsiteY9-166" fmla="*/ 1132219 h 3789752"/>
                <a:gd name="connsiteX10-167" fmla="*/ 9625 w 8730113"/>
                <a:gd name="connsiteY10-168" fmla="*/ 389645 h 3789752"/>
                <a:gd name="connsiteX0-169" fmla="*/ 10270 w 8730758"/>
                <a:gd name="connsiteY0-170" fmla="*/ 389645 h 3789752"/>
                <a:gd name="connsiteX1-171" fmla="*/ 2464712 w 8730758"/>
                <a:gd name="connsiteY1-172" fmla="*/ 44564 h 3789752"/>
                <a:gd name="connsiteX2-173" fmla="*/ 5592923 w 8730758"/>
                <a:gd name="connsiteY2-174" fmla="*/ 323696 h 3789752"/>
                <a:gd name="connsiteX3-175" fmla="*/ 8501180 w 8730758"/>
                <a:gd name="connsiteY3-176" fmla="*/ 160067 h 3789752"/>
                <a:gd name="connsiteX4-177" fmla="*/ 8730758 w 8730758"/>
                <a:gd name="connsiteY4-178" fmla="*/ 389645 h 3789752"/>
                <a:gd name="connsiteX5-179" fmla="*/ 8730758 w 8730758"/>
                <a:gd name="connsiteY5-180" fmla="*/ 3560174 h 3789752"/>
                <a:gd name="connsiteX6-181" fmla="*/ 8501180 w 8730758"/>
                <a:gd name="connsiteY6-182" fmla="*/ 3789752 h 3789752"/>
                <a:gd name="connsiteX7-183" fmla="*/ 239848 w 8730758"/>
                <a:gd name="connsiteY7-184" fmla="*/ 3789752 h 3789752"/>
                <a:gd name="connsiteX8-185" fmla="*/ 10270 w 8730758"/>
                <a:gd name="connsiteY8-186" fmla="*/ 3560174 h 3789752"/>
                <a:gd name="connsiteX9-187" fmla="*/ 645 w 8730758"/>
                <a:gd name="connsiteY9-188" fmla="*/ 1132219 h 3789752"/>
                <a:gd name="connsiteX10-189" fmla="*/ 10270 w 8730758"/>
                <a:gd name="connsiteY10-190" fmla="*/ 389645 h 3789752"/>
                <a:gd name="connsiteX0-191" fmla="*/ 66 w 8720554"/>
                <a:gd name="connsiteY0-192" fmla="*/ 389645 h 3789752"/>
                <a:gd name="connsiteX1-193" fmla="*/ 2454508 w 8720554"/>
                <a:gd name="connsiteY1-194" fmla="*/ 44564 h 3789752"/>
                <a:gd name="connsiteX2-195" fmla="*/ 5582719 w 8720554"/>
                <a:gd name="connsiteY2-196" fmla="*/ 323696 h 3789752"/>
                <a:gd name="connsiteX3-197" fmla="*/ 8490976 w 8720554"/>
                <a:gd name="connsiteY3-198" fmla="*/ 160067 h 3789752"/>
                <a:gd name="connsiteX4-199" fmla="*/ 8720554 w 8720554"/>
                <a:gd name="connsiteY4-200" fmla="*/ 389645 h 3789752"/>
                <a:gd name="connsiteX5-201" fmla="*/ 8720554 w 8720554"/>
                <a:gd name="connsiteY5-202" fmla="*/ 3560174 h 3789752"/>
                <a:gd name="connsiteX6-203" fmla="*/ 8490976 w 8720554"/>
                <a:gd name="connsiteY6-204" fmla="*/ 3789752 h 3789752"/>
                <a:gd name="connsiteX7-205" fmla="*/ 229644 w 8720554"/>
                <a:gd name="connsiteY7-206" fmla="*/ 3789752 h 3789752"/>
                <a:gd name="connsiteX8-207" fmla="*/ 66 w 8720554"/>
                <a:gd name="connsiteY8-208" fmla="*/ 3560174 h 3789752"/>
                <a:gd name="connsiteX9-209" fmla="*/ 115569 w 8720554"/>
                <a:gd name="connsiteY9-210" fmla="*/ 1151469 h 3789752"/>
                <a:gd name="connsiteX10-211" fmla="*/ 66 w 8720554"/>
                <a:gd name="connsiteY10-212" fmla="*/ 389645 h 3789752"/>
                <a:gd name="connsiteX0-213" fmla="*/ 698 w 8721186"/>
                <a:gd name="connsiteY0-214" fmla="*/ 345407 h 3745514"/>
                <a:gd name="connsiteX1-215" fmla="*/ 2455140 w 8721186"/>
                <a:gd name="connsiteY1-216" fmla="*/ 326 h 3745514"/>
                <a:gd name="connsiteX2-217" fmla="*/ 5583351 w 8721186"/>
                <a:gd name="connsiteY2-218" fmla="*/ 279458 h 3745514"/>
                <a:gd name="connsiteX3-219" fmla="*/ 8491608 w 8721186"/>
                <a:gd name="connsiteY3-220" fmla="*/ 115829 h 3745514"/>
                <a:gd name="connsiteX4-221" fmla="*/ 8721186 w 8721186"/>
                <a:gd name="connsiteY4-222" fmla="*/ 345407 h 3745514"/>
                <a:gd name="connsiteX5-223" fmla="*/ 8721186 w 8721186"/>
                <a:gd name="connsiteY5-224" fmla="*/ 3515936 h 3745514"/>
                <a:gd name="connsiteX6-225" fmla="*/ 8491608 w 8721186"/>
                <a:gd name="connsiteY6-226" fmla="*/ 3745514 h 3745514"/>
                <a:gd name="connsiteX7-227" fmla="*/ 230276 w 8721186"/>
                <a:gd name="connsiteY7-228" fmla="*/ 3745514 h 3745514"/>
                <a:gd name="connsiteX8-229" fmla="*/ 698 w 8721186"/>
                <a:gd name="connsiteY8-230" fmla="*/ 3515936 h 3745514"/>
                <a:gd name="connsiteX9-231" fmla="*/ 116201 w 8721186"/>
                <a:gd name="connsiteY9-232" fmla="*/ 1107231 h 3745514"/>
                <a:gd name="connsiteX10-233" fmla="*/ 698 w 8721186"/>
                <a:gd name="connsiteY10-234" fmla="*/ 345407 h 3745514"/>
                <a:gd name="connsiteX0-235" fmla="*/ 67448 w 8720559"/>
                <a:gd name="connsiteY0-236" fmla="*/ 268201 h 3745310"/>
                <a:gd name="connsiteX1-237" fmla="*/ 2454513 w 8720559"/>
                <a:gd name="connsiteY1-238" fmla="*/ 122 h 3745310"/>
                <a:gd name="connsiteX2-239" fmla="*/ 5582724 w 8720559"/>
                <a:gd name="connsiteY2-240" fmla="*/ 279254 h 3745310"/>
                <a:gd name="connsiteX3-241" fmla="*/ 8490981 w 8720559"/>
                <a:gd name="connsiteY3-242" fmla="*/ 115625 h 3745310"/>
                <a:gd name="connsiteX4-243" fmla="*/ 8720559 w 8720559"/>
                <a:gd name="connsiteY4-244" fmla="*/ 345203 h 3745310"/>
                <a:gd name="connsiteX5-245" fmla="*/ 8720559 w 8720559"/>
                <a:gd name="connsiteY5-246" fmla="*/ 3515732 h 3745310"/>
                <a:gd name="connsiteX6-247" fmla="*/ 8490981 w 8720559"/>
                <a:gd name="connsiteY6-248" fmla="*/ 3745310 h 3745310"/>
                <a:gd name="connsiteX7-249" fmla="*/ 229649 w 8720559"/>
                <a:gd name="connsiteY7-250" fmla="*/ 3745310 h 3745310"/>
                <a:gd name="connsiteX8-251" fmla="*/ 71 w 8720559"/>
                <a:gd name="connsiteY8-252" fmla="*/ 3515732 h 3745310"/>
                <a:gd name="connsiteX9-253" fmla="*/ 115574 w 8720559"/>
                <a:gd name="connsiteY9-254" fmla="*/ 1107027 h 3745310"/>
                <a:gd name="connsiteX10-255" fmla="*/ 67448 w 8720559"/>
                <a:gd name="connsiteY10-256" fmla="*/ 268201 h 3745310"/>
                <a:gd name="connsiteX0-257" fmla="*/ 67448 w 8720559"/>
                <a:gd name="connsiteY0-258" fmla="*/ 268201 h 3745310"/>
                <a:gd name="connsiteX1-259" fmla="*/ 2454513 w 8720559"/>
                <a:gd name="connsiteY1-260" fmla="*/ 122 h 3745310"/>
                <a:gd name="connsiteX2-261" fmla="*/ 5582724 w 8720559"/>
                <a:gd name="connsiteY2-262" fmla="*/ 279254 h 3745310"/>
                <a:gd name="connsiteX3-263" fmla="*/ 8490981 w 8720559"/>
                <a:gd name="connsiteY3-264" fmla="*/ 115625 h 3745310"/>
                <a:gd name="connsiteX4-265" fmla="*/ 8720559 w 8720559"/>
                <a:gd name="connsiteY4-266" fmla="*/ 345203 h 3745310"/>
                <a:gd name="connsiteX5-267" fmla="*/ 8720559 w 8720559"/>
                <a:gd name="connsiteY5-268" fmla="*/ 3515732 h 3745310"/>
                <a:gd name="connsiteX6-269" fmla="*/ 8490981 w 8720559"/>
                <a:gd name="connsiteY6-270" fmla="*/ 3745310 h 3745310"/>
                <a:gd name="connsiteX7-271" fmla="*/ 229649 w 8720559"/>
                <a:gd name="connsiteY7-272" fmla="*/ 3745310 h 3745310"/>
                <a:gd name="connsiteX8-273" fmla="*/ 71 w 8720559"/>
                <a:gd name="connsiteY8-274" fmla="*/ 3515732 h 3745310"/>
                <a:gd name="connsiteX9-275" fmla="*/ 115574 w 8720559"/>
                <a:gd name="connsiteY9-276" fmla="*/ 1107027 h 3745310"/>
                <a:gd name="connsiteX10-277" fmla="*/ 67448 w 8720559"/>
                <a:gd name="connsiteY10-278" fmla="*/ 268201 h 3745310"/>
                <a:gd name="connsiteX0-279" fmla="*/ 177533 w 8830644"/>
                <a:gd name="connsiteY0-280" fmla="*/ 268342 h 3745451"/>
                <a:gd name="connsiteX1-281" fmla="*/ 2564598 w 8830644"/>
                <a:gd name="connsiteY1-282" fmla="*/ 263 h 3745451"/>
                <a:gd name="connsiteX2-283" fmla="*/ 5692809 w 8830644"/>
                <a:gd name="connsiteY2-284" fmla="*/ 279395 h 3745451"/>
                <a:gd name="connsiteX3-285" fmla="*/ 8601066 w 8830644"/>
                <a:gd name="connsiteY3-286" fmla="*/ 115766 h 3745451"/>
                <a:gd name="connsiteX4-287" fmla="*/ 8830644 w 8830644"/>
                <a:gd name="connsiteY4-288" fmla="*/ 345344 h 3745451"/>
                <a:gd name="connsiteX5-289" fmla="*/ 8830644 w 8830644"/>
                <a:gd name="connsiteY5-290" fmla="*/ 3515873 h 3745451"/>
                <a:gd name="connsiteX6-291" fmla="*/ 8601066 w 8830644"/>
                <a:gd name="connsiteY6-292" fmla="*/ 3745451 h 3745451"/>
                <a:gd name="connsiteX7-293" fmla="*/ 339734 w 8830644"/>
                <a:gd name="connsiteY7-294" fmla="*/ 3745451 h 3745451"/>
                <a:gd name="connsiteX8-295" fmla="*/ 110156 w 8830644"/>
                <a:gd name="connsiteY8-296" fmla="*/ 3515873 h 3745451"/>
                <a:gd name="connsiteX9-297" fmla="*/ 167908 w 8830644"/>
                <a:gd name="connsiteY9-298" fmla="*/ 1617307 h 3745451"/>
                <a:gd name="connsiteX10-299" fmla="*/ 177533 w 8830644"/>
                <a:gd name="connsiteY10-300" fmla="*/ 268342 h 3745451"/>
                <a:gd name="connsiteX0-301" fmla="*/ 177533 w 8830644"/>
                <a:gd name="connsiteY0-302" fmla="*/ 268342 h 3745451"/>
                <a:gd name="connsiteX1-303" fmla="*/ 2564598 w 8830644"/>
                <a:gd name="connsiteY1-304" fmla="*/ 263 h 3745451"/>
                <a:gd name="connsiteX2-305" fmla="*/ 5692809 w 8830644"/>
                <a:gd name="connsiteY2-306" fmla="*/ 279395 h 3745451"/>
                <a:gd name="connsiteX3-307" fmla="*/ 8601066 w 8830644"/>
                <a:gd name="connsiteY3-308" fmla="*/ 115766 h 3745451"/>
                <a:gd name="connsiteX4-309" fmla="*/ 8830644 w 8830644"/>
                <a:gd name="connsiteY4-310" fmla="*/ 345344 h 3745451"/>
                <a:gd name="connsiteX5-311" fmla="*/ 8830644 w 8830644"/>
                <a:gd name="connsiteY5-312" fmla="*/ 3515873 h 3745451"/>
                <a:gd name="connsiteX6-313" fmla="*/ 8601066 w 8830644"/>
                <a:gd name="connsiteY6-314" fmla="*/ 3745451 h 3745451"/>
                <a:gd name="connsiteX7-315" fmla="*/ 110156 w 8830644"/>
                <a:gd name="connsiteY7-316" fmla="*/ 3515873 h 3745451"/>
                <a:gd name="connsiteX8-317" fmla="*/ 167908 w 8830644"/>
                <a:gd name="connsiteY8-318" fmla="*/ 1617307 h 3745451"/>
                <a:gd name="connsiteX9-319" fmla="*/ 177533 w 8830644"/>
                <a:gd name="connsiteY9-320" fmla="*/ 268342 h 3745451"/>
                <a:gd name="connsiteX0-321" fmla="*/ 177533 w 8830644"/>
                <a:gd name="connsiteY0-322" fmla="*/ 268342 h 3745451"/>
                <a:gd name="connsiteX1-323" fmla="*/ 2564598 w 8830644"/>
                <a:gd name="connsiteY1-324" fmla="*/ 263 h 3745451"/>
                <a:gd name="connsiteX2-325" fmla="*/ 5692809 w 8830644"/>
                <a:gd name="connsiteY2-326" fmla="*/ 279395 h 3745451"/>
                <a:gd name="connsiteX3-327" fmla="*/ 8601066 w 8830644"/>
                <a:gd name="connsiteY3-328" fmla="*/ 115766 h 3745451"/>
                <a:gd name="connsiteX4-329" fmla="*/ 8830644 w 8830644"/>
                <a:gd name="connsiteY4-330" fmla="*/ 345344 h 3745451"/>
                <a:gd name="connsiteX5-331" fmla="*/ 8830644 w 8830644"/>
                <a:gd name="connsiteY5-332" fmla="*/ 3515873 h 3745451"/>
                <a:gd name="connsiteX6-333" fmla="*/ 8601066 w 8830644"/>
                <a:gd name="connsiteY6-334" fmla="*/ 3745451 h 3745451"/>
                <a:gd name="connsiteX7-335" fmla="*/ 1727201 w 8830644"/>
                <a:gd name="connsiteY7-336" fmla="*/ 3532736 h 3745451"/>
                <a:gd name="connsiteX8-337" fmla="*/ 110156 w 8830644"/>
                <a:gd name="connsiteY8-338" fmla="*/ 3515873 h 3745451"/>
                <a:gd name="connsiteX9-339" fmla="*/ 167908 w 8830644"/>
                <a:gd name="connsiteY9-340" fmla="*/ 1617307 h 3745451"/>
                <a:gd name="connsiteX10-341" fmla="*/ 177533 w 8830644"/>
                <a:gd name="connsiteY10-342" fmla="*/ 268342 h 3745451"/>
                <a:gd name="connsiteX0-343" fmla="*/ 177533 w 8830644"/>
                <a:gd name="connsiteY0-344" fmla="*/ 268342 h 3840744"/>
                <a:gd name="connsiteX1-345" fmla="*/ 2564598 w 8830644"/>
                <a:gd name="connsiteY1-346" fmla="*/ 263 h 3840744"/>
                <a:gd name="connsiteX2-347" fmla="*/ 5692809 w 8830644"/>
                <a:gd name="connsiteY2-348" fmla="*/ 279395 h 3840744"/>
                <a:gd name="connsiteX3-349" fmla="*/ 8601066 w 8830644"/>
                <a:gd name="connsiteY3-350" fmla="*/ 115766 h 3840744"/>
                <a:gd name="connsiteX4-351" fmla="*/ 8830644 w 8830644"/>
                <a:gd name="connsiteY4-352" fmla="*/ 345344 h 3840744"/>
                <a:gd name="connsiteX5-353" fmla="*/ 8830644 w 8830644"/>
                <a:gd name="connsiteY5-354" fmla="*/ 3515873 h 3840744"/>
                <a:gd name="connsiteX6-355" fmla="*/ 8601066 w 8830644"/>
                <a:gd name="connsiteY6-356" fmla="*/ 3745451 h 3840744"/>
                <a:gd name="connsiteX7-357" fmla="*/ 1390316 w 8830644"/>
                <a:gd name="connsiteY7-358" fmla="*/ 3840744 h 3840744"/>
                <a:gd name="connsiteX8-359" fmla="*/ 110156 w 8830644"/>
                <a:gd name="connsiteY8-360" fmla="*/ 3515873 h 3840744"/>
                <a:gd name="connsiteX9-361" fmla="*/ 167908 w 8830644"/>
                <a:gd name="connsiteY9-362" fmla="*/ 1617307 h 3840744"/>
                <a:gd name="connsiteX10-363" fmla="*/ 177533 w 8830644"/>
                <a:gd name="connsiteY10-364" fmla="*/ 268342 h 3840744"/>
                <a:gd name="connsiteX0-365" fmla="*/ 177533 w 8830644"/>
                <a:gd name="connsiteY0-366" fmla="*/ 268342 h 3763742"/>
                <a:gd name="connsiteX1-367" fmla="*/ 2564598 w 8830644"/>
                <a:gd name="connsiteY1-368" fmla="*/ 263 h 3763742"/>
                <a:gd name="connsiteX2-369" fmla="*/ 5692809 w 8830644"/>
                <a:gd name="connsiteY2-370" fmla="*/ 279395 h 3763742"/>
                <a:gd name="connsiteX3-371" fmla="*/ 8601066 w 8830644"/>
                <a:gd name="connsiteY3-372" fmla="*/ 115766 h 3763742"/>
                <a:gd name="connsiteX4-373" fmla="*/ 8830644 w 8830644"/>
                <a:gd name="connsiteY4-374" fmla="*/ 345344 h 3763742"/>
                <a:gd name="connsiteX5-375" fmla="*/ 8830644 w 8830644"/>
                <a:gd name="connsiteY5-376" fmla="*/ 3515873 h 3763742"/>
                <a:gd name="connsiteX6-377" fmla="*/ 8601066 w 8830644"/>
                <a:gd name="connsiteY6-378" fmla="*/ 3745451 h 3763742"/>
                <a:gd name="connsiteX7-379" fmla="*/ 1188186 w 8830644"/>
                <a:gd name="connsiteY7-380" fmla="*/ 3763742 h 3763742"/>
                <a:gd name="connsiteX8-381" fmla="*/ 110156 w 8830644"/>
                <a:gd name="connsiteY8-382" fmla="*/ 3515873 h 3763742"/>
                <a:gd name="connsiteX9-383" fmla="*/ 167908 w 8830644"/>
                <a:gd name="connsiteY9-384" fmla="*/ 1617307 h 3763742"/>
                <a:gd name="connsiteX10-385" fmla="*/ 177533 w 8830644"/>
                <a:gd name="connsiteY10-386" fmla="*/ 268342 h 3763742"/>
                <a:gd name="connsiteX0-387" fmla="*/ 400076 w 9053187"/>
                <a:gd name="connsiteY0-388" fmla="*/ 268342 h 3782323"/>
                <a:gd name="connsiteX1-389" fmla="*/ 2787141 w 9053187"/>
                <a:gd name="connsiteY1-390" fmla="*/ 263 h 3782323"/>
                <a:gd name="connsiteX2-391" fmla="*/ 5915352 w 9053187"/>
                <a:gd name="connsiteY2-392" fmla="*/ 279395 h 3782323"/>
                <a:gd name="connsiteX3-393" fmla="*/ 8823609 w 9053187"/>
                <a:gd name="connsiteY3-394" fmla="*/ 115766 h 3782323"/>
                <a:gd name="connsiteX4-395" fmla="*/ 9053187 w 9053187"/>
                <a:gd name="connsiteY4-396" fmla="*/ 345344 h 3782323"/>
                <a:gd name="connsiteX5-397" fmla="*/ 9053187 w 9053187"/>
                <a:gd name="connsiteY5-398" fmla="*/ 3515873 h 3782323"/>
                <a:gd name="connsiteX6-399" fmla="*/ 8823609 w 9053187"/>
                <a:gd name="connsiteY6-400" fmla="*/ 3745451 h 3782323"/>
                <a:gd name="connsiteX7-401" fmla="*/ 1410729 w 9053187"/>
                <a:gd name="connsiteY7-402" fmla="*/ 3763742 h 3782323"/>
                <a:gd name="connsiteX8-403" fmla="*/ 332699 w 9053187"/>
                <a:gd name="connsiteY8-404" fmla="*/ 3515873 h 3782323"/>
                <a:gd name="connsiteX9-405" fmla="*/ 390451 w 9053187"/>
                <a:gd name="connsiteY9-406" fmla="*/ 1617307 h 3782323"/>
                <a:gd name="connsiteX10-407" fmla="*/ 400076 w 9053187"/>
                <a:gd name="connsiteY10-408" fmla="*/ 268342 h 3782323"/>
                <a:gd name="connsiteX0-409" fmla="*/ 177534 w 8830645"/>
                <a:gd name="connsiteY0-410" fmla="*/ 268342 h 3786549"/>
                <a:gd name="connsiteX1-411" fmla="*/ 2564599 w 8830645"/>
                <a:gd name="connsiteY1-412" fmla="*/ 263 h 3786549"/>
                <a:gd name="connsiteX2-413" fmla="*/ 5692810 w 8830645"/>
                <a:gd name="connsiteY2-414" fmla="*/ 279395 h 3786549"/>
                <a:gd name="connsiteX3-415" fmla="*/ 8601067 w 8830645"/>
                <a:gd name="connsiteY3-416" fmla="*/ 115766 h 3786549"/>
                <a:gd name="connsiteX4-417" fmla="*/ 8830645 w 8830645"/>
                <a:gd name="connsiteY4-418" fmla="*/ 345344 h 3786549"/>
                <a:gd name="connsiteX5-419" fmla="*/ 8830645 w 8830645"/>
                <a:gd name="connsiteY5-420" fmla="*/ 3515873 h 3786549"/>
                <a:gd name="connsiteX6-421" fmla="*/ 8601067 w 8830645"/>
                <a:gd name="connsiteY6-422" fmla="*/ 3745451 h 3786549"/>
                <a:gd name="connsiteX7-423" fmla="*/ 1188187 w 8830645"/>
                <a:gd name="connsiteY7-424" fmla="*/ 3763742 h 3786549"/>
                <a:gd name="connsiteX8-425" fmla="*/ 110157 w 8830645"/>
                <a:gd name="connsiteY8-426" fmla="*/ 3515873 h 3786549"/>
                <a:gd name="connsiteX9-427" fmla="*/ 167909 w 8830645"/>
                <a:gd name="connsiteY9-428" fmla="*/ 1617307 h 3786549"/>
                <a:gd name="connsiteX10-429" fmla="*/ 177534 w 8830645"/>
                <a:gd name="connsiteY10-430" fmla="*/ 268342 h 3786549"/>
                <a:gd name="connsiteX0-431" fmla="*/ 177534 w 8830645"/>
                <a:gd name="connsiteY0-432" fmla="*/ 268342 h 3745451"/>
                <a:gd name="connsiteX1-433" fmla="*/ 2564599 w 8830645"/>
                <a:gd name="connsiteY1-434" fmla="*/ 263 h 3745451"/>
                <a:gd name="connsiteX2-435" fmla="*/ 5692810 w 8830645"/>
                <a:gd name="connsiteY2-436" fmla="*/ 279395 h 3745451"/>
                <a:gd name="connsiteX3-437" fmla="*/ 8601067 w 8830645"/>
                <a:gd name="connsiteY3-438" fmla="*/ 115766 h 3745451"/>
                <a:gd name="connsiteX4-439" fmla="*/ 8830645 w 8830645"/>
                <a:gd name="connsiteY4-440" fmla="*/ 345344 h 3745451"/>
                <a:gd name="connsiteX5-441" fmla="*/ 8830645 w 8830645"/>
                <a:gd name="connsiteY5-442" fmla="*/ 3515873 h 3745451"/>
                <a:gd name="connsiteX6-443" fmla="*/ 8601067 w 8830645"/>
                <a:gd name="connsiteY6-444" fmla="*/ 3745451 h 3745451"/>
                <a:gd name="connsiteX7-445" fmla="*/ 1322941 w 8830645"/>
                <a:gd name="connsiteY7-446" fmla="*/ 3600113 h 3745451"/>
                <a:gd name="connsiteX8-447" fmla="*/ 110157 w 8830645"/>
                <a:gd name="connsiteY8-448" fmla="*/ 3515873 h 3745451"/>
                <a:gd name="connsiteX9-449" fmla="*/ 167909 w 8830645"/>
                <a:gd name="connsiteY9-450" fmla="*/ 1617307 h 3745451"/>
                <a:gd name="connsiteX10-451" fmla="*/ 177534 w 8830645"/>
                <a:gd name="connsiteY10-452" fmla="*/ 268342 h 3745451"/>
                <a:gd name="connsiteX0-453" fmla="*/ 177534 w 8830645"/>
                <a:gd name="connsiteY0-454" fmla="*/ 268342 h 3745451"/>
                <a:gd name="connsiteX1-455" fmla="*/ 2564599 w 8830645"/>
                <a:gd name="connsiteY1-456" fmla="*/ 263 h 3745451"/>
                <a:gd name="connsiteX2-457" fmla="*/ 5692810 w 8830645"/>
                <a:gd name="connsiteY2-458" fmla="*/ 279395 h 3745451"/>
                <a:gd name="connsiteX3-459" fmla="*/ 8601067 w 8830645"/>
                <a:gd name="connsiteY3-460" fmla="*/ 115766 h 3745451"/>
                <a:gd name="connsiteX4-461" fmla="*/ 8830645 w 8830645"/>
                <a:gd name="connsiteY4-462" fmla="*/ 345344 h 3745451"/>
                <a:gd name="connsiteX5-463" fmla="*/ 8830645 w 8830645"/>
                <a:gd name="connsiteY5-464" fmla="*/ 3515873 h 3745451"/>
                <a:gd name="connsiteX6-465" fmla="*/ 8601067 w 8830645"/>
                <a:gd name="connsiteY6-466" fmla="*/ 3745451 h 3745451"/>
                <a:gd name="connsiteX7-467" fmla="*/ 5182673 w 8830645"/>
                <a:gd name="connsiteY7-468" fmla="*/ 3686739 h 3745451"/>
                <a:gd name="connsiteX8-469" fmla="*/ 1322941 w 8830645"/>
                <a:gd name="connsiteY8-470" fmla="*/ 3600113 h 3745451"/>
                <a:gd name="connsiteX9-471" fmla="*/ 110157 w 8830645"/>
                <a:gd name="connsiteY9-472" fmla="*/ 3515873 h 3745451"/>
                <a:gd name="connsiteX10-473" fmla="*/ 167909 w 8830645"/>
                <a:gd name="connsiteY10-474" fmla="*/ 1617307 h 3745451"/>
                <a:gd name="connsiteX11" fmla="*/ 177534 w 8830645"/>
                <a:gd name="connsiteY11" fmla="*/ 268342 h 3745451"/>
                <a:gd name="connsiteX0-475" fmla="*/ 177534 w 8830645"/>
                <a:gd name="connsiteY0-476" fmla="*/ 268342 h 3763741"/>
                <a:gd name="connsiteX1-477" fmla="*/ 2564599 w 8830645"/>
                <a:gd name="connsiteY1-478" fmla="*/ 263 h 3763741"/>
                <a:gd name="connsiteX2-479" fmla="*/ 5692810 w 8830645"/>
                <a:gd name="connsiteY2-480" fmla="*/ 279395 h 3763741"/>
                <a:gd name="connsiteX3-481" fmla="*/ 8601067 w 8830645"/>
                <a:gd name="connsiteY3-482" fmla="*/ 115766 h 3763741"/>
                <a:gd name="connsiteX4-483" fmla="*/ 8830645 w 8830645"/>
                <a:gd name="connsiteY4-484" fmla="*/ 345344 h 3763741"/>
                <a:gd name="connsiteX5-485" fmla="*/ 8830645 w 8830645"/>
                <a:gd name="connsiteY5-486" fmla="*/ 3515873 h 3763741"/>
                <a:gd name="connsiteX6-487" fmla="*/ 8601067 w 8830645"/>
                <a:gd name="connsiteY6-488" fmla="*/ 3745451 h 3763741"/>
                <a:gd name="connsiteX7-489" fmla="*/ 5163422 w 8830645"/>
                <a:gd name="connsiteY7-490" fmla="*/ 3763741 h 3763741"/>
                <a:gd name="connsiteX8-491" fmla="*/ 1322941 w 8830645"/>
                <a:gd name="connsiteY8-492" fmla="*/ 3600113 h 3763741"/>
                <a:gd name="connsiteX9-493" fmla="*/ 110157 w 8830645"/>
                <a:gd name="connsiteY9-494" fmla="*/ 3515873 h 3763741"/>
                <a:gd name="connsiteX10-495" fmla="*/ 167909 w 8830645"/>
                <a:gd name="connsiteY10-496" fmla="*/ 1617307 h 3763741"/>
                <a:gd name="connsiteX11-497" fmla="*/ 177534 w 8830645"/>
                <a:gd name="connsiteY11-498" fmla="*/ 268342 h 3763741"/>
                <a:gd name="connsiteX0-499" fmla="*/ 177534 w 8830645"/>
                <a:gd name="connsiteY0-500" fmla="*/ 268342 h 3763950"/>
                <a:gd name="connsiteX1-501" fmla="*/ 2564599 w 8830645"/>
                <a:gd name="connsiteY1-502" fmla="*/ 263 h 3763950"/>
                <a:gd name="connsiteX2-503" fmla="*/ 5692810 w 8830645"/>
                <a:gd name="connsiteY2-504" fmla="*/ 279395 h 3763950"/>
                <a:gd name="connsiteX3-505" fmla="*/ 8601067 w 8830645"/>
                <a:gd name="connsiteY3-506" fmla="*/ 115766 h 3763950"/>
                <a:gd name="connsiteX4-507" fmla="*/ 8830645 w 8830645"/>
                <a:gd name="connsiteY4-508" fmla="*/ 345344 h 3763950"/>
                <a:gd name="connsiteX5-509" fmla="*/ 8830645 w 8830645"/>
                <a:gd name="connsiteY5-510" fmla="*/ 3515873 h 3763950"/>
                <a:gd name="connsiteX6-511" fmla="*/ 8601067 w 8830645"/>
                <a:gd name="connsiteY6-512" fmla="*/ 3745451 h 3763950"/>
                <a:gd name="connsiteX7-513" fmla="*/ 5163422 w 8830645"/>
                <a:gd name="connsiteY7-514" fmla="*/ 3763741 h 3763950"/>
                <a:gd name="connsiteX8-515" fmla="*/ 1322941 w 8830645"/>
                <a:gd name="connsiteY8-516" fmla="*/ 3600113 h 3763950"/>
                <a:gd name="connsiteX9-517" fmla="*/ 110157 w 8830645"/>
                <a:gd name="connsiteY9-518" fmla="*/ 3515873 h 3763950"/>
                <a:gd name="connsiteX10-519" fmla="*/ 167909 w 8830645"/>
                <a:gd name="connsiteY10-520" fmla="*/ 1617307 h 3763950"/>
                <a:gd name="connsiteX11-521" fmla="*/ 177534 w 8830645"/>
                <a:gd name="connsiteY11-522" fmla="*/ 268342 h 3763950"/>
                <a:gd name="connsiteX0-523" fmla="*/ 177534 w 8830645"/>
                <a:gd name="connsiteY0-524" fmla="*/ 268342 h 3849430"/>
                <a:gd name="connsiteX1-525" fmla="*/ 2564599 w 8830645"/>
                <a:gd name="connsiteY1-526" fmla="*/ 263 h 3849430"/>
                <a:gd name="connsiteX2-527" fmla="*/ 5692810 w 8830645"/>
                <a:gd name="connsiteY2-528" fmla="*/ 279395 h 3849430"/>
                <a:gd name="connsiteX3-529" fmla="*/ 8601067 w 8830645"/>
                <a:gd name="connsiteY3-530" fmla="*/ 115766 h 3849430"/>
                <a:gd name="connsiteX4-531" fmla="*/ 8830645 w 8830645"/>
                <a:gd name="connsiteY4-532" fmla="*/ 345344 h 3849430"/>
                <a:gd name="connsiteX5-533" fmla="*/ 8830645 w 8830645"/>
                <a:gd name="connsiteY5-534" fmla="*/ 3515873 h 3849430"/>
                <a:gd name="connsiteX6-535" fmla="*/ 5163422 w 8830645"/>
                <a:gd name="connsiteY6-536" fmla="*/ 3763741 h 3849430"/>
                <a:gd name="connsiteX7-537" fmla="*/ 1322941 w 8830645"/>
                <a:gd name="connsiteY7-538" fmla="*/ 3600113 h 3849430"/>
                <a:gd name="connsiteX8-539" fmla="*/ 110157 w 8830645"/>
                <a:gd name="connsiteY8-540" fmla="*/ 3515873 h 3849430"/>
                <a:gd name="connsiteX9-541" fmla="*/ 167909 w 8830645"/>
                <a:gd name="connsiteY9-542" fmla="*/ 1617307 h 3849430"/>
                <a:gd name="connsiteX10-543" fmla="*/ 177534 w 8830645"/>
                <a:gd name="connsiteY10-544" fmla="*/ 268342 h 3849430"/>
                <a:gd name="connsiteX0-545" fmla="*/ 177534 w 8830645"/>
                <a:gd name="connsiteY0-546" fmla="*/ 268342 h 3775505"/>
                <a:gd name="connsiteX1-547" fmla="*/ 2564599 w 8830645"/>
                <a:gd name="connsiteY1-548" fmla="*/ 263 h 3775505"/>
                <a:gd name="connsiteX2-549" fmla="*/ 5692810 w 8830645"/>
                <a:gd name="connsiteY2-550" fmla="*/ 279395 h 3775505"/>
                <a:gd name="connsiteX3-551" fmla="*/ 8601067 w 8830645"/>
                <a:gd name="connsiteY3-552" fmla="*/ 115766 h 3775505"/>
                <a:gd name="connsiteX4-553" fmla="*/ 8830645 w 8830645"/>
                <a:gd name="connsiteY4-554" fmla="*/ 345344 h 3775505"/>
                <a:gd name="connsiteX5-555" fmla="*/ 8830645 w 8830645"/>
                <a:gd name="connsiteY5-556" fmla="*/ 3515873 h 3775505"/>
                <a:gd name="connsiteX6-557" fmla="*/ 5163422 w 8830645"/>
                <a:gd name="connsiteY6-558" fmla="*/ 3551986 h 3775505"/>
                <a:gd name="connsiteX7-559" fmla="*/ 1322941 w 8830645"/>
                <a:gd name="connsiteY7-560" fmla="*/ 3600113 h 3775505"/>
                <a:gd name="connsiteX8-561" fmla="*/ 110157 w 8830645"/>
                <a:gd name="connsiteY8-562" fmla="*/ 3515873 h 3775505"/>
                <a:gd name="connsiteX9-563" fmla="*/ 167909 w 8830645"/>
                <a:gd name="connsiteY9-564" fmla="*/ 1617307 h 3775505"/>
                <a:gd name="connsiteX10-565" fmla="*/ 177534 w 8830645"/>
                <a:gd name="connsiteY10-566" fmla="*/ 268342 h 3775505"/>
                <a:gd name="connsiteX0-567" fmla="*/ 177534 w 8830645"/>
                <a:gd name="connsiteY0-568" fmla="*/ 268342 h 3779276"/>
                <a:gd name="connsiteX1-569" fmla="*/ 2564599 w 8830645"/>
                <a:gd name="connsiteY1-570" fmla="*/ 263 h 3779276"/>
                <a:gd name="connsiteX2-571" fmla="*/ 5692810 w 8830645"/>
                <a:gd name="connsiteY2-572" fmla="*/ 279395 h 3779276"/>
                <a:gd name="connsiteX3-573" fmla="*/ 8601067 w 8830645"/>
                <a:gd name="connsiteY3-574" fmla="*/ 115766 h 3779276"/>
                <a:gd name="connsiteX4-575" fmla="*/ 8830645 w 8830645"/>
                <a:gd name="connsiteY4-576" fmla="*/ 345344 h 3779276"/>
                <a:gd name="connsiteX5-577" fmla="*/ 8830645 w 8830645"/>
                <a:gd name="connsiteY5-578" fmla="*/ 3515873 h 3779276"/>
                <a:gd name="connsiteX6-579" fmla="*/ 5163422 w 8830645"/>
                <a:gd name="connsiteY6-580" fmla="*/ 3551986 h 3779276"/>
                <a:gd name="connsiteX7-581" fmla="*/ 1380692 w 8830645"/>
                <a:gd name="connsiteY7-582" fmla="*/ 3503860 h 3779276"/>
                <a:gd name="connsiteX8-583" fmla="*/ 110157 w 8830645"/>
                <a:gd name="connsiteY8-584" fmla="*/ 3515873 h 3779276"/>
                <a:gd name="connsiteX9-585" fmla="*/ 167909 w 8830645"/>
                <a:gd name="connsiteY9-586" fmla="*/ 1617307 h 3779276"/>
                <a:gd name="connsiteX10-587" fmla="*/ 177534 w 8830645"/>
                <a:gd name="connsiteY10-588" fmla="*/ 268342 h 3779276"/>
                <a:gd name="connsiteX0-589" fmla="*/ 180062 w 8833173"/>
                <a:gd name="connsiteY0-590" fmla="*/ 268342 h 3779276"/>
                <a:gd name="connsiteX1-591" fmla="*/ 2567127 w 8833173"/>
                <a:gd name="connsiteY1-592" fmla="*/ 263 h 3779276"/>
                <a:gd name="connsiteX2-593" fmla="*/ 5695338 w 8833173"/>
                <a:gd name="connsiteY2-594" fmla="*/ 279395 h 3779276"/>
                <a:gd name="connsiteX3-595" fmla="*/ 8603595 w 8833173"/>
                <a:gd name="connsiteY3-596" fmla="*/ 115766 h 3779276"/>
                <a:gd name="connsiteX4-597" fmla="*/ 8833173 w 8833173"/>
                <a:gd name="connsiteY4-598" fmla="*/ 345344 h 3779276"/>
                <a:gd name="connsiteX5-599" fmla="*/ 8833173 w 8833173"/>
                <a:gd name="connsiteY5-600" fmla="*/ 3515873 h 3779276"/>
                <a:gd name="connsiteX6-601" fmla="*/ 5165950 w 8833173"/>
                <a:gd name="connsiteY6-602" fmla="*/ 3551986 h 3779276"/>
                <a:gd name="connsiteX7-603" fmla="*/ 1383220 w 8833173"/>
                <a:gd name="connsiteY7-604" fmla="*/ 3503860 h 3779276"/>
                <a:gd name="connsiteX8-605" fmla="*/ 180062 w 8833173"/>
                <a:gd name="connsiteY8-606" fmla="*/ 3400370 h 3779276"/>
                <a:gd name="connsiteX9-607" fmla="*/ 170437 w 8833173"/>
                <a:gd name="connsiteY9-608" fmla="*/ 1617307 h 3779276"/>
                <a:gd name="connsiteX10-609" fmla="*/ 180062 w 8833173"/>
                <a:gd name="connsiteY10-610" fmla="*/ 268342 h 37792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59" y="connsiteY10-60"/>
                </a:cxn>
              </a:cxnLst>
              <a:rect l="l" t="t" r="r" b="b"/>
              <a:pathLst>
                <a:path w="8833173" h="3779276">
                  <a:moveTo>
                    <a:pt x="180062" y="268342"/>
                  </a:moveTo>
                  <a:cubicBezTo>
                    <a:pt x="579510" y="-1165"/>
                    <a:pt x="1647914" y="-1579"/>
                    <a:pt x="2567127" y="263"/>
                  </a:cubicBezTo>
                  <a:cubicBezTo>
                    <a:pt x="3486340" y="2105"/>
                    <a:pt x="4689260" y="260145"/>
                    <a:pt x="5695338" y="279395"/>
                  </a:cubicBezTo>
                  <a:cubicBezTo>
                    <a:pt x="6701416" y="298645"/>
                    <a:pt x="8080623" y="104775"/>
                    <a:pt x="8603595" y="115766"/>
                  </a:cubicBezTo>
                  <a:cubicBezTo>
                    <a:pt x="8730387" y="115766"/>
                    <a:pt x="8833173" y="218552"/>
                    <a:pt x="8833173" y="345344"/>
                  </a:cubicBezTo>
                  <a:lnTo>
                    <a:pt x="8833173" y="3515873"/>
                  </a:lnTo>
                  <a:cubicBezTo>
                    <a:pt x="8221969" y="4085606"/>
                    <a:pt x="6407609" y="3553988"/>
                    <a:pt x="5165950" y="3551986"/>
                  </a:cubicBezTo>
                  <a:cubicBezTo>
                    <a:pt x="3924291" y="3549984"/>
                    <a:pt x="2214201" y="3529129"/>
                    <a:pt x="1383220" y="3503860"/>
                  </a:cubicBezTo>
                  <a:cubicBezTo>
                    <a:pt x="552239" y="3478591"/>
                    <a:pt x="350108" y="3758109"/>
                    <a:pt x="180062" y="3400370"/>
                  </a:cubicBezTo>
                  <a:cubicBezTo>
                    <a:pt x="176854" y="2591052"/>
                    <a:pt x="170437" y="2139312"/>
                    <a:pt x="170437" y="1617307"/>
                  </a:cubicBezTo>
                  <a:cubicBezTo>
                    <a:pt x="170437" y="1095302"/>
                    <a:pt x="-219386" y="537849"/>
                    <a:pt x="180062" y="268342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康方圆体W7"/>
                <a:cs typeface="+mn-ea"/>
                <a:sym typeface="+mn-lt"/>
              </a:endParaRP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8"/>
          <a:stretch>
            <a:fillRect/>
          </a:stretch>
        </p:blipFill>
        <p:spPr>
          <a:xfrm rot="20027581">
            <a:off x="288401" y="334337"/>
            <a:ext cx="1026948" cy="1263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12" y="593889"/>
            <a:ext cx="5238295" cy="57471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34B5F9-44D8-4B45-8C5D-D4BE273B3E59}"/>
              </a:ext>
            </a:extLst>
          </p:cNvPr>
          <p:cNvSpPr/>
          <p:nvPr/>
        </p:nvSpPr>
        <p:spPr>
          <a:xfrm>
            <a:off x="1422091" y="2850094"/>
            <a:ext cx="6937053" cy="15206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26" tIns="45718" rIns="91426" bIns="45718" anchor="ctr"/>
          <a:lstStyle/>
          <a:p>
            <a:pPr algn="ctr" defTabSz="1218960">
              <a:lnSpc>
                <a:spcPct val="150000"/>
              </a:lnSpc>
              <a:defRPr/>
            </a:pP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nghe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  <a:p>
            <a:pPr algn="ctr" defTabSz="914241">
              <a:lnSpc>
                <a:spcPct val="150000"/>
              </a:lnSpc>
              <a:defRPr/>
            </a:pP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Trao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đổi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Nhận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điện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thoại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349804"/>
      </p:ext>
    </p:ext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E11B2CB-07B1-4068-8255-0A2BCA3C5F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3"/>
          <a:stretch>
            <a:fillRect/>
          </a:stretch>
        </p:blipFill>
        <p:spPr>
          <a:xfrm rot="20693907">
            <a:off x="418821" y="-32076"/>
            <a:ext cx="1003875" cy="119926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A1656DD-E696-40E1-85F3-0FEEC738BEEC}"/>
              </a:ext>
            </a:extLst>
          </p:cNvPr>
          <p:cNvSpPr txBox="1"/>
          <p:nvPr/>
        </p:nvSpPr>
        <p:spPr>
          <a:xfrm>
            <a:off x="1561585" y="473439"/>
            <a:ext cx="2237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solidFill>
                  <a:srgbClr val="F19D3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Trao</a:t>
            </a:r>
            <a:r>
              <a:rPr lang="en-US" altLang="zh-CN" sz="3200" dirty="0">
                <a:solidFill>
                  <a:srgbClr val="F19D3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19D3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đổi</a:t>
            </a:r>
            <a:endParaRPr lang="zh-CN" altLang="en-US" sz="3200" dirty="0">
              <a:solidFill>
                <a:srgbClr val="F19D3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80135-4F7D-41DB-86A6-0610E0A17AEA}"/>
              </a:ext>
            </a:extLst>
          </p:cNvPr>
          <p:cNvSpPr txBox="1"/>
          <p:nvPr/>
        </p:nvSpPr>
        <p:spPr>
          <a:xfrm>
            <a:off x="3616519" y="709425"/>
            <a:ext cx="495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1F7E3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Nhận</a:t>
            </a:r>
            <a:r>
              <a:rPr lang="en-US" sz="3200" dirty="0">
                <a:solidFill>
                  <a:srgbClr val="1F7E3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1F7E3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>
                <a:solidFill>
                  <a:srgbClr val="1F7E3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1F7E3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3200" dirty="0">
                <a:solidFill>
                  <a:srgbClr val="1F7E3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1F7E3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điện</a:t>
            </a:r>
            <a:r>
              <a:rPr lang="en-US" sz="3200" dirty="0">
                <a:solidFill>
                  <a:srgbClr val="1F7E3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1F7E3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thoại</a:t>
            </a:r>
            <a:endParaRPr lang="en-US" sz="3200" dirty="0">
              <a:solidFill>
                <a:srgbClr val="1F7E3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097B03-7A8B-4F90-87B2-60AFB49FFEA9}"/>
              </a:ext>
            </a:extLst>
          </p:cNvPr>
          <p:cNvSpPr/>
          <p:nvPr/>
        </p:nvSpPr>
        <p:spPr>
          <a:xfrm>
            <a:off x="417643" y="1346686"/>
            <a:ext cx="4889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F7E3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1.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trả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AACCCB-5639-4F3F-ABDF-812C860F4A2A}"/>
              </a:ext>
            </a:extLst>
          </p:cNvPr>
          <p:cNvSpPr txBox="1"/>
          <p:nvPr/>
        </p:nvSpPr>
        <p:spPr>
          <a:xfrm>
            <a:off x="4681551" y="1719778"/>
            <a:ext cx="2630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E00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Điện</a:t>
            </a:r>
            <a:r>
              <a:rPr lang="en-US" sz="2800" dirty="0">
                <a:solidFill>
                  <a:srgbClr val="CE00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E00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thoại</a:t>
            </a:r>
            <a:endParaRPr lang="en-GB" sz="2800" dirty="0">
              <a:solidFill>
                <a:srgbClr val="CE002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FAC019-9B23-429E-BFDE-B51F0B7F3D6F}"/>
              </a:ext>
            </a:extLst>
          </p:cNvPr>
          <p:cNvSpPr/>
          <p:nvPr/>
        </p:nvSpPr>
        <p:spPr>
          <a:xfrm>
            <a:off x="528052" y="2414243"/>
            <a:ext cx="112271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 học bài, Tuấn bỗng nghe tiếng chuông điện thoại. Chưa tới hồi chuông thứ ba, em đã đến bên máy. Em nhấc ống nghe lên, áp vào tai: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Cháu là Tuấn đây ạ. 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đầu dây đằng kia là giọng nói ấm áp của ông ngoại: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Chào cháu! Ông đây!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Cháu chào ông ạ! Ông ơi, ông có khỏe không?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Ông khỏe. Ông gọi để nhắc mẹ cháu đưa em Kem đi tiêm phòng.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Vâng ạ. Cháu sẽ ghi lại. Lát nữa bố mẹ về, cháy sẽ nhắc ngay.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 Tuấn nhanh nhảu khoe: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Ông ơi, cháu được cô giáo khen vì làm bài sáng tạo.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Ồ, cháu của ông giỏi quá! Ông chúc mừng cháu nhé!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Cháu cảm ơn ông.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Ông chào cháu!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Cháu chào ông ạ!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E11481-80FD-42D0-9CD0-4A44B8684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065" y="3070781"/>
            <a:ext cx="3622884" cy="289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2658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C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07" y="13047"/>
            <a:ext cx="4668691" cy="4668691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3"/>
          <a:stretch>
            <a:fillRect/>
          </a:stretch>
        </p:blipFill>
        <p:spPr>
          <a:xfrm rot="19785319">
            <a:off x="356002" y="483407"/>
            <a:ext cx="994655" cy="121758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6415016" y="803575"/>
            <a:ext cx="4504623" cy="4504623"/>
          </a:xfrm>
          <a:prstGeom prst="ellipse">
            <a:avLst/>
          </a:prstGeom>
          <a:solidFill>
            <a:srgbClr val="FFA9B1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598117" y="952697"/>
            <a:ext cx="4174906" cy="4174906"/>
          </a:xfrm>
          <a:prstGeom prst="ellipse">
            <a:avLst/>
          </a:prstGeom>
          <a:noFill/>
          <a:ln w="1905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846" y="1939956"/>
            <a:ext cx="3088755" cy="4379855"/>
          </a:xfrm>
          <a:prstGeom prst="rect">
            <a:avLst/>
          </a:prstGeom>
        </p:spPr>
      </p:pic>
      <p:sp>
        <p:nvSpPr>
          <p:cNvPr id="29" name="任意多边形: 形状 28"/>
          <p:cNvSpPr/>
          <p:nvPr/>
        </p:nvSpPr>
        <p:spPr>
          <a:xfrm>
            <a:off x="769856" y="2599798"/>
            <a:ext cx="5498544" cy="3185412"/>
          </a:xfrm>
          <a:custGeom>
            <a:avLst/>
            <a:gdLst>
              <a:gd name="connsiteX0" fmla="*/ 316024 w 2907720"/>
              <a:gd name="connsiteY0" fmla="*/ 0 h 1684498"/>
              <a:gd name="connsiteX1" fmla="*/ 75392 w 2907720"/>
              <a:gd name="connsiteY1" fmla="*/ 317634 h 1684498"/>
              <a:gd name="connsiteX2" fmla="*/ 65767 w 2907720"/>
              <a:gd name="connsiteY2" fmla="*/ 1299411 h 1684498"/>
              <a:gd name="connsiteX3" fmla="*/ 864664 w 2907720"/>
              <a:gd name="connsiteY3" fmla="*/ 1617045 h 1684498"/>
              <a:gd name="connsiteX4" fmla="*/ 2500959 w 2907720"/>
              <a:gd name="connsiteY4" fmla="*/ 1655546 h 1684498"/>
              <a:gd name="connsiteX5" fmla="*/ 2847468 w 2907720"/>
              <a:gd name="connsiteY5" fmla="*/ 1270535 h 1684498"/>
              <a:gd name="connsiteX6" fmla="*/ 2895594 w 2907720"/>
              <a:gd name="connsiteY6" fmla="*/ 760396 h 1684498"/>
              <a:gd name="connsiteX7" fmla="*/ 2712714 w 2907720"/>
              <a:gd name="connsiteY7" fmla="*/ 182880 h 1684498"/>
              <a:gd name="connsiteX8" fmla="*/ 2356580 w 2907720"/>
              <a:gd name="connsiteY8" fmla="*/ 9626 h 168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7720" h="1684498">
                <a:moveTo>
                  <a:pt x="316024" y="0"/>
                </a:moveTo>
                <a:cubicBezTo>
                  <a:pt x="216562" y="50533"/>
                  <a:pt x="117101" y="101066"/>
                  <a:pt x="75392" y="317634"/>
                </a:cubicBezTo>
                <a:cubicBezTo>
                  <a:pt x="33682" y="534203"/>
                  <a:pt x="-65778" y="1082843"/>
                  <a:pt x="65767" y="1299411"/>
                </a:cubicBezTo>
                <a:cubicBezTo>
                  <a:pt x="197312" y="1515980"/>
                  <a:pt x="458799" y="1557689"/>
                  <a:pt x="864664" y="1617045"/>
                </a:cubicBezTo>
                <a:cubicBezTo>
                  <a:pt x="1270529" y="1676401"/>
                  <a:pt x="2170492" y="1713298"/>
                  <a:pt x="2500959" y="1655546"/>
                </a:cubicBezTo>
                <a:cubicBezTo>
                  <a:pt x="2831426" y="1597794"/>
                  <a:pt x="2781696" y="1419727"/>
                  <a:pt x="2847468" y="1270535"/>
                </a:cubicBezTo>
                <a:cubicBezTo>
                  <a:pt x="2913240" y="1121343"/>
                  <a:pt x="2918053" y="941672"/>
                  <a:pt x="2895594" y="760396"/>
                </a:cubicBezTo>
                <a:cubicBezTo>
                  <a:pt x="2873135" y="579120"/>
                  <a:pt x="2802550" y="308008"/>
                  <a:pt x="2712714" y="182880"/>
                </a:cubicBezTo>
                <a:cubicBezTo>
                  <a:pt x="2622878" y="57752"/>
                  <a:pt x="2489729" y="33689"/>
                  <a:pt x="2356580" y="9626"/>
                </a:cubicBezTo>
              </a:path>
            </a:pathLst>
          </a:custGeom>
          <a:noFill/>
          <a:ln w="12700">
            <a:solidFill>
              <a:srgbClr val="5C934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2486462-C162-4CF3-AA30-268CE843039D}"/>
              </a:ext>
            </a:extLst>
          </p:cNvPr>
          <p:cNvSpPr txBox="1"/>
          <p:nvPr/>
        </p:nvSpPr>
        <p:spPr>
          <a:xfrm>
            <a:off x="1241454" y="3130675"/>
            <a:ext cx="45553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accent6">
                    <a:lumMod val="75000"/>
                  </a:schemeClr>
                </a:solidFill>
                <a:latin typeface="iCiel Cadena" panose="02000503000000020004" pitchFamily="2" charset="0"/>
                <a:ea typeface=".黑体-韩语" panose="02000500000000000000" pitchFamily="2" charset="-122"/>
                <a:cs typeface=".黑体-韩语" panose="02000500000000000000" pitchFamily="2" charset="-122"/>
                <a:sym typeface="+mn-lt"/>
              </a:rPr>
              <a:t>THẢO LUẬN NHÓM 3</a:t>
            </a:r>
            <a:endParaRPr lang="zh-CN" altLang="en-US" sz="6600" dirty="0">
              <a:solidFill>
                <a:schemeClr val="accent6">
                  <a:lumMod val="75000"/>
                </a:schemeClr>
              </a:solidFill>
              <a:latin typeface="iCiel Cadena" panose="02000503000000020004" pitchFamily="2" charset="0"/>
              <a:ea typeface=".黑体-韩语" panose="02000500000000000000" pitchFamily="2" charset="-122"/>
              <a:cs typeface=".黑体-韩语" panose="02000500000000000000" pitchFamily="2" charset="-122"/>
              <a:sym typeface="+mn-lt"/>
            </a:endParaRPr>
          </a:p>
        </p:txBody>
      </p:sp>
    </p:spTree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C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3"/>
          <a:stretch>
            <a:fillRect/>
          </a:stretch>
        </p:blipFill>
        <p:spPr>
          <a:xfrm rot="19785319">
            <a:off x="440844" y="213296"/>
            <a:ext cx="994655" cy="1217585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D8718222-CE92-4CBF-B5C9-0F1851F85724}"/>
              </a:ext>
            </a:extLst>
          </p:cNvPr>
          <p:cNvSpPr txBox="1"/>
          <p:nvPr/>
        </p:nvSpPr>
        <p:spPr>
          <a:xfrm>
            <a:off x="1464191" y="546876"/>
            <a:ext cx="3682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1CB6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B1CB6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l</a:t>
            </a:r>
            <a:r>
              <a:rPr lang="en-US" altLang="zh-CN" sz="3200" dirty="0" err="1">
                <a:solidFill>
                  <a:srgbClr val="B1CB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ời</a:t>
            </a:r>
            <a:r>
              <a:rPr lang="en-US" altLang="zh-CN" sz="3200" dirty="0">
                <a:solidFill>
                  <a:srgbClr val="B1CB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B1CB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câu</a:t>
            </a:r>
            <a:r>
              <a:rPr lang="en-US" altLang="zh-CN" sz="3200" dirty="0">
                <a:solidFill>
                  <a:srgbClr val="B1CB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B1CB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hỏi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B1CB63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" name="VŨ HỒNG">
            <a:extLst>
              <a:ext uri="{FF2B5EF4-FFF2-40B4-BE49-F238E27FC236}">
                <a16:creationId xmlns:a16="http://schemas.microsoft.com/office/drawing/2014/main" id="{76DB796B-0FC4-44E4-BB94-F08142C534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65" r="10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0222" y="2697053"/>
            <a:ext cx="799405" cy="7512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26DA2E-731E-4D59-958A-098C92817206}"/>
              </a:ext>
            </a:extLst>
          </p:cNvPr>
          <p:cNvSpPr/>
          <p:nvPr/>
        </p:nvSpPr>
        <p:spPr>
          <a:xfrm>
            <a:off x="794889" y="2093043"/>
            <a:ext cx="10045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 </a:t>
            </a:r>
            <a:r>
              <a:rPr lang="vi-VN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sao Tuấn phải xưng tên khi nhấc ống nghe lên? Chọn ý đúng: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C2C784-2EB7-47C1-9CE9-E548429B977F}"/>
              </a:ext>
            </a:extLst>
          </p:cNvPr>
          <p:cNvSpPr/>
          <p:nvPr/>
        </p:nvSpPr>
        <p:spPr>
          <a:xfrm>
            <a:off x="2091086" y="2841852"/>
            <a:ext cx="5841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Tuấn chưa biết ai gọi điện thoại cho mình.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5F7C36-7978-4FC9-9021-CDFE6D4213F2}"/>
              </a:ext>
            </a:extLst>
          </p:cNvPr>
          <p:cNvSpPr/>
          <p:nvPr/>
        </p:nvSpPr>
        <p:spPr>
          <a:xfrm>
            <a:off x="2091086" y="3676645"/>
            <a:ext cx="7670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Tuấn chưa biết người gọi điện thoại muốn nói chuyện gì.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59714-1B81-4FAE-AFAA-805AA3A1EF0A}"/>
              </a:ext>
            </a:extLst>
          </p:cNvPr>
          <p:cNvSpPr/>
          <p:nvPr/>
        </p:nvSpPr>
        <p:spPr>
          <a:xfrm>
            <a:off x="2091086" y="4511438"/>
            <a:ext cx="92493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Tuấn dùng điện thoại chung, cần cho người gọi biết mình là ai.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4231D9-E018-4BF2-8517-7077A60B29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021" y="1299899"/>
            <a:ext cx="670402" cy="723329"/>
          </a:xfrm>
          <a:prstGeom prst="rect">
            <a:avLst/>
          </a:prstGeom>
        </p:spPr>
      </p:pic>
      <p:pic>
        <p:nvPicPr>
          <p:cNvPr id="12" name="VŨ HỒNG">
            <a:extLst>
              <a:ext uri="{FF2B5EF4-FFF2-40B4-BE49-F238E27FC236}">
                <a16:creationId xmlns:a16="http://schemas.microsoft.com/office/drawing/2014/main" id="{489CB3A7-DF4A-4FA7-BAB1-C86CA5A4E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65" r="10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0222" y="3529105"/>
            <a:ext cx="799405" cy="751262"/>
          </a:xfrm>
          <a:prstGeom prst="rect">
            <a:avLst/>
          </a:prstGeom>
        </p:spPr>
      </p:pic>
      <p:pic>
        <p:nvPicPr>
          <p:cNvPr id="13" name="VŨ HỒNG">
            <a:extLst>
              <a:ext uri="{FF2B5EF4-FFF2-40B4-BE49-F238E27FC236}">
                <a16:creationId xmlns:a16="http://schemas.microsoft.com/office/drawing/2014/main" id="{A546F3B5-4B4F-4FDE-BB51-B0E1003371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65" r="10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0221" y="4361157"/>
            <a:ext cx="799405" cy="75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5983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6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AD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AD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5" presetClass="emph" presetSubtype="0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2" grpId="0"/>
      <p:bldP spid="3" grpId="0"/>
      <p:bldP spid="4" grpId="0"/>
      <p:bldP spid="4" grpId="1"/>
      <p:bldP spid="4" grpId="2"/>
      <p:bldP spid="5" grpId="0"/>
      <p:bldP spid="5" grpId="1"/>
      <p:bldP spid="5" grpId="2"/>
      <p:bldP spid="6" grpId="0"/>
      <p:bldP spid="6" grpId="1"/>
      <p:bldP spid="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C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3"/>
          <a:stretch>
            <a:fillRect/>
          </a:stretch>
        </p:blipFill>
        <p:spPr>
          <a:xfrm rot="19785319">
            <a:off x="440844" y="213296"/>
            <a:ext cx="994655" cy="1217585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D8718222-CE92-4CBF-B5C9-0F1851F85724}"/>
              </a:ext>
            </a:extLst>
          </p:cNvPr>
          <p:cNvSpPr txBox="1"/>
          <p:nvPr/>
        </p:nvSpPr>
        <p:spPr>
          <a:xfrm>
            <a:off x="1464191" y="546876"/>
            <a:ext cx="3682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1CB6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B1CB6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l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1CB6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B1CB6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1CB6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câu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B1CB6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1CB6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hỏi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B1CB63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4231D9-E018-4BF2-8517-7077A60B2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21" y="1299899"/>
            <a:ext cx="670402" cy="7233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3178FD7-F3FC-49D6-A5B8-DE934C503CDE}"/>
              </a:ext>
            </a:extLst>
          </p:cNvPr>
          <p:cNvSpPr/>
          <p:nvPr/>
        </p:nvSpPr>
        <p:spPr>
          <a:xfrm>
            <a:off x="697582" y="2191476"/>
            <a:ext cx="109728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 </a:t>
            </a:r>
            <a:r>
              <a:rPr lang="vi-VN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 nói trên điện thoại có điểm gì khác cách nói chuyện bình thường? Chọn ý đúng:</a:t>
            </a:r>
            <a:endParaRPr lang="en-GB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131A3D-B12F-4979-80ED-084582F6A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849" y="3205568"/>
            <a:ext cx="3949833" cy="9042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B359C5-3483-4BDC-8A3D-78B659C04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8609" y="4390534"/>
            <a:ext cx="3837807" cy="8748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17C053-D756-43C2-A3BF-8D268AC033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416" y="5501077"/>
            <a:ext cx="3223967" cy="97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0867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C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3"/>
          <a:stretch>
            <a:fillRect/>
          </a:stretch>
        </p:blipFill>
        <p:spPr>
          <a:xfrm rot="19785319">
            <a:off x="356002" y="483407"/>
            <a:ext cx="994655" cy="1217585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D8718222-CE92-4CBF-B5C9-0F1851F85724}"/>
              </a:ext>
            </a:extLst>
          </p:cNvPr>
          <p:cNvSpPr txBox="1"/>
          <p:nvPr/>
        </p:nvSpPr>
        <p:spPr>
          <a:xfrm>
            <a:off x="1454765" y="689608"/>
            <a:ext cx="10187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91AB8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2.</a:t>
            </a:r>
            <a:r>
              <a:rPr lang="en-US" altLang="zh-C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vi-VN" altLang="zh-C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Cùng bạn đóng vai gọi điện thoại hỏi thăm hoặc chúc mừng một người thân.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3C8BEC-B166-475F-9ECA-42E3F7211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442" y="1791092"/>
            <a:ext cx="8765984" cy="460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4661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C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6566953" y="1431937"/>
            <a:ext cx="1645492" cy="1645492"/>
          </a:xfrm>
          <a:prstGeom prst="ellipse">
            <a:avLst/>
          </a:prstGeom>
          <a:solidFill>
            <a:srgbClr val="9B481F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916252" y="1431937"/>
            <a:ext cx="1645492" cy="1645492"/>
          </a:xfrm>
          <a:prstGeom prst="ellipse">
            <a:avLst/>
          </a:prstGeom>
          <a:solidFill>
            <a:srgbClr val="3A60A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089949" y="1431937"/>
            <a:ext cx="1645492" cy="1645492"/>
          </a:xfrm>
          <a:prstGeom prst="ellipse">
            <a:avLst/>
          </a:prstGeom>
          <a:solidFill>
            <a:srgbClr val="F4AE3C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319421" y="1431937"/>
            <a:ext cx="1645492" cy="1645492"/>
          </a:xfrm>
          <a:prstGeom prst="ellipse">
            <a:avLst/>
          </a:prstGeom>
          <a:solidFill>
            <a:srgbClr val="F18E41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51930" r="67276" b="8350"/>
          <a:stretch>
            <a:fillRect/>
          </a:stretch>
        </p:blipFill>
        <p:spPr>
          <a:xfrm>
            <a:off x="1089949" y="1832593"/>
            <a:ext cx="1645492" cy="23399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0" t="50000" r="38899" b="10280"/>
          <a:stretch>
            <a:fillRect/>
          </a:stretch>
        </p:blipFill>
        <p:spPr>
          <a:xfrm>
            <a:off x="3911324" y="1716111"/>
            <a:ext cx="1645492" cy="23399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9" t="48856" r="8020" b="8455"/>
          <a:stretch>
            <a:fillRect/>
          </a:stretch>
        </p:blipFill>
        <p:spPr>
          <a:xfrm>
            <a:off x="6512370" y="1745162"/>
            <a:ext cx="1645492" cy="25148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t="4415" r="67491" b="52896"/>
          <a:stretch>
            <a:fillRect/>
          </a:stretch>
        </p:blipFill>
        <p:spPr>
          <a:xfrm>
            <a:off x="9319421" y="1650514"/>
            <a:ext cx="1645492" cy="2514835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E7B9F9EA-7919-4C3B-9950-4AF0815BF69A}"/>
              </a:ext>
            </a:extLst>
          </p:cNvPr>
          <p:cNvSpPr txBox="1"/>
          <p:nvPr/>
        </p:nvSpPr>
        <p:spPr>
          <a:xfrm>
            <a:off x="2546918" y="4478574"/>
            <a:ext cx="7211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00B050"/>
                </a:solidFill>
                <a:latin typeface="iCiel Cadena" panose="02000503000000020004" pitchFamily="2" charset="0"/>
                <a:ea typeface=".黑体-韩语" panose="02000500000000000000" pitchFamily="2" charset="-122"/>
                <a:cs typeface=".黑体-韩语" panose="02000500000000000000" pitchFamily="2" charset="-122"/>
                <a:sym typeface="+mn-lt"/>
              </a:rPr>
              <a:t>LÀM VIỆC NHÓM ĐÔI</a:t>
            </a:r>
            <a:endParaRPr lang="zh-CN" altLang="en-US" sz="6000" dirty="0">
              <a:solidFill>
                <a:srgbClr val="00B050"/>
              </a:solidFill>
              <a:latin typeface="iCiel Cadena" panose="02000503000000020004" pitchFamily="2" charset="0"/>
              <a:ea typeface=".黑体-韩语" panose="02000500000000000000" pitchFamily="2" charset="-122"/>
              <a:cs typeface=".黑体-韩语" panose="02000500000000000000" pitchFamily="2" charset="-122"/>
              <a:sym typeface="+mn-lt"/>
            </a:endParaRPr>
          </a:p>
        </p:txBody>
      </p:sp>
    </p:spTree>
  </p:cSld>
  <p:clrMapOvr>
    <a:masterClrMapping/>
  </p:clrMapOvr>
  <p:transition spd="med"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诗人-视频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41zahsc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C9A98"/>
        </a:solidFill>
        <a:ln w="19050">
          <a:noFill/>
          <a:prstDash val="solid"/>
          <a:round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9050">
          <a:solidFill>
            <a:srgbClr val="5A789B"/>
          </a:solidFill>
          <a:prstDash val="sysDot"/>
          <a:round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387</Words>
  <Application>Microsoft Office PowerPoint</Application>
  <PresentationFormat>Widescreen</PresentationFormat>
  <Paragraphs>50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Arial-Rounded</vt:lpstr>
      <vt:lpstr>.黑体-韩语</vt:lpstr>
      <vt:lpstr>HP001 4 hàng</vt:lpstr>
      <vt:lpstr>华康方圆体W7</vt:lpstr>
      <vt:lpstr>等线</vt:lpstr>
      <vt:lpstr>Times New Roman</vt:lpstr>
      <vt:lpstr>iCiel Cadena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诗人-视频</dc:title>
  <dc:creator>TK VŨ HỒNG</dc:creator>
  <cp:lastModifiedBy>Hà Nguyễn Thị Thu</cp:lastModifiedBy>
  <cp:revision>402</cp:revision>
  <dcterms:created xsi:type="dcterms:W3CDTF">2015-05-05T08:02:00Z</dcterms:created>
  <dcterms:modified xsi:type="dcterms:W3CDTF">2022-10-15T15:08:16Z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2052-10.1.0.7233</vt:lpwstr>
  </property>
</Properties>
</file>