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Lst>
  <p:notesMasterIdLst>
    <p:notesMasterId r:id="rId26"/>
  </p:notesMasterIdLst>
  <p:sldIdLst>
    <p:sldId id="314" r:id="rId5"/>
    <p:sldId id="258" r:id="rId6"/>
    <p:sldId id="321" r:id="rId7"/>
    <p:sldId id="480" r:id="rId8"/>
    <p:sldId id="318" r:id="rId9"/>
    <p:sldId id="331" r:id="rId10"/>
    <p:sldId id="481" r:id="rId11"/>
    <p:sldId id="332" r:id="rId12"/>
    <p:sldId id="482" r:id="rId13"/>
    <p:sldId id="483" r:id="rId14"/>
    <p:sldId id="327" r:id="rId15"/>
    <p:sldId id="335" r:id="rId16"/>
    <p:sldId id="338" r:id="rId17"/>
    <p:sldId id="264" r:id="rId18"/>
    <p:sldId id="484" r:id="rId19"/>
    <p:sldId id="485" r:id="rId20"/>
    <p:sldId id="486" r:id="rId21"/>
    <p:sldId id="336" r:id="rId22"/>
    <p:sldId id="489" r:id="rId23"/>
    <p:sldId id="487" r:id="rId24"/>
    <p:sldId id="34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E7C300-6F0E-4CE9-BC2B-A19A845940F9}"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6DB53-79F6-4E82-8574-BCBDE25F0C22}" type="slidenum">
              <a:rPr lang="en-US" smtClean="0"/>
              <a:t>‹#›</a:t>
            </a:fld>
            <a:endParaRPr lang="en-US"/>
          </a:p>
        </p:txBody>
      </p:sp>
    </p:spTree>
    <p:extLst>
      <p:ext uri="{BB962C8B-B14F-4D97-AF65-F5344CB8AC3E}">
        <p14:creationId xmlns:p14="http://schemas.microsoft.com/office/powerpoint/2010/main" val="3073592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10146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691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568822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4113961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84456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535089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16435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128996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253311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828352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75295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328085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45417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270402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022899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981756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107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3371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201191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971330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376519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00599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693187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187423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616702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832656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683804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9236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57319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138590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25123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10/9/2022</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768867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10/9/2022</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032266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10/9/2022</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778466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10/9/2022</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875478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2022/10/9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118853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10/9/2022</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565366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10/9/2022</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512774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10/9/2022</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491801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10/9/2022</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39353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10/9/2022</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211263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10/9/2022</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0077055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10/9/2022</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35819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2022/10/9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534245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2022/10/9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71554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2022/10/9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867313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2022/10/9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465134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2022/10/9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607912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t>2022/10/9</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705058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2022/10/9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507161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437047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10/9/2022</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63571100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2.xml"/><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7.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7.png"/><Relationship Id="rId11" Type="http://schemas.openxmlformats.org/officeDocument/2006/relationships/image" Target="../media/image53.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7.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4.emf"/></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2"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5" y="4902200"/>
            <a:ext cx="5586553" cy="1106663"/>
          </a:xfrm>
          <a:prstGeom prst="rect">
            <a:avLst/>
          </a:prstGeom>
          <a:noFill/>
        </p:spPr>
        <p:txBody>
          <a:bodyPr wrap="none" lIns="91324" tIns="45663" rIns="91324" bIns="45663">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1" name="图片 8">
            <a:extLst>
              <a:ext uri="{FF2B5EF4-FFF2-40B4-BE49-F238E27FC236}">
                <a16:creationId xmlns:a16="http://schemas.microsoft.com/office/drawing/2014/main" id="{63D062EE-BCC1-4FB2-B1FF-21C7BB641269}"/>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2" name="Picture 21">
            <a:extLst>
              <a:ext uri="{FF2B5EF4-FFF2-40B4-BE49-F238E27FC236}">
                <a16:creationId xmlns:a16="http://schemas.microsoft.com/office/drawing/2014/main" id="{CBEB7BE4-81A5-4DF7-973B-059B675CEF7B}"/>
              </a:ext>
            </a:extLst>
          </p:cNvPr>
          <p:cNvPicPr>
            <a:picLocks noChangeAspect="1"/>
          </p:cNvPicPr>
          <p:nvPr/>
        </p:nvPicPr>
        <p:blipFill>
          <a:blip r:embed="rId4"/>
          <a:srcRect r="58216" b="-6662"/>
          <a:stretch>
            <a:fillRect/>
          </a:stretch>
        </p:blipFill>
        <p:spPr>
          <a:xfrm>
            <a:off x="3878042" y="361950"/>
            <a:ext cx="3555365" cy="1221740"/>
          </a:xfrm>
          <a:prstGeom prst="rect">
            <a:avLst/>
          </a:prstGeom>
        </p:spPr>
      </p:pic>
      <p:pic>
        <p:nvPicPr>
          <p:cNvPr id="23" name="Picture 22">
            <a:extLst>
              <a:ext uri="{FF2B5EF4-FFF2-40B4-BE49-F238E27FC236}">
                <a16:creationId xmlns:a16="http://schemas.microsoft.com/office/drawing/2014/main" id="{79AEDD40-A27E-454A-B216-0415F2876666}"/>
              </a:ext>
            </a:extLst>
          </p:cNvPr>
          <p:cNvPicPr/>
          <p:nvPr/>
        </p:nvPicPr>
        <p:blipFill>
          <a:blip r:embed="rId5"/>
          <a:stretch>
            <a:fillRect/>
          </a:stretch>
        </p:blipFill>
        <p:spPr>
          <a:xfrm>
            <a:off x="6096000" y="3429000"/>
            <a:ext cx="0" cy="0"/>
          </a:xfrm>
          <a:prstGeom prst="rect">
            <a:avLst/>
          </a:prstGeom>
          <a:noFill/>
          <a:ln w="9525">
            <a:noFill/>
          </a:ln>
        </p:spPr>
      </p:pic>
      <p:sp>
        <p:nvSpPr>
          <p:cNvPr id="24" name="Speech Bubble: Rectangle with Corners Rounded 23">
            <a:extLst>
              <a:ext uri="{FF2B5EF4-FFF2-40B4-BE49-F238E27FC236}">
                <a16:creationId xmlns:a16="http://schemas.microsoft.com/office/drawing/2014/main" id="{6D5E43F9-40FD-460C-84D1-730D4733C54B}"/>
              </a:ext>
            </a:extLst>
          </p:cNvPr>
          <p:cNvSpPr/>
          <p:nvPr/>
        </p:nvSpPr>
        <p:spPr>
          <a:xfrm>
            <a:off x="5572125" y="1638300"/>
            <a:ext cx="5848349" cy="2581275"/>
          </a:xfrm>
          <a:prstGeom prst="wedgeRoundRectCallout">
            <a:avLst>
              <a:gd name="adj1" fmla="val 46729"/>
              <a:gd name="adj2" fmla="val 59126"/>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800" b="1" dirty="0">
                <a:solidFill>
                  <a:srgbClr val="002060"/>
                </a:solidFill>
                <a:latin typeface="Calibri" panose="020F0502020204030204" pitchFamily="34" charset="0"/>
                <a:cs typeface="Calibri" panose="020F0502020204030204" pitchFamily="34" charset="0"/>
              </a:rPr>
              <a:t>Các bạn nhỏ cùng chung tay quyên góp sách ủng hộ HS vùng bão lụt.</a:t>
            </a:r>
            <a:endParaRPr lang="en-US" sz="2800" b="1" dirty="0">
              <a:solidFill>
                <a:srgbClr val="002060"/>
              </a:solidFill>
              <a:latin typeface="Calibri" panose="020F0502020204030204" pitchFamily="34" charset="0"/>
              <a:cs typeface="Calibri" panose="020F0502020204030204" pitchFamily="34" charset="0"/>
            </a:endParaRPr>
          </a:p>
          <a:p>
            <a:pPr lvl="0" algn="just">
              <a:lnSpc>
                <a:spcPct val="120000"/>
              </a:lnSpc>
            </a:pPr>
            <a:r>
              <a:rPr lang="en-US" sz="2800" b="1" dirty="0">
                <a:solidFill>
                  <a:schemeClr val="accent2">
                    <a:lumMod val="75000"/>
                  </a:schemeClr>
                </a:solidFill>
                <a:latin typeface="Calibri" panose="020F0502020204030204" pitchFamily="34" charset="0"/>
                <a:cs typeface="Calibri" panose="020F0502020204030204" pitchFamily="34" charset="0"/>
              </a:rPr>
              <a:t>=&gt; </a:t>
            </a:r>
            <a:r>
              <a:rPr lang="vi-VN" sz="2800" b="1" dirty="0">
                <a:solidFill>
                  <a:schemeClr val="accent2">
                    <a:lumMod val="75000"/>
                  </a:schemeClr>
                </a:solidFill>
                <a:latin typeface="Calibri" panose="020F0502020204030204" pitchFamily="34" charset="0"/>
                <a:cs typeface="Calibri" panose="020F0502020204030204" pitchFamily="34" charset="0"/>
              </a:rPr>
              <a:t>Hoạt động này nhằm giáo dục truyền thống “Lá lành đùm lá rách” của dân tộc ta.</a:t>
            </a:r>
            <a:endParaRPr kumimoji="0" lang="en-US" sz="2800" b="1"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endParaRPr>
          </a:p>
        </p:txBody>
      </p:sp>
      <p:pic>
        <p:nvPicPr>
          <p:cNvPr id="25" name="图片 8">
            <a:extLst>
              <a:ext uri="{FF2B5EF4-FFF2-40B4-BE49-F238E27FC236}">
                <a16:creationId xmlns:a16="http://schemas.microsoft.com/office/drawing/2014/main" id="{2F101AE4-5D1D-4CB9-AC86-4949EAD426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200" y="3441349"/>
            <a:ext cx="2019300" cy="3157920"/>
          </a:xfrm>
          <a:prstGeom prst="rect">
            <a:avLst/>
          </a:prstGeom>
        </p:spPr>
      </p:pic>
      <p:pic>
        <p:nvPicPr>
          <p:cNvPr id="10" name="Picture 9">
            <a:extLst>
              <a:ext uri="{FF2B5EF4-FFF2-40B4-BE49-F238E27FC236}">
                <a16:creationId xmlns:a16="http://schemas.microsoft.com/office/drawing/2014/main" id="{6B64E9B4-C06D-41DD-822B-864CE083D0D3}"/>
              </a:ext>
            </a:extLst>
          </p:cNvPr>
          <p:cNvPicPr>
            <a:picLocks noChangeAspect="1"/>
          </p:cNvPicPr>
          <p:nvPr/>
        </p:nvPicPr>
        <p:blipFill>
          <a:blip r:embed="rId7"/>
          <a:stretch>
            <a:fillRect/>
          </a:stretch>
        </p:blipFill>
        <p:spPr>
          <a:xfrm>
            <a:off x="376237" y="2043112"/>
            <a:ext cx="5033963" cy="22881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6543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descr="图片10"/>
          <p:cNvPicPr>
            <a:picLocks noChangeAspect="1"/>
          </p:cNvPicPr>
          <p:nvPr/>
        </p:nvPicPr>
        <p:blipFill>
          <a:blip r:embed="rId3"/>
          <a:stretch>
            <a:fillRect/>
          </a:stretch>
        </p:blipFill>
        <p:spPr>
          <a:xfrm>
            <a:off x="-18415" y="0"/>
            <a:ext cx="12229465" cy="3906520"/>
          </a:xfrm>
          <a:prstGeom prst="rect">
            <a:avLst/>
          </a:prstGeom>
        </p:spPr>
      </p:pic>
      <p:grpSp>
        <p:nvGrpSpPr>
          <p:cNvPr id="37" name="组合 36"/>
          <p:cNvGrpSpPr/>
          <p:nvPr/>
        </p:nvGrpSpPr>
        <p:grpSpPr>
          <a:xfrm>
            <a:off x="1177925" y="817245"/>
            <a:ext cx="9834880" cy="3966210"/>
            <a:chOff x="1855" y="1287"/>
            <a:chExt cx="15488" cy="6246"/>
          </a:xfrm>
        </p:grpSpPr>
        <p:grpSp>
          <p:nvGrpSpPr>
            <p:cNvPr id="36" name="组合 35"/>
            <p:cNvGrpSpPr/>
            <p:nvPr/>
          </p:nvGrpSpPr>
          <p:grpSpPr>
            <a:xfrm>
              <a:off x="1855" y="1287"/>
              <a:ext cx="15488" cy="6246"/>
              <a:chOff x="1855" y="1287"/>
              <a:chExt cx="15488" cy="6246"/>
            </a:xfrm>
          </p:grpSpPr>
          <p:grpSp>
            <p:nvGrpSpPr>
              <p:cNvPr id="7" name="组合 6"/>
              <p:cNvGrpSpPr/>
              <p:nvPr/>
            </p:nvGrpSpPr>
            <p:grpSpPr>
              <a:xfrm>
                <a:off x="1855" y="1287"/>
                <a:ext cx="15489" cy="6246"/>
                <a:chOff x="1186137" y="474953"/>
                <a:chExt cx="10366984" cy="4239000"/>
              </a:xfrm>
            </p:grpSpPr>
            <p:grpSp>
              <p:nvGrpSpPr>
                <p:cNvPr id="8" name="组合 7"/>
                <p:cNvGrpSpPr/>
                <p:nvPr/>
              </p:nvGrpSpPr>
              <p:grpSpPr>
                <a:xfrm>
                  <a:off x="1305260" y="474953"/>
                  <a:ext cx="10128739" cy="4195076"/>
                  <a:chOff x="1113693" y="627269"/>
                  <a:chExt cx="10128739" cy="4195076"/>
                </a:xfrm>
              </p:grpSpPr>
              <p:sp>
                <p:nvSpPr>
                  <p:cNvPr id="9" name="矩形 8"/>
                  <p:cNvSpPr/>
                  <p:nvPr/>
                </p:nvSpPr>
                <p:spPr>
                  <a:xfrm>
                    <a:off x="1148863" y="681724"/>
                    <a:ext cx="10058400" cy="4086167"/>
                  </a:xfrm>
                  <a:prstGeom prst="rect">
                    <a:avLst/>
                  </a:prstGeom>
                  <a:solidFill>
                    <a:srgbClr val="597472"/>
                  </a:solidFill>
                  <a:ln w="76200">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图文框 9"/>
                  <p:cNvSpPr/>
                  <p:nvPr/>
                </p:nvSpPr>
                <p:spPr>
                  <a:xfrm>
                    <a:off x="1113693" y="627269"/>
                    <a:ext cx="10128739" cy="4195076"/>
                  </a:xfrm>
                  <a:prstGeom prst="frame">
                    <a:avLst>
                      <a:gd name="adj1" fmla="val 2160"/>
                    </a:avLst>
                  </a:prstGeom>
                  <a:solidFill>
                    <a:srgbClr val="D87E68"/>
                  </a:solidFill>
                  <a:ln w="28575">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sp>
              <p:nvSpPr>
                <p:cNvPr id="11" name="矩形: 圆角 25"/>
                <p:cNvSpPr/>
                <p:nvPr/>
              </p:nvSpPr>
              <p:spPr>
                <a:xfrm>
                  <a:off x="1186137" y="4544284"/>
                  <a:ext cx="10366984" cy="169669"/>
                </a:xfrm>
                <a:prstGeom prst="roundRect">
                  <a:avLst>
                    <a:gd name="adj" fmla="val 50000"/>
                  </a:avLst>
                </a:prstGeom>
                <a:solidFill>
                  <a:srgbClr val="D87E68"/>
                </a:solidFill>
                <a:ln>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34" name="组合 33"/>
              <p:cNvGrpSpPr/>
              <p:nvPr/>
            </p:nvGrpSpPr>
            <p:grpSpPr>
              <a:xfrm>
                <a:off x="3571" y="1520"/>
                <a:ext cx="12754" cy="5714"/>
                <a:chOff x="3571" y="1520"/>
                <a:chExt cx="12754" cy="5714"/>
              </a:xfrm>
            </p:grpSpPr>
            <p:pic>
              <p:nvPicPr>
                <p:cNvPr id="30" name="图片 29" descr="装饰"/>
                <p:cNvPicPr>
                  <a:picLocks noChangeAspect="1"/>
                </p:cNvPicPr>
                <p:nvPr/>
              </p:nvPicPr>
              <p:blipFill>
                <a:blip r:embed="rId4"/>
                <a:stretch>
                  <a:fillRect/>
                </a:stretch>
              </p:blipFill>
              <p:spPr>
                <a:xfrm>
                  <a:off x="3571" y="1520"/>
                  <a:ext cx="11832" cy="5715"/>
                </a:xfrm>
                <a:prstGeom prst="rect">
                  <a:avLst/>
                </a:prstGeom>
                <a:ln>
                  <a:noFill/>
                </a:ln>
              </p:spPr>
            </p:pic>
            <p:pic>
              <p:nvPicPr>
                <p:cNvPr id="31" name="图片 30" descr="千库网_彩色线条书本_元素编号12512802"/>
                <p:cNvPicPr>
                  <a:picLocks noChangeAspect="1"/>
                </p:cNvPicPr>
                <p:nvPr/>
              </p:nvPicPr>
              <p:blipFill>
                <a:blip r:embed="rId5"/>
                <a:stretch>
                  <a:fillRect/>
                </a:stretch>
              </p:blipFill>
              <p:spPr>
                <a:xfrm>
                  <a:off x="14207" y="5475"/>
                  <a:ext cx="2118" cy="1152"/>
                </a:xfrm>
                <a:prstGeom prst="rect">
                  <a:avLst/>
                </a:prstGeom>
                <a:ln>
                  <a:noFill/>
                </a:ln>
              </p:spPr>
            </p:pic>
          </p:grpSp>
        </p:grpSp>
        <p:pic>
          <p:nvPicPr>
            <p:cNvPr id="17" name="图片 16" descr="卡通人物&#10;&#10;描述已自动生成"/>
            <p:cNvPicPr>
              <a:picLocks noChangeAspect="1"/>
            </p:cNvPicPr>
            <p:nvPr/>
          </p:nvPicPr>
          <p:blipFill>
            <a:blip r:embed="rId6" cstate="screen"/>
            <a:stretch>
              <a:fillRect/>
            </a:stretch>
          </p:blipFill>
          <p:spPr>
            <a:xfrm>
              <a:off x="2101" y="3694"/>
              <a:ext cx="3309" cy="3379"/>
            </a:xfrm>
            <a:prstGeom prst="rect">
              <a:avLst/>
            </a:prstGeom>
            <a:ln>
              <a:noFill/>
            </a:ln>
          </p:spPr>
        </p:pic>
      </p:grpSp>
      <p:pic>
        <p:nvPicPr>
          <p:cNvPr id="13" name="图片 12" descr="图片包含 游戏机, 标志, 钟表&#10;&#10;描述已自动生成"/>
          <p:cNvPicPr>
            <a:picLocks noChangeAspect="1"/>
          </p:cNvPicPr>
          <p:nvPr/>
        </p:nvPicPr>
        <p:blipFill rotWithShape="1">
          <a:blip r:embed="rId7" cstate="screen"/>
          <a:srcRect/>
          <a:stretch>
            <a:fillRect/>
          </a:stretch>
        </p:blipFill>
        <p:spPr>
          <a:xfrm>
            <a:off x="58420" y="300990"/>
            <a:ext cx="2573655" cy="1535430"/>
          </a:xfrm>
          <a:prstGeom prst="rect">
            <a:avLst/>
          </a:prstGeom>
        </p:spPr>
      </p:pic>
      <p:pic>
        <p:nvPicPr>
          <p:cNvPr id="16" name="图片 15" descr="E:\PPT\PPT\外\素材\图层 1.png图层 1"/>
          <p:cNvPicPr>
            <a:picLocks noChangeAspect="1"/>
          </p:cNvPicPr>
          <p:nvPr/>
        </p:nvPicPr>
        <p:blipFill rotWithShape="1">
          <a:blip r:embed="rId8"/>
          <a:srcRect b="8940"/>
          <a:stretch>
            <a:fillRect/>
          </a:stretch>
        </p:blipFill>
        <p:spPr>
          <a:xfrm flipH="1">
            <a:off x="-384810" y="1886829"/>
            <a:ext cx="5106670" cy="4966970"/>
          </a:xfrm>
          <a:prstGeom prst="rect">
            <a:avLst/>
          </a:prstGeom>
        </p:spPr>
      </p:pic>
      <p:sp>
        <p:nvSpPr>
          <p:cNvPr id="18" name="矩形 17"/>
          <p:cNvSpPr/>
          <p:nvPr/>
        </p:nvSpPr>
        <p:spPr>
          <a:xfrm>
            <a:off x="-18131" y="5982449"/>
            <a:ext cx="12228261" cy="888495"/>
          </a:xfrm>
          <a:prstGeom prst="rect">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9" name="图片 18" descr="千库网0"/>
          <p:cNvPicPr>
            <a:picLocks noChangeAspect="1"/>
          </p:cNvPicPr>
          <p:nvPr/>
        </p:nvPicPr>
        <p:blipFill>
          <a:blip r:embed="rId9"/>
          <a:stretch>
            <a:fillRect/>
          </a:stretch>
        </p:blipFill>
        <p:spPr>
          <a:xfrm>
            <a:off x="10630535" y="647065"/>
            <a:ext cx="1579880" cy="1189355"/>
          </a:xfrm>
          <a:prstGeom prst="rect">
            <a:avLst/>
          </a:prstGeom>
        </p:spPr>
      </p:pic>
      <p:pic>
        <p:nvPicPr>
          <p:cNvPr id="27" name="图片 26" descr="千库网_数学书铅笔指南针指南针尺子放大镜数学_元素编号12853723"/>
          <p:cNvPicPr>
            <a:picLocks noChangeAspect="1"/>
          </p:cNvPicPr>
          <p:nvPr/>
        </p:nvPicPr>
        <p:blipFill>
          <a:blip r:embed="rId10"/>
          <a:stretch>
            <a:fillRect/>
          </a:stretch>
        </p:blipFill>
        <p:spPr>
          <a:xfrm>
            <a:off x="9106535" y="4032250"/>
            <a:ext cx="2969260" cy="2357755"/>
          </a:xfrm>
          <a:prstGeom prst="rect">
            <a:avLst/>
          </a:prstGeom>
        </p:spPr>
      </p:pic>
      <p:sp>
        <p:nvSpPr>
          <p:cNvPr id="5" name="TextBox 4">
            <a:extLst>
              <a:ext uri="{FF2B5EF4-FFF2-40B4-BE49-F238E27FC236}">
                <a16:creationId xmlns:a16="http://schemas.microsoft.com/office/drawing/2014/main" id="{B52CF3B6-014D-4ACF-829D-BCD4870A3ED0}"/>
              </a:ext>
            </a:extLst>
          </p:cNvPr>
          <p:cNvSpPr txBox="1"/>
          <p:nvPr/>
        </p:nvSpPr>
        <p:spPr>
          <a:xfrm>
            <a:off x="2924175" y="1724025"/>
            <a:ext cx="7286625" cy="1446550"/>
          </a:xfrm>
          <a:prstGeom prst="rect">
            <a:avLst/>
          </a:prstGeom>
          <a:noFill/>
        </p:spPr>
        <p:txBody>
          <a:bodyPr wrap="square" rtlCol="0">
            <a:spAutoFit/>
          </a:bodyPr>
          <a:lstStyle/>
          <a:p>
            <a:pPr algn="ctr"/>
            <a:r>
              <a:rPr lang="en-US" sz="4400" b="1" dirty="0" err="1">
                <a:solidFill>
                  <a:srgbClr val="FFFF00"/>
                </a:solidFill>
              </a:rPr>
              <a:t>Vậy</a:t>
            </a:r>
            <a:r>
              <a:rPr lang="en-US" sz="4400" b="1" dirty="0">
                <a:solidFill>
                  <a:srgbClr val="FFFF00"/>
                </a:solidFill>
              </a:rPr>
              <a:t> </a:t>
            </a:r>
            <a:r>
              <a:rPr lang="en-US" sz="4400" b="1" dirty="0" err="1">
                <a:solidFill>
                  <a:srgbClr val="FFFF00"/>
                </a:solidFill>
              </a:rPr>
              <a:t>em</a:t>
            </a:r>
            <a:r>
              <a:rPr lang="en-US" sz="4400" b="1" dirty="0">
                <a:solidFill>
                  <a:srgbClr val="FFFF00"/>
                </a:solidFill>
              </a:rPr>
              <a:t> </a:t>
            </a:r>
            <a:r>
              <a:rPr lang="en-US" sz="4400" b="1" dirty="0" err="1">
                <a:solidFill>
                  <a:srgbClr val="FFFF00"/>
                </a:solidFill>
              </a:rPr>
              <a:t>hiểu</a:t>
            </a:r>
            <a:r>
              <a:rPr lang="en-US" sz="4400" b="1" dirty="0">
                <a:solidFill>
                  <a:srgbClr val="FFFF00"/>
                </a:solidFill>
              </a:rPr>
              <a:t> </a:t>
            </a:r>
            <a:r>
              <a:rPr lang="en-US" sz="4400" b="1" dirty="0" err="1">
                <a:solidFill>
                  <a:srgbClr val="FFFF00"/>
                </a:solidFill>
              </a:rPr>
              <a:t>hoạt</a:t>
            </a:r>
            <a:r>
              <a:rPr lang="en-US" sz="4400" b="1" dirty="0">
                <a:solidFill>
                  <a:srgbClr val="FFFF00"/>
                </a:solidFill>
              </a:rPr>
              <a:t> </a:t>
            </a:r>
            <a:r>
              <a:rPr lang="en-US" sz="4400" b="1" dirty="0" err="1">
                <a:solidFill>
                  <a:srgbClr val="FFFF00"/>
                </a:solidFill>
              </a:rPr>
              <a:t>động</a:t>
            </a:r>
            <a:r>
              <a:rPr lang="en-US" sz="4400" b="1" dirty="0">
                <a:solidFill>
                  <a:srgbClr val="FFFF00"/>
                </a:solidFill>
              </a:rPr>
              <a:t> </a:t>
            </a:r>
            <a:r>
              <a:rPr lang="en-US" sz="4400" b="1" dirty="0" err="1">
                <a:solidFill>
                  <a:srgbClr val="FFFF00"/>
                </a:solidFill>
              </a:rPr>
              <a:t>kết</a:t>
            </a:r>
            <a:r>
              <a:rPr lang="en-US" sz="4400" b="1" dirty="0">
                <a:solidFill>
                  <a:srgbClr val="FFFF00"/>
                </a:solidFill>
              </a:rPr>
              <a:t> </a:t>
            </a:r>
            <a:r>
              <a:rPr lang="en-US" sz="4400" b="1" dirty="0" err="1">
                <a:solidFill>
                  <a:srgbClr val="FFFF00"/>
                </a:solidFill>
              </a:rPr>
              <a:t>nối</a:t>
            </a:r>
            <a:r>
              <a:rPr lang="en-US" sz="4400" b="1" dirty="0">
                <a:solidFill>
                  <a:srgbClr val="FFFF00"/>
                </a:solidFill>
              </a:rPr>
              <a:t> </a:t>
            </a:r>
            <a:r>
              <a:rPr lang="en-US" sz="4400" b="1" dirty="0" err="1">
                <a:solidFill>
                  <a:srgbClr val="FFFF00"/>
                </a:solidFill>
              </a:rPr>
              <a:t>với</a:t>
            </a:r>
            <a:r>
              <a:rPr lang="en-US" sz="4400" b="1" dirty="0">
                <a:solidFill>
                  <a:srgbClr val="FFFF00"/>
                </a:solidFill>
              </a:rPr>
              <a:t> </a:t>
            </a:r>
            <a:r>
              <a:rPr lang="en-US" sz="4400" b="1" dirty="0" err="1">
                <a:solidFill>
                  <a:srgbClr val="FFFF00"/>
                </a:solidFill>
              </a:rPr>
              <a:t>xã</a:t>
            </a:r>
            <a:r>
              <a:rPr lang="en-US" sz="4400" b="1" dirty="0">
                <a:solidFill>
                  <a:srgbClr val="FFFF00"/>
                </a:solidFill>
              </a:rPr>
              <a:t> </a:t>
            </a:r>
            <a:r>
              <a:rPr lang="en-US" sz="4400" b="1" dirty="0" err="1">
                <a:solidFill>
                  <a:srgbClr val="FFFF00"/>
                </a:solidFill>
              </a:rPr>
              <a:t>hội</a:t>
            </a:r>
            <a:r>
              <a:rPr lang="en-US" sz="4400" b="1" dirty="0">
                <a:solidFill>
                  <a:srgbClr val="FFFF00"/>
                </a:solidFill>
              </a:rPr>
              <a:t> </a:t>
            </a:r>
            <a:r>
              <a:rPr lang="en-US" sz="4400" b="1" dirty="0" err="1">
                <a:solidFill>
                  <a:srgbClr val="FFFF00"/>
                </a:solidFill>
              </a:rPr>
              <a:t>là</a:t>
            </a:r>
            <a:r>
              <a:rPr lang="en-US" sz="4400" b="1" dirty="0">
                <a:solidFill>
                  <a:srgbClr val="FFFF00"/>
                </a:solidFill>
              </a:rPr>
              <a:t> </a:t>
            </a:r>
            <a:r>
              <a:rPr lang="en-US" sz="4400" b="1" dirty="0" err="1">
                <a:solidFill>
                  <a:srgbClr val="FFFF00"/>
                </a:solidFill>
              </a:rPr>
              <a:t>hoạt</a:t>
            </a:r>
            <a:r>
              <a:rPr lang="en-US" sz="4400" b="1" dirty="0">
                <a:solidFill>
                  <a:srgbClr val="FFFF00"/>
                </a:solidFill>
              </a:rPr>
              <a:t> </a:t>
            </a:r>
            <a:r>
              <a:rPr lang="en-US" sz="4400" b="1" dirty="0" err="1">
                <a:solidFill>
                  <a:srgbClr val="FFFF00"/>
                </a:solidFill>
              </a:rPr>
              <a:t>động</a:t>
            </a:r>
            <a:r>
              <a:rPr lang="en-US" sz="4400" b="1" dirty="0">
                <a:solidFill>
                  <a:srgbClr val="FFFF00"/>
                </a:solidFill>
              </a:rPr>
              <a:t> </a:t>
            </a:r>
            <a:r>
              <a:rPr lang="en-US" sz="4400" b="1" dirty="0" err="1">
                <a:solidFill>
                  <a:srgbClr val="FFFF00"/>
                </a:solidFill>
              </a:rPr>
              <a:t>gì</a:t>
            </a:r>
            <a:r>
              <a:rPr lang="en-US" sz="4400" b="1" dirty="0">
                <a:solidFill>
                  <a:srgbClr val="FFFF00"/>
                </a:solidFill>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circle(in)">
                                      <p:cBhvr>
                                        <p:cTn id="23" dur="2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ox(in)">
                                      <p:cBhvr>
                                        <p:cTn id="40" dur="20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5" name="Google Shape;3517;p75">
            <a:extLst>
              <a:ext uri="{FF2B5EF4-FFF2-40B4-BE49-F238E27FC236}">
                <a16:creationId xmlns:a16="http://schemas.microsoft.com/office/drawing/2014/main" id="{FB3CB806-9849-45FB-89B6-0B9992DF2230}"/>
              </a:ext>
            </a:extLst>
          </p:cNvPr>
          <p:cNvGrpSpPr/>
          <p:nvPr/>
        </p:nvGrpSpPr>
        <p:grpSpPr>
          <a:xfrm>
            <a:off x="3756314" y="3694828"/>
            <a:ext cx="5269922" cy="2530210"/>
            <a:chOff x="1937039" y="3937303"/>
            <a:chExt cx="5269922" cy="2530210"/>
          </a:xfrm>
        </p:grpSpPr>
        <p:sp>
          <p:nvSpPr>
            <p:cNvPr id="36" name="Google Shape;3518;p75">
              <a:extLst>
                <a:ext uri="{FF2B5EF4-FFF2-40B4-BE49-F238E27FC236}">
                  <a16:creationId xmlns:a16="http://schemas.microsoft.com/office/drawing/2014/main" id="{E090E39B-B8FE-41B1-8F41-A7B08198B101}"/>
                </a:ext>
              </a:extLst>
            </p:cNvPr>
            <p:cNvSpPr/>
            <p:nvPr/>
          </p:nvSpPr>
          <p:spPr>
            <a:xfrm>
              <a:off x="1937039" y="3937303"/>
              <a:ext cx="345497" cy="2530210"/>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sp>
          <p:nvSpPr>
            <p:cNvPr id="37" name="Google Shape;3519;p75">
              <a:extLst>
                <a:ext uri="{FF2B5EF4-FFF2-40B4-BE49-F238E27FC236}">
                  <a16:creationId xmlns:a16="http://schemas.microsoft.com/office/drawing/2014/main" id="{3FCFBD89-E41A-4E6E-987B-49A81862C0F9}"/>
                </a:ext>
              </a:extLst>
            </p:cNvPr>
            <p:cNvSpPr/>
            <p:nvPr/>
          </p:nvSpPr>
          <p:spPr>
            <a:xfrm>
              <a:off x="6861464" y="3937303"/>
              <a:ext cx="345497" cy="2530210"/>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latin typeface="Arial"/>
                <a:cs typeface="Arial"/>
                <a:sym typeface="Arial"/>
              </a:endParaRPr>
            </a:p>
          </p:txBody>
        </p:sp>
      </p:grpSp>
      <p:sp>
        <p:nvSpPr>
          <p:cNvPr id="38" name="Google Shape;3522;p75">
            <a:extLst>
              <a:ext uri="{FF2B5EF4-FFF2-40B4-BE49-F238E27FC236}">
                <a16:creationId xmlns:a16="http://schemas.microsoft.com/office/drawing/2014/main" id="{1296F59C-0448-4534-B544-CF1B5D936F58}"/>
              </a:ext>
            </a:extLst>
          </p:cNvPr>
          <p:cNvSpPr/>
          <p:nvPr/>
        </p:nvSpPr>
        <p:spPr>
          <a:xfrm>
            <a:off x="1800225" y="1710150"/>
            <a:ext cx="9043950" cy="2489700"/>
          </a:xfrm>
          <a:prstGeom prst="roundRect">
            <a:avLst>
              <a:gd name="adj" fmla="val 11095"/>
            </a:avLst>
          </a:prstGeom>
          <a:solidFill>
            <a:srgbClr val="FFFFFF"/>
          </a:solidFill>
          <a:ln w="76200"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TextBox 39">
            <a:extLst>
              <a:ext uri="{FF2B5EF4-FFF2-40B4-BE49-F238E27FC236}">
                <a16:creationId xmlns:a16="http://schemas.microsoft.com/office/drawing/2014/main" id="{33C62458-2710-4D5A-B045-8A245373CC6B}"/>
              </a:ext>
            </a:extLst>
          </p:cNvPr>
          <p:cNvSpPr txBox="1"/>
          <p:nvPr/>
        </p:nvSpPr>
        <p:spPr>
          <a:xfrm>
            <a:off x="1914525" y="1818464"/>
            <a:ext cx="8782050" cy="2246769"/>
          </a:xfrm>
          <a:prstGeom prst="rect">
            <a:avLst/>
          </a:prstGeom>
          <a:noFill/>
        </p:spPr>
        <p:txBody>
          <a:bodyPr wrap="square" rtlCol="0">
            <a:spAutoFit/>
          </a:bodyPr>
          <a:lstStyle/>
          <a:p>
            <a:pPr algn="just">
              <a:buClr>
                <a:srgbClr val="000000"/>
              </a:buClr>
              <a:buFont typeface="Arial"/>
              <a:buNone/>
              <a:defRPr/>
            </a:pPr>
            <a:r>
              <a:rPr lang="vi-VN" sz="2800" b="1" kern="0" dirty="0">
                <a:solidFill>
                  <a:srgbClr val="0070C0"/>
                </a:solidFill>
                <a:latin typeface="Calibri" panose="020F0502020204030204" pitchFamily="34" charset="0"/>
                <a:cs typeface="Calibri" panose="020F0502020204030204" pitchFamily="34" charset="0"/>
                <a:sym typeface="Arial"/>
              </a:rPr>
              <a:t>Hoạt động kết nối với xã hội là hoạt động được thực hiện nhằm đem lại lợi ích cho cộng đồng. Thông qua hoạt động này, chúng ta có cơ hội giúp đỡ mọi người, tăng thêm sự hiểu biết, được phát triển bản thân, được trau dồi các kĩ năng, được làm quen với nhiều bạn mới.</a:t>
            </a:r>
            <a:endParaRPr lang="en-US" sz="2800" kern="0" dirty="0">
              <a:solidFill>
                <a:srgbClr val="0070C0"/>
              </a:solidFill>
              <a:latin typeface="Calibri" panose="020F0502020204030204" pitchFamily="34" charset="0"/>
              <a:cs typeface="Calibri" panose="020F0502020204030204" pitchFamily="34" charset="0"/>
              <a:sym typeface="Arial"/>
            </a:endParaRPr>
          </a:p>
        </p:txBody>
      </p:sp>
      <p:pic>
        <p:nvPicPr>
          <p:cNvPr id="42" name="Picture 41">
            <a:extLst>
              <a:ext uri="{FF2B5EF4-FFF2-40B4-BE49-F238E27FC236}">
                <a16:creationId xmlns:a16="http://schemas.microsoft.com/office/drawing/2014/main" id="{819196C1-1CF2-44C3-B245-8EE3ECDB0748}"/>
              </a:ext>
            </a:extLst>
          </p:cNvPr>
          <p:cNvPicPr>
            <a:picLocks noChangeAspect="1"/>
          </p:cNvPicPr>
          <p:nvPr/>
        </p:nvPicPr>
        <p:blipFill>
          <a:blip r:embed="rId3"/>
          <a:stretch>
            <a:fillRect/>
          </a:stretch>
        </p:blipFill>
        <p:spPr>
          <a:xfrm>
            <a:off x="3129091" y="307864"/>
            <a:ext cx="5809992" cy="1676545"/>
          </a:xfrm>
          <a:prstGeom prst="rect">
            <a:avLst/>
          </a:prstGeom>
        </p:spPr>
      </p:pic>
      <p:pic>
        <p:nvPicPr>
          <p:cNvPr id="43" name="Picture 42">
            <a:extLst>
              <a:ext uri="{FF2B5EF4-FFF2-40B4-BE49-F238E27FC236}">
                <a16:creationId xmlns:a16="http://schemas.microsoft.com/office/drawing/2014/main" id="{DCEFCA57-BC99-4C8B-8E84-FC253C6BBAAD}"/>
              </a:ext>
            </a:extLst>
          </p:cNvPr>
          <p:cNvPicPr>
            <a:picLocks noChangeAspect="1"/>
          </p:cNvPicPr>
          <p:nvPr/>
        </p:nvPicPr>
        <p:blipFill rotWithShape="1">
          <a:blip r:embed="rId4">
            <a:extLst>
              <a:ext uri="{28A0092B-C50C-407E-A947-70E740481C1C}">
                <a14:useLocalDpi xmlns:a14="http://schemas.microsoft.com/office/drawing/2010/main" val="0"/>
              </a:ext>
            </a:extLst>
          </a:blip>
          <a:srcRect l="1556" r="74221" b="68000"/>
          <a:stretch/>
        </p:blipFill>
        <p:spPr>
          <a:xfrm flipH="1">
            <a:off x="9858184" y="4848259"/>
            <a:ext cx="1085825" cy="1602650"/>
          </a:xfrm>
          <a:prstGeom prst="rect">
            <a:avLst/>
          </a:prstGeom>
        </p:spPr>
      </p:pic>
      <p:pic>
        <p:nvPicPr>
          <p:cNvPr id="45" name="Picture 44">
            <a:extLst>
              <a:ext uri="{FF2B5EF4-FFF2-40B4-BE49-F238E27FC236}">
                <a16:creationId xmlns:a16="http://schemas.microsoft.com/office/drawing/2014/main" id="{1E654B97-6282-48AB-A6AC-DBEA0C63871C}"/>
              </a:ext>
            </a:extLst>
          </p:cNvPr>
          <p:cNvPicPr>
            <a:picLocks noChangeAspect="1"/>
          </p:cNvPicPr>
          <p:nvPr/>
        </p:nvPicPr>
        <p:blipFill rotWithShape="1">
          <a:blip r:embed="rId4">
            <a:extLst>
              <a:ext uri="{28A0092B-C50C-407E-A947-70E740481C1C}">
                <a14:useLocalDpi xmlns:a14="http://schemas.microsoft.com/office/drawing/2010/main" val="0"/>
              </a:ext>
            </a:extLst>
          </a:blip>
          <a:srcRect l="6445" t="68667" r="74222"/>
          <a:stretch/>
        </p:blipFill>
        <p:spPr>
          <a:xfrm>
            <a:off x="9131172" y="4734408"/>
            <a:ext cx="994410" cy="1611630"/>
          </a:xfrm>
          <a:prstGeom prst="rect">
            <a:avLst/>
          </a:prstGeom>
        </p:spPr>
      </p:pic>
      <p:pic>
        <p:nvPicPr>
          <p:cNvPr id="46" name="Picture 45">
            <a:extLst>
              <a:ext uri="{FF2B5EF4-FFF2-40B4-BE49-F238E27FC236}">
                <a16:creationId xmlns:a16="http://schemas.microsoft.com/office/drawing/2014/main" id="{6C3E53A4-2C00-48E7-9925-BA2B56F01F00}"/>
              </a:ext>
            </a:extLst>
          </p:cNvPr>
          <p:cNvPicPr>
            <a:picLocks noChangeAspect="1"/>
          </p:cNvPicPr>
          <p:nvPr/>
        </p:nvPicPr>
        <p:blipFill rotWithShape="1">
          <a:blip r:embed="rId4">
            <a:extLst>
              <a:ext uri="{28A0092B-C50C-407E-A947-70E740481C1C}">
                <a14:useLocalDpi xmlns:a14="http://schemas.microsoft.com/office/drawing/2010/main" val="0"/>
              </a:ext>
            </a:extLst>
          </a:blip>
          <a:srcRect l="27706" t="33249" r="53183" b="34529"/>
          <a:stretch/>
        </p:blipFill>
        <p:spPr>
          <a:xfrm>
            <a:off x="10817350" y="4541967"/>
            <a:ext cx="982980" cy="181557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435">
                                          <p:stCondLst>
                                            <p:cond delay="0"/>
                                          </p:stCondLst>
                                        </p:cTn>
                                        <p:tgtEl>
                                          <p:spTgt spid="42"/>
                                        </p:tgtEl>
                                      </p:cBhvr>
                                    </p:animEffect>
                                    <p:anim calcmode="lin" valueType="num">
                                      <p:cBhvr>
                                        <p:cTn id="8" dur="1367"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2"/>
                                        </p:tgtEl>
                                        <p:attrNameLst>
                                          <p:attrName>ppt_y</p:attrName>
                                        </p:attrNameLst>
                                      </p:cBhvr>
                                      <p:tavLst>
                                        <p:tav tm="0" fmla="#ppt_y-sin(pi*$)/81">
                                          <p:val>
                                            <p:fltVal val="0"/>
                                          </p:val>
                                        </p:tav>
                                        <p:tav tm="100000">
                                          <p:val>
                                            <p:fltVal val="1"/>
                                          </p:val>
                                        </p:tav>
                                      </p:tavLst>
                                    </p:anim>
                                    <p:animScale>
                                      <p:cBhvr>
                                        <p:cTn id="13" dur="20">
                                          <p:stCondLst>
                                            <p:cond delay="487"/>
                                          </p:stCondLst>
                                        </p:cTn>
                                        <p:tgtEl>
                                          <p:spTgt spid="42"/>
                                        </p:tgtEl>
                                      </p:cBhvr>
                                      <p:to x="100000" y="60000"/>
                                    </p:animScale>
                                    <p:animScale>
                                      <p:cBhvr>
                                        <p:cTn id="14" dur="124" decel="50000">
                                          <p:stCondLst>
                                            <p:cond delay="507"/>
                                          </p:stCondLst>
                                        </p:cTn>
                                        <p:tgtEl>
                                          <p:spTgt spid="42"/>
                                        </p:tgtEl>
                                      </p:cBhvr>
                                      <p:to x="100000" y="100000"/>
                                    </p:animScale>
                                    <p:animScale>
                                      <p:cBhvr>
                                        <p:cTn id="15" dur="20">
                                          <p:stCondLst>
                                            <p:cond delay="984"/>
                                          </p:stCondLst>
                                        </p:cTn>
                                        <p:tgtEl>
                                          <p:spTgt spid="42"/>
                                        </p:tgtEl>
                                      </p:cBhvr>
                                      <p:to x="100000" y="80000"/>
                                    </p:animScale>
                                    <p:animScale>
                                      <p:cBhvr>
                                        <p:cTn id="16" dur="124" decel="50000">
                                          <p:stCondLst>
                                            <p:cond delay="1004"/>
                                          </p:stCondLst>
                                        </p:cTn>
                                        <p:tgtEl>
                                          <p:spTgt spid="42"/>
                                        </p:tgtEl>
                                      </p:cBhvr>
                                      <p:to x="100000" y="100000"/>
                                    </p:animScale>
                                    <p:animScale>
                                      <p:cBhvr>
                                        <p:cTn id="17" dur="20">
                                          <p:stCondLst>
                                            <p:cond delay="1231"/>
                                          </p:stCondLst>
                                        </p:cTn>
                                        <p:tgtEl>
                                          <p:spTgt spid="42"/>
                                        </p:tgtEl>
                                      </p:cBhvr>
                                      <p:to x="100000" y="90000"/>
                                    </p:animScale>
                                    <p:animScale>
                                      <p:cBhvr>
                                        <p:cTn id="18" dur="124" decel="50000">
                                          <p:stCondLst>
                                            <p:cond delay="1251"/>
                                          </p:stCondLst>
                                        </p:cTn>
                                        <p:tgtEl>
                                          <p:spTgt spid="42"/>
                                        </p:tgtEl>
                                      </p:cBhvr>
                                      <p:to x="100000" y="100000"/>
                                    </p:animScale>
                                    <p:animScale>
                                      <p:cBhvr>
                                        <p:cTn id="19" dur="20">
                                          <p:stCondLst>
                                            <p:cond delay="1356"/>
                                          </p:stCondLst>
                                        </p:cTn>
                                        <p:tgtEl>
                                          <p:spTgt spid="42"/>
                                        </p:tgtEl>
                                      </p:cBhvr>
                                      <p:to x="100000" y="95000"/>
                                    </p:animScale>
                                    <p:animScale>
                                      <p:cBhvr>
                                        <p:cTn id="20" dur="124" decel="50000">
                                          <p:stCondLst>
                                            <p:cond delay="1376"/>
                                          </p:stCondLst>
                                        </p:cTn>
                                        <p:tgtEl>
                                          <p:spTgt spid="4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p:cTn id="25" dur="500" fill="hold"/>
                                        <p:tgtEl>
                                          <p:spTgt spid="40"/>
                                        </p:tgtEl>
                                        <p:attrNameLst>
                                          <p:attrName>ppt_w</p:attrName>
                                        </p:attrNameLst>
                                      </p:cBhvr>
                                      <p:tavLst>
                                        <p:tav tm="0">
                                          <p:val>
                                            <p:fltVal val="0"/>
                                          </p:val>
                                        </p:tav>
                                        <p:tav tm="100000">
                                          <p:val>
                                            <p:strVal val="#ppt_w"/>
                                          </p:val>
                                        </p:tav>
                                      </p:tavLst>
                                    </p:anim>
                                    <p:anim calcmode="lin" valueType="num">
                                      <p:cBhvr>
                                        <p:cTn id="26" dur="500" fill="hold"/>
                                        <p:tgtEl>
                                          <p:spTgt spid="40"/>
                                        </p:tgtEl>
                                        <p:attrNameLst>
                                          <p:attrName>ppt_h</p:attrName>
                                        </p:attrNameLst>
                                      </p:cBhvr>
                                      <p:tavLst>
                                        <p:tav tm="0">
                                          <p:val>
                                            <p:fltVal val="0"/>
                                          </p:val>
                                        </p:tav>
                                        <p:tav tm="100000">
                                          <p:val>
                                            <p:strVal val="#ppt_h"/>
                                          </p:val>
                                        </p:tav>
                                      </p:tavLst>
                                    </p:anim>
                                    <p:animEffect transition="in" filter="fad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6" name="组合 25"/>
          <p:cNvGrpSpPr/>
          <p:nvPr/>
        </p:nvGrpSpPr>
        <p:grpSpPr>
          <a:xfrm>
            <a:off x="1133475" y="1918970"/>
            <a:ext cx="9983470" cy="3361690"/>
            <a:chOff x="1769" y="2839"/>
            <a:chExt cx="15722" cy="5294"/>
          </a:xfrm>
        </p:grpSpPr>
        <p:grpSp>
          <p:nvGrpSpPr>
            <p:cNvPr id="6" name="组合 5"/>
            <p:cNvGrpSpPr/>
            <p:nvPr/>
          </p:nvGrpSpPr>
          <p:grpSpPr>
            <a:xfrm>
              <a:off x="1769" y="2839"/>
              <a:ext cx="6390" cy="2828"/>
              <a:chOff x="6301" y="3907"/>
              <a:chExt cx="6390" cy="2828"/>
            </a:xfrm>
          </p:grpSpPr>
          <p:sp>
            <p:nvSpPr>
              <p:cNvPr id="47" name="圆角矩形 46"/>
              <p:cNvSpPr/>
              <p:nvPr/>
            </p:nvSpPr>
            <p:spPr bwMode="auto">
              <a:xfrm>
                <a:off x="6301" y="3907"/>
                <a:ext cx="6390" cy="2828"/>
              </a:xfrm>
              <a:prstGeom prst="roundRect">
                <a:avLst>
                  <a:gd name="adj" fmla="val 17205"/>
                </a:avLst>
              </a:prstGeom>
              <a:solidFill>
                <a:srgbClr val="D87E68"/>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prstClr val="white"/>
                  </a:solidFill>
                  <a:effectLst/>
                  <a:uLnTx/>
                  <a:uFillTx/>
                  <a:latin typeface="+mj-lt"/>
                  <a:ea typeface="思源黑体 CN Bold" panose="020B0800000000000000" charset="-122"/>
                  <a:cs typeface="+mn-ea"/>
                  <a:sym typeface="+mn-lt"/>
                </a:endParaRPr>
              </a:p>
            </p:txBody>
          </p:sp>
          <p:sp>
            <p:nvSpPr>
              <p:cNvPr id="49" name="文本框 48"/>
              <p:cNvSpPr txBox="1"/>
              <p:nvPr/>
            </p:nvSpPr>
            <p:spPr>
              <a:xfrm>
                <a:off x="6496" y="4019"/>
                <a:ext cx="6195" cy="2472"/>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mj-lt"/>
                    <a:ea typeface="思源黑体 CN Bold" panose="020B0800000000000000" charset="-122"/>
                    <a:cs typeface="Calibri" panose="020F0502020204030204" pitchFamily="34" charset="0"/>
                    <a:sym typeface="+mn-lt"/>
                  </a:rPr>
                  <a:t>Hãy kể tên những hoạt động kết nối với xã hội ở trường em? </a:t>
                </a:r>
                <a:endParaRPr kumimoji="0" sz="3200" b="0" i="0" u="none" strike="noStrike" kern="1200" cap="none" spc="0" normalizeH="0" baseline="0" noProof="0" dirty="0">
                  <a:ln>
                    <a:noFill/>
                  </a:ln>
                  <a:solidFill>
                    <a:prstClr val="white"/>
                  </a:solidFill>
                  <a:effectLst/>
                  <a:uLnTx/>
                  <a:uFillTx/>
                  <a:latin typeface="+mj-lt"/>
                  <a:ea typeface="思源黑体 CN Bold" panose="020B0800000000000000" charset="-122"/>
                  <a:cs typeface="Calibri" panose="020F0502020204030204" pitchFamily="34" charset="0"/>
                  <a:sym typeface="+mn-lt"/>
                </a:endParaRPr>
              </a:p>
            </p:txBody>
          </p:sp>
        </p:grpSp>
        <p:grpSp>
          <p:nvGrpSpPr>
            <p:cNvPr id="24" name="组合 23"/>
            <p:cNvGrpSpPr/>
            <p:nvPr/>
          </p:nvGrpSpPr>
          <p:grpSpPr>
            <a:xfrm>
              <a:off x="11720" y="2839"/>
              <a:ext cx="5771" cy="5294"/>
              <a:chOff x="11381" y="2839"/>
              <a:chExt cx="5771" cy="5294"/>
            </a:xfrm>
          </p:grpSpPr>
          <p:sp>
            <p:nvSpPr>
              <p:cNvPr id="13" name="文本框 12"/>
              <p:cNvSpPr txBox="1"/>
              <p:nvPr/>
            </p:nvSpPr>
            <p:spPr>
              <a:xfrm>
                <a:off x="11551" y="6187"/>
                <a:ext cx="5431" cy="1946"/>
              </a:xfrm>
              <a:prstGeom prst="rect">
                <a:avLst/>
              </a:prstGeom>
              <a:noFill/>
            </p:spPr>
            <p:txBody>
              <a:bodyPr wrap="square" rtlCol="0">
                <a:spAutoFit/>
              </a:bodyPr>
              <a:lstStyle/>
              <a:p>
                <a:pPr marL="0" marR="0" lvl="0" indent="0" algn="l" defTabSz="914400" rtl="0" eaLnBrk="1" fontAlgn="auto" latinLnBrk="0" hangingPunct="1">
                  <a:lnSpc>
                    <a:spcPct val="185000"/>
                  </a:lnSpc>
                  <a:spcBef>
                    <a:spcPts val="0"/>
                  </a:spcBef>
                  <a:spcAft>
                    <a:spcPts val="0"/>
                  </a:spcAft>
                  <a:buClrTx/>
                  <a:buSzTx/>
                  <a:buFontTx/>
                  <a:buNone/>
                  <a:tabLst/>
                  <a:defRPr/>
                </a:pPr>
                <a:r>
                  <a:rPr kumimoji="0" sz="1400" b="0" i="0" u="none" strike="noStrike" kern="1200" cap="none" spc="0" normalizeH="0" baseline="0" noProof="0" dirty="0">
                    <a:ln>
                      <a:noFill/>
                    </a:ln>
                    <a:solidFill>
                      <a:prstClr val="white"/>
                    </a:solidFill>
                    <a:effectLst/>
                    <a:uLnTx/>
                    <a:uFillTx/>
                    <a:latin typeface="+mj-lt"/>
                    <a:ea typeface="思源黑体 CN Bold" panose="020B0800000000000000" charset="-122"/>
                    <a:cs typeface="+mn-cs"/>
                    <a:sym typeface="+mn-lt"/>
                  </a:rPr>
                  <a:t>Nhấn vào đây để thêm thông tin về tiêu đề. Không cần phải quá lâu, và đoạn này đơn giản và rõ ràng.</a:t>
                </a:r>
              </a:p>
            </p:txBody>
          </p:sp>
          <p:grpSp>
            <p:nvGrpSpPr>
              <p:cNvPr id="21" name="组合 20"/>
              <p:cNvGrpSpPr/>
              <p:nvPr/>
            </p:nvGrpSpPr>
            <p:grpSpPr>
              <a:xfrm>
                <a:off x="11381" y="2839"/>
                <a:ext cx="5771" cy="2633"/>
                <a:chOff x="6563" y="3907"/>
                <a:chExt cx="5771" cy="2633"/>
              </a:xfrm>
              <a:solidFill>
                <a:srgbClr val="597472"/>
              </a:solidFill>
            </p:grpSpPr>
            <p:sp>
              <p:nvSpPr>
                <p:cNvPr id="22" name="圆角矩形 21"/>
                <p:cNvSpPr/>
                <p:nvPr/>
              </p:nvSpPr>
              <p:spPr bwMode="auto">
                <a:xfrm>
                  <a:off x="6563" y="3907"/>
                  <a:ext cx="5771" cy="2633"/>
                </a:xfrm>
                <a:prstGeom prst="roundRect">
                  <a:avLst>
                    <a:gd name="adj" fmla="val 17205"/>
                  </a:avLst>
                </a:prstGeom>
                <a:gr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prstClr val="white"/>
                    </a:solidFill>
                    <a:effectLst/>
                    <a:uLnTx/>
                    <a:uFillTx/>
                    <a:latin typeface="+mj-lt"/>
                    <a:ea typeface="思源黑体 CN Bold" panose="020B0800000000000000" charset="-122"/>
                    <a:cs typeface="+mn-ea"/>
                    <a:sym typeface="+mn-lt"/>
                  </a:endParaRPr>
                </a:p>
              </p:txBody>
            </p:sp>
            <p:sp>
              <p:nvSpPr>
                <p:cNvPr id="23" name="文本框 22"/>
                <p:cNvSpPr txBox="1"/>
                <p:nvPr/>
              </p:nvSpPr>
              <p:spPr>
                <a:xfrm>
                  <a:off x="6778" y="3959"/>
                  <a:ext cx="5404" cy="2472"/>
                </a:xfrm>
                <a:prstGeom prst="rect">
                  <a:avLst/>
                </a:prstGeom>
                <a:grp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Những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hoạt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động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đó</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diễn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ra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vào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dịp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nào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rPr>
                    <a:t>?</a:t>
                  </a:r>
                  <a:endParaRPr kumimoji="0" sz="3200" b="0" i="0" u="none" strike="noStrike" kern="1200" cap="none" spc="0" normalizeH="0" baseline="0" noProof="0" dirty="0">
                    <a:ln>
                      <a:noFill/>
                    </a:ln>
                    <a:solidFill>
                      <a:prstClr val="white"/>
                    </a:solidFill>
                    <a:effectLst/>
                    <a:uLnTx/>
                    <a:uFillTx/>
                    <a:latin typeface="Times New Roman" panose="02020603050405020304" pitchFamily="18" charset="0"/>
                    <a:ea typeface="思源黑体 CN Bold" panose="020B0800000000000000" charset="-122"/>
                    <a:cs typeface="Times New Roman" panose="02020603050405020304" pitchFamily="18" charset="0"/>
                    <a:sym typeface="+mn-lt"/>
                  </a:endParaRPr>
                </a:p>
              </p:txBody>
            </p:sp>
          </p:grpSp>
        </p:grpSp>
      </p:grpSp>
      <p:pic>
        <p:nvPicPr>
          <p:cNvPr id="28" name="图片 27" descr="1933913"/>
          <p:cNvPicPr>
            <a:picLocks noChangeAspect="1"/>
          </p:cNvPicPr>
          <p:nvPr/>
        </p:nvPicPr>
        <p:blipFill>
          <a:blip r:embed="rId3"/>
          <a:stretch>
            <a:fillRect/>
          </a:stretch>
        </p:blipFill>
        <p:spPr>
          <a:xfrm>
            <a:off x="3624580" y="1280160"/>
            <a:ext cx="5094605" cy="50946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in)">
                                      <p:cBhvr>
                                        <p:cTn id="1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8B74DC7-8085-4986-91EB-9E4E5F97C192}"/>
              </a:ext>
            </a:extLst>
          </p:cNvPr>
          <p:cNvPicPr/>
          <p:nvPr/>
        </p:nvPicPr>
        <p:blipFill rotWithShape="1">
          <a:blip r:embed="rId2"/>
          <a:srcRect l="55849" t="26452" r="4385" b="27689"/>
          <a:stretch/>
        </p:blipFill>
        <p:spPr bwMode="auto">
          <a:xfrm>
            <a:off x="1155241" y="321734"/>
            <a:ext cx="4030687" cy="2905170"/>
          </a:xfrm>
          <a:prstGeom prst="rect">
            <a:avLst/>
          </a:prstGeom>
          <a:extLst>
            <a:ext uri="{53640926-AAD7-44D8-BBD7-CCE9431645EC}">
              <a14:shadowObscured xmlns:a14="http://schemas.microsoft.com/office/drawing/2010/main"/>
            </a:ext>
          </a:extLst>
        </p:spPr>
      </p:pic>
      <p:sp>
        <p:nvSpPr>
          <p:cNvPr id="1040" name="Rectangle 1039">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Phát động ủng hộ, quyên góp &quot;Vì Miền Trung thân yêu&quot; - Trường THCS Nguyễn  Văn Cừ">
            <a:extLst>
              <a:ext uri="{FF2B5EF4-FFF2-40B4-BE49-F238E27FC236}">
                <a16:creationId xmlns:a16="http://schemas.microsoft.com/office/drawing/2014/main" id="{463CB43F-1194-4386-8FEC-218AE2C451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27551" y="321734"/>
            <a:ext cx="3873560" cy="2905170"/>
          </a:xfrm>
          <a:prstGeom prst="rect">
            <a:avLst/>
          </a:prstGeom>
          <a:noFill/>
          <a:extLst>
            <a:ext uri="{909E8E84-426E-40DD-AFC4-6F175D3DCCD1}">
              <a14:hiddenFill xmlns:a14="http://schemas.microsoft.com/office/drawing/2010/main">
                <a:solidFill>
                  <a:srgbClr val="FFFFFF"/>
                </a:solidFill>
              </a14:hiddenFill>
            </a:ext>
          </a:extLst>
        </p:spPr>
      </p:pic>
      <p:sp>
        <p:nvSpPr>
          <p:cNvPr id="1042" name="Rectangle 1041">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4" name="Rectangle 1043">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inh viên trưởng thành từ những trải nghiệm và việc làm thiết thực vì cộng  đồng - Trường Đại học Trà Vinh">
            <a:extLst>
              <a:ext uri="{FF2B5EF4-FFF2-40B4-BE49-F238E27FC236}">
                <a16:creationId xmlns:a16="http://schemas.microsoft.com/office/drawing/2014/main" id="{7743A450-630D-4040-94EA-0B92D4FD72B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0116" y="3631096"/>
            <a:ext cx="4600933" cy="27605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S quyên góp hơn 200 triệu đồng – Chương trình Từ thiện Vì Miền Trung lần  2 - Hệ thống trường quốc tế Việt Úc - VAS">
            <a:extLst>
              <a:ext uri="{FF2B5EF4-FFF2-40B4-BE49-F238E27FC236}">
                <a16:creationId xmlns:a16="http://schemas.microsoft.com/office/drawing/2014/main" id="{71C8A4EB-4197-410A-B1A4-AED09EE9707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88722" y="3631096"/>
            <a:ext cx="4151218" cy="276056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52A9187B-5D10-48DB-8BB9-FBD9EF11CA43}"/>
              </a:ext>
            </a:extLst>
          </p:cNvPr>
          <p:cNvSpPr/>
          <p:nvPr/>
        </p:nvSpPr>
        <p:spPr>
          <a:xfrm>
            <a:off x="4480561" y="2052320"/>
            <a:ext cx="3474720" cy="2357120"/>
          </a:xfrm>
          <a:prstGeom prst="ellipse">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bức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tham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gia</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hoạt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kết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cộng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12069802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descr="图片10"/>
          <p:cNvPicPr>
            <a:picLocks noChangeAspect="1"/>
          </p:cNvPicPr>
          <p:nvPr/>
        </p:nvPicPr>
        <p:blipFill>
          <a:blip r:embed="rId3"/>
          <a:stretch>
            <a:fillRect/>
          </a:stretch>
        </p:blipFill>
        <p:spPr>
          <a:xfrm>
            <a:off x="-18415" y="0"/>
            <a:ext cx="12229465" cy="3906520"/>
          </a:xfrm>
          <a:prstGeom prst="rect">
            <a:avLst/>
          </a:prstGeom>
        </p:spPr>
      </p:pic>
      <p:grpSp>
        <p:nvGrpSpPr>
          <p:cNvPr id="37" name="组合 36"/>
          <p:cNvGrpSpPr/>
          <p:nvPr/>
        </p:nvGrpSpPr>
        <p:grpSpPr>
          <a:xfrm>
            <a:off x="1177925" y="817245"/>
            <a:ext cx="9834880" cy="3966210"/>
            <a:chOff x="1855" y="1287"/>
            <a:chExt cx="15488" cy="6246"/>
          </a:xfrm>
        </p:grpSpPr>
        <p:grpSp>
          <p:nvGrpSpPr>
            <p:cNvPr id="36" name="组合 35"/>
            <p:cNvGrpSpPr/>
            <p:nvPr/>
          </p:nvGrpSpPr>
          <p:grpSpPr>
            <a:xfrm>
              <a:off x="1855" y="1287"/>
              <a:ext cx="15488" cy="6246"/>
              <a:chOff x="1855" y="1287"/>
              <a:chExt cx="15488" cy="6246"/>
            </a:xfrm>
          </p:grpSpPr>
          <p:grpSp>
            <p:nvGrpSpPr>
              <p:cNvPr id="7" name="组合 6"/>
              <p:cNvGrpSpPr/>
              <p:nvPr/>
            </p:nvGrpSpPr>
            <p:grpSpPr>
              <a:xfrm>
                <a:off x="1855" y="1287"/>
                <a:ext cx="15489" cy="6246"/>
                <a:chOff x="1186137" y="474953"/>
                <a:chExt cx="10366984" cy="4239000"/>
              </a:xfrm>
            </p:grpSpPr>
            <p:grpSp>
              <p:nvGrpSpPr>
                <p:cNvPr id="8" name="组合 7"/>
                <p:cNvGrpSpPr/>
                <p:nvPr/>
              </p:nvGrpSpPr>
              <p:grpSpPr>
                <a:xfrm>
                  <a:off x="1305260" y="474953"/>
                  <a:ext cx="10128739" cy="4195076"/>
                  <a:chOff x="1113693" y="627269"/>
                  <a:chExt cx="10128739" cy="4195076"/>
                </a:xfrm>
              </p:grpSpPr>
              <p:sp>
                <p:nvSpPr>
                  <p:cNvPr id="9" name="矩形 8"/>
                  <p:cNvSpPr/>
                  <p:nvPr/>
                </p:nvSpPr>
                <p:spPr>
                  <a:xfrm>
                    <a:off x="1148863" y="681724"/>
                    <a:ext cx="10058400" cy="4086167"/>
                  </a:xfrm>
                  <a:prstGeom prst="rect">
                    <a:avLst/>
                  </a:prstGeom>
                  <a:solidFill>
                    <a:srgbClr val="597472"/>
                  </a:solidFill>
                  <a:ln w="76200">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图文框 9"/>
                  <p:cNvSpPr/>
                  <p:nvPr/>
                </p:nvSpPr>
                <p:spPr>
                  <a:xfrm>
                    <a:off x="1113693" y="627269"/>
                    <a:ext cx="10128739" cy="4195076"/>
                  </a:xfrm>
                  <a:prstGeom prst="frame">
                    <a:avLst>
                      <a:gd name="adj1" fmla="val 2160"/>
                    </a:avLst>
                  </a:prstGeom>
                  <a:solidFill>
                    <a:srgbClr val="D87E68"/>
                  </a:solidFill>
                  <a:ln w="28575">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sp>
              <p:nvSpPr>
                <p:cNvPr id="11" name="矩形: 圆角 25"/>
                <p:cNvSpPr/>
                <p:nvPr/>
              </p:nvSpPr>
              <p:spPr>
                <a:xfrm>
                  <a:off x="1186137" y="4544284"/>
                  <a:ext cx="10366984" cy="169669"/>
                </a:xfrm>
                <a:prstGeom prst="roundRect">
                  <a:avLst>
                    <a:gd name="adj" fmla="val 50000"/>
                  </a:avLst>
                </a:prstGeom>
                <a:solidFill>
                  <a:srgbClr val="D87E68"/>
                </a:solidFill>
                <a:ln>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34" name="组合 33"/>
              <p:cNvGrpSpPr/>
              <p:nvPr/>
            </p:nvGrpSpPr>
            <p:grpSpPr>
              <a:xfrm>
                <a:off x="3571" y="1520"/>
                <a:ext cx="12754" cy="5714"/>
                <a:chOff x="3571" y="1520"/>
                <a:chExt cx="12754" cy="5714"/>
              </a:xfrm>
            </p:grpSpPr>
            <p:pic>
              <p:nvPicPr>
                <p:cNvPr id="30" name="图片 29" descr="装饰"/>
                <p:cNvPicPr>
                  <a:picLocks noChangeAspect="1"/>
                </p:cNvPicPr>
                <p:nvPr/>
              </p:nvPicPr>
              <p:blipFill>
                <a:blip r:embed="rId4"/>
                <a:stretch>
                  <a:fillRect/>
                </a:stretch>
              </p:blipFill>
              <p:spPr>
                <a:xfrm>
                  <a:off x="3571" y="1520"/>
                  <a:ext cx="11832" cy="5715"/>
                </a:xfrm>
                <a:prstGeom prst="rect">
                  <a:avLst/>
                </a:prstGeom>
                <a:ln>
                  <a:noFill/>
                </a:ln>
              </p:spPr>
            </p:pic>
            <p:pic>
              <p:nvPicPr>
                <p:cNvPr id="31" name="图片 30" descr="千库网_彩色线条书本_元素编号12512802"/>
                <p:cNvPicPr>
                  <a:picLocks noChangeAspect="1"/>
                </p:cNvPicPr>
                <p:nvPr/>
              </p:nvPicPr>
              <p:blipFill>
                <a:blip r:embed="rId5"/>
                <a:stretch>
                  <a:fillRect/>
                </a:stretch>
              </p:blipFill>
              <p:spPr>
                <a:xfrm>
                  <a:off x="14207" y="5475"/>
                  <a:ext cx="2118" cy="1152"/>
                </a:xfrm>
                <a:prstGeom prst="rect">
                  <a:avLst/>
                </a:prstGeom>
                <a:ln>
                  <a:noFill/>
                </a:ln>
              </p:spPr>
            </p:pic>
          </p:grpSp>
        </p:grpSp>
        <p:pic>
          <p:nvPicPr>
            <p:cNvPr id="17" name="图片 16" descr="卡通人物&#10;&#10;描述已自动生成"/>
            <p:cNvPicPr>
              <a:picLocks noChangeAspect="1"/>
            </p:cNvPicPr>
            <p:nvPr/>
          </p:nvPicPr>
          <p:blipFill>
            <a:blip r:embed="rId6" cstate="screen"/>
            <a:stretch>
              <a:fillRect/>
            </a:stretch>
          </p:blipFill>
          <p:spPr>
            <a:xfrm>
              <a:off x="2101" y="3694"/>
              <a:ext cx="3309" cy="3379"/>
            </a:xfrm>
            <a:prstGeom prst="rect">
              <a:avLst/>
            </a:prstGeom>
            <a:ln>
              <a:noFill/>
            </a:ln>
          </p:spPr>
        </p:pic>
      </p:grpSp>
      <p:pic>
        <p:nvPicPr>
          <p:cNvPr id="13" name="图片 12" descr="图片包含 游戏机, 标志, 钟表&#10;&#10;描述已自动生成"/>
          <p:cNvPicPr>
            <a:picLocks noChangeAspect="1"/>
          </p:cNvPicPr>
          <p:nvPr/>
        </p:nvPicPr>
        <p:blipFill rotWithShape="1">
          <a:blip r:embed="rId7" cstate="screen"/>
          <a:srcRect/>
          <a:stretch>
            <a:fillRect/>
          </a:stretch>
        </p:blipFill>
        <p:spPr>
          <a:xfrm>
            <a:off x="58420" y="300990"/>
            <a:ext cx="2573655" cy="1535430"/>
          </a:xfrm>
          <a:prstGeom prst="rect">
            <a:avLst/>
          </a:prstGeom>
        </p:spPr>
      </p:pic>
      <p:pic>
        <p:nvPicPr>
          <p:cNvPr id="16" name="图片 15" descr="E:\PPT\PPT\外\素材\图层 1.png图层 1"/>
          <p:cNvPicPr>
            <a:picLocks noChangeAspect="1"/>
          </p:cNvPicPr>
          <p:nvPr/>
        </p:nvPicPr>
        <p:blipFill rotWithShape="1">
          <a:blip r:embed="rId8"/>
          <a:srcRect b="8940"/>
          <a:stretch>
            <a:fillRect/>
          </a:stretch>
        </p:blipFill>
        <p:spPr>
          <a:xfrm flipH="1">
            <a:off x="-384810" y="1886829"/>
            <a:ext cx="5106670" cy="4966970"/>
          </a:xfrm>
          <a:prstGeom prst="rect">
            <a:avLst/>
          </a:prstGeom>
        </p:spPr>
      </p:pic>
      <p:sp>
        <p:nvSpPr>
          <p:cNvPr id="18" name="矩形 17"/>
          <p:cNvSpPr/>
          <p:nvPr/>
        </p:nvSpPr>
        <p:spPr>
          <a:xfrm>
            <a:off x="-18131" y="5982449"/>
            <a:ext cx="12228261" cy="888495"/>
          </a:xfrm>
          <a:prstGeom prst="rect">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9" name="图片 18" descr="千库网0"/>
          <p:cNvPicPr>
            <a:picLocks noChangeAspect="1"/>
          </p:cNvPicPr>
          <p:nvPr/>
        </p:nvPicPr>
        <p:blipFill>
          <a:blip r:embed="rId9"/>
          <a:stretch>
            <a:fillRect/>
          </a:stretch>
        </p:blipFill>
        <p:spPr>
          <a:xfrm>
            <a:off x="10630535" y="647065"/>
            <a:ext cx="1579880" cy="1189355"/>
          </a:xfrm>
          <a:prstGeom prst="rect">
            <a:avLst/>
          </a:prstGeom>
        </p:spPr>
      </p:pic>
      <p:pic>
        <p:nvPicPr>
          <p:cNvPr id="27" name="图片 26" descr="千库网_数学书铅笔指南针指南针尺子放大镜数学_元素编号12853723"/>
          <p:cNvPicPr>
            <a:picLocks noChangeAspect="1"/>
          </p:cNvPicPr>
          <p:nvPr/>
        </p:nvPicPr>
        <p:blipFill>
          <a:blip r:embed="rId10"/>
          <a:stretch>
            <a:fillRect/>
          </a:stretch>
        </p:blipFill>
        <p:spPr>
          <a:xfrm>
            <a:off x="9106535" y="4032250"/>
            <a:ext cx="2969260" cy="2357755"/>
          </a:xfrm>
          <a:prstGeom prst="rect">
            <a:avLst/>
          </a:prstGeom>
        </p:spPr>
      </p:pic>
      <p:grpSp>
        <p:nvGrpSpPr>
          <p:cNvPr id="4" name="组合 3"/>
          <p:cNvGrpSpPr/>
          <p:nvPr/>
        </p:nvGrpSpPr>
        <p:grpSpPr>
          <a:xfrm>
            <a:off x="3390899" y="1238250"/>
            <a:ext cx="7254639" cy="3373041"/>
            <a:chOff x="8593" y="1753"/>
            <a:chExt cx="5693" cy="2833"/>
          </a:xfrm>
        </p:grpSpPr>
        <p:pic>
          <p:nvPicPr>
            <p:cNvPr id="23" name="图片 22" descr="图片包含 游戏机, 窗户&#10;&#10;描述已自动生成"/>
            <p:cNvPicPr>
              <a:picLocks noChangeAspect="1"/>
            </p:cNvPicPr>
            <p:nvPr/>
          </p:nvPicPr>
          <p:blipFill rotWithShape="1">
            <a:blip r:embed="rId11" cstate="screen"/>
            <a:srcRect b="48607"/>
            <a:stretch>
              <a:fillRect/>
            </a:stretch>
          </p:blipFill>
          <p:spPr>
            <a:xfrm>
              <a:off x="8593" y="1753"/>
              <a:ext cx="5693" cy="2833"/>
            </a:xfrm>
            <a:prstGeom prst="rect">
              <a:avLst/>
            </a:prstGeom>
          </p:spPr>
        </p:pic>
        <p:sp>
          <p:nvSpPr>
            <p:cNvPr id="3" name="文本框 2"/>
            <p:cNvSpPr txBox="1"/>
            <p:nvPr/>
          </p:nvSpPr>
          <p:spPr>
            <a:xfrm>
              <a:off x="9154" y="2366"/>
              <a:ext cx="4724" cy="17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300" normalizeH="0" baseline="0" noProof="0" dirty="0">
                  <a:ln>
                    <a:noFill/>
                  </a:ln>
                  <a:solidFill>
                    <a:srgbClr val="FFFF00"/>
                  </a:solidFill>
                  <a:effectLst>
                    <a:outerShdw blurRad="50800" dist="38100" dir="8100000" algn="tr" rotWithShape="0">
                      <a:prstClr val="black">
                        <a:alpha val="40000"/>
                      </a:prstClr>
                    </a:outerShdw>
                  </a:effectLst>
                  <a:uLnTx/>
                  <a:uFillTx/>
                  <a:latin typeface="Calibri" panose="020F0502020204030204" pitchFamily="34" charset="0"/>
                  <a:ea typeface="微软雅黑" panose="020B0503020204020204" pitchFamily="34" charset="-122"/>
                  <a:cs typeface="Calibri" panose="020F0502020204030204" pitchFamily="34" charset="0"/>
                  <a:sym typeface="Adobe Arabic" panose="02040503050201020203" pitchFamily="18" charset="-78"/>
                </a:rPr>
                <a:t>2</a:t>
              </a:r>
              <a:r>
                <a:rPr kumimoji="0" lang="en-US" altLang="zh-CN" sz="4400" b="1" i="0" u="none" strike="noStrike" kern="1200" cap="none" spc="-300" normalizeH="0" baseline="0" noProof="0" dirty="0">
                  <a:ln>
                    <a:noFill/>
                  </a:ln>
                  <a:solidFill>
                    <a:srgbClr val="FFFF00"/>
                  </a:solidFill>
                  <a:effectLst>
                    <a:outerShdw blurRad="50800" dist="38100" dir="8100000" algn="tr" rotWithShape="0">
                      <a:prstClr val="black">
                        <a:alpha val="40000"/>
                      </a:prstClr>
                    </a:outerShdw>
                  </a:effectLst>
                  <a:uLnTx/>
                  <a:uFillTx/>
                  <a:latin typeface="Calibri" panose="020F0502020204030204" pitchFamily="34" charset="0"/>
                  <a:ea typeface="微软雅黑" panose="020B0503020204020204" pitchFamily="34" charset="-122"/>
                  <a:cs typeface="Calibri" panose="020F0502020204030204" pitchFamily="34" charset="0"/>
                  <a:sym typeface="Adobe Arabic" panose="02040503050201020203" pitchFamily="18" charset="-78"/>
                </a:rPr>
                <a:t>.</a:t>
              </a:r>
              <a:r>
                <a:rPr kumimoji="0" lang="vi-VN" altLang="zh-CN" sz="4400" b="1" i="0" u="none" strike="noStrike" kern="1200" cap="none" spc="-300" normalizeH="0" baseline="0" noProof="0" dirty="0">
                  <a:ln>
                    <a:noFill/>
                  </a:ln>
                  <a:solidFill>
                    <a:srgbClr val="FFFF00"/>
                  </a:solidFill>
                  <a:effectLst>
                    <a:outerShdw blurRad="50800" dist="38100" dir="8100000" algn="tr" rotWithShape="0">
                      <a:prstClr val="black">
                        <a:alpha val="40000"/>
                      </a:prstClr>
                    </a:outerShdw>
                  </a:effectLst>
                  <a:uLnTx/>
                  <a:uFillTx/>
                  <a:latin typeface="Calibri" panose="020F0502020204030204" pitchFamily="34" charset="0"/>
                  <a:ea typeface="微软雅黑" panose="020B0503020204020204" pitchFamily="34" charset="-122"/>
                  <a:cs typeface="Calibri" panose="020F0502020204030204" pitchFamily="34" charset="0"/>
                  <a:sym typeface="Adobe Arabic" panose="02040503050201020203" pitchFamily="18" charset="-78"/>
                </a:rPr>
                <a:t> Tìm hiểu một số việc làm để hưởng ứng Giờ Trái Đất của nhà trường</a:t>
              </a:r>
            </a:p>
          </p:txBody>
        </p:sp>
      </p:grpSp>
    </p:spTree>
    <p:extLst>
      <p:ext uri="{BB962C8B-B14F-4D97-AF65-F5344CB8AC3E}">
        <p14:creationId xmlns:p14="http://schemas.microsoft.com/office/powerpoint/2010/main" val="891136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circle(in)">
                                      <p:cBhvr>
                                        <p:cTn id="23" dur="2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ox(in)">
                                      <p:cBhvr>
                                        <p:cTn id="40" dur="20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Google Shape;973;p10">
            <a:extLst>
              <a:ext uri="{FF2B5EF4-FFF2-40B4-BE49-F238E27FC236}">
                <a16:creationId xmlns:a16="http://schemas.microsoft.com/office/drawing/2014/main" id="{26A95730-8F8C-4688-B274-E7D84D8B97D5}"/>
              </a:ext>
            </a:extLst>
          </p:cNvPr>
          <p:cNvSpPr/>
          <p:nvPr/>
        </p:nvSpPr>
        <p:spPr>
          <a:xfrm>
            <a:off x="851182" y="177540"/>
            <a:ext cx="10527736" cy="1191771"/>
          </a:xfrm>
          <a:prstGeom prst="roundRect">
            <a:avLst>
              <a:gd name="adj" fmla="val 16667"/>
            </a:avLst>
          </a:prstGeom>
          <a:solidFill>
            <a:srgbClr val="FFFF00"/>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en-US" sz="3200" b="1" dirty="0">
                <a:solidFill>
                  <a:srgbClr val="244061"/>
                </a:solidFill>
                <a:latin typeface="Calibri"/>
                <a:ea typeface="Calibri"/>
                <a:cs typeface="Calibri"/>
                <a:sym typeface="Calibri"/>
              </a:rPr>
              <a:t>2. </a:t>
            </a:r>
            <a:r>
              <a:rPr lang="vi-VN" sz="3200" b="1" dirty="0">
                <a:solidFill>
                  <a:srgbClr val="244061"/>
                </a:solidFill>
                <a:latin typeface="Calibri"/>
                <a:ea typeface="Calibri"/>
                <a:cs typeface="Calibri"/>
                <a:sym typeface="Calibri"/>
              </a:rPr>
              <a:t>Hãy kể về các việc làm để hưởng ứng Giờ Trái Đất trong những hình dưới đây.</a:t>
            </a:r>
          </a:p>
        </p:txBody>
      </p:sp>
      <p:pic>
        <p:nvPicPr>
          <p:cNvPr id="5" name="Picture 4">
            <a:extLst>
              <a:ext uri="{FF2B5EF4-FFF2-40B4-BE49-F238E27FC236}">
                <a16:creationId xmlns:a16="http://schemas.microsoft.com/office/drawing/2014/main" id="{37199B43-0A4F-4A20-B286-87797D341B14}"/>
              </a:ext>
            </a:extLst>
          </p:cNvPr>
          <p:cNvPicPr>
            <a:picLocks noChangeAspect="1"/>
          </p:cNvPicPr>
          <p:nvPr/>
        </p:nvPicPr>
        <p:blipFill>
          <a:blip r:embed="rId3"/>
          <a:stretch>
            <a:fillRect/>
          </a:stretch>
        </p:blipFill>
        <p:spPr>
          <a:xfrm>
            <a:off x="595312" y="1609725"/>
            <a:ext cx="4752192" cy="2933700"/>
          </a:xfrm>
          <a:prstGeom prst="rect">
            <a:avLst/>
          </a:prstGeom>
        </p:spPr>
      </p:pic>
      <p:pic>
        <p:nvPicPr>
          <p:cNvPr id="14" name="Picture 13">
            <a:extLst>
              <a:ext uri="{FF2B5EF4-FFF2-40B4-BE49-F238E27FC236}">
                <a16:creationId xmlns:a16="http://schemas.microsoft.com/office/drawing/2014/main" id="{2157E1A2-B8ED-446F-B88D-E3D04C3F012B}"/>
              </a:ext>
            </a:extLst>
          </p:cNvPr>
          <p:cNvPicPr>
            <a:picLocks noChangeAspect="1"/>
          </p:cNvPicPr>
          <p:nvPr/>
        </p:nvPicPr>
        <p:blipFill>
          <a:blip r:embed="rId4"/>
          <a:stretch>
            <a:fillRect/>
          </a:stretch>
        </p:blipFill>
        <p:spPr>
          <a:xfrm>
            <a:off x="5348287" y="1666875"/>
            <a:ext cx="3699838" cy="2876550"/>
          </a:xfrm>
          <a:prstGeom prst="rect">
            <a:avLst/>
          </a:prstGeom>
        </p:spPr>
      </p:pic>
      <p:pic>
        <p:nvPicPr>
          <p:cNvPr id="16" name="Picture 15">
            <a:extLst>
              <a:ext uri="{FF2B5EF4-FFF2-40B4-BE49-F238E27FC236}">
                <a16:creationId xmlns:a16="http://schemas.microsoft.com/office/drawing/2014/main" id="{6C23404E-C035-437E-A27A-AC48014C1C80}"/>
              </a:ext>
            </a:extLst>
          </p:cNvPr>
          <p:cNvPicPr>
            <a:picLocks noChangeAspect="1"/>
          </p:cNvPicPr>
          <p:nvPr/>
        </p:nvPicPr>
        <p:blipFill>
          <a:blip r:embed="rId5"/>
          <a:stretch>
            <a:fillRect/>
          </a:stretch>
        </p:blipFill>
        <p:spPr>
          <a:xfrm>
            <a:off x="8920162" y="1643062"/>
            <a:ext cx="3152775" cy="2814638"/>
          </a:xfrm>
          <a:prstGeom prst="rect">
            <a:avLst/>
          </a:prstGeom>
        </p:spPr>
      </p:pic>
      <p:grpSp>
        <p:nvGrpSpPr>
          <p:cNvPr id="17" name="Group 16">
            <a:extLst>
              <a:ext uri="{FF2B5EF4-FFF2-40B4-BE49-F238E27FC236}">
                <a16:creationId xmlns:a16="http://schemas.microsoft.com/office/drawing/2014/main" id="{78BE14F5-58BB-4769-8C8E-F8E09FB9DEFB}"/>
              </a:ext>
            </a:extLst>
          </p:cNvPr>
          <p:cNvGrpSpPr/>
          <p:nvPr/>
        </p:nvGrpSpPr>
        <p:grpSpPr>
          <a:xfrm>
            <a:off x="519371" y="4737089"/>
            <a:ext cx="4795579" cy="1095405"/>
            <a:chOff x="2570420" y="3984016"/>
            <a:chExt cx="5844290" cy="1095405"/>
          </a:xfrm>
        </p:grpSpPr>
        <p:grpSp>
          <p:nvGrpSpPr>
            <p:cNvPr id="18" name="Group 17">
              <a:extLst>
                <a:ext uri="{FF2B5EF4-FFF2-40B4-BE49-F238E27FC236}">
                  <a16:creationId xmlns:a16="http://schemas.microsoft.com/office/drawing/2014/main" id="{BAADC0DE-5F43-421D-9FC1-17AD502F66C5}"/>
                </a:ext>
              </a:extLst>
            </p:cNvPr>
            <p:cNvGrpSpPr/>
            <p:nvPr/>
          </p:nvGrpSpPr>
          <p:grpSpPr>
            <a:xfrm>
              <a:off x="2578358" y="3984016"/>
              <a:ext cx="5679767" cy="1095405"/>
              <a:chOff x="2578358" y="3984016"/>
              <a:chExt cx="5679767" cy="1095405"/>
            </a:xfrm>
          </p:grpSpPr>
          <p:sp>
            <p:nvSpPr>
              <p:cNvPr id="20" name="Rectangle: Rounded Corners 19">
                <a:extLst>
                  <a:ext uri="{FF2B5EF4-FFF2-40B4-BE49-F238E27FC236}">
                    <a16:creationId xmlns:a16="http://schemas.microsoft.com/office/drawing/2014/main" id="{9BC97854-BC7D-4E4E-A91A-02A09F6F093C}"/>
                  </a:ext>
                </a:extLst>
              </p:cNvPr>
              <p:cNvSpPr/>
              <p:nvPr/>
            </p:nvSpPr>
            <p:spPr>
              <a:xfrm rot="21407790">
                <a:off x="2817152" y="4051135"/>
                <a:ext cx="5440973" cy="1028286"/>
              </a:xfrm>
              <a:prstGeom prst="roundRect">
                <a:avLst/>
              </a:prstGeom>
              <a:solidFill>
                <a:schemeClr val="accent3">
                  <a:lumMod val="50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3EDFF87F-F548-49D3-961C-4E30B05AC3F3}"/>
                  </a:ext>
                </a:extLst>
              </p:cNvPr>
              <p:cNvSpPr/>
              <p:nvPr/>
            </p:nvSpPr>
            <p:spPr>
              <a:xfrm>
                <a:off x="2578358" y="3984016"/>
                <a:ext cx="5440973" cy="1028286"/>
              </a:xfrm>
              <a:prstGeom prst="roundRect">
                <a:avLst/>
              </a:prstGeom>
              <a:solidFill>
                <a:srgbClr val="D1FFFE"/>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3">
              <a:extLst>
                <a:ext uri="{FF2B5EF4-FFF2-40B4-BE49-F238E27FC236}">
                  <a16:creationId xmlns:a16="http://schemas.microsoft.com/office/drawing/2014/main" id="{2E2C9F5E-B3BC-48A8-8FF7-D49EA229D374}"/>
                </a:ext>
              </a:extLst>
            </p:cNvPr>
            <p:cNvSpPr/>
            <p:nvPr/>
          </p:nvSpPr>
          <p:spPr>
            <a:xfrm>
              <a:off x="2570420" y="4095738"/>
              <a:ext cx="5844290" cy="80963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just"/>
              <a:r>
                <a:rPr lang="vi-VN" sz="2700" b="1" dirty="0">
                  <a:solidFill>
                    <a:schemeClr val="bg2">
                      <a:lumMod val="10000"/>
                    </a:schemeClr>
                  </a:solidFill>
                  <a:latin typeface="Calibri" panose="020F0502020204030204" pitchFamily="34" charset="0"/>
                  <a:cs typeface="Calibri" panose="020F0502020204030204" pitchFamily="34" charset="0"/>
                </a:rPr>
                <a:t>HS tham gia biểu diễn văn nghệ để hưởng ứng Giờ Trái Đất.</a:t>
              </a:r>
              <a:endParaRPr lang="en-US" sz="2700" b="1" dirty="0">
                <a:solidFill>
                  <a:schemeClr val="bg2">
                    <a:lumMod val="10000"/>
                  </a:schemeClr>
                </a:solidFill>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2A3D7A98-5B16-411C-833D-746DCB7C62C8}"/>
              </a:ext>
            </a:extLst>
          </p:cNvPr>
          <p:cNvGrpSpPr/>
          <p:nvPr/>
        </p:nvGrpSpPr>
        <p:grpSpPr>
          <a:xfrm>
            <a:off x="5405696" y="4765664"/>
            <a:ext cx="3843079" cy="1397011"/>
            <a:chOff x="2570420" y="3984016"/>
            <a:chExt cx="5937155" cy="1095405"/>
          </a:xfrm>
        </p:grpSpPr>
        <p:grpSp>
          <p:nvGrpSpPr>
            <p:cNvPr id="23" name="Group 22">
              <a:extLst>
                <a:ext uri="{FF2B5EF4-FFF2-40B4-BE49-F238E27FC236}">
                  <a16:creationId xmlns:a16="http://schemas.microsoft.com/office/drawing/2014/main" id="{5895D450-1073-4B8B-A56D-7F85F8FECA2F}"/>
                </a:ext>
              </a:extLst>
            </p:cNvPr>
            <p:cNvGrpSpPr/>
            <p:nvPr/>
          </p:nvGrpSpPr>
          <p:grpSpPr>
            <a:xfrm>
              <a:off x="2578358" y="3984016"/>
              <a:ext cx="5679767" cy="1095405"/>
              <a:chOff x="2578358" y="3984016"/>
              <a:chExt cx="5679767" cy="1095405"/>
            </a:xfrm>
          </p:grpSpPr>
          <p:sp>
            <p:nvSpPr>
              <p:cNvPr id="25" name="Rectangle: Rounded Corners 24">
                <a:extLst>
                  <a:ext uri="{FF2B5EF4-FFF2-40B4-BE49-F238E27FC236}">
                    <a16:creationId xmlns:a16="http://schemas.microsoft.com/office/drawing/2014/main" id="{E0169B14-5944-4A38-9308-A8075DB5B9A3}"/>
                  </a:ext>
                </a:extLst>
              </p:cNvPr>
              <p:cNvSpPr/>
              <p:nvPr/>
            </p:nvSpPr>
            <p:spPr>
              <a:xfrm rot="21407790">
                <a:off x="2817152" y="4051135"/>
                <a:ext cx="5440973" cy="1028286"/>
              </a:xfrm>
              <a:prstGeom prst="roundRect">
                <a:avLst/>
              </a:prstGeom>
              <a:solidFill>
                <a:schemeClr val="accent3">
                  <a:lumMod val="50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12D46C3-142A-4C93-A802-020756163435}"/>
                  </a:ext>
                </a:extLst>
              </p:cNvPr>
              <p:cNvSpPr/>
              <p:nvPr/>
            </p:nvSpPr>
            <p:spPr>
              <a:xfrm>
                <a:off x="2578358" y="3984016"/>
                <a:ext cx="5440973" cy="1028286"/>
              </a:xfrm>
              <a:prstGeom prst="roundRect">
                <a:avLst/>
              </a:prstGeom>
              <a:solidFill>
                <a:srgbClr val="D1FFFE"/>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ounded Rectangle 3">
              <a:extLst>
                <a:ext uri="{FF2B5EF4-FFF2-40B4-BE49-F238E27FC236}">
                  <a16:creationId xmlns:a16="http://schemas.microsoft.com/office/drawing/2014/main" id="{3A8EC203-6DC5-454E-8A46-07A326887A46}"/>
                </a:ext>
              </a:extLst>
            </p:cNvPr>
            <p:cNvSpPr/>
            <p:nvPr/>
          </p:nvSpPr>
          <p:spPr>
            <a:xfrm>
              <a:off x="2570420" y="4095738"/>
              <a:ext cx="5937155" cy="80963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lang="vi-VN" sz="2700" b="1" dirty="0">
                  <a:solidFill>
                    <a:schemeClr val="bg2">
                      <a:lumMod val="10000"/>
                    </a:schemeClr>
                  </a:solidFill>
                  <a:latin typeface="Calibri" panose="020F0502020204030204" pitchFamily="34" charset="0"/>
                  <a:cs typeface="Calibri" panose="020F0502020204030204" pitchFamily="34" charset="0"/>
                </a:rPr>
                <a:t>HS được nghe giới thiệu về các hoạt động và ý nghĩa của Giờ Trái Đất.</a:t>
              </a:r>
              <a:endParaRPr lang="en-US" sz="2700" b="1" dirty="0">
                <a:solidFill>
                  <a:schemeClr val="bg2">
                    <a:lumMod val="10000"/>
                  </a:schemeClr>
                </a:solidFill>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87153285-BA7B-4A0C-A880-634D73C8D871}"/>
              </a:ext>
            </a:extLst>
          </p:cNvPr>
          <p:cNvGrpSpPr/>
          <p:nvPr/>
        </p:nvGrpSpPr>
        <p:grpSpPr>
          <a:xfrm>
            <a:off x="9139496" y="4613264"/>
            <a:ext cx="2814379" cy="1397011"/>
            <a:chOff x="2570420" y="3984016"/>
            <a:chExt cx="5937155" cy="1095405"/>
          </a:xfrm>
        </p:grpSpPr>
        <p:grpSp>
          <p:nvGrpSpPr>
            <p:cNvPr id="28" name="Group 27">
              <a:extLst>
                <a:ext uri="{FF2B5EF4-FFF2-40B4-BE49-F238E27FC236}">
                  <a16:creationId xmlns:a16="http://schemas.microsoft.com/office/drawing/2014/main" id="{4D034B70-5765-476D-8BE7-ACC4DBB30CF2}"/>
                </a:ext>
              </a:extLst>
            </p:cNvPr>
            <p:cNvGrpSpPr/>
            <p:nvPr/>
          </p:nvGrpSpPr>
          <p:grpSpPr>
            <a:xfrm>
              <a:off x="2578358" y="3984016"/>
              <a:ext cx="5679767" cy="1095405"/>
              <a:chOff x="2578358" y="3984016"/>
              <a:chExt cx="5679767" cy="1095405"/>
            </a:xfrm>
          </p:grpSpPr>
          <p:sp>
            <p:nvSpPr>
              <p:cNvPr id="30" name="Rectangle: Rounded Corners 29">
                <a:extLst>
                  <a:ext uri="{FF2B5EF4-FFF2-40B4-BE49-F238E27FC236}">
                    <a16:creationId xmlns:a16="http://schemas.microsoft.com/office/drawing/2014/main" id="{B2252AC3-67FE-48BC-B6D0-F122500E3ABB}"/>
                  </a:ext>
                </a:extLst>
              </p:cNvPr>
              <p:cNvSpPr/>
              <p:nvPr/>
            </p:nvSpPr>
            <p:spPr>
              <a:xfrm rot="21407790">
                <a:off x="2817152" y="4051135"/>
                <a:ext cx="5440973" cy="1028286"/>
              </a:xfrm>
              <a:prstGeom prst="roundRect">
                <a:avLst/>
              </a:prstGeom>
              <a:solidFill>
                <a:schemeClr val="accent3">
                  <a:lumMod val="50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8EDDEC0F-BC76-44AD-9C27-CE740A3FDA1D}"/>
                  </a:ext>
                </a:extLst>
              </p:cNvPr>
              <p:cNvSpPr/>
              <p:nvPr/>
            </p:nvSpPr>
            <p:spPr>
              <a:xfrm>
                <a:off x="2578358" y="3984016"/>
                <a:ext cx="5440973" cy="1028286"/>
              </a:xfrm>
              <a:prstGeom prst="roundRect">
                <a:avLst/>
              </a:prstGeom>
              <a:solidFill>
                <a:srgbClr val="D1FFFE"/>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ounded Rectangle 3">
              <a:extLst>
                <a:ext uri="{FF2B5EF4-FFF2-40B4-BE49-F238E27FC236}">
                  <a16:creationId xmlns:a16="http://schemas.microsoft.com/office/drawing/2014/main" id="{C370628B-6EF2-4BDC-A82A-7BD2284EAF07}"/>
                </a:ext>
              </a:extLst>
            </p:cNvPr>
            <p:cNvSpPr/>
            <p:nvPr/>
          </p:nvSpPr>
          <p:spPr>
            <a:xfrm>
              <a:off x="2570420" y="4095738"/>
              <a:ext cx="5937155" cy="80963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just"/>
              <a:r>
                <a:rPr lang="vi-VN" sz="2700" b="1" dirty="0">
                  <a:solidFill>
                    <a:schemeClr val="bg2">
                      <a:lumMod val="10000"/>
                    </a:schemeClr>
                  </a:solidFill>
                  <a:latin typeface="Calibri" panose="020F0502020204030204" pitchFamily="34" charset="0"/>
                  <a:cs typeface="Calibri" panose="020F0502020204030204" pitchFamily="34" charset="0"/>
                </a:rPr>
                <a:t>HS vẽ tranh để hưởng ứng Giờ Trái Đất.</a:t>
              </a:r>
              <a:endParaRPr lang="en-US" sz="2700" b="1" dirty="0">
                <a:solidFill>
                  <a:schemeClr val="bg2">
                    <a:lumMod val="1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77398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6"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80">
                                          <p:stCondLst>
                                            <p:cond delay="0"/>
                                          </p:stCondLst>
                                        </p:cTn>
                                        <p:tgtEl>
                                          <p:spTgt spid="17"/>
                                        </p:tgtEl>
                                      </p:cBhvr>
                                    </p:animEffect>
                                    <p:anim calcmode="lin" valueType="num">
                                      <p:cBhvr>
                                        <p:cTn id="3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6" dur="26">
                                          <p:stCondLst>
                                            <p:cond delay="650"/>
                                          </p:stCondLst>
                                        </p:cTn>
                                        <p:tgtEl>
                                          <p:spTgt spid="17"/>
                                        </p:tgtEl>
                                      </p:cBhvr>
                                      <p:to x="100000" y="60000"/>
                                    </p:animScale>
                                    <p:animScale>
                                      <p:cBhvr>
                                        <p:cTn id="37" dur="166" decel="50000">
                                          <p:stCondLst>
                                            <p:cond delay="676"/>
                                          </p:stCondLst>
                                        </p:cTn>
                                        <p:tgtEl>
                                          <p:spTgt spid="17"/>
                                        </p:tgtEl>
                                      </p:cBhvr>
                                      <p:to x="100000" y="100000"/>
                                    </p:animScale>
                                    <p:animScale>
                                      <p:cBhvr>
                                        <p:cTn id="38" dur="26">
                                          <p:stCondLst>
                                            <p:cond delay="1312"/>
                                          </p:stCondLst>
                                        </p:cTn>
                                        <p:tgtEl>
                                          <p:spTgt spid="17"/>
                                        </p:tgtEl>
                                      </p:cBhvr>
                                      <p:to x="100000" y="80000"/>
                                    </p:animScale>
                                    <p:animScale>
                                      <p:cBhvr>
                                        <p:cTn id="39" dur="166" decel="50000">
                                          <p:stCondLst>
                                            <p:cond delay="1338"/>
                                          </p:stCondLst>
                                        </p:cTn>
                                        <p:tgtEl>
                                          <p:spTgt spid="17"/>
                                        </p:tgtEl>
                                      </p:cBhvr>
                                      <p:to x="100000" y="100000"/>
                                    </p:animScale>
                                    <p:animScale>
                                      <p:cBhvr>
                                        <p:cTn id="40" dur="26">
                                          <p:stCondLst>
                                            <p:cond delay="1642"/>
                                          </p:stCondLst>
                                        </p:cTn>
                                        <p:tgtEl>
                                          <p:spTgt spid="17"/>
                                        </p:tgtEl>
                                      </p:cBhvr>
                                      <p:to x="100000" y="90000"/>
                                    </p:animScale>
                                    <p:animScale>
                                      <p:cBhvr>
                                        <p:cTn id="41" dur="166" decel="50000">
                                          <p:stCondLst>
                                            <p:cond delay="1668"/>
                                          </p:stCondLst>
                                        </p:cTn>
                                        <p:tgtEl>
                                          <p:spTgt spid="17"/>
                                        </p:tgtEl>
                                      </p:cBhvr>
                                      <p:to x="100000" y="100000"/>
                                    </p:animScale>
                                    <p:animScale>
                                      <p:cBhvr>
                                        <p:cTn id="42" dur="26">
                                          <p:stCondLst>
                                            <p:cond delay="1808"/>
                                          </p:stCondLst>
                                        </p:cTn>
                                        <p:tgtEl>
                                          <p:spTgt spid="17"/>
                                        </p:tgtEl>
                                      </p:cBhvr>
                                      <p:to x="100000" y="95000"/>
                                    </p:animScale>
                                    <p:animScale>
                                      <p:cBhvr>
                                        <p:cTn id="43" dur="166" decel="50000">
                                          <p:stCondLst>
                                            <p:cond delay="1834"/>
                                          </p:stCondLst>
                                        </p:cTn>
                                        <p:tgtEl>
                                          <p:spTgt spid="17"/>
                                        </p:tgtEl>
                                      </p:cBhvr>
                                      <p:to x="100000" y="100000"/>
                                    </p:animScale>
                                  </p:childTnLst>
                                </p:cTn>
                              </p:par>
                            </p:childTnLst>
                          </p:cTn>
                        </p:par>
                        <p:par>
                          <p:cTn id="44" fill="hold">
                            <p:stCondLst>
                              <p:cond delay="3000"/>
                            </p:stCondLst>
                            <p:childTnLst>
                              <p:par>
                                <p:cTn id="45" presetID="26"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80">
                                          <p:stCondLst>
                                            <p:cond delay="0"/>
                                          </p:stCondLst>
                                        </p:cTn>
                                        <p:tgtEl>
                                          <p:spTgt spid="22"/>
                                        </p:tgtEl>
                                      </p:cBhvr>
                                    </p:animEffect>
                                    <p:anim calcmode="lin" valueType="num">
                                      <p:cBhvr>
                                        <p:cTn id="4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53" dur="26">
                                          <p:stCondLst>
                                            <p:cond delay="650"/>
                                          </p:stCondLst>
                                        </p:cTn>
                                        <p:tgtEl>
                                          <p:spTgt spid="22"/>
                                        </p:tgtEl>
                                      </p:cBhvr>
                                      <p:to x="100000" y="60000"/>
                                    </p:animScale>
                                    <p:animScale>
                                      <p:cBhvr>
                                        <p:cTn id="54" dur="166" decel="50000">
                                          <p:stCondLst>
                                            <p:cond delay="676"/>
                                          </p:stCondLst>
                                        </p:cTn>
                                        <p:tgtEl>
                                          <p:spTgt spid="22"/>
                                        </p:tgtEl>
                                      </p:cBhvr>
                                      <p:to x="100000" y="100000"/>
                                    </p:animScale>
                                    <p:animScale>
                                      <p:cBhvr>
                                        <p:cTn id="55" dur="26">
                                          <p:stCondLst>
                                            <p:cond delay="1312"/>
                                          </p:stCondLst>
                                        </p:cTn>
                                        <p:tgtEl>
                                          <p:spTgt spid="22"/>
                                        </p:tgtEl>
                                      </p:cBhvr>
                                      <p:to x="100000" y="80000"/>
                                    </p:animScale>
                                    <p:animScale>
                                      <p:cBhvr>
                                        <p:cTn id="56" dur="166" decel="50000">
                                          <p:stCondLst>
                                            <p:cond delay="1338"/>
                                          </p:stCondLst>
                                        </p:cTn>
                                        <p:tgtEl>
                                          <p:spTgt spid="22"/>
                                        </p:tgtEl>
                                      </p:cBhvr>
                                      <p:to x="100000" y="100000"/>
                                    </p:animScale>
                                    <p:animScale>
                                      <p:cBhvr>
                                        <p:cTn id="57" dur="26">
                                          <p:stCondLst>
                                            <p:cond delay="1642"/>
                                          </p:stCondLst>
                                        </p:cTn>
                                        <p:tgtEl>
                                          <p:spTgt spid="22"/>
                                        </p:tgtEl>
                                      </p:cBhvr>
                                      <p:to x="100000" y="90000"/>
                                    </p:animScale>
                                    <p:animScale>
                                      <p:cBhvr>
                                        <p:cTn id="58" dur="166" decel="50000">
                                          <p:stCondLst>
                                            <p:cond delay="1668"/>
                                          </p:stCondLst>
                                        </p:cTn>
                                        <p:tgtEl>
                                          <p:spTgt spid="22"/>
                                        </p:tgtEl>
                                      </p:cBhvr>
                                      <p:to x="100000" y="100000"/>
                                    </p:animScale>
                                    <p:animScale>
                                      <p:cBhvr>
                                        <p:cTn id="59" dur="26">
                                          <p:stCondLst>
                                            <p:cond delay="1808"/>
                                          </p:stCondLst>
                                        </p:cTn>
                                        <p:tgtEl>
                                          <p:spTgt spid="22"/>
                                        </p:tgtEl>
                                      </p:cBhvr>
                                      <p:to x="100000" y="95000"/>
                                    </p:animScale>
                                    <p:animScale>
                                      <p:cBhvr>
                                        <p:cTn id="60" dur="166" decel="50000">
                                          <p:stCondLst>
                                            <p:cond delay="1834"/>
                                          </p:stCondLst>
                                        </p:cTn>
                                        <p:tgtEl>
                                          <p:spTgt spid="22"/>
                                        </p:tgtEl>
                                      </p:cBhvr>
                                      <p:to x="100000" y="100000"/>
                                    </p:animScale>
                                  </p:childTnLst>
                                </p:cTn>
                              </p:par>
                            </p:childTnLst>
                          </p:cTn>
                        </p:par>
                        <p:par>
                          <p:cTn id="61" fill="hold">
                            <p:stCondLst>
                              <p:cond delay="5000"/>
                            </p:stCondLst>
                            <p:childTnLst>
                              <p:par>
                                <p:cTn id="62" presetID="26" presetClass="entr" presetSubtype="0"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down)">
                                      <p:cBhvr>
                                        <p:cTn id="64" dur="580">
                                          <p:stCondLst>
                                            <p:cond delay="0"/>
                                          </p:stCondLst>
                                        </p:cTn>
                                        <p:tgtEl>
                                          <p:spTgt spid="27"/>
                                        </p:tgtEl>
                                      </p:cBhvr>
                                    </p:animEffect>
                                    <p:anim calcmode="lin" valueType="num">
                                      <p:cBhvr>
                                        <p:cTn id="6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0" dur="26">
                                          <p:stCondLst>
                                            <p:cond delay="650"/>
                                          </p:stCondLst>
                                        </p:cTn>
                                        <p:tgtEl>
                                          <p:spTgt spid="27"/>
                                        </p:tgtEl>
                                      </p:cBhvr>
                                      <p:to x="100000" y="60000"/>
                                    </p:animScale>
                                    <p:animScale>
                                      <p:cBhvr>
                                        <p:cTn id="71" dur="166" decel="50000">
                                          <p:stCondLst>
                                            <p:cond delay="676"/>
                                          </p:stCondLst>
                                        </p:cTn>
                                        <p:tgtEl>
                                          <p:spTgt spid="27"/>
                                        </p:tgtEl>
                                      </p:cBhvr>
                                      <p:to x="100000" y="100000"/>
                                    </p:animScale>
                                    <p:animScale>
                                      <p:cBhvr>
                                        <p:cTn id="72" dur="26">
                                          <p:stCondLst>
                                            <p:cond delay="1312"/>
                                          </p:stCondLst>
                                        </p:cTn>
                                        <p:tgtEl>
                                          <p:spTgt spid="27"/>
                                        </p:tgtEl>
                                      </p:cBhvr>
                                      <p:to x="100000" y="80000"/>
                                    </p:animScale>
                                    <p:animScale>
                                      <p:cBhvr>
                                        <p:cTn id="73" dur="166" decel="50000">
                                          <p:stCondLst>
                                            <p:cond delay="1338"/>
                                          </p:stCondLst>
                                        </p:cTn>
                                        <p:tgtEl>
                                          <p:spTgt spid="27"/>
                                        </p:tgtEl>
                                      </p:cBhvr>
                                      <p:to x="100000" y="100000"/>
                                    </p:animScale>
                                    <p:animScale>
                                      <p:cBhvr>
                                        <p:cTn id="74" dur="26">
                                          <p:stCondLst>
                                            <p:cond delay="1642"/>
                                          </p:stCondLst>
                                        </p:cTn>
                                        <p:tgtEl>
                                          <p:spTgt spid="27"/>
                                        </p:tgtEl>
                                      </p:cBhvr>
                                      <p:to x="100000" y="90000"/>
                                    </p:animScale>
                                    <p:animScale>
                                      <p:cBhvr>
                                        <p:cTn id="75" dur="166" decel="50000">
                                          <p:stCondLst>
                                            <p:cond delay="1668"/>
                                          </p:stCondLst>
                                        </p:cTn>
                                        <p:tgtEl>
                                          <p:spTgt spid="27"/>
                                        </p:tgtEl>
                                      </p:cBhvr>
                                      <p:to x="100000" y="100000"/>
                                    </p:animScale>
                                    <p:animScale>
                                      <p:cBhvr>
                                        <p:cTn id="76" dur="26">
                                          <p:stCondLst>
                                            <p:cond delay="1808"/>
                                          </p:stCondLst>
                                        </p:cTn>
                                        <p:tgtEl>
                                          <p:spTgt spid="27"/>
                                        </p:tgtEl>
                                      </p:cBhvr>
                                      <p:to x="100000" y="95000"/>
                                    </p:animScale>
                                    <p:animScale>
                                      <p:cBhvr>
                                        <p:cTn id="7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3" name="Picture 2">
            <a:extLst>
              <a:ext uri="{FF2B5EF4-FFF2-40B4-BE49-F238E27FC236}">
                <a16:creationId xmlns:a16="http://schemas.microsoft.com/office/drawing/2014/main" id="{3396BB26-AAD3-43C2-ACF9-14F6E16BE089}"/>
              </a:ext>
            </a:extLst>
          </p:cNvPr>
          <p:cNvPicPr>
            <a:picLocks noChangeAspect="1"/>
          </p:cNvPicPr>
          <p:nvPr/>
        </p:nvPicPr>
        <p:blipFill>
          <a:blip r:embed="rId4"/>
          <a:stretch>
            <a:fillRect/>
          </a:stretch>
        </p:blipFill>
        <p:spPr>
          <a:xfrm>
            <a:off x="2851546" y="2853251"/>
            <a:ext cx="5517358" cy="1322947"/>
          </a:xfrm>
          <a:prstGeom prst="rect">
            <a:avLst/>
          </a:prstGeom>
        </p:spPr>
      </p:pic>
    </p:spTree>
    <p:extLst>
      <p:ext uri="{BB962C8B-B14F-4D97-AF65-F5344CB8AC3E}">
        <p14:creationId xmlns:p14="http://schemas.microsoft.com/office/powerpoint/2010/main" val="34255018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41734FB-20EF-44ED-9FFC-5522772DA5A0}"/>
              </a:ext>
            </a:extLst>
          </p:cNvPr>
          <p:cNvPicPr>
            <a:picLocks noChangeAspect="1"/>
          </p:cNvPicPr>
          <p:nvPr/>
        </p:nvPicPr>
        <p:blipFill>
          <a:blip r:embed="rId3"/>
          <a:stretch>
            <a:fillRect/>
          </a:stretch>
        </p:blipFill>
        <p:spPr>
          <a:xfrm>
            <a:off x="1067435" y="2334357"/>
            <a:ext cx="3706495" cy="3009612"/>
          </a:xfrm>
          <a:prstGeom prst="rect">
            <a:avLst/>
          </a:prstGeom>
        </p:spPr>
      </p:pic>
      <p:sp>
        <p:nvSpPr>
          <p:cNvPr id="22" name="Speech Bubble: Rectangle with Corners Rounded 21">
            <a:extLst>
              <a:ext uri="{FF2B5EF4-FFF2-40B4-BE49-F238E27FC236}">
                <a16:creationId xmlns:a16="http://schemas.microsoft.com/office/drawing/2014/main" id="{48E72231-DFAF-417A-8A79-91A766308491}"/>
              </a:ext>
            </a:extLst>
          </p:cNvPr>
          <p:cNvSpPr/>
          <p:nvPr/>
        </p:nvSpPr>
        <p:spPr>
          <a:xfrm flipH="1">
            <a:off x="4614864" y="1145906"/>
            <a:ext cx="5431075" cy="1756616"/>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cs typeface="Arial" panose="020B0604020202020204" pitchFamily="34" charset="0"/>
              </a:rPr>
              <a:t>Nêu ý nghĩa của các việc làm để hưởng ứng Giờ Trái Đất?</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3" name="Speech Bubble: Rectangle with Corners Rounded 22">
            <a:extLst>
              <a:ext uri="{FF2B5EF4-FFF2-40B4-BE49-F238E27FC236}">
                <a16:creationId xmlns:a16="http://schemas.microsoft.com/office/drawing/2014/main" id="{787CCBF0-1C7C-4415-92C4-3CD8CB9D2BF6}"/>
              </a:ext>
            </a:extLst>
          </p:cNvPr>
          <p:cNvSpPr/>
          <p:nvPr/>
        </p:nvSpPr>
        <p:spPr>
          <a:xfrm flipH="1">
            <a:off x="4553505" y="3270379"/>
            <a:ext cx="5431075" cy="135877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cs typeface="Arial" panose="020B0604020202020204" pitchFamily="34" charset="0"/>
              </a:rPr>
              <a:t>Nói về một số việc làm của em để hưởng ứng Giờ Trái Đất?</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anim calcmode="lin" valueType="num">
                                      <p:cBhvr>
                                        <p:cTn id="19" dur="500" fill="hold"/>
                                        <p:tgtEl>
                                          <p:spTgt spid="23"/>
                                        </p:tgtEl>
                                        <p:attrNameLst>
                                          <p:attrName>ppt_x</p:attrName>
                                        </p:attrNameLst>
                                      </p:cBhvr>
                                      <p:tavLst>
                                        <p:tav tm="0">
                                          <p:val>
                                            <p:strVal val="#ppt_x"/>
                                          </p:val>
                                        </p:tav>
                                        <p:tav tm="100000">
                                          <p:val>
                                            <p:strVal val="#ppt_x"/>
                                          </p:val>
                                        </p:tav>
                                      </p:tavLst>
                                    </p:anim>
                                    <p:anim calcmode="lin" valueType="num">
                                      <p:cBhvr>
                                        <p:cTn id="2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C6A897-1BD0-486A-BD4C-7BC7B0581FD0}"/>
              </a:ext>
            </a:extLst>
          </p:cNvPr>
          <p:cNvPicPr>
            <a:picLocks noChangeAspect="1"/>
          </p:cNvPicPr>
          <p:nvPr/>
        </p:nvPicPr>
        <p:blipFill>
          <a:blip r:embed="rId3"/>
          <a:stretch>
            <a:fillRect/>
          </a:stretch>
        </p:blipFill>
        <p:spPr>
          <a:xfrm>
            <a:off x="419100" y="1686647"/>
            <a:ext cx="11263744" cy="27266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711196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descr="图片10"/>
          <p:cNvPicPr>
            <a:picLocks noChangeAspect="1"/>
          </p:cNvPicPr>
          <p:nvPr/>
        </p:nvPicPr>
        <p:blipFill>
          <a:blip r:embed="rId3"/>
          <a:stretch>
            <a:fillRect/>
          </a:stretch>
        </p:blipFill>
        <p:spPr>
          <a:xfrm>
            <a:off x="-18415" y="0"/>
            <a:ext cx="12229465" cy="3906520"/>
          </a:xfrm>
          <a:prstGeom prst="rect">
            <a:avLst/>
          </a:prstGeom>
        </p:spPr>
      </p:pic>
      <p:grpSp>
        <p:nvGrpSpPr>
          <p:cNvPr id="37" name="组合 36"/>
          <p:cNvGrpSpPr/>
          <p:nvPr/>
        </p:nvGrpSpPr>
        <p:grpSpPr>
          <a:xfrm>
            <a:off x="1177925" y="817245"/>
            <a:ext cx="9834880" cy="3966210"/>
            <a:chOff x="1855" y="1287"/>
            <a:chExt cx="15488" cy="6246"/>
          </a:xfrm>
        </p:grpSpPr>
        <p:grpSp>
          <p:nvGrpSpPr>
            <p:cNvPr id="36" name="组合 35"/>
            <p:cNvGrpSpPr/>
            <p:nvPr/>
          </p:nvGrpSpPr>
          <p:grpSpPr>
            <a:xfrm>
              <a:off x="1855" y="1287"/>
              <a:ext cx="15488" cy="6246"/>
              <a:chOff x="1855" y="1287"/>
              <a:chExt cx="15488" cy="6246"/>
            </a:xfrm>
          </p:grpSpPr>
          <p:grpSp>
            <p:nvGrpSpPr>
              <p:cNvPr id="7" name="组合 6"/>
              <p:cNvGrpSpPr/>
              <p:nvPr/>
            </p:nvGrpSpPr>
            <p:grpSpPr>
              <a:xfrm>
                <a:off x="1855" y="1287"/>
                <a:ext cx="15489" cy="6246"/>
                <a:chOff x="1186137" y="474953"/>
                <a:chExt cx="10366984" cy="4239000"/>
              </a:xfrm>
            </p:grpSpPr>
            <p:grpSp>
              <p:nvGrpSpPr>
                <p:cNvPr id="8" name="组合 7"/>
                <p:cNvGrpSpPr/>
                <p:nvPr/>
              </p:nvGrpSpPr>
              <p:grpSpPr>
                <a:xfrm>
                  <a:off x="1305260" y="474953"/>
                  <a:ext cx="10128739" cy="4195076"/>
                  <a:chOff x="1113693" y="627269"/>
                  <a:chExt cx="10128739" cy="4195076"/>
                </a:xfrm>
              </p:grpSpPr>
              <p:sp>
                <p:nvSpPr>
                  <p:cNvPr id="9" name="矩形 8"/>
                  <p:cNvSpPr/>
                  <p:nvPr/>
                </p:nvSpPr>
                <p:spPr>
                  <a:xfrm>
                    <a:off x="1148863" y="681724"/>
                    <a:ext cx="10058400" cy="4086167"/>
                  </a:xfrm>
                  <a:prstGeom prst="rect">
                    <a:avLst/>
                  </a:prstGeom>
                  <a:solidFill>
                    <a:srgbClr val="597472"/>
                  </a:solidFill>
                  <a:ln w="76200">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图文框 9"/>
                  <p:cNvSpPr/>
                  <p:nvPr/>
                </p:nvSpPr>
                <p:spPr>
                  <a:xfrm>
                    <a:off x="1113693" y="627269"/>
                    <a:ext cx="10128739" cy="4195076"/>
                  </a:xfrm>
                  <a:prstGeom prst="frame">
                    <a:avLst>
                      <a:gd name="adj1" fmla="val 2160"/>
                    </a:avLst>
                  </a:prstGeom>
                  <a:solidFill>
                    <a:srgbClr val="D87E68"/>
                  </a:solidFill>
                  <a:ln w="28575">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sp>
              <p:nvSpPr>
                <p:cNvPr id="11" name="矩形: 圆角 25"/>
                <p:cNvSpPr/>
                <p:nvPr/>
              </p:nvSpPr>
              <p:spPr>
                <a:xfrm>
                  <a:off x="1186137" y="4544284"/>
                  <a:ext cx="10366984" cy="169669"/>
                </a:xfrm>
                <a:prstGeom prst="roundRect">
                  <a:avLst>
                    <a:gd name="adj" fmla="val 50000"/>
                  </a:avLst>
                </a:prstGeom>
                <a:solidFill>
                  <a:srgbClr val="D87E68"/>
                </a:solidFill>
                <a:ln>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34" name="组合 33"/>
              <p:cNvGrpSpPr/>
              <p:nvPr/>
            </p:nvGrpSpPr>
            <p:grpSpPr>
              <a:xfrm>
                <a:off x="3571" y="1520"/>
                <a:ext cx="12754" cy="5714"/>
                <a:chOff x="3571" y="1520"/>
                <a:chExt cx="12754" cy="5714"/>
              </a:xfrm>
            </p:grpSpPr>
            <p:pic>
              <p:nvPicPr>
                <p:cNvPr id="30" name="图片 29" descr="装饰"/>
                <p:cNvPicPr>
                  <a:picLocks noChangeAspect="1"/>
                </p:cNvPicPr>
                <p:nvPr/>
              </p:nvPicPr>
              <p:blipFill>
                <a:blip r:embed="rId4"/>
                <a:stretch>
                  <a:fillRect/>
                </a:stretch>
              </p:blipFill>
              <p:spPr>
                <a:xfrm>
                  <a:off x="3571" y="1520"/>
                  <a:ext cx="11832" cy="5715"/>
                </a:xfrm>
                <a:prstGeom prst="rect">
                  <a:avLst/>
                </a:prstGeom>
                <a:ln>
                  <a:noFill/>
                </a:ln>
              </p:spPr>
            </p:pic>
            <p:pic>
              <p:nvPicPr>
                <p:cNvPr id="31" name="图片 30" descr="千库网_彩色线条书本_元素编号12512802"/>
                <p:cNvPicPr>
                  <a:picLocks noChangeAspect="1"/>
                </p:cNvPicPr>
                <p:nvPr/>
              </p:nvPicPr>
              <p:blipFill>
                <a:blip r:embed="rId5"/>
                <a:stretch>
                  <a:fillRect/>
                </a:stretch>
              </p:blipFill>
              <p:spPr>
                <a:xfrm>
                  <a:off x="14207" y="5475"/>
                  <a:ext cx="2118" cy="1152"/>
                </a:xfrm>
                <a:prstGeom prst="rect">
                  <a:avLst/>
                </a:prstGeom>
                <a:ln>
                  <a:noFill/>
                </a:ln>
              </p:spPr>
            </p:pic>
          </p:grpSp>
        </p:grpSp>
        <p:pic>
          <p:nvPicPr>
            <p:cNvPr id="17" name="图片 16" descr="卡通人物&#10;&#10;描述已自动生成"/>
            <p:cNvPicPr>
              <a:picLocks noChangeAspect="1"/>
            </p:cNvPicPr>
            <p:nvPr/>
          </p:nvPicPr>
          <p:blipFill>
            <a:blip r:embed="rId6" cstate="screen"/>
            <a:stretch>
              <a:fillRect/>
            </a:stretch>
          </p:blipFill>
          <p:spPr>
            <a:xfrm>
              <a:off x="2101" y="3694"/>
              <a:ext cx="3309" cy="3379"/>
            </a:xfrm>
            <a:prstGeom prst="rect">
              <a:avLst/>
            </a:prstGeom>
            <a:ln>
              <a:noFill/>
            </a:ln>
          </p:spPr>
        </p:pic>
      </p:grpSp>
      <p:pic>
        <p:nvPicPr>
          <p:cNvPr id="13" name="图片 12" descr="图片包含 游戏机, 标志, 钟表&#10;&#10;描述已自动生成"/>
          <p:cNvPicPr>
            <a:picLocks noChangeAspect="1"/>
          </p:cNvPicPr>
          <p:nvPr/>
        </p:nvPicPr>
        <p:blipFill rotWithShape="1">
          <a:blip r:embed="rId7" cstate="screen"/>
          <a:srcRect/>
          <a:stretch>
            <a:fillRect/>
          </a:stretch>
        </p:blipFill>
        <p:spPr>
          <a:xfrm>
            <a:off x="58420" y="300990"/>
            <a:ext cx="2573655" cy="1535430"/>
          </a:xfrm>
          <a:prstGeom prst="rect">
            <a:avLst/>
          </a:prstGeom>
        </p:spPr>
      </p:pic>
      <p:pic>
        <p:nvPicPr>
          <p:cNvPr id="16" name="图片 15" descr="E:\PPT\PPT\外\素材\图层 1.png图层 1"/>
          <p:cNvPicPr>
            <a:picLocks noChangeAspect="1"/>
          </p:cNvPicPr>
          <p:nvPr/>
        </p:nvPicPr>
        <p:blipFill rotWithShape="1">
          <a:blip r:embed="rId8"/>
          <a:srcRect b="8940"/>
          <a:stretch>
            <a:fillRect/>
          </a:stretch>
        </p:blipFill>
        <p:spPr>
          <a:xfrm>
            <a:off x="7278370" y="1903974"/>
            <a:ext cx="5106670" cy="4966970"/>
          </a:xfrm>
          <a:prstGeom prst="rect">
            <a:avLst/>
          </a:prstGeom>
        </p:spPr>
      </p:pic>
      <p:sp>
        <p:nvSpPr>
          <p:cNvPr id="18" name="矩形 17"/>
          <p:cNvSpPr/>
          <p:nvPr/>
        </p:nvSpPr>
        <p:spPr>
          <a:xfrm>
            <a:off x="-18131" y="5982449"/>
            <a:ext cx="12228261" cy="888495"/>
          </a:xfrm>
          <a:prstGeom prst="rect">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9" name="图片 18" descr="千库网0"/>
          <p:cNvPicPr>
            <a:picLocks noChangeAspect="1"/>
          </p:cNvPicPr>
          <p:nvPr/>
        </p:nvPicPr>
        <p:blipFill>
          <a:blip r:embed="rId9"/>
          <a:stretch>
            <a:fillRect/>
          </a:stretch>
        </p:blipFill>
        <p:spPr>
          <a:xfrm>
            <a:off x="10630535" y="647065"/>
            <a:ext cx="1579880" cy="1189355"/>
          </a:xfrm>
          <a:prstGeom prst="rect">
            <a:avLst/>
          </a:prstGeom>
        </p:spPr>
      </p:pic>
      <p:pic>
        <p:nvPicPr>
          <p:cNvPr id="27" name="图片 26" descr="千库网_数学书铅笔指南针指南针尺子放大镜数学_元素编号12853723"/>
          <p:cNvPicPr>
            <a:picLocks noChangeAspect="1"/>
          </p:cNvPicPr>
          <p:nvPr/>
        </p:nvPicPr>
        <p:blipFill>
          <a:blip r:embed="rId10"/>
          <a:stretch>
            <a:fillRect/>
          </a:stretch>
        </p:blipFill>
        <p:spPr>
          <a:xfrm>
            <a:off x="114300" y="4032250"/>
            <a:ext cx="2969260" cy="2357755"/>
          </a:xfrm>
          <a:prstGeom prst="rect">
            <a:avLst/>
          </a:prstGeom>
        </p:spPr>
      </p:pic>
      <p:pic>
        <p:nvPicPr>
          <p:cNvPr id="3" name="Picture 2">
            <a:extLst>
              <a:ext uri="{FF2B5EF4-FFF2-40B4-BE49-F238E27FC236}">
                <a16:creationId xmlns:a16="http://schemas.microsoft.com/office/drawing/2014/main" id="{CDA91B12-B5CE-4549-8DEB-1ED2213E1672}"/>
              </a:ext>
            </a:extLst>
          </p:cNvPr>
          <p:cNvPicPr>
            <a:picLocks noChangeAspect="1"/>
          </p:cNvPicPr>
          <p:nvPr/>
        </p:nvPicPr>
        <p:blipFill>
          <a:blip r:embed="rId11"/>
          <a:stretch>
            <a:fillRect/>
          </a:stretch>
        </p:blipFill>
        <p:spPr>
          <a:xfrm>
            <a:off x="4010980" y="922751"/>
            <a:ext cx="4322439" cy="707197"/>
          </a:xfrm>
          <a:prstGeom prst="rect">
            <a:avLst/>
          </a:prstGeom>
        </p:spPr>
      </p:pic>
      <p:pic>
        <p:nvPicPr>
          <p:cNvPr id="5" name="Picture 4">
            <a:extLst>
              <a:ext uri="{FF2B5EF4-FFF2-40B4-BE49-F238E27FC236}">
                <a16:creationId xmlns:a16="http://schemas.microsoft.com/office/drawing/2014/main" id="{A52F9FFA-FB56-4DA9-9559-FE91AFDE2E94}"/>
              </a:ext>
            </a:extLst>
          </p:cNvPr>
          <p:cNvPicPr>
            <a:picLocks noChangeAspect="1"/>
          </p:cNvPicPr>
          <p:nvPr/>
        </p:nvPicPr>
        <p:blipFill>
          <a:blip r:embed="rId12"/>
          <a:stretch>
            <a:fillRect/>
          </a:stretch>
        </p:blipFill>
        <p:spPr>
          <a:xfrm>
            <a:off x="2512749" y="1488449"/>
            <a:ext cx="7547502" cy="2719052"/>
          </a:xfrm>
          <a:prstGeom prst="rect">
            <a:avLst/>
          </a:prstGeom>
        </p:spPr>
      </p:pic>
      <p:pic>
        <p:nvPicPr>
          <p:cNvPr id="12" name="Picture 11">
            <a:extLst>
              <a:ext uri="{FF2B5EF4-FFF2-40B4-BE49-F238E27FC236}">
                <a16:creationId xmlns:a16="http://schemas.microsoft.com/office/drawing/2014/main" id="{25A0B2E9-A207-496F-98C3-08842A2F1375}"/>
              </a:ext>
            </a:extLst>
          </p:cNvPr>
          <p:cNvPicPr>
            <a:picLocks noChangeAspect="1"/>
          </p:cNvPicPr>
          <p:nvPr/>
        </p:nvPicPr>
        <p:blipFill>
          <a:blip r:embed="rId13"/>
          <a:stretch>
            <a:fillRect/>
          </a:stretch>
        </p:blipFill>
        <p:spPr>
          <a:xfrm>
            <a:off x="5652048" y="3732619"/>
            <a:ext cx="2011854"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circle(in)">
                                      <p:cBhvr>
                                        <p:cTn id="23" dur="2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ox(in)">
                                      <p:cBhvr>
                                        <p:cTn id="40" dur="20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80">
                                          <p:stCondLst>
                                            <p:cond delay="0"/>
                                          </p:stCondLst>
                                        </p:cTn>
                                        <p:tgtEl>
                                          <p:spTgt spid="5"/>
                                        </p:tgtEl>
                                      </p:cBhvr>
                                    </p:animEffect>
                                    <p:anim calcmode="lin" valueType="num">
                                      <p:cBhvr>
                                        <p:cTn id="5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6" dur="26">
                                          <p:stCondLst>
                                            <p:cond delay="650"/>
                                          </p:stCondLst>
                                        </p:cTn>
                                        <p:tgtEl>
                                          <p:spTgt spid="5"/>
                                        </p:tgtEl>
                                      </p:cBhvr>
                                      <p:to x="100000" y="60000"/>
                                    </p:animScale>
                                    <p:animScale>
                                      <p:cBhvr>
                                        <p:cTn id="57" dur="166" decel="50000">
                                          <p:stCondLst>
                                            <p:cond delay="676"/>
                                          </p:stCondLst>
                                        </p:cTn>
                                        <p:tgtEl>
                                          <p:spTgt spid="5"/>
                                        </p:tgtEl>
                                      </p:cBhvr>
                                      <p:to x="100000" y="100000"/>
                                    </p:animScale>
                                    <p:animScale>
                                      <p:cBhvr>
                                        <p:cTn id="58" dur="26">
                                          <p:stCondLst>
                                            <p:cond delay="1312"/>
                                          </p:stCondLst>
                                        </p:cTn>
                                        <p:tgtEl>
                                          <p:spTgt spid="5"/>
                                        </p:tgtEl>
                                      </p:cBhvr>
                                      <p:to x="100000" y="80000"/>
                                    </p:animScale>
                                    <p:animScale>
                                      <p:cBhvr>
                                        <p:cTn id="59" dur="166" decel="50000">
                                          <p:stCondLst>
                                            <p:cond delay="1338"/>
                                          </p:stCondLst>
                                        </p:cTn>
                                        <p:tgtEl>
                                          <p:spTgt spid="5"/>
                                        </p:tgtEl>
                                      </p:cBhvr>
                                      <p:to x="100000" y="100000"/>
                                    </p:animScale>
                                    <p:animScale>
                                      <p:cBhvr>
                                        <p:cTn id="60" dur="26">
                                          <p:stCondLst>
                                            <p:cond delay="1642"/>
                                          </p:stCondLst>
                                        </p:cTn>
                                        <p:tgtEl>
                                          <p:spTgt spid="5"/>
                                        </p:tgtEl>
                                      </p:cBhvr>
                                      <p:to x="100000" y="90000"/>
                                    </p:animScale>
                                    <p:animScale>
                                      <p:cBhvr>
                                        <p:cTn id="61" dur="166" decel="50000">
                                          <p:stCondLst>
                                            <p:cond delay="1668"/>
                                          </p:stCondLst>
                                        </p:cTn>
                                        <p:tgtEl>
                                          <p:spTgt spid="5"/>
                                        </p:tgtEl>
                                      </p:cBhvr>
                                      <p:to x="100000" y="100000"/>
                                    </p:animScale>
                                    <p:animScale>
                                      <p:cBhvr>
                                        <p:cTn id="62" dur="26">
                                          <p:stCondLst>
                                            <p:cond delay="1808"/>
                                          </p:stCondLst>
                                        </p:cTn>
                                        <p:tgtEl>
                                          <p:spTgt spid="5"/>
                                        </p:tgtEl>
                                      </p:cBhvr>
                                      <p:to x="100000" y="95000"/>
                                    </p:animScale>
                                    <p:animScale>
                                      <p:cBhvr>
                                        <p:cTn id="63" dur="166" decel="50000">
                                          <p:stCondLst>
                                            <p:cond delay="1834"/>
                                          </p:stCondLst>
                                        </p:cTn>
                                        <p:tgtEl>
                                          <p:spTgt spid="5"/>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8544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descr="图片10"/>
          <p:cNvPicPr>
            <a:picLocks noChangeAspect="1"/>
          </p:cNvPicPr>
          <p:nvPr/>
        </p:nvPicPr>
        <p:blipFill>
          <a:blip r:embed="rId3"/>
          <a:stretch>
            <a:fillRect/>
          </a:stretch>
        </p:blipFill>
        <p:spPr>
          <a:xfrm>
            <a:off x="-18415" y="0"/>
            <a:ext cx="12229465" cy="3906520"/>
          </a:xfrm>
          <a:prstGeom prst="rect">
            <a:avLst/>
          </a:prstGeom>
        </p:spPr>
      </p:pic>
      <p:grpSp>
        <p:nvGrpSpPr>
          <p:cNvPr id="37" name="组合 36"/>
          <p:cNvGrpSpPr/>
          <p:nvPr/>
        </p:nvGrpSpPr>
        <p:grpSpPr>
          <a:xfrm>
            <a:off x="1177925" y="817245"/>
            <a:ext cx="9834880" cy="3966210"/>
            <a:chOff x="1855" y="1287"/>
            <a:chExt cx="15488" cy="6246"/>
          </a:xfrm>
        </p:grpSpPr>
        <p:grpSp>
          <p:nvGrpSpPr>
            <p:cNvPr id="36" name="组合 35"/>
            <p:cNvGrpSpPr/>
            <p:nvPr/>
          </p:nvGrpSpPr>
          <p:grpSpPr>
            <a:xfrm>
              <a:off x="1855" y="1287"/>
              <a:ext cx="15488" cy="6246"/>
              <a:chOff x="1855" y="1287"/>
              <a:chExt cx="15488" cy="6246"/>
            </a:xfrm>
          </p:grpSpPr>
          <p:grpSp>
            <p:nvGrpSpPr>
              <p:cNvPr id="7" name="组合 6"/>
              <p:cNvGrpSpPr/>
              <p:nvPr/>
            </p:nvGrpSpPr>
            <p:grpSpPr>
              <a:xfrm>
                <a:off x="1855" y="1287"/>
                <a:ext cx="15489" cy="6246"/>
                <a:chOff x="1186137" y="474953"/>
                <a:chExt cx="10366984" cy="4239000"/>
              </a:xfrm>
            </p:grpSpPr>
            <p:grpSp>
              <p:nvGrpSpPr>
                <p:cNvPr id="8" name="组合 7"/>
                <p:cNvGrpSpPr/>
                <p:nvPr/>
              </p:nvGrpSpPr>
              <p:grpSpPr>
                <a:xfrm>
                  <a:off x="1305260" y="474953"/>
                  <a:ext cx="10128739" cy="4195076"/>
                  <a:chOff x="1113693" y="627269"/>
                  <a:chExt cx="10128739" cy="4195076"/>
                </a:xfrm>
              </p:grpSpPr>
              <p:sp>
                <p:nvSpPr>
                  <p:cNvPr id="9" name="矩形 8"/>
                  <p:cNvSpPr/>
                  <p:nvPr/>
                </p:nvSpPr>
                <p:spPr>
                  <a:xfrm>
                    <a:off x="1148863" y="681724"/>
                    <a:ext cx="10058400" cy="4086167"/>
                  </a:xfrm>
                  <a:prstGeom prst="rect">
                    <a:avLst/>
                  </a:prstGeom>
                  <a:solidFill>
                    <a:srgbClr val="597472"/>
                  </a:solidFill>
                  <a:ln w="76200">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图文框 9"/>
                  <p:cNvSpPr/>
                  <p:nvPr/>
                </p:nvSpPr>
                <p:spPr>
                  <a:xfrm>
                    <a:off x="1113693" y="627269"/>
                    <a:ext cx="10128739" cy="4195076"/>
                  </a:xfrm>
                  <a:prstGeom prst="frame">
                    <a:avLst>
                      <a:gd name="adj1" fmla="val 2160"/>
                    </a:avLst>
                  </a:prstGeom>
                  <a:solidFill>
                    <a:srgbClr val="D87E68"/>
                  </a:solidFill>
                  <a:ln w="28575">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sp>
              <p:nvSpPr>
                <p:cNvPr id="11" name="矩形: 圆角 25"/>
                <p:cNvSpPr/>
                <p:nvPr/>
              </p:nvSpPr>
              <p:spPr>
                <a:xfrm>
                  <a:off x="1186137" y="4544284"/>
                  <a:ext cx="10366984" cy="169669"/>
                </a:xfrm>
                <a:prstGeom prst="roundRect">
                  <a:avLst>
                    <a:gd name="adj" fmla="val 50000"/>
                  </a:avLst>
                </a:prstGeom>
                <a:solidFill>
                  <a:srgbClr val="D87E68"/>
                </a:solidFill>
                <a:ln>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34" name="组合 33"/>
              <p:cNvGrpSpPr/>
              <p:nvPr/>
            </p:nvGrpSpPr>
            <p:grpSpPr>
              <a:xfrm>
                <a:off x="3571" y="1520"/>
                <a:ext cx="12754" cy="5714"/>
                <a:chOff x="3571" y="1520"/>
                <a:chExt cx="12754" cy="5714"/>
              </a:xfrm>
            </p:grpSpPr>
            <p:pic>
              <p:nvPicPr>
                <p:cNvPr id="30" name="图片 29" descr="装饰"/>
                <p:cNvPicPr>
                  <a:picLocks noChangeAspect="1"/>
                </p:cNvPicPr>
                <p:nvPr/>
              </p:nvPicPr>
              <p:blipFill>
                <a:blip r:embed="rId4"/>
                <a:stretch>
                  <a:fillRect/>
                </a:stretch>
              </p:blipFill>
              <p:spPr>
                <a:xfrm>
                  <a:off x="3571" y="1520"/>
                  <a:ext cx="11832" cy="5715"/>
                </a:xfrm>
                <a:prstGeom prst="rect">
                  <a:avLst/>
                </a:prstGeom>
                <a:ln>
                  <a:noFill/>
                </a:ln>
              </p:spPr>
            </p:pic>
            <p:pic>
              <p:nvPicPr>
                <p:cNvPr id="31" name="图片 30" descr="千库网_彩色线条书本_元素编号12512802"/>
                <p:cNvPicPr>
                  <a:picLocks noChangeAspect="1"/>
                </p:cNvPicPr>
                <p:nvPr/>
              </p:nvPicPr>
              <p:blipFill>
                <a:blip r:embed="rId5"/>
                <a:stretch>
                  <a:fillRect/>
                </a:stretch>
              </p:blipFill>
              <p:spPr>
                <a:xfrm>
                  <a:off x="14207" y="5475"/>
                  <a:ext cx="2118" cy="1152"/>
                </a:xfrm>
                <a:prstGeom prst="rect">
                  <a:avLst/>
                </a:prstGeom>
                <a:ln>
                  <a:noFill/>
                </a:ln>
              </p:spPr>
            </p:pic>
          </p:grpSp>
        </p:grpSp>
        <p:pic>
          <p:nvPicPr>
            <p:cNvPr id="17" name="图片 16" descr="卡通人物&#10;&#10;描述已自动生成"/>
            <p:cNvPicPr>
              <a:picLocks noChangeAspect="1"/>
            </p:cNvPicPr>
            <p:nvPr/>
          </p:nvPicPr>
          <p:blipFill>
            <a:blip r:embed="rId6" cstate="screen"/>
            <a:stretch>
              <a:fillRect/>
            </a:stretch>
          </p:blipFill>
          <p:spPr>
            <a:xfrm>
              <a:off x="2101" y="3694"/>
              <a:ext cx="3309" cy="3379"/>
            </a:xfrm>
            <a:prstGeom prst="rect">
              <a:avLst/>
            </a:prstGeom>
            <a:ln>
              <a:noFill/>
            </a:ln>
          </p:spPr>
        </p:pic>
      </p:grpSp>
      <p:pic>
        <p:nvPicPr>
          <p:cNvPr id="13" name="图片 12" descr="图片包含 游戏机, 标志, 钟表&#10;&#10;描述已自动生成"/>
          <p:cNvPicPr>
            <a:picLocks noChangeAspect="1"/>
          </p:cNvPicPr>
          <p:nvPr/>
        </p:nvPicPr>
        <p:blipFill rotWithShape="1">
          <a:blip r:embed="rId7" cstate="screen"/>
          <a:srcRect/>
          <a:stretch>
            <a:fillRect/>
          </a:stretch>
        </p:blipFill>
        <p:spPr>
          <a:xfrm>
            <a:off x="58420" y="300990"/>
            <a:ext cx="2573655" cy="1535430"/>
          </a:xfrm>
          <a:prstGeom prst="rect">
            <a:avLst/>
          </a:prstGeom>
        </p:spPr>
      </p:pic>
      <p:pic>
        <p:nvPicPr>
          <p:cNvPr id="16" name="图片 15" descr="E:\PPT\PPT\外\素材\图层 1.png图层 1"/>
          <p:cNvPicPr>
            <a:picLocks noChangeAspect="1"/>
          </p:cNvPicPr>
          <p:nvPr/>
        </p:nvPicPr>
        <p:blipFill rotWithShape="1">
          <a:blip r:embed="rId8"/>
          <a:srcRect b="8940"/>
          <a:stretch>
            <a:fillRect/>
          </a:stretch>
        </p:blipFill>
        <p:spPr>
          <a:xfrm>
            <a:off x="7278370" y="1903974"/>
            <a:ext cx="5106670" cy="4966970"/>
          </a:xfrm>
          <a:prstGeom prst="rect">
            <a:avLst/>
          </a:prstGeom>
        </p:spPr>
      </p:pic>
      <p:sp>
        <p:nvSpPr>
          <p:cNvPr id="18" name="矩形 17"/>
          <p:cNvSpPr/>
          <p:nvPr/>
        </p:nvSpPr>
        <p:spPr>
          <a:xfrm>
            <a:off x="-18131" y="5982449"/>
            <a:ext cx="12228261" cy="888495"/>
          </a:xfrm>
          <a:prstGeom prst="rect">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9" name="图片 18" descr="千库网0"/>
          <p:cNvPicPr>
            <a:picLocks noChangeAspect="1"/>
          </p:cNvPicPr>
          <p:nvPr/>
        </p:nvPicPr>
        <p:blipFill>
          <a:blip r:embed="rId9"/>
          <a:stretch>
            <a:fillRect/>
          </a:stretch>
        </p:blipFill>
        <p:spPr>
          <a:xfrm>
            <a:off x="10630535" y="647065"/>
            <a:ext cx="1579880" cy="1189355"/>
          </a:xfrm>
          <a:prstGeom prst="rect">
            <a:avLst/>
          </a:prstGeom>
        </p:spPr>
      </p:pic>
      <p:pic>
        <p:nvPicPr>
          <p:cNvPr id="27" name="图片 26" descr="千库网_数学书铅笔指南针指南针尺子放大镜数学_元素编号12853723"/>
          <p:cNvPicPr>
            <a:picLocks noChangeAspect="1"/>
          </p:cNvPicPr>
          <p:nvPr/>
        </p:nvPicPr>
        <p:blipFill>
          <a:blip r:embed="rId10"/>
          <a:stretch>
            <a:fillRect/>
          </a:stretch>
        </p:blipFill>
        <p:spPr>
          <a:xfrm>
            <a:off x="114300" y="4032250"/>
            <a:ext cx="2969260" cy="2357755"/>
          </a:xfrm>
          <a:prstGeom prst="rect">
            <a:avLst/>
          </a:prstGeom>
        </p:spPr>
      </p:pic>
      <p:pic>
        <p:nvPicPr>
          <p:cNvPr id="2" name="Picture 1">
            <a:extLst>
              <a:ext uri="{FF2B5EF4-FFF2-40B4-BE49-F238E27FC236}">
                <a16:creationId xmlns:a16="http://schemas.microsoft.com/office/drawing/2014/main" id="{40B5F245-961E-4A24-9C7E-C2B8DD50AA19}"/>
              </a:ext>
            </a:extLst>
          </p:cNvPr>
          <p:cNvPicPr>
            <a:picLocks noChangeAspect="1"/>
          </p:cNvPicPr>
          <p:nvPr/>
        </p:nvPicPr>
        <p:blipFill>
          <a:blip r:embed="rId11"/>
          <a:stretch>
            <a:fillRect/>
          </a:stretch>
        </p:blipFill>
        <p:spPr>
          <a:xfrm>
            <a:off x="2034191" y="1369573"/>
            <a:ext cx="8047417" cy="280440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circle(in)">
                                      <p:cBhvr>
                                        <p:cTn id="23" dur="2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ox(in)">
                                      <p:cBhvr>
                                        <p:cTn id="40" dur="20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3" name="图片 6">
            <a:extLst>
              <a:ext uri="{FF2B5EF4-FFF2-40B4-BE49-F238E27FC236}">
                <a16:creationId xmlns:a16="http://schemas.microsoft.com/office/drawing/2014/main" id="{E3A7F134-1E07-403B-9603-AF2147899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椭圆 8">
            <a:extLst>
              <a:ext uri="{FF2B5EF4-FFF2-40B4-BE49-F238E27FC236}">
                <a16:creationId xmlns:a16="http://schemas.microsoft.com/office/drawing/2014/main" id="{42DAECD6-4203-4B90-8DD8-96A736DE9349}"/>
              </a:ext>
            </a:extLst>
          </p:cNvPr>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1</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26" name="Picture 25">
            <a:extLst>
              <a:ext uri="{FF2B5EF4-FFF2-40B4-BE49-F238E27FC236}">
                <a16:creationId xmlns:a16="http://schemas.microsoft.com/office/drawing/2014/main" id="{68D8B059-04DA-401D-B646-124453AA938D}"/>
              </a:ext>
            </a:extLst>
          </p:cNvPr>
          <p:cNvPicPr>
            <a:picLocks noChangeAspect="1"/>
          </p:cNvPicPr>
          <p:nvPr/>
        </p:nvPicPr>
        <p:blipFill>
          <a:blip r:embed="rId4"/>
          <a:stretch>
            <a:fillRect/>
          </a:stretch>
        </p:blipFill>
        <p:spPr>
          <a:xfrm>
            <a:off x="2017081" y="2615972"/>
            <a:ext cx="652938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a16="http://schemas.microsoft.com/office/drawing/2014/main"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descr="图片10"/>
          <p:cNvPicPr>
            <a:picLocks noChangeAspect="1"/>
          </p:cNvPicPr>
          <p:nvPr/>
        </p:nvPicPr>
        <p:blipFill>
          <a:blip r:embed="rId3"/>
          <a:stretch>
            <a:fillRect/>
          </a:stretch>
        </p:blipFill>
        <p:spPr>
          <a:xfrm>
            <a:off x="-18415" y="0"/>
            <a:ext cx="12229465" cy="3906520"/>
          </a:xfrm>
          <a:prstGeom prst="rect">
            <a:avLst/>
          </a:prstGeom>
        </p:spPr>
      </p:pic>
      <p:grpSp>
        <p:nvGrpSpPr>
          <p:cNvPr id="37" name="组合 36"/>
          <p:cNvGrpSpPr/>
          <p:nvPr/>
        </p:nvGrpSpPr>
        <p:grpSpPr>
          <a:xfrm>
            <a:off x="1177925" y="817245"/>
            <a:ext cx="9834880" cy="3966210"/>
            <a:chOff x="1855" y="1287"/>
            <a:chExt cx="15488" cy="6246"/>
          </a:xfrm>
        </p:grpSpPr>
        <p:grpSp>
          <p:nvGrpSpPr>
            <p:cNvPr id="36" name="组合 35"/>
            <p:cNvGrpSpPr/>
            <p:nvPr/>
          </p:nvGrpSpPr>
          <p:grpSpPr>
            <a:xfrm>
              <a:off x="1855" y="1287"/>
              <a:ext cx="15488" cy="6246"/>
              <a:chOff x="1855" y="1287"/>
              <a:chExt cx="15488" cy="6246"/>
            </a:xfrm>
          </p:grpSpPr>
          <p:grpSp>
            <p:nvGrpSpPr>
              <p:cNvPr id="7" name="组合 6"/>
              <p:cNvGrpSpPr/>
              <p:nvPr/>
            </p:nvGrpSpPr>
            <p:grpSpPr>
              <a:xfrm>
                <a:off x="1855" y="1287"/>
                <a:ext cx="15489" cy="6246"/>
                <a:chOff x="1186137" y="474953"/>
                <a:chExt cx="10366984" cy="4239000"/>
              </a:xfrm>
            </p:grpSpPr>
            <p:grpSp>
              <p:nvGrpSpPr>
                <p:cNvPr id="8" name="组合 7"/>
                <p:cNvGrpSpPr/>
                <p:nvPr/>
              </p:nvGrpSpPr>
              <p:grpSpPr>
                <a:xfrm>
                  <a:off x="1305260" y="474953"/>
                  <a:ext cx="10128739" cy="4195076"/>
                  <a:chOff x="1113693" y="627269"/>
                  <a:chExt cx="10128739" cy="4195076"/>
                </a:xfrm>
              </p:grpSpPr>
              <p:sp>
                <p:nvSpPr>
                  <p:cNvPr id="9" name="矩形 8"/>
                  <p:cNvSpPr/>
                  <p:nvPr/>
                </p:nvSpPr>
                <p:spPr>
                  <a:xfrm>
                    <a:off x="1148863" y="681724"/>
                    <a:ext cx="10058400" cy="4086167"/>
                  </a:xfrm>
                  <a:prstGeom prst="rect">
                    <a:avLst/>
                  </a:prstGeom>
                  <a:solidFill>
                    <a:srgbClr val="597472"/>
                  </a:solidFill>
                  <a:ln w="76200">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图文框 9"/>
                  <p:cNvSpPr/>
                  <p:nvPr/>
                </p:nvSpPr>
                <p:spPr>
                  <a:xfrm>
                    <a:off x="1113693" y="627269"/>
                    <a:ext cx="10128739" cy="4195076"/>
                  </a:xfrm>
                  <a:prstGeom prst="frame">
                    <a:avLst>
                      <a:gd name="adj1" fmla="val 2160"/>
                    </a:avLst>
                  </a:prstGeom>
                  <a:solidFill>
                    <a:srgbClr val="D87E68"/>
                  </a:solidFill>
                  <a:ln w="28575">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sp>
              <p:nvSpPr>
                <p:cNvPr id="11" name="矩形: 圆角 25"/>
                <p:cNvSpPr/>
                <p:nvPr/>
              </p:nvSpPr>
              <p:spPr>
                <a:xfrm>
                  <a:off x="1186137" y="4544284"/>
                  <a:ext cx="10366984" cy="169669"/>
                </a:xfrm>
                <a:prstGeom prst="roundRect">
                  <a:avLst>
                    <a:gd name="adj" fmla="val 50000"/>
                  </a:avLst>
                </a:prstGeom>
                <a:solidFill>
                  <a:srgbClr val="D87E68"/>
                </a:solidFill>
                <a:ln>
                  <a:solidFill>
                    <a:srgbClr val="A949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nvGrpSpPr>
              <p:cNvPr id="34" name="组合 33"/>
              <p:cNvGrpSpPr/>
              <p:nvPr/>
            </p:nvGrpSpPr>
            <p:grpSpPr>
              <a:xfrm>
                <a:off x="3571" y="1520"/>
                <a:ext cx="12754" cy="5714"/>
                <a:chOff x="3571" y="1520"/>
                <a:chExt cx="12754" cy="5714"/>
              </a:xfrm>
            </p:grpSpPr>
            <p:pic>
              <p:nvPicPr>
                <p:cNvPr id="30" name="图片 29" descr="装饰"/>
                <p:cNvPicPr>
                  <a:picLocks noChangeAspect="1"/>
                </p:cNvPicPr>
                <p:nvPr/>
              </p:nvPicPr>
              <p:blipFill>
                <a:blip r:embed="rId4"/>
                <a:stretch>
                  <a:fillRect/>
                </a:stretch>
              </p:blipFill>
              <p:spPr>
                <a:xfrm>
                  <a:off x="3571" y="1520"/>
                  <a:ext cx="11832" cy="5715"/>
                </a:xfrm>
                <a:prstGeom prst="rect">
                  <a:avLst/>
                </a:prstGeom>
                <a:ln>
                  <a:noFill/>
                </a:ln>
              </p:spPr>
            </p:pic>
            <p:pic>
              <p:nvPicPr>
                <p:cNvPr id="31" name="图片 30" descr="千库网_彩色线条书本_元素编号12512802"/>
                <p:cNvPicPr>
                  <a:picLocks noChangeAspect="1"/>
                </p:cNvPicPr>
                <p:nvPr/>
              </p:nvPicPr>
              <p:blipFill>
                <a:blip r:embed="rId5"/>
                <a:stretch>
                  <a:fillRect/>
                </a:stretch>
              </p:blipFill>
              <p:spPr>
                <a:xfrm>
                  <a:off x="14207" y="5475"/>
                  <a:ext cx="2118" cy="1152"/>
                </a:xfrm>
                <a:prstGeom prst="rect">
                  <a:avLst/>
                </a:prstGeom>
                <a:ln>
                  <a:noFill/>
                </a:ln>
              </p:spPr>
            </p:pic>
          </p:grpSp>
        </p:grpSp>
        <p:pic>
          <p:nvPicPr>
            <p:cNvPr id="17" name="图片 16" descr="卡通人物&#10;&#10;描述已自动生成"/>
            <p:cNvPicPr>
              <a:picLocks noChangeAspect="1"/>
            </p:cNvPicPr>
            <p:nvPr/>
          </p:nvPicPr>
          <p:blipFill>
            <a:blip r:embed="rId6" cstate="screen"/>
            <a:stretch>
              <a:fillRect/>
            </a:stretch>
          </p:blipFill>
          <p:spPr>
            <a:xfrm>
              <a:off x="2101" y="3694"/>
              <a:ext cx="3309" cy="3379"/>
            </a:xfrm>
            <a:prstGeom prst="rect">
              <a:avLst/>
            </a:prstGeom>
            <a:ln>
              <a:noFill/>
            </a:ln>
          </p:spPr>
        </p:pic>
      </p:grpSp>
      <p:pic>
        <p:nvPicPr>
          <p:cNvPr id="13" name="图片 12" descr="图片包含 游戏机, 标志, 钟表&#10;&#10;描述已自动生成"/>
          <p:cNvPicPr>
            <a:picLocks noChangeAspect="1"/>
          </p:cNvPicPr>
          <p:nvPr/>
        </p:nvPicPr>
        <p:blipFill rotWithShape="1">
          <a:blip r:embed="rId7" cstate="screen"/>
          <a:srcRect/>
          <a:stretch>
            <a:fillRect/>
          </a:stretch>
        </p:blipFill>
        <p:spPr>
          <a:xfrm>
            <a:off x="58420" y="300990"/>
            <a:ext cx="2573655" cy="1535430"/>
          </a:xfrm>
          <a:prstGeom prst="rect">
            <a:avLst/>
          </a:prstGeom>
        </p:spPr>
      </p:pic>
      <p:pic>
        <p:nvPicPr>
          <p:cNvPr id="16" name="图片 15" descr="E:\PPT\PPT\外\素材\图层 1.png图层 1"/>
          <p:cNvPicPr>
            <a:picLocks noChangeAspect="1"/>
          </p:cNvPicPr>
          <p:nvPr/>
        </p:nvPicPr>
        <p:blipFill rotWithShape="1">
          <a:blip r:embed="rId8"/>
          <a:srcRect b="8940"/>
          <a:stretch>
            <a:fillRect/>
          </a:stretch>
        </p:blipFill>
        <p:spPr>
          <a:xfrm flipH="1">
            <a:off x="-384810" y="1886829"/>
            <a:ext cx="5106670" cy="4966970"/>
          </a:xfrm>
          <a:prstGeom prst="rect">
            <a:avLst/>
          </a:prstGeom>
        </p:spPr>
      </p:pic>
      <p:sp>
        <p:nvSpPr>
          <p:cNvPr id="18" name="矩形 17"/>
          <p:cNvSpPr/>
          <p:nvPr/>
        </p:nvSpPr>
        <p:spPr>
          <a:xfrm>
            <a:off x="-18131" y="5982449"/>
            <a:ext cx="12228261" cy="888495"/>
          </a:xfrm>
          <a:prstGeom prst="rect">
            <a:avLst/>
          </a:prstGeom>
          <a:solidFill>
            <a:srgbClr val="D9D9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19" name="图片 18" descr="千库网0"/>
          <p:cNvPicPr>
            <a:picLocks noChangeAspect="1"/>
          </p:cNvPicPr>
          <p:nvPr/>
        </p:nvPicPr>
        <p:blipFill>
          <a:blip r:embed="rId9"/>
          <a:stretch>
            <a:fillRect/>
          </a:stretch>
        </p:blipFill>
        <p:spPr>
          <a:xfrm>
            <a:off x="10630535" y="647065"/>
            <a:ext cx="1579880" cy="1189355"/>
          </a:xfrm>
          <a:prstGeom prst="rect">
            <a:avLst/>
          </a:prstGeom>
        </p:spPr>
      </p:pic>
      <p:pic>
        <p:nvPicPr>
          <p:cNvPr id="27" name="图片 26" descr="千库网_数学书铅笔指南针指南针尺子放大镜数学_元素编号12853723"/>
          <p:cNvPicPr>
            <a:picLocks noChangeAspect="1"/>
          </p:cNvPicPr>
          <p:nvPr/>
        </p:nvPicPr>
        <p:blipFill>
          <a:blip r:embed="rId10"/>
          <a:stretch>
            <a:fillRect/>
          </a:stretch>
        </p:blipFill>
        <p:spPr>
          <a:xfrm>
            <a:off x="9106535" y="4032250"/>
            <a:ext cx="2969260" cy="2357755"/>
          </a:xfrm>
          <a:prstGeom prst="rect">
            <a:avLst/>
          </a:prstGeom>
        </p:spPr>
      </p:pic>
      <p:grpSp>
        <p:nvGrpSpPr>
          <p:cNvPr id="4" name="组合 3"/>
          <p:cNvGrpSpPr/>
          <p:nvPr/>
        </p:nvGrpSpPr>
        <p:grpSpPr>
          <a:xfrm>
            <a:off x="3390899" y="1238250"/>
            <a:ext cx="7254639" cy="3373041"/>
            <a:chOff x="8593" y="1753"/>
            <a:chExt cx="5693" cy="2833"/>
          </a:xfrm>
        </p:grpSpPr>
        <p:pic>
          <p:nvPicPr>
            <p:cNvPr id="23" name="图片 22" descr="图片包含 游戏机, 窗户&#10;&#10;描述已自动生成"/>
            <p:cNvPicPr>
              <a:picLocks noChangeAspect="1"/>
            </p:cNvPicPr>
            <p:nvPr/>
          </p:nvPicPr>
          <p:blipFill rotWithShape="1">
            <a:blip r:embed="rId11" cstate="screen"/>
            <a:srcRect b="48607"/>
            <a:stretch>
              <a:fillRect/>
            </a:stretch>
          </p:blipFill>
          <p:spPr>
            <a:xfrm>
              <a:off x="8593" y="1753"/>
              <a:ext cx="5693" cy="2833"/>
            </a:xfrm>
            <a:prstGeom prst="rect">
              <a:avLst/>
            </a:prstGeom>
          </p:spPr>
        </p:pic>
        <p:sp>
          <p:nvSpPr>
            <p:cNvPr id="3" name="文本框 2"/>
            <p:cNvSpPr txBox="1"/>
            <p:nvPr/>
          </p:nvSpPr>
          <p:spPr>
            <a:xfrm>
              <a:off x="9154" y="2366"/>
              <a:ext cx="4724" cy="17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300" normalizeH="0" baseline="0" noProof="0" dirty="0">
                  <a:ln>
                    <a:noFill/>
                  </a:ln>
                  <a:solidFill>
                    <a:srgbClr val="FFFF00"/>
                  </a:solidFill>
                  <a:effectLst>
                    <a:outerShdw blurRad="50800" dist="38100" dir="8100000" algn="tr" rotWithShape="0">
                      <a:prstClr val="black">
                        <a:alpha val="40000"/>
                      </a:prstClr>
                    </a:outerShdw>
                  </a:effectLst>
                  <a:uLnTx/>
                  <a:uFillTx/>
                  <a:latin typeface="+mj-lt"/>
                  <a:ea typeface="微软雅黑" panose="020B0503020204020204" pitchFamily="34" charset="-122"/>
                  <a:cs typeface="Calibri" panose="020F0502020204030204" pitchFamily="34" charset="0"/>
                  <a:sym typeface="Adobe Arabic" panose="02040503050201020203" pitchFamily="18" charset="-78"/>
                </a:rPr>
                <a:t>1. Xác định một số hoạt động xã hội của trường học và ý nghĩa của hoạt động đó.</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circle(in)">
                                      <p:cBhvr>
                                        <p:cTn id="23" dur="2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ox(in)">
                                      <p:cBhvr>
                                        <p:cTn id="40" dur="20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Google Shape;973;p10">
            <a:extLst>
              <a:ext uri="{FF2B5EF4-FFF2-40B4-BE49-F238E27FC236}">
                <a16:creationId xmlns:a16="http://schemas.microsoft.com/office/drawing/2014/main" id="{26A95730-8F8C-4688-B274-E7D84D8B97D5}"/>
              </a:ext>
            </a:extLst>
          </p:cNvPr>
          <p:cNvSpPr/>
          <p:nvPr/>
        </p:nvSpPr>
        <p:spPr>
          <a:xfrm>
            <a:off x="851182" y="177540"/>
            <a:ext cx="10527736" cy="1191771"/>
          </a:xfrm>
          <a:prstGeom prst="roundRect">
            <a:avLst>
              <a:gd name="adj" fmla="val 16667"/>
            </a:avLst>
          </a:prstGeom>
          <a:solidFill>
            <a:srgbClr val="FFFF00"/>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en-US" sz="3200" b="1" dirty="0">
                <a:solidFill>
                  <a:srgbClr val="244061"/>
                </a:solidFill>
                <a:latin typeface="Times New Roman" panose="02020603050405020304" pitchFamily="18" charset="0"/>
                <a:ea typeface="Calibri"/>
                <a:cs typeface="Times New Roman" panose="02020603050405020304" pitchFamily="18" charset="0"/>
                <a:sym typeface="Calibri"/>
              </a:rPr>
              <a:t>1. </a:t>
            </a:r>
            <a:r>
              <a:rPr lang="vi-VN" sz="3200" b="1" dirty="0">
                <a:solidFill>
                  <a:srgbClr val="244061"/>
                </a:solidFill>
                <a:latin typeface="Times New Roman" panose="02020603050405020304" pitchFamily="18" charset="0"/>
                <a:ea typeface="Calibri"/>
                <a:cs typeface="Times New Roman" panose="02020603050405020304" pitchFamily="18" charset="0"/>
                <a:sym typeface="Calibri"/>
              </a:rPr>
              <a:t>Kể tên, nêu ý nghĩa của các hoạt động do nhà tường tổ chức trong các hình dưới đây.</a:t>
            </a:r>
            <a:endParaRPr sz="3200" b="1" dirty="0">
              <a:solidFill>
                <a:srgbClr val="244061"/>
              </a:solidFill>
              <a:latin typeface="Times New Roman" panose="02020603050405020304" pitchFamily="18" charset="0"/>
              <a:ea typeface="Calibri"/>
              <a:cs typeface="Times New Roman" panose="02020603050405020304" pitchFamily="18" charset="0"/>
              <a:sym typeface="Calibri"/>
            </a:endParaRPr>
          </a:p>
        </p:txBody>
      </p:sp>
      <p:pic>
        <p:nvPicPr>
          <p:cNvPr id="4" name="Picture 3">
            <a:extLst>
              <a:ext uri="{FF2B5EF4-FFF2-40B4-BE49-F238E27FC236}">
                <a16:creationId xmlns:a16="http://schemas.microsoft.com/office/drawing/2014/main" id="{48A87DC5-6661-47B6-B3ED-B9962C19DCB6}"/>
              </a:ext>
            </a:extLst>
          </p:cNvPr>
          <p:cNvPicPr>
            <a:picLocks noChangeAspect="1"/>
          </p:cNvPicPr>
          <p:nvPr/>
        </p:nvPicPr>
        <p:blipFill>
          <a:blip r:embed="rId3"/>
          <a:stretch>
            <a:fillRect/>
          </a:stretch>
        </p:blipFill>
        <p:spPr>
          <a:xfrm>
            <a:off x="885825" y="1538287"/>
            <a:ext cx="7010400" cy="2562225"/>
          </a:xfrm>
          <a:prstGeom prst="rect">
            <a:avLst/>
          </a:prstGeom>
        </p:spPr>
      </p:pic>
      <p:pic>
        <p:nvPicPr>
          <p:cNvPr id="6" name="Picture 5">
            <a:extLst>
              <a:ext uri="{FF2B5EF4-FFF2-40B4-BE49-F238E27FC236}">
                <a16:creationId xmlns:a16="http://schemas.microsoft.com/office/drawing/2014/main" id="{16EB69B8-0CF0-4A42-A4D9-A6F79AFE19C0}"/>
              </a:ext>
            </a:extLst>
          </p:cNvPr>
          <p:cNvPicPr>
            <a:picLocks noChangeAspect="1"/>
          </p:cNvPicPr>
          <p:nvPr/>
        </p:nvPicPr>
        <p:blipFill>
          <a:blip r:embed="rId4"/>
          <a:stretch>
            <a:fillRect/>
          </a:stretch>
        </p:blipFill>
        <p:spPr>
          <a:xfrm>
            <a:off x="1595437" y="4119562"/>
            <a:ext cx="5033963" cy="2288165"/>
          </a:xfrm>
          <a:prstGeom prst="rect">
            <a:avLst/>
          </a:prstGeom>
        </p:spPr>
      </p:pic>
      <p:grpSp>
        <p:nvGrpSpPr>
          <p:cNvPr id="7" name="Group 6">
            <a:extLst>
              <a:ext uri="{FF2B5EF4-FFF2-40B4-BE49-F238E27FC236}">
                <a16:creationId xmlns:a16="http://schemas.microsoft.com/office/drawing/2014/main" id="{D4B6A6B5-391B-483B-8188-B9635D87BC10}"/>
              </a:ext>
            </a:extLst>
          </p:cNvPr>
          <p:cNvGrpSpPr/>
          <p:nvPr/>
        </p:nvGrpSpPr>
        <p:grpSpPr>
          <a:xfrm>
            <a:off x="7371375" y="3682968"/>
            <a:ext cx="4212000" cy="2435736"/>
            <a:chOff x="5876916" y="975793"/>
            <a:chExt cx="4684259" cy="2824561"/>
          </a:xfrm>
        </p:grpSpPr>
        <p:grpSp>
          <p:nvGrpSpPr>
            <p:cNvPr id="8" name="Group 7">
              <a:extLst>
                <a:ext uri="{FF2B5EF4-FFF2-40B4-BE49-F238E27FC236}">
                  <a16:creationId xmlns:a16="http://schemas.microsoft.com/office/drawing/2014/main" id="{006553C4-07BC-4B93-9546-637D9B733631}"/>
                </a:ext>
              </a:extLst>
            </p:cNvPr>
            <p:cNvGrpSpPr/>
            <p:nvPr/>
          </p:nvGrpSpPr>
          <p:grpSpPr>
            <a:xfrm>
              <a:off x="5876916" y="975793"/>
              <a:ext cx="4684259" cy="2113916"/>
              <a:chOff x="2387762" y="551055"/>
              <a:chExt cx="7051289" cy="3182111"/>
            </a:xfrm>
          </p:grpSpPr>
          <p:pic>
            <p:nvPicPr>
              <p:cNvPr id="10" name="图片 2" descr="2">
                <a:extLst>
                  <a:ext uri="{FF2B5EF4-FFF2-40B4-BE49-F238E27FC236}">
                    <a16:creationId xmlns:a16="http://schemas.microsoft.com/office/drawing/2014/main" id="{50CF8CE4-D145-4955-AA3A-72A3880CD153}"/>
                  </a:ext>
                </a:extLst>
              </p:cNvPr>
              <p:cNvPicPr>
                <a:picLocks noChangeAspect="1"/>
              </p:cNvPicPr>
              <p:nvPr/>
            </p:nvPicPr>
            <p:blipFill>
              <a:blip r:embed="rId5"/>
              <a:stretch>
                <a:fillRect/>
              </a:stretch>
            </p:blipFill>
            <p:spPr>
              <a:xfrm>
                <a:off x="4238307" y="551055"/>
                <a:ext cx="3689350" cy="3127375"/>
              </a:xfrm>
              <a:prstGeom prst="rect">
                <a:avLst/>
              </a:prstGeom>
            </p:spPr>
          </p:pic>
          <p:pic>
            <p:nvPicPr>
              <p:cNvPr id="11" name="图片 1" descr="1">
                <a:extLst>
                  <a:ext uri="{FF2B5EF4-FFF2-40B4-BE49-F238E27FC236}">
                    <a16:creationId xmlns:a16="http://schemas.microsoft.com/office/drawing/2014/main" id="{E70E597E-3102-489A-A624-4A5C9969EA2E}"/>
                  </a:ext>
                </a:extLst>
              </p:cNvPr>
              <p:cNvPicPr>
                <a:picLocks noChangeAspect="1"/>
              </p:cNvPicPr>
              <p:nvPr/>
            </p:nvPicPr>
            <p:blipFill>
              <a:blip r:embed="rId6"/>
              <a:stretch>
                <a:fillRect/>
              </a:stretch>
            </p:blipFill>
            <p:spPr>
              <a:xfrm>
                <a:off x="5999058" y="790165"/>
                <a:ext cx="3439993" cy="2915633"/>
              </a:xfrm>
              <a:prstGeom prst="rect">
                <a:avLst/>
              </a:prstGeom>
            </p:spPr>
          </p:pic>
          <p:pic>
            <p:nvPicPr>
              <p:cNvPr id="12" name="图片 2" descr="3">
                <a:extLst>
                  <a:ext uri="{FF2B5EF4-FFF2-40B4-BE49-F238E27FC236}">
                    <a16:creationId xmlns:a16="http://schemas.microsoft.com/office/drawing/2014/main" id="{B0A8064D-D905-459A-A512-33E15D6CA10D}"/>
                  </a:ext>
                </a:extLst>
              </p:cNvPr>
              <p:cNvPicPr>
                <a:picLocks noChangeAspect="1"/>
              </p:cNvPicPr>
              <p:nvPr/>
            </p:nvPicPr>
            <p:blipFill>
              <a:blip r:embed="rId7"/>
              <a:stretch>
                <a:fillRect/>
              </a:stretch>
            </p:blipFill>
            <p:spPr>
              <a:xfrm flipH="1">
                <a:off x="2387762" y="872971"/>
                <a:ext cx="3374585" cy="2860195"/>
              </a:xfrm>
              <a:prstGeom prst="rect">
                <a:avLst/>
              </a:prstGeom>
            </p:spPr>
          </p:pic>
        </p:grpSp>
        <p:sp>
          <p:nvSpPr>
            <p:cNvPr id="9" name="Rounded Rectangle 20">
              <a:extLst>
                <a:ext uri="{FF2B5EF4-FFF2-40B4-BE49-F238E27FC236}">
                  <a16:creationId xmlns:a16="http://schemas.microsoft.com/office/drawing/2014/main" id="{939304FB-56A9-4D9F-9019-BBAE6A138831}"/>
                </a:ext>
              </a:extLst>
            </p:cNvPr>
            <p:cNvSpPr/>
            <p:nvPr/>
          </p:nvSpPr>
          <p:spPr>
            <a:xfrm>
              <a:off x="6494964" y="2510019"/>
              <a:ext cx="3671532" cy="1290335"/>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solidFill>
                    <a:srgbClr val="C00000"/>
                  </a:solidFill>
                </a:rPr>
                <a:t>Thảo</a:t>
              </a:r>
              <a:r>
                <a:rPr lang="en-US" sz="2800" b="1" dirty="0">
                  <a:solidFill>
                    <a:srgbClr val="C00000"/>
                  </a:solidFill>
                </a:rPr>
                <a:t> </a:t>
              </a:r>
              <a:r>
                <a:rPr lang="en-US" sz="2800" b="1" dirty="0" err="1">
                  <a:solidFill>
                    <a:srgbClr val="C00000"/>
                  </a:solidFill>
                </a:rPr>
                <a:t>luận</a:t>
              </a:r>
              <a:r>
                <a:rPr lang="en-US" sz="2800" b="1" dirty="0">
                  <a:solidFill>
                    <a:srgbClr val="C00000"/>
                  </a:solidFill>
                </a:rPr>
                <a:t> </a:t>
              </a:r>
              <a:r>
                <a:rPr lang="en-US" sz="2800" b="1" dirty="0" err="1">
                  <a:solidFill>
                    <a:srgbClr val="C00000"/>
                  </a:solidFill>
                </a:rPr>
                <a:t>nhóm</a:t>
              </a:r>
              <a:r>
                <a:rPr lang="en-US" sz="2800" b="1" dirty="0">
                  <a:solidFill>
                    <a:srgbClr val="C00000"/>
                  </a:solidFill>
                </a:rPr>
                <a:t> 4</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1" name="图片 8">
            <a:extLst>
              <a:ext uri="{FF2B5EF4-FFF2-40B4-BE49-F238E27FC236}">
                <a16:creationId xmlns:a16="http://schemas.microsoft.com/office/drawing/2014/main" id="{63D062EE-BCC1-4FB2-B1FF-21C7BB641269}"/>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2" name="Picture 21">
            <a:extLst>
              <a:ext uri="{FF2B5EF4-FFF2-40B4-BE49-F238E27FC236}">
                <a16:creationId xmlns:a16="http://schemas.microsoft.com/office/drawing/2014/main" id="{CBEB7BE4-81A5-4DF7-973B-059B675CEF7B}"/>
              </a:ext>
            </a:extLst>
          </p:cNvPr>
          <p:cNvPicPr>
            <a:picLocks noChangeAspect="1"/>
          </p:cNvPicPr>
          <p:nvPr/>
        </p:nvPicPr>
        <p:blipFill>
          <a:blip r:embed="rId4"/>
          <a:srcRect r="58216" b="-6662"/>
          <a:stretch>
            <a:fillRect/>
          </a:stretch>
        </p:blipFill>
        <p:spPr>
          <a:xfrm>
            <a:off x="3878042" y="361950"/>
            <a:ext cx="3555365" cy="1221740"/>
          </a:xfrm>
          <a:prstGeom prst="rect">
            <a:avLst/>
          </a:prstGeom>
        </p:spPr>
      </p:pic>
      <p:pic>
        <p:nvPicPr>
          <p:cNvPr id="23" name="Picture 22">
            <a:extLst>
              <a:ext uri="{FF2B5EF4-FFF2-40B4-BE49-F238E27FC236}">
                <a16:creationId xmlns:a16="http://schemas.microsoft.com/office/drawing/2014/main" id="{79AEDD40-A27E-454A-B216-0415F2876666}"/>
              </a:ext>
            </a:extLst>
          </p:cNvPr>
          <p:cNvPicPr/>
          <p:nvPr/>
        </p:nvPicPr>
        <p:blipFill>
          <a:blip r:embed="rId5"/>
          <a:stretch>
            <a:fillRect/>
          </a:stretch>
        </p:blipFill>
        <p:spPr>
          <a:xfrm>
            <a:off x="6096000" y="3429000"/>
            <a:ext cx="0" cy="0"/>
          </a:xfrm>
          <a:prstGeom prst="rect">
            <a:avLst/>
          </a:prstGeom>
          <a:noFill/>
          <a:ln w="9525">
            <a:noFill/>
          </a:ln>
        </p:spPr>
      </p:pic>
      <p:sp>
        <p:nvSpPr>
          <p:cNvPr id="24" name="Speech Bubble: Rectangle with Corners Rounded 23">
            <a:extLst>
              <a:ext uri="{FF2B5EF4-FFF2-40B4-BE49-F238E27FC236}">
                <a16:creationId xmlns:a16="http://schemas.microsoft.com/office/drawing/2014/main" id="{6D5E43F9-40FD-460C-84D1-730D4733C54B}"/>
              </a:ext>
            </a:extLst>
          </p:cNvPr>
          <p:cNvSpPr/>
          <p:nvPr/>
        </p:nvSpPr>
        <p:spPr>
          <a:xfrm>
            <a:off x="5210175" y="1638300"/>
            <a:ext cx="6210299" cy="3665220"/>
          </a:xfrm>
          <a:prstGeom prst="wedgeRoundRectCallout">
            <a:avLst>
              <a:gd name="adj1" fmla="val 46729"/>
              <a:gd name="adj2" fmla="val 59126"/>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2800" b="1" dirty="0">
                <a:solidFill>
                  <a:srgbClr val="002060"/>
                </a:solidFill>
                <a:latin typeface="+mj-lt"/>
                <a:cs typeface="Calibri" panose="020F0502020204030204" pitchFamily="34" charset="0"/>
              </a:rPr>
              <a:t>Trong hình, các bạn đang sinh hoạt với chủ đề: Kỉ niệm ngày thành lập Quân đội nhân dân Việt Nam... </a:t>
            </a:r>
            <a:endParaRPr lang="en-US" sz="2800" b="1" dirty="0">
              <a:solidFill>
                <a:srgbClr val="002060"/>
              </a:solidFill>
              <a:latin typeface="+mj-lt"/>
              <a:cs typeface="Calibri" panose="020F0502020204030204" pitchFamily="34" charset="0"/>
            </a:endParaRPr>
          </a:p>
          <a:p>
            <a:pPr lvl="0" algn="just">
              <a:lnSpc>
                <a:spcPct val="120000"/>
              </a:lnSpc>
            </a:pPr>
            <a:r>
              <a:rPr lang="en-US" sz="2800" b="1" dirty="0">
                <a:solidFill>
                  <a:srgbClr val="C00000"/>
                </a:solidFill>
                <a:latin typeface="+mj-lt"/>
                <a:cs typeface="Calibri" panose="020F0502020204030204" pitchFamily="34" charset="0"/>
              </a:rPr>
              <a:t>=&gt; </a:t>
            </a:r>
            <a:r>
              <a:rPr lang="vi-VN" sz="2800" b="1" dirty="0">
                <a:solidFill>
                  <a:srgbClr val="C00000"/>
                </a:solidFill>
                <a:latin typeface="+mj-lt"/>
                <a:cs typeface="Calibri" panose="020F0502020204030204" pitchFamily="34" charset="0"/>
              </a:rPr>
              <a:t>Hoạt động này giúp giáo dục HS lòng yêu nước, </a:t>
            </a:r>
            <a:r>
              <a:rPr lang="vi-VN" sz="2800" b="1">
                <a:solidFill>
                  <a:srgbClr val="C00000"/>
                </a:solidFill>
                <a:latin typeface="+mj-lt"/>
                <a:cs typeface="Calibri" panose="020F0502020204030204" pitchFamily="34" charset="0"/>
              </a:rPr>
              <a:t>tự hào</a:t>
            </a:r>
            <a:r>
              <a:rPr lang="en-US" sz="2800" b="1">
                <a:solidFill>
                  <a:srgbClr val="C00000"/>
                </a:solidFill>
                <a:latin typeface="+mj-lt"/>
                <a:cs typeface="Calibri" panose="020F0502020204030204" pitchFamily="34" charset="0"/>
              </a:rPr>
              <a:t> về những người đã chiến đấu, hy sinh bảo vệ Tổ quốc.</a:t>
            </a:r>
            <a:endParaRPr kumimoji="0" lang="en-US" sz="2800" b="1" i="0" u="none" strike="noStrike" kern="1200" cap="none" spc="0" normalizeH="0" baseline="0" noProof="0" dirty="0">
              <a:ln>
                <a:noFill/>
              </a:ln>
              <a:solidFill>
                <a:srgbClr val="00B050"/>
              </a:solidFill>
              <a:effectLst/>
              <a:uLnTx/>
              <a:uFillTx/>
              <a:latin typeface="+mj-lt"/>
              <a:cs typeface="Calibri" panose="020F0502020204030204" pitchFamily="34" charset="0"/>
            </a:endParaRPr>
          </a:p>
        </p:txBody>
      </p:sp>
      <p:pic>
        <p:nvPicPr>
          <p:cNvPr id="25" name="图片 8">
            <a:extLst>
              <a:ext uri="{FF2B5EF4-FFF2-40B4-BE49-F238E27FC236}">
                <a16:creationId xmlns:a16="http://schemas.microsoft.com/office/drawing/2014/main" id="{2F101AE4-5D1D-4CB9-AC86-4949EAD426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1380" y="3899132"/>
            <a:ext cx="1981200" cy="3098336"/>
          </a:xfrm>
          <a:prstGeom prst="rect">
            <a:avLst/>
          </a:prstGeom>
        </p:spPr>
      </p:pic>
      <p:pic>
        <p:nvPicPr>
          <p:cNvPr id="7" name="Picture 6">
            <a:extLst>
              <a:ext uri="{FF2B5EF4-FFF2-40B4-BE49-F238E27FC236}">
                <a16:creationId xmlns:a16="http://schemas.microsoft.com/office/drawing/2014/main" id="{A7920A82-3212-480E-A63C-56DB3DDF6E04}"/>
              </a:ext>
            </a:extLst>
          </p:cNvPr>
          <p:cNvPicPr>
            <a:picLocks noChangeAspect="1"/>
          </p:cNvPicPr>
          <p:nvPr/>
        </p:nvPicPr>
        <p:blipFill>
          <a:blip r:embed="rId7"/>
          <a:stretch>
            <a:fillRect/>
          </a:stretch>
        </p:blipFill>
        <p:spPr>
          <a:xfrm>
            <a:off x="471487" y="1985962"/>
            <a:ext cx="4699828" cy="3462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1" name="图片 8">
            <a:extLst>
              <a:ext uri="{FF2B5EF4-FFF2-40B4-BE49-F238E27FC236}">
                <a16:creationId xmlns:a16="http://schemas.microsoft.com/office/drawing/2014/main" id="{63D062EE-BCC1-4FB2-B1FF-21C7BB641269}"/>
              </a:ext>
            </a:extLst>
          </p:cNvPr>
          <p:cNvPicPr>
            <a:picLocks noChangeAspect="1"/>
          </p:cNvPicPr>
          <p:nvPr/>
        </p:nvPicPr>
        <p:blipFill rotWithShape="1">
          <a:blip r:embed="rId3">
            <a:extLst>
              <a:ext uri="{28A0092B-C50C-407E-A947-70E740481C1C}">
                <a14:useLocalDpi xmlns:a14="http://schemas.microsoft.com/office/drawing/2010/main" val="0"/>
              </a:ext>
            </a:extLst>
          </a:blip>
          <a:srcRect b="80758"/>
          <a:stretch>
            <a:fillRect/>
          </a:stretch>
        </p:blipFill>
        <p:spPr>
          <a:xfrm>
            <a:off x="42341" y="0"/>
            <a:ext cx="12149659" cy="1114425"/>
          </a:xfrm>
          <a:prstGeom prst="rect">
            <a:avLst/>
          </a:prstGeom>
        </p:spPr>
      </p:pic>
      <p:pic>
        <p:nvPicPr>
          <p:cNvPr id="22" name="Picture 21">
            <a:extLst>
              <a:ext uri="{FF2B5EF4-FFF2-40B4-BE49-F238E27FC236}">
                <a16:creationId xmlns:a16="http://schemas.microsoft.com/office/drawing/2014/main" id="{CBEB7BE4-81A5-4DF7-973B-059B675CEF7B}"/>
              </a:ext>
            </a:extLst>
          </p:cNvPr>
          <p:cNvPicPr>
            <a:picLocks noChangeAspect="1"/>
          </p:cNvPicPr>
          <p:nvPr/>
        </p:nvPicPr>
        <p:blipFill>
          <a:blip r:embed="rId4"/>
          <a:srcRect r="58216" b="-6662"/>
          <a:stretch>
            <a:fillRect/>
          </a:stretch>
        </p:blipFill>
        <p:spPr>
          <a:xfrm>
            <a:off x="3878042" y="361950"/>
            <a:ext cx="3555365" cy="1221740"/>
          </a:xfrm>
          <a:prstGeom prst="rect">
            <a:avLst/>
          </a:prstGeom>
        </p:spPr>
      </p:pic>
      <p:pic>
        <p:nvPicPr>
          <p:cNvPr id="23" name="Picture 22">
            <a:extLst>
              <a:ext uri="{FF2B5EF4-FFF2-40B4-BE49-F238E27FC236}">
                <a16:creationId xmlns:a16="http://schemas.microsoft.com/office/drawing/2014/main" id="{79AEDD40-A27E-454A-B216-0415F2876666}"/>
              </a:ext>
            </a:extLst>
          </p:cNvPr>
          <p:cNvPicPr/>
          <p:nvPr/>
        </p:nvPicPr>
        <p:blipFill>
          <a:blip r:embed="rId5"/>
          <a:stretch>
            <a:fillRect/>
          </a:stretch>
        </p:blipFill>
        <p:spPr>
          <a:xfrm>
            <a:off x="6096000" y="3429000"/>
            <a:ext cx="0" cy="0"/>
          </a:xfrm>
          <a:prstGeom prst="rect">
            <a:avLst/>
          </a:prstGeom>
          <a:noFill/>
          <a:ln w="9525">
            <a:noFill/>
          </a:ln>
        </p:spPr>
      </p:pic>
      <p:sp>
        <p:nvSpPr>
          <p:cNvPr id="24" name="Speech Bubble: Rectangle with Corners Rounded 23">
            <a:extLst>
              <a:ext uri="{FF2B5EF4-FFF2-40B4-BE49-F238E27FC236}">
                <a16:creationId xmlns:a16="http://schemas.microsoft.com/office/drawing/2014/main" id="{6D5E43F9-40FD-460C-84D1-730D4733C54B}"/>
              </a:ext>
            </a:extLst>
          </p:cNvPr>
          <p:cNvSpPr/>
          <p:nvPr/>
        </p:nvSpPr>
        <p:spPr>
          <a:xfrm>
            <a:off x="5210175" y="1638300"/>
            <a:ext cx="6210299" cy="3675380"/>
          </a:xfrm>
          <a:prstGeom prst="wedgeRoundRectCallout">
            <a:avLst>
              <a:gd name="adj1" fmla="val 46729"/>
              <a:gd name="adj2" fmla="val 59126"/>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hình, các bạn đang sinh hoạt với chủ đề: Kỉ niệm ngày thành lập Quân đội nhân dân Việt Nam... </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lvl="0" algn="just">
              <a:lnSpc>
                <a:spcPct val="120000"/>
              </a:lnSpc>
              <a:defRPr/>
            </a:pPr>
            <a:r>
              <a:rPr kumimoji="0" lang="en-US"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=&gt; </a:t>
            </a:r>
            <a:r>
              <a:rPr lang="vi-VN" sz="2800" b="1">
                <a:solidFill>
                  <a:srgbClr val="C00000"/>
                </a:solidFill>
                <a:cs typeface="Calibri" panose="020F0502020204030204" pitchFamily="34" charset="0"/>
              </a:rPr>
              <a:t>Hoạt động này giúp giáo dục HS lòng yêu nước, tự hào</a:t>
            </a:r>
            <a:r>
              <a:rPr lang="en-US" sz="2800" b="1">
                <a:solidFill>
                  <a:srgbClr val="C00000"/>
                </a:solidFill>
                <a:cs typeface="Calibri" panose="020F0502020204030204" pitchFamily="34" charset="0"/>
              </a:rPr>
              <a:t> về những người đã chiến đấu, hy sinh bảo vệ Tổ quốc.</a:t>
            </a:r>
            <a:endParaRPr kumimoji="0" lang="en-US" sz="28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25" name="图片 8">
            <a:extLst>
              <a:ext uri="{FF2B5EF4-FFF2-40B4-BE49-F238E27FC236}">
                <a16:creationId xmlns:a16="http://schemas.microsoft.com/office/drawing/2014/main" id="{2F101AE4-5D1D-4CB9-AC86-4949EAD426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8825" y="3787413"/>
            <a:ext cx="2124075" cy="3321774"/>
          </a:xfrm>
          <a:prstGeom prst="rect">
            <a:avLst/>
          </a:prstGeom>
        </p:spPr>
      </p:pic>
      <p:pic>
        <p:nvPicPr>
          <p:cNvPr id="7" name="Picture 6">
            <a:extLst>
              <a:ext uri="{FF2B5EF4-FFF2-40B4-BE49-F238E27FC236}">
                <a16:creationId xmlns:a16="http://schemas.microsoft.com/office/drawing/2014/main" id="{A7920A82-3212-480E-A63C-56DB3DDF6E04}"/>
              </a:ext>
            </a:extLst>
          </p:cNvPr>
          <p:cNvPicPr>
            <a:picLocks noChangeAspect="1"/>
          </p:cNvPicPr>
          <p:nvPr/>
        </p:nvPicPr>
        <p:blipFill>
          <a:blip r:embed="rId7"/>
          <a:stretch>
            <a:fillRect/>
          </a:stretch>
        </p:blipFill>
        <p:spPr>
          <a:xfrm>
            <a:off x="471487" y="1985962"/>
            <a:ext cx="4699828" cy="3462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4326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59BACB"/>
    </a:accent1>
    <a:accent2>
      <a:srgbClr val="1DE5A6"/>
    </a:accent2>
    <a:accent3>
      <a:srgbClr val="2591DC"/>
    </a:accent3>
    <a:accent4>
      <a:srgbClr val="1CEDF9"/>
    </a:accent4>
    <a:accent5>
      <a:srgbClr val="E3ED36"/>
    </a:accent5>
    <a:accent6>
      <a:srgbClr val="92EDC2"/>
    </a:accent6>
    <a:hlink>
      <a:srgbClr val="59BACB"/>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59BACB"/>
    </a:accent1>
    <a:accent2>
      <a:srgbClr val="1DE5A6"/>
    </a:accent2>
    <a:accent3>
      <a:srgbClr val="2591DC"/>
    </a:accent3>
    <a:accent4>
      <a:srgbClr val="1CEDF9"/>
    </a:accent4>
    <a:accent5>
      <a:srgbClr val="E3ED36"/>
    </a:accent5>
    <a:accent6>
      <a:srgbClr val="92EDC2"/>
    </a:accent6>
    <a:hlink>
      <a:srgbClr val="59BACB"/>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59BACB"/>
    </a:accent1>
    <a:accent2>
      <a:srgbClr val="1DE5A6"/>
    </a:accent2>
    <a:accent3>
      <a:srgbClr val="2591DC"/>
    </a:accent3>
    <a:accent4>
      <a:srgbClr val="1CEDF9"/>
    </a:accent4>
    <a:accent5>
      <a:srgbClr val="E3ED36"/>
    </a:accent5>
    <a:accent6>
      <a:srgbClr val="92EDC2"/>
    </a:accent6>
    <a:hlink>
      <a:srgbClr val="59BACB"/>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59BACB"/>
    </a:accent1>
    <a:accent2>
      <a:srgbClr val="1DE5A6"/>
    </a:accent2>
    <a:accent3>
      <a:srgbClr val="2591DC"/>
    </a:accent3>
    <a:accent4>
      <a:srgbClr val="1CEDF9"/>
    </a:accent4>
    <a:accent5>
      <a:srgbClr val="E3ED36"/>
    </a:accent5>
    <a:accent6>
      <a:srgbClr val="92EDC2"/>
    </a:accent6>
    <a:hlink>
      <a:srgbClr val="59BACB"/>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59BACB"/>
    </a:accent1>
    <a:accent2>
      <a:srgbClr val="1DE5A6"/>
    </a:accent2>
    <a:accent3>
      <a:srgbClr val="2591DC"/>
    </a:accent3>
    <a:accent4>
      <a:srgbClr val="1CEDF9"/>
    </a:accent4>
    <a:accent5>
      <a:srgbClr val="E3ED36"/>
    </a:accent5>
    <a:accent6>
      <a:srgbClr val="92EDC2"/>
    </a:accent6>
    <a:hlink>
      <a:srgbClr val="59BACB"/>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63</TotalTime>
  <Words>469</Words>
  <Application>Microsoft Office PowerPoint</Application>
  <PresentationFormat>Widescreen</PresentationFormat>
  <Paragraphs>32</Paragraphs>
  <Slides>21</Slides>
  <Notes>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等线</vt:lpstr>
      <vt:lpstr>等线 Light</vt:lpstr>
      <vt:lpstr>Arial</vt:lpstr>
      <vt:lpstr>Calibri</vt:lpstr>
      <vt:lpstr>Calibri Light</vt:lpstr>
      <vt:lpstr>Georgia</vt:lpstr>
      <vt:lpstr>Times New Roman</vt:lpstr>
      <vt:lpstr>Yeseva One</vt:lpstr>
      <vt:lpstr>Office 主题</vt:lpstr>
      <vt:lpstr>​​</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30</cp:revision>
  <dcterms:created xsi:type="dcterms:W3CDTF">2022-09-06T07:39:58Z</dcterms:created>
  <dcterms:modified xsi:type="dcterms:W3CDTF">2022-10-09T09:37:08Z</dcterms:modified>
</cp:coreProperties>
</file>