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308" r:id="rId5"/>
    <p:sldId id="257" r:id="rId6"/>
    <p:sldId id="2662" r:id="rId7"/>
    <p:sldId id="287" r:id="rId8"/>
    <p:sldId id="2652" r:id="rId9"/>
    <p:sldId id="2653" r:id="rId10"/>
    <p:sldId id="2663" r:id="rId11"/>
    <p:sldId id="2659" r:id="rId12"/>
    <p:sldId id="270" r:id="rId13"/>
    <p:sldId id="2665" r:id="rId14"/>
    <p:sldId id="2664" r:id="rId15"/>
    <p:sldId id="2654" r:id="rId16"/>
    <p:sldId id="2668" r:id="rId17"/>
    <p:sldId id="2669" r:id="rId18"/>
    <p:sldId id="2660" r:id="rId19"/>
    <p:sldId id="2666" r:id="rId20"/>
    <p:sldId id="2670" r:id="rId21"/>
    <p:sldId id="2661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0A5F3-4A86-4EDF-A374-8D24A720EE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1724A-FCB8-4F07-A28C-4862929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2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85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25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28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9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1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94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76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5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9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0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7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51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89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683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24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494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345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6126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88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453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084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548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271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2070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1344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421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736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304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D32F-3249-41F6-A999-B69AC7BB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37FA5-8019-4252-8AA9-6D8D6B99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A9F4-1AB2-4A17-A566-9C362E79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72DE5-23FB-4820-8C9A-2B760A5B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252-68A8-4F45-BB88-C7DABB4A8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6728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F8A1-71B0-42B8-832E-ECE6FBA4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0D612-CB3A-4048-A17E-AFB63DADE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65AA-89C0-464C-B923-D60214DF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C930-58C3-45AA-8ED7-5F095E0E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FA820-FF45-4BC1-92CF-AA812A6E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276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1A24-BD33-4BCF-B86D-EA071210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EA722-568D-45B1-AF4D-A1BEB3787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75F44-B9FF-4113-B5DE-3C8D59E5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321B-B4FF-4F87-8F70-F129D457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300A2-2CEB-4869-84FA-466CCA3B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9469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B190-1A25-4198-88E0-076EAD73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723C-B00B-47B7-98FB-A52B481E6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ED6A6-F1E6-4EC9-9089-81DD98B6F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8208-3956-47D3-ADF3-CFCF6994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81763-02F8-42EE-B579-D290E94F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A2FA0-5346-4F6F-B39D-C027B785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2990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DCF0-20BB-473A-8A93-0153E3D4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813EB-3EEB-49F5-9D01-D4F249136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DDB62-0613-41C0-B136-5E0C6C0AB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D4249-7537-4BA8-8CAE-4696D8CE2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5D0C0-91C5-455C-BC62-9F2E9CC6E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CFCFF-9085-42B6-B0AD-0EE11C36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DAF091-7236-45AB-9BB2-83ED304D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248A2-8DE2-4527-928C-DFA9B25A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273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FF49-69CC-4BB9-AF49-BAC4D69B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02D19-DD37-4727-B789-118C9EC3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53D1B-E1B3-434B-9F78-D016C3F8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A7598-18AA-4D47-A19B-663D9951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892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74924-B903-452A-9012-43A5268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A4CCD-35BF-4A07-8CDD-86E8410B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910AE-4A4F-4BA4-834E-AEBA1DE2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637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08565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0696-2F74-4911-A1D8-D9357FF5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B1F9B-F0CC-4974-AEF8-684D63DA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30BAC-7F2B-4F61-8412-A845A136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93126-1035-40A3-8A4A-7D951A37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3490B-91AE-4B67-AB08-297DB32F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757F5-568F-4041-8B50-1FBE27A1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2932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CD00-87B9-4FAB-B875-DE70A9BC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EC994-179A-4B4C-9318-804E3E5ED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47A41-6509-4EA5-9F21-6D05DBC07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FB656-E7F6-45FD-B563-3F78355D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5EA2B-D2AD-457B-AC1F-2E5B5CBF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5E578-0079-4B56-8836-DC6CD1D2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8003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F103-543A-4775-98D4-E1BD73DA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57E20-F6A4-4871-A07F-6ED0A2C02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DEC3E-4714-4521-8D4B-BC36EE2C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565F-718C-4580-B7A8-E6509907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51B10-D00A-4290-A4D3-F68A4F01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691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BB601-EB1B-4935-8FC5-33575948B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6BB6C-288A-4EA4-8D1D-1EA0D944C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B673E-F71E-421A-A828-D58D2D5D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23BFC-430F-469C-9623-83CCDA5F996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72FB0-9778-4DBF-B76F-061499AE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A4696-3B0F-416A-9E3E-EB65A368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5539A-411C-4E74-8A23-1E44EA0A8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0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34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5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77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50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7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3603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7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0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18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5894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3768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8967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2064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3656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28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1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2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65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6.png"/><Relationship Id="rId21" Type="http://schemas.openxmlformats.org/officeDocument/2006/relationships/audio" Target="../media/media11.mp3"/><Relationship Id="rId34" Type="http://schemas.openxmlformats.org/officeDocument/2006/relationships/image" Target="../media/image19.gif"/><Relationship Id="rId42" Type="http://schemas.openxmlformats.org/officeDocument/2006/relationships/slide" Target="slide12.xml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7.gif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45" Type="http://schemas.openxmlformats.org/officeDocument/2006/relationships/image" Target="../media/image15.png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2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6.png"/><Relationship Id="rId44" Type="http://schemas.openxmlformats.org/officeDocument/2006/relationships/image" Target="../media/image28.gif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1.png"/><Relationship Id="rId35" Type="http://schemas.openxmlformats.org/officeDocument/2006/relationships/image" Target="../media/image21.png"/><Relationship Id="rId43" Type="http://schemas.openxmlformats.org/officeDocument/2006/relationships/slide" Target="slide16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8.xml"/><Relationship Id="rId33" Type="http://schemas.openxmlformats.org/officeDocument/2006/relationships/image" Target="../media/image18.png"/><Relationship Id="rId38" Type="http://schemas.openxmlformats.org/officeDocument/2006/relationships/image" Target="../media/image25.png"/><Relationship Id="rId20" Type="http://schemas.microsoft.com/office/2007/relationships/media" Target="../media/media11.mp3"/><Relationship Id="rId41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55.png"/><Relationship Id="rId5" Type="http://schemas.openxmlformats.org/officeDocument/2006/relationships/image" Target="../media/image49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4.png"/><Relationship Id="rId21" Type="http://schemas.openxmlformats.org/officeDocument/2006/relationships/audio" Target="../media/media11.mp3"/><Relationship Id="rId34" Type="http://schemas.openxmlformats.org/officeDocument/2006/relationships/image" Target="../media/image19.gif"/><Relationship Id="rId42" Type="http://schemas.openxmlformats.org/officeDocument/2006/relationships/image" Target="../media/image27.png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7.gif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45" Type="http://schemas.openxmlformats.org/officeDocument/2006/relationships/image" Target="../media/image28.gif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1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6.png"/><Relationship Id="rId44" Type="http://schemas.openxmlformats.org/officeDocument/2006/relationships/slide" Target="slide16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1.png"/><Relationship Id="rId35" Type="http://schemas.openxmlformats.org/officeDocument/2006/relationships/image" Target="../media/image20.png"/><Relationship Id="rId43" Type="http://schemas.openxmlformats.org/officeDocument/2006/relationships/slide" Target="slide12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12.xml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46" Type="http://schemas.openxmlformats.org/officeDocument/2006/relationships/image" Target="../media/image15.png"/><Relationship Id="rId20" Type="http://schemas.microsoft.com/office/2007/relationships/media" Target="../media/media11.mp3"/><Relationship Id="rId4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1.png"/><Relationship Id="rId18" Type="http://schemas.openxmlformats.org/officeDocument/2006/relationships/image" Target="../media/image22.png"/><Relationship Id="rId3" Type="http://schemas.openxmlformats.org/officeDocument/2006/relationships/audio" Target="../media/media2.mp3"/><Relationship Id="rId21" Type="http://schemas.openxmlformats.org/officeDocument/2006/relationships/slide" Target="slide16.xml"/><Relationship Id="rId7" Type="http://schemas.openxmlformats.org/officeDocument/2006/relationships/audio" Target="../media/media7.mp3"/><Relationship Id="rId12" Type="http://schemas.openxmlformats.org/officeDocument/2006/relationships/audio" Target="../media/audio4.wav"/><Relationship Id="rId17" Type="http://schemas.openxmlformats.org/officeDocument/2006/relationships/image" Target="../media/image19.gif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openxmlformats.org/officeDocument/2006/relationships/tags" Target="../tags/tag6.xml"/><Relationship Id="rId6" Type="http://schemas.microsoft.com/office/2007/relationships/media" Target="../media/media7.mp3"/><Relationship Id="rId11" Type="http://schemas.openxmlformats.org/officeDocument/2006/relationships/audio" Target="../media/audio3.wav"/><Relationship Id="rId5" Type="http://schemas.openxmlformats.org/officeDocument/2006/relationships/audio" Target="../media/media3.wav"/><Relationship Id="rId15" Type="http://schemas.openxmlformats.org/officeDocument/2006/relationships/image" Target="../media/image17.gif"/><Relationship Id="rId10" Type="http://schemas.openxmlformats.org/officeDocument/2006/relationships/audio" Target="../media/audio2.wav"/><Relationship Id="rId19" Type="http://schemas.openxmlformats.org/officeDocument/2006/relationships/image" Target="../media/image26.png"/><Relationship Id="rId4" Type="http://schemas.microsoft.com/office/2007/relationships/media" Target="../media/media3.wav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16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1.mp3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4.png"/><Relationship Id="rId21" Type="http://schemas.openxmlformats.org/officeDocument/2006/relationships/audio" Target="../media/media11.mp3"/><Relationship Id="rId34" Type="http://schemas.openxmlformats.org/officeDocument/2006/relationships/image" Target="../media/image19.gif"/><Relationship Id="rId42" Type="http://schemas.openxmlformats.org/officeDocument/2006/relationships/image" Target="../media/image27.png"/><Relationship Id="rId47" Type="http://schemas.openxmlformats.org/officeDocument/2006/relationships/image" Target="../media/image28.gif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13.xml"/><Relationship Id="rId32" Type="http://schemas.openxmlformats.org/officeDocument/2006/relationships/image" Target="../media/image17.gif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45" Type="http://schemas.openxmlformats.org/officeDocument/2006/relationships/slide" Target="slide12.xml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1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6.png"/><Relationship Id="rId44" Type="http://schemas.openxmlformats.org/officeDocument/2006/relationships/slide" Target="slide9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1.png"/><Relationship Id="rId35" Type="http://schemas.openxmlformats.org/officeDocument/2006/relationships/image" Target="../media/image20.png"/><Relationship Id="rId43" Type="http://schemas.openxmlformats.org/officeDocument/2006/relationships/slide" Target="slide6.xml"/><Relationship Id="rId48" Type="http://schemas.openxmlformats.org/officeDocument/2006/relationships/image" Target="../media/image15.png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4.xml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46" Type="http://schemas.openxmlformats.org/officeDocument/2006/relationships/slide" Target="slide16.xml"/><Relationship Id="rId20" Type="http://schemas.microsoft.com/office/2007/relationships/media" Target="../media/media11.mp3"/><Relationship Id="rId4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5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26" Type="http://schemas.openxmlformats.org/officeDocument/2006/relationships/audio" Target="../media/audio1.wav"/><Relationship Id="rId39" Type="http://schemas.openxmlformats.org/officeDocument/2006/relationships/image" Target="../media/image24.png"/><Relationship Id="rId21" Type="http://schemas.openxmlformats.org/officeDocument/2006/relationships/audio" Target="../media/media11.mp3"/><Relationship Id="rId34" Type="http://schemas.openxmlformats.org/officeDocument/2006/relationships/image" Target="../media/image19.gif"/><Relationship Id="rId42" Type="http://schemas.openxmlformats.org/officeDocument/2006/relationships/image" Target="../media/image27.png"/><Relationship Id="rId47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6" Type="http://schemas.microsoft.com/office/2007/relationships/media" Target="../media/media9.mp3"/><Relationship Id="rId29" Type="http://schemas.openxmlformats.org/officeDocument/2006/relationships/audio" Target="../media/audio4.wav"/><Relationship Id="rId1" Type="http://schemas.openxmlformats.org/officeDocument/2006/relationships/tags" Target="../tags/tag3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7.gif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45" Type="http://schemas.openxmlformats.org/officeDocument/2006/relationships/slide" Target="slide12.xml"/><Relationship Id="rId5" Type="http://schemas.openxmlformats.org/officeDocument/2006/relationships/audio" Target="../media/media3.wav"/><Relationship Id="rId15" Type="http://schemas.openxmlformats.org/officeDocument/2006/relationships/audio" Target="../media/media8.mp3"/><Relationship Id="rId23" Type="http://schemas.openxmlformats.org/officeDocument/2006/relationships/audio" Target="../media/media12.mp3"/><Relationship Id="rId28" Type="http://schemas.openxmlformats.org/officeDocument/2006/relationships/audio" Target="../media/audio3.wav"/><Relationship Id="rId36" Type="http://schemas.openxmlformats.org/officeDocument/2006/relationships/image" Target="../media/image21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31" Type="http://schemas.openxmlformats.org/officeDocument/2006/relationships/image" Target="../media/image16.png"/><Relationship Id="rId44" Type="http://schemas.openxmlformats.org/officeDocument/2006/relationships/slide" Target="slide9.xml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microsoft.com/office/2007/relationships/media" Target="../media/media12.mp3"/><Relationship Id="rId27" Type="http://schemas.openxmlformats.org/officeDocument/2006/relationships/audio" Target="../media/audio2.wav"/><Relationship Id="rId30" Type="http://schemas.openxmlformats.org/officeDocument/2006/relationships/image" Target="../media/image11.png"/><Relationship Id="rId35" Type="http://schemas.openxmlformats.org/officeDocument/2006/relationships/image" Target="../media/image20.png"/><Relationship Id="rId43" Type="http://schemas.openxmlformats.org/officeDocument/2006/relationships/slide" Target="slide6.xml"/><Relationship Id="rId8" Type="http://schemas.microsoft.com/office/2007/relationships/media" Target="../media/media5.mp3"/><Relationship Id="rId3" Type="http://schemas.openxmlformats.org/officeDocument/2006/relationships/audio" Target="../media/media2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5" Type="http://schemas.openxmlformats.org/officeDocument/2006/relationships/notesSlide" Target="../notesSlides/notesSlide5.xml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46" Type="http://schemas.openxmlformats.org/officeDocument/2006/relationships/image" Target="../media/image28.gif"/><Relationship Id="rId20" Type="http://schemas.microsoft.com/office/2007/relationships/media" Target="../media/media11.mp3"/><Relationship Id="rId4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823EC-1B41-422C-B085-38EA2D45C1E6}"/>
              </a:ext>
            </a:extLst>
          </p:cNvPr>
          <p:cNvSpPr txBox="1"/>
          <p:nvPr/>
        </p:nvSpPr>
        <p:spPr>
          <a:xfrm>
            <a:off x="1304925" y="257175"/>
            <a:ext cx="973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 ví dụ tương tự câu a rồi chia sẻ với bạn.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146C0-A953-465F-96C7-0CE0059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1224915"/>
            <a:ext cx="969583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70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Witch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âu 2">
            <a:hlinkClick r:id="rId41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2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3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44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28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8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1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50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6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186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2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7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064C-398D-410C-AA46-F9308734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99" y="161096"/>
            <a:ext cx="7683870" cy="80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69518-5567-46F6-BDA4-A026C1A0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35" y="1197665"/>
            <a:ext cx="7565568" cy="38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845;p46">
            <a:extLst>
              <a:ext uri="{FF2B5EF4-FFF2-40B4-BE49-F238E27FC236}">
                <a16:creationId xmlns:a16="http://schemas.microsoft.com/office/drawing/2014/main" id="{E75C6650-4237-4949-BA38-30BCA5166053}"/>
              </a:ext>
            </a:extLst>
          </p:cNvPr>
          <p:cNvSpPr/>
          <p:nvPr/>
        </p:nvSpPr>
        <p:spPr>
          <a:xfrm>
            <a:off x="3351257" y="237245"/>
            <a:ext cx="5817708" cy="959072"/>
          </a:xfrm>
          <a:custGeom>
            <a:avLst/>
            <a:gdLst/>
            <a:ahLst/>
            <a:cxnLst/>
            <a:rect l="l" t="t" r="r" b="b"/>
            <a:pathLst>
              <a:path w="33480" h="5576" extrusionOk="0">
                <a:moveTo>
                  <a:pt x="28906" y="0"/>
                </a:moveTo>
                <a:cubicBezTo>
                  <a:pt x="24649" y="0"/>
                  <a:pt x="18672" y="60"/>
                  <a:pt x="16760" y="76"/>
                </a:cubicBezTo>
                <a:cubicBezTo>
                  <a:pt x="16562" y="77"/>
                  <a:pt x="16313" y="78"/>
                  <a:pt x="16021" y="78"/>
                </a:cubicBezTo>
                <a:cubicBezTo>
                  <a:pt x="14584" y="78"/>
                  <a:pt x="12105" y="64"/>
                  <a:pt x="9571" y="64"/>
                </a:cubicBezTo>
                <a:cubicBezTo>
                  <a:pt x="6228" y="64"/>
                  <a:pt x="2789" y="88"/>
                  <a:pt x="1518" y="203"/>
                </a:cubicBezTo>
                <a:cubicBezTo>
                  <a:pt x="1172" y="186"/>
                  <a:pt x="821" y="164"/>
                  <a:pt x="474" y="164"/>
                </a:cubicBezTo>
                <a:cubicBezTo>
                  <a:pt x="185" y="164"/>
                  <a:pt x="1" y="493"/>
                  <a:pt x="146" y="734"/>
                </a:cubicBezTo>
                <a:cubicBezTo>
                  <a:pt x="422" y="1172"/>
                  <a:pt x="694" y="1589"/>
                  <a:pt x="1005" y="1993"/>
                </a:cubicBezTo>
                <a:cubicBezTo>
                  <a:pt x="1150" y="2177"/>
                  <a:pt x="1299" y="2357"/>
                  <a:pt x="1461" y="2541"/>
                </a:cubicBezTo>
                <a:cubicBezTo>
                  <a:pt x="1589" y="2686"/>
                  <a:pt x="1773" y="2835"/>
                  <a:pt x="1900" y="2997"/>
                </a:cubicBezTo>
                <a:cubicBezTo>
                  <a:pt x="1808" y="3124"/>
                  <a:pt x="1663" y="3273"/>
                  <a:pt x="1571" y="3383"/>
                </a:cubicBezTo>
                <a:cubicBezTo>
                  <a:pt x="1444" y="3563"/>
                  <a:pt x="1317" y="3747"/>
                  <a:pt x="1189" y="3931"/>
                </a:cubicBezTo>
                <a:cubicBezTo>
                  <a:pt x="988" y="4278"/>
                  <a:pt x="786" y="4642"/>
                  <a:pt x="641" y="5028"/>
                </a:cubicBezTo>
                <a:cubicBezTo>
                  <a:pt x="624" y="5045"/>
                  <a:pt x="624" y="5080"/>
                  <a:pt x="624" y="5120"/>
                </a:cubicBezTo>
                <a:cubicBezTo>
                  <a:pt x="567" y="5229"/>
                  <a:pt x="641" y="5357"/>
                  <a:pt x="733" y="5409"/>
                </a:cubicBezTo>
                <a:cubicBezTo>
                  <a:pt x="763" y="5432"/>
                  <a:pt x="801" y="5442"/>
                  <a:pt x="834" y="5442"/>
                </a:cubicBezTo>
                <a:cubicBezTo>
                  <a:pt x="858" y="5442"/>
                  <a:pt x="881" y="5436"/>
                  <a:pt x="896" y="5427"/>
                </a:cubicBezTo>
                <a:cubicBezTo>
                  <a:pt x="1801" y="5511"/>
                  <a:pt x="3670" y="5539"/>
                  <a:pt x="5830" y="5539"/>
                </a:cubicBezTo>
                <a:cubicBezTo>
                  <a:pt x="9862" y="5539"/>
                  <a:pt x="14911" y="5441"/>
                  <a:pt x="16611" y="5427"/>
                </a:cubicBezTo>
                <a:cubicBezTo>
                  <a:pt x="19242" y="5427"/>
                  <a:pt x="29861" y="5484"/>
                  <a:pt x="32493" y="5576"/>
                </a:cubicBezTo>
                <a:lnTo>
                  <a:pt x="32602" y="5576"/>
                </a:lnTo>
                <a:cubicBezTo>
                  <a:pt x="32729" y="5576"/>
                  <a:pt x="32861" y="5576"/>
                  <a:pt x="32971" y="5501"/>
                </a:cubicBezTo>
                <a:cubicBezTo>
                  <a:pt x="33243" y="5357"/>
                  <a:pt x="33133" y="5063"/>
                  <a:pt x="33041" y="4826"/>
                </a:cubicBezTo>
                <a:cubicBezTo>
                  <a:pt x="32769" y="4168"/>
                  <a:pt x="32348" y="3585"/>
                  <a:pt x="31874" y="3014"/>
                </a:cubicBezTo>
                <a:cubicBezTo>
                  <a:pt x="32365" y="2212"/>
                  <a:pt x="32878" y="1444"/>
                  <a:pt x="33335" y="624"/>
                </a:cubicBezTo>
                <a:cubicBezTo>
                  <a:pt x="33479" y="348"/>
                  <a:pt x="33278" y="111"/>
                  <a:pt x="33041" y="93"/>
                </a:cubicBezTo>
                <a:cubicBezTo>
                  <a:pt x="32988" y="54"/>
                  <a:pt x="32914" y="36"/>
                  <a:pt x="32839" y="36"/>
                </a:cubicBezTo>
                <a:cubicBezTo>
                  <a:pt x="32062" y="10"/>
                  <a:pt x="30624" y="0"/>
                  <a:pt x="28906" y="0"/>
                </a:cubicBezTo>
                <a:close/>
              </a:path>
            </a:pathLst>
          </a:custGeom>
          <a:solidFill>
            <a:srgbClr val="FF90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nhẩm</a:t>
            </a:r>
            <a:endParaRPr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ộp Văn bản 236">
                <a:extLst>
                  <a:ext uri="{FF2B5EF4-FFF2-40B4-BE49-F238E27FC236}">
                    <a16:creationId xmlns:a16="http://schemas.microsoft.com/office/drawing/2014/main" id="{FBE3CB6D-959A-4225-9495-58CBB9C69E4B}"/>
                  </a:ext>
                </a:extLst>
              </p:cNvPr>
              <p:cNvSpPr txBox="1"/>
              <p:nvPr/>
            </p:nvSpPr>
            <p:spPr>
              <a:xfrm>
                <a:off x="1264358" y="2257727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ộp Văn bản 236">
                <a:extLst>
                  <a:ext uri="{FF2B5EF4-FFF2-40B4-BE49-F238E27FC236}">
                    <a16:creationId xmlns:a16="http://schemas.microsoft.com/office/drawing/2014/main" id="{FBE3CB6D-959A-4225-9495-58CBB9C69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358" y="2257727"/>
                <a:ext cx="147937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ộp Văn bản 237">
                <a:extLst>
                  <a:ext uri="{FF2B5EF4-FFF2-40B4-BE49-F238E27FC236}">
                    <a16:creationId xmlns:a16="http://schemas.microsoft.com/office/drawing/2014/main" id="{151FE3D1-3DE9-4575-884C-10D24DC531C8}"/>
                  </a:ext>
                </a:extLst>
              </p:cNvPr>
              <p:cNvSpPr txBox="1"/>
              <p:nvPr/>
            </p:nvSpPr>
            <p:spPr>
              <a:xfrm>
                <a:off x="1303727" y="3651595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ộp Văn bản 237">
                <a:extLst>
                  <a:ext uri="{FF2B5EF4-FFF2-40B4-BE49-F238E27FC236}">
                    <a16:creationId xmlns:a16="http://schemas.microsoft.com/office/drawing/2014/main" id="{151FE3D1-3DE9-4575-884C-10D24DC53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727" y="3651595"/>
                <a:ext cx="147937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ộp Văn bản 238">
                <a:extLst>
                  <a:ext uri="{FF2B5EF4-FFF2-40B4-BE49-F238E27FC236}">
                    <a16:creationId xmlns:a16="http://schemas.microsoft.com/office/drawing/2014/main" id="{69FDD0D2-5B46-4245-B95E-6A8C70FA7742}"/>
                  </a:ext>
                </a:extLst>
              </p:cNvPr>
              <p:cNvSpPr txBox="1"/>
              <p:nvPr/>
            </p:nvSpPr>
            <p:spPr>
              <a:xfrm>
                <a:off x="3905658" y="2251819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ộp Văn bản 238">
                <a:extLst>
                  <a:ext uri="{FF2B5EF4-FFF2-40B4-BE49-F238E27FC236}">
                    <a16:creationId xmlns:a16="http://schemas.microsoft.com/office/drawing/2014/main" id="{69FDD0D2-5B46-4245-B95E-6A8C70FA7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658" y="2251819"/>
                <a:ext cx="147937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ộp Văn bản 239">
                <a:extLst>
                  <a:ext uri="{FF2B5EF4-FFF2-40B4-BE49-F238E27FC236}">
                    <a16:creationId xmlns:a16="http://schemas.microsoft.com/office/drawing/2014/main" id="{EA37D305-1290-48A7-8BAD-224AAB534409}"/>
                  </a:ext>
                </a:extLst>
              </p:cNvPr>
              <p:cNvSpPr txBox="1"/>
              <p:nvPr/>
            </p:nvSpPr>
            <p:spPr>
              <a:xfrm>
                <a:off x="3894167" y="3621298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ộp Văn bản 239">
                <a:extLst>
                  <a:ext uri="{FF2B5EF4-FFF2-40B4-BE49-F238E27FC236}">
                    <a16:creationId xmlns:a16="http://schemas.microsoft.com/office/drawing/2014/main" id="{EA37D305-1290-48A7-8BAD-224AAB534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167" y="3621298"/>
                <a:ext cx="147937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ộp Văn bản 240">
                <a:extLst>
                  <a:ext uri="{FF2B5EF4-FFF2-40B4-BE49-F238E27FC236}">
                    <a16:creationId xmlns:a16="http://schemas.microsoft.com/office/drawing/2014/main" id="{B9FE6D01-888D-4AD5-B752-8E307CE8F88D}"/>
                  </a:ext>
                </a:extLst>
              </p:cNvPr>
              <p:cNvSpPr txBox="1"/>
              <p:nvPr/>
            </p:nvSpPr>
            <p:spPr>
              <a:xfrm>
                <a:off x="6637031" y="2238739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ộp Văn bản 240">
                <a:extLst>
                  <a:ext uri="{FF2B5EF4-FFF2-40B4-BE49-F238E27FC236}">
                    <a16:creationId xmlns:a16="http://schemas.microsoft.com/office/drawing/2014/main" id="{B9FE6D01-888D-4AD5-B752-8E307CE8F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031" y="2238739"/>
                <a:ext cx="147937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ộp Văn bản 241">
                <a:extLst>
                  <a:ext uri="{FF2B5EF4-FFF2-40B4-BE49-F238E27FC236}">
                    <a16:creationId xmlns:a16="http://schemas.microsoft.com/office/drawing/2014/main" id="{446662A8-DB8A-4DDA-8E9C-4702A5C2A1B8}"/>
                  </a:ext>
                </a:extLst>
              </p:cNvPr>
              <p:cNvSpPr txBox="1"/>
              <p:nvPr/>
            </p:nvSpPr>
            <p:spPr>
              <a:xfrm>
                <a:off x="6637030" y="3621298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ộp Văn bản 241">
                <a:extLst>
                  <a:ext uri="{FF2B5EF4-FFF2-40B4-BE49-F238E27FC236}">
                    <a16:creationId xmlns:a16="http://schemas.microsoft.com/office/drawing/2014/main" id="{446662A8-DB8A-4DDA-8E9C-4702A5C2A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030" y="3621298"/>
                <a:ext cx="147937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ộp Văn bản 242">
                <a:extLst>
                  <a:ext uri="{FF2B5EF4-FFF2-40B4-BE49-F238E27FC236}">
                    <a16:creationId xmlns:a16="http://schemas.microsoft.com/office/drawing/2014/main" id="{5DA91B53-FD76-442F-A900-EF20A12E2E9A}"/>
                  </a:ext>
                </a:extLst>
              </p:cNvPr>
              <p:cNvSpPr txBox="1"/>
              <p:nvPr/>
            </p:nvSpPr>
            <p:spPr>
              <a:xfrm>
                <a:off x="9336471" y="2243225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ộp Văn bản 242">
                <a:extLst>
                  <a:ext uri="{FF2B5EF4-FFF2-40B4-BE49-F238E27FC236}">
                    <a16:creationId xmlns:a16="http://schemas.microsoft.com/office/drawing/2014/main" id="{5DA91B53-FD76-442F-A900-EF20A12E2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471" y="2243225"/>
                <a:ext cx="147937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ộp Văn bản 243">
                <a:extLst>
                  <a:ext uri="{FF2B5EF4-FFF2-40B4-BE49-F238E27FC236}">
                    <a16:creationId xmlns:a16="http://schemas.microsoft.com/office/drawing/2014/main" id="{D74C81EC-EDA9-42C6-B5DF-FC71D74F3F75}"/>
                  </a:ext>
                </a:extLst>
              </p:cNvPr>
              <p:cNvSpPr txBox="1"/>
              <p:nvPr/>
            </p:nvSpPr>
            <p:spPr>
              <a:xfrm>
                <a:off x="9322123" y="3614023"/>
                <a:ext cx="14793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ộp Văn bản 243">
                <a:extLst>
                  <a:ext uri="{FF2B5EF4-FFF2-40B4-BE49-F238E27FC236}">
                    <a16:creationId xmlns:a16="http://schemas.microsoft.com/office/drawing/2014/main" id="{D74C81EC-EDA9-42C6-B5DF-FC71D74F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123" y="3614023"/>
                <a:ext cx="147937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Hộp Văn bản 244">
                <a:extLst>
                  <a:ext uri="{FF2B5EF4-FFF2-40B4-BE49-F238E27FC236}">
                    <a16:creationId xmlns:a16="http://schemas.microsoft.com/office/drawing/2014/main" id="{934DCBA0-278A-4EBF-85E4-BFA447F69F14}"/>
                  </a:ext>
                </a:extLst>
              </p:cNvPr>
              <p:cNvSpPr txBox="1"/>
              <p:nvPr/>
            </p:nvSpPr>
            <p:spPr>
              <a:xfrm>
                <a:off x="2764982" y="225181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5" name="Hộp Văn bản 244">
                <a:extLst>
                  <a:ext uri="{FF2B5EF4-FFF2-40B4-BE49-F238E27FC236}">
                    <a16:creationId xmlns:a16="http://schemas.microsoft.com/office/drawing/2014/main" id="{934DCBA0-278A-4EBF-85E4-BFA447F69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82" y="2251819"/>
                <a:ext cx="33823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Hộp Văn bản 245">
                <a:extLst>
                  <a:ext uri="{FF2B5EF4-FFF2-40B4-BE49-F238E27FC236}">
                    <a16:creationId xmlns:a16="http://schemas.microsoft.com/office/drawing/2014/main" id="{551A8DBD-8279-4095-A5E7-F8FBC07E65FB}"/>
                  </a:ext>
                </a:extLst>
              </p:cNvPr>
              <p:cNvSpPr txBox="1"/>
              <p:nvPr/>
            </p:nvSpPr>
            <p:spPr>
              <a:xfrm>
                <a:off x="2764982" y="3614023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6" name="Hộp Văn bản 245">
                <a:extLst>
                  <a:ext uri="{FF2B5EF4-FFF2-40B4-BE49-F238E27FC236}">
                    <a16:creationId xmlns:a16="http://schemas.microsoft.com/office/drawing/2014/main" id="{551A8DBD-8279-4095-A5E7-F8FBC07E6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82" y="3614023"/>
                <a:ext cx="338234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Hộp Văn bản 246">
                <a:extLst>
                  <a:ext uri="{FF2B5EF4-FFF2-40B4-BE49-F238E27FC236}">
                    <a16:creationId xmlns:a16="http://schemas.microsoft.com/office/drawing/2014/main" id="{7CE1D0A7-50ED-4B5A-A319-727630786BF4}"/>
                  </a:ext>
                </a:extLst>
              </p:cNvPr>
              <p:cNvSpPr txBox="1"/>
              <p:nvPr/>
            </p:nvSpPr>
            <p:spPr>
              <a:xfrm>
                <a:off x="5349099" y="223873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7" name="Hộp Văn bản 246">
                <a:extLst>
                  <a:ext uri="{FF2B5EF4-FFF2-40B4-BE49-F238E27FC236}">
                    <a16:creationId xmlns:a16="http://schemas.microsoft.com/office/drawing/2014/main" id="{7CE1D0A7-50ED-4B5A-A319-72763078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099" y="2238739"/>
                <a:ext cx="33823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Hộp Văn bản 247">
                <a:extLst>
                  <a:ext uri="{FF2B5EF4-FFF2-40B4-BE49-F238E27FC236}">
                    <a16:creationId xmlns:a16="http://schemas.microsoft.com/office/drawing/2014/main" id="{12857984-9781-409A-8C66-8D2925D6D994}"/>
                  </a:ext>
                </a:extLst>
              </p:cNvPr>
              <p:cNvSpPr txBox="1"/>
              <p:nvPr/>
            </p:nvSpPr>
            <p:spPr>
              <a:xfrm>
                <a:off x="5330567" y="3634378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8" name="Hộp Văn bản 247">
                <a:extLst>
                  <a:ext uri="{FF2B5EF4-FFF2-40B4-BE49-F238E27FC236}">
                    <a16:creationId xmlns:a16="http://schemas.microsoft.com/office/drawing/2014/main" id="{12857984-9781-409A-8C66-8D2925D6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67" y="3634378"/>
                <a:ext cx="338234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Hộp Văn bản 248">
                <a:extLst>
                  <a:ext uri="{FF2B5EF4-FFF2-40B4-BE49-F238E27FC236}">
                    <a16:creationId xmlns:a16="http://schemas.microsoft.com/office/drawing/2014/main" id="{24034C81-B353-4B1C-9C6E-C9CEE221A996}"/>
                  </a:ext>
                </a:extLst>
              </p:cNvPr>
              <p:cNvSpPr txBox="1"/>
              <p:nvPr/>
            </p:nvSpPr>
            <p:spPr>
              <a:xfrm>
                <a:off x="8029005" y="2227493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9" name="Hộp Văn bản 248">
                <a:extLst>
                  <a:ext uri="{FF2B5EF4-FFF2-40B4-BE49-F238E27FC236}">
                    <a16:creationId xmlns:a16="http://schemas.microsoft.com/office/drawing/2014/main" id="{24034C81-B353-4B1C-9C6E-C9CEE221A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005" y="2227493"/>
                <a:ext cx="338234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Hộp Văn bản 249">
                <a:extLst>
                  <a:ext uri="{FF2B5EF4-FFF2-40B4-BE49-F238E27FC236}">
                    <a16:creationId xmlns:a16="http://schemas.microsoft.com/office/drawing/2014/main" id="{8CF4322D-1C66-40EA-B257-1DF13E296DB9}"/>
                  </a:ext>
                </a:extLst>
              </p:cNvPr>
              <p:cNvSpPr txBox="1"/>
              <p:nvPr/>
            </p:nvSpPr>
            <p:spPr>
              <a:xfrm>
                <a:off x="8032778" y="3627462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0" name="Hộp Văn bản 249">
                <a:extLst>
                  <a:ext uri="{FF2B5EF4-FFF2-40B4-BE49-F238E27FC236}">
                    <a16:creationId xmlns:a16="http://schemas.microsoft.com/office/drawing/2014/main" id="{8CF4322D-1C66-40EA-B257-1DF13E296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778" y="3627462"/>
                <a:ext cx="338234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Hộp Văn bản 250">
                <a:extLst>
                  <a:ext uri="{FF2B5EF4-FFF2-40B4-BE49-F238E27FC236}">
                    <a16:creationId xmlns:a16="http://schemas.microsoft.com/office/drawing/2014/main" id="{3E0ECC44-816F-433E-A301-45CAEE2B3838}"/>
                  </a:ext>
                </a:extLst>
              </p:cNvPr>
              <p:cNvSpPr txBox="1"/>
              <p:nvPr/>
            </p:nvSpPr>
            <p:spPr>
              <a:xfrm>
                <a:off x="10808591" y="2238739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1" name="Hộp Văn bản 250">
                <a:extLst>
                  <a:ext uri="{FF2B5EF4-FFF2-40B4-BE49-F238E27FC236}">
                    <a16:creationId xmlns:a16="http://schemas.microsoft.com/office/drawing/2014/main" id="{3E0ECC44-816F-433E-A301-45CAEE2B3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591" y="2238739"/>
                <a:ext cx="338234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Hộp Văn bản 251">
                <a:extLst>
                  <a:ext uri="{FF2B5EF4-FFF2-40B4-BE49-F238E27FC236}">
                    <a16:creationId xmlns:a16="http://schemas.microsoft.com/office/drawing/2014/main" id="{70AD27B6-10BE-4CC6-95E4-474696FF0662}"/>
                  </a:ext>
                </a:extLst>
              </p:cNvPr>
              <p:cNvSpPr txBox="1"/>
              <p:nvPr/>
            </p:nvSpPr>
            <p:spPr>
              <a:xfrm>
                <a:off x="10817466" y="3627462"/>
                <a:ext cx="3382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2" name="Hộp Văn bản 251">
                <a:extLst>
                  <a:ext uri="{FF2B5EF4-FFF2-40B4-BE49-F238E27FC236}">
                    <a16:creationId xmlns:a16="http://schemas.microsoft.com/office/drawing/2014/main" id="{70AD27B6-10BE-4CC6-95E4-474696FF0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466" y="3627462"/>
                <a:ext cx="33823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3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/>
      <p:bldP spid="318" grpId="0"/>
      <p:bldP spid="319" grpId="0"/>
      <p:bldP spid="320" grpId="0"/>
      <p:bldP spid="321" grpId="0"/>
      <p:bldP spid="322" grpId="0"/>
      <p:bldP spid="323" grpId="0"/>
      <p:bldP spid="324" grpId="0"/>
      <p:bldP spid="325" grpId="0"/>
      <p:bldP spid="326" grpId="0"/>
      <p:bldP spid="327" grpId="0"/>
      <p:bldP spid="328" grpId="0"/>
      <p:bldP spid="329" grpId="0"/>
      <p:bldP spid="330" grpId="0"/>
      <p:bldP spid="331" grpId="0"/>
      <p:bldP spid="3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845;p46">
            <a:extLst>
              <a:ext uri="{FF2B5EF4-FFF2-40B4-BE49-F238E27FC236}">
                <a16:creationId xmlns:a16="http://schemas.microsoft.com/office/drawing/2014/main" id="{E75C6650-4237-4949-BA38-30BCA5166053}"/>
              </a:ext>
            </a:extLst>
          </p:cNvPr>
          <p:cNvSpPr/>
          <p:nvPr/>
        </p:nvSpPr>
        <p:spPr>
          <a:xfrm>
            <a:off x="1343024" y="237245"/>
            <a:ext cx="9458325" cy="959072"/>
          </a:xfrm>
          <a:custGeom>
            <a:avLst/>
            <a:gdLst/>
            <a:ahLst/>
            <a:cxnLst/>
            <a:rect l="l" t="t" r="r" b="b"/>
            <a:pathLst>
              <a:path w="33480" h="5576" extrusionOk="0">
                <a:moveTo>
                  <a:pt x="28906" y="0"/>
                </a:moveTo>
                <a:cubicBezTo>
                  <a:pt x="24649" y="0"/>
                  <a:pt x="18672" y="60"/>
                  <a:pt x="16760" y="76"/>
                </a:cubicBezTo>
                <a:cubicBezTo>
                  <a:pt x="16562" y="77"/>
                  <a:pt x="16313" y="78"/>
                  <a:pt x="16021" y="78"/>
                </a:cubicBezTo>
                <a:cubicBezTo>
                  <a:pt x="14584" y="78"/>
                  <a:pt x="12105" y="64"/>
                  <a:pt x="9571" y="64"/>
                </a:cubicBezTo>
                <a:cubicBezTo>
                  <a:pt x="6228" y="64"/>
                  <a:pt x="2789" y="88"/>
                  <a:pt x="1518" y="203"/>
                </a:cubicBezTo>
                <a:cubicBezTo>
                  <a:pt x="1172" y="186"/>
                  <a:pt x="821" y="164"/>
                  <a:pt x="474" y="164"/>
                </a:cubicBezTo>
                <a:cubicBezTo>
                  <a:pt x="185" y="164"/>
                  <a:pt x="1" y="493"/>
                  <a:pt x="146" y="734"/>
                </a:cubicBezTo>
                <a:cubicBezTo>
                  <a:pt x="422" y="1172"/>
                  <a:pt x="694" y="1589"/>
                  <a:pt x="1005" y="1993"/>
                </a:cubicBezTo>
                <a:cubicBezTo>
                  <a:pt x="1150" y="2177"/>
                  <a:pt x="1299" y="2357"/>
                  <a:pt x="1461" y="2541"/>
                </a:cubicBezTo>
                <a:cubicBezTo>
                  <a:pt x="1589" y="2686"/>
                  <a:pt x="1773" y="2835"/>
                  <a:pt x="1900" y="2997"/>
                </a:cubicBezTo>
                <a:cubicBezTo>
                  <a:pt x="1808" y="3124"/>
                  <a:pt x="1663" y="3273"/>
                  <a:pt x="1571" y="3383"/>
                </a:cubicBezTo>
                <a:cubicBezTo>
                  <a:pt x="1444" y="3563"/>
                  <a:pt x="1317" y="3747"/>
                  <a:pt x="1189" y="3931"/>
                </a:cubicBezTo>
                <a:cubicBezTo>
                  <a:pt x="988" y="4278"/>
                  <a:pt x="786" y="4642"/>
                  <a:pt x="641" y="5028"/>
                </a:cubicBezTo>
                <a:cubicBezTo>
                  <a:pt x="624" y="5045"/>
                  <a:pt x="624" y="5080"/>
                  <a:pt x="624" y="5120"/>
                </a:cubicBezTo>
                <a:cubicBezTo>
                  <a:pt x="567" y="5229"/>
                  <a:pt x="641" y="5357"/>
                  <a:pt x="733" y="5409"/>
                </a:cubicBezTo>
                <a:cubicBezTo>
                  <a:pt x="763" y="5432"/>
                  <a:pt x="801" y="5442"/>
                  <a:pt x="834" y="5442"/>
                </a:cubicBezTo>
                <a:cubicBezTo>
                  <a:pt x="858" y="5442"/>
                  <a:pt x="881" y="5436"/>
                  <a:pt x="896" y="5427"/>
                </a:cubicBezTo>
                <a:cubicBezTo>
                  <a:pt x="1801" y="5511"/>
                  <a:pt x="3670" y="5539"/>
                  <a:pt x="5830" y="5539"/>
                </a:cubicBezTo>
                <a:cubicBezTo>
                  <a:pt x="9862" y="5539"/>
                  <a:pt x="14911" y="5441"/>
                  <a:pt x="16611" y="5427"/>
                </a:cubicBezTo>
                <a:cubicBezTo>
                  <a:pt x="19242" y="5427"/>
                  <a:pt x="29861" y="5484"/>
                  <a:pt x="32493" y="5576"/>
                </a:cubicBezTo>
                <a:lnTo>
                  <a:pt x="32602" y="5576"/>
                </a:lnTo>
                <a:cubicBezTo>
                  <a:pt x="32729" y="5576"/>
                  <a:pt x="32861" y="5576"/>
                  <a:pt x="32971" y="5501"/>
                </a:cubicBezTo>
                <a:cubicBezTo>
                  <a:pt x="33243" y="5357"/>
                  <a:pt x="33133" y="5063"/>
                  <a:pt x="33041" y="4826"/>
                </a:cubicBezTo>
                <a:cubicBezTo>
                  <a:pt x="32769" y="4168"/>
                  <a:pt x="32348" y="3585"/>
                  <a:pt x="31874" y="3014"/>
                </a:cubicBezTo>
                <a:cubicBezTo>
                  <a:pt x="32365" y="2212"/>
                  <a:pt x="32878" y="1444"/>
                  <a:pt x="33335" y="624"/>
                </a:cubicBezTo>
                <a:cubicBezTo>
                  <a:pt x="33479" y="348"/>
                  <a:pt x="33278" y="111"/>
                  <a:pt x="33041" y="93"/>
                </a:cubicBezTo>
                <a:cubicBezTo>
                  <a:pt x="32988" y="54"/>
                  <a:pt x="32914" y="36"/>
                  <a:pt x="32839" y="36"/>
                </a:cubicBezTo>
                <a:cubicBezTo>
                  <a:pt x="32062" y="10"/>
                  <a:pt x="30624" y="0"/>
                  <a:pt x="28906" y="0"/>
                </a:cubicBezTo>
                <a:close/>
              </a:path>
            </a:pathLst>
          </a:custGeom>
          <a:solidFill>
            <a:srgbClr val="FF90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220">
                <a:extLst>
                  <a:ext uri="{FF2B5EF4-FFF2-40B4-BE49-F238E27FC236}">
                    <a16:creationId xmlns:a16="http://schemas.microsoft.com/office/drawing/2014/main" id="{D6D723CC-EF18-4CBD-91A8-12C33C5650AE}"/>
                  </a:ext>
                </a:extLst>
              </p:cNvPr>
              <p:cNvSpPr txBox="1"/>
              <p:nvPr/>
            </p:nvSpPr>
            <p:spPr>
              <a:xfrm>
                <a:off x="2985453" y="2214704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220">
                <a:extLst>
                  <a:ext uri="{FF2B5EF4-FFF2-40B4-BE49-F238E27FC236}">
                    <a16:creationId xmlns:a16="http://schemas.microsoft.com/office/drawing/2014/main" id="{D6D723CC-EF18-4CBD-91A8-12C33C565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453" y="2214704"/>
                <a:ext cx="2171748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22">
                <a:extLst>
                  <a:ext uri="{FF2B5EF4-FFF2-40B4-BE49-F238E27FC236}">
                    <a16:creationId xmlns:a16="http://schemas.microsoft.com/office/drawing/2014/main" id="{174B389E-9A1B-4965-9E2C-1FF3BBB5B3BC}"/>
                  </a:ext>
                </a:extLst>
              </p:cNvPr>
              <p:cNvSpPr txBox="1"/>
              <p:nvPr/>
            </p:nvSpPr>
            <p:spPr>
              <a:xfrm>
                <a:off x="6677142" y="2210796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222">
                <a:extLst>
                  <a:ext uri="{FF2B5EF4-FFF2-40B4-BE49-F238E27FC236}">
                    <a16:creationId xmlns:a16="http://schemas.microsoft.com/office/drawing/2014/main" id="{174B389E-9A1B-4965-9E2C-1FF3BBB5B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2210796"/>
                <a:ext cx="2171748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24">
                <a:extLst>
                  <a:ext uri="{FF2B5EF4-FFF2-40B4-BE49-F238E27FC236}">
                    <a16:creationId xmlns:a16="http://schemas.microsoft.com/office/drawing/2014/main" id="{C0B825CB-1D8C-43B6-8430-4CD3287C6F9D}"/>
                  </a:ext>
                </a:extLst>
              </p:cNvPr>
              <p:cNvSpPr txBox="1"/>
              <p:nvPr/>
            </p:nvSpPr>
            <p:spPr>
              <a:xfrm>
                <a:off x="2967325" y="3518767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24">
                <a:extLst>
                  <a:ext uri="{FF2B5EF4-FFF2-40B4-BE49-F238E27FC236}">
                    <a16:creationId xmlns:a16="http://schemas.microsoft.com/office/drawing/2014/main" id="{C0B825CB-1D8C-43B6-8430-4CD3287C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325" y="3518767"/>
                <a:ext cx="2171748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26">
                <a:extLst>
                  <a:ext uri="{FF2B5EF4-FFF2-40B4-BE49-F238E27FC236}">
                    <a16:creationId xmlns:a16="http://schemas.microsoft.com/office/drawing/2014/main" id="{98FE551E-EC45-4E89-B3D5-641E971345EC}"/>
                  </a:ext>
                </a:extLst>
              </p:cNvPr>
              <p:cNvSpPr txBox="1"/>
              <p:nvPr/>
            </p:nvSpPr>
            <p:spPr>
              <a:xfrm>
                <a:off x="6677142" y="3459412"/>
                <a:ext cx="217174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2" name="Hộp Văn bản 226">
                <a:extLst>
                  <a:ext uri="{FF2B5EF4-FFF2-40B4-BE49-F238E27FC236}">
                    <a16:creationId xmlns:a16="http://schemas.microsoft.com/office/drawing/2014/main" id="{98FE551E-EC45-4E89-B3D5-641E97134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3459412"/>
                <a:ext cx="2171748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73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Witch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âu 3">
            <a:hlinkClick r:id="rId43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4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89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28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10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1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3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5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8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9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2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2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AEB68A-7CAF-4BCC-8E8D-80AE86BE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76212"/>
            <a:ext cx="8158163" cy="86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1CFA9-30A3-40CA-BA3B-602D2E455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1095375"/>
            <a:ext cx="83058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27">
            <a:extLst>
              <a:ext uri="{FF2B5EF4-FFF2-40B4-BE49-F238E27FC236}">
                <a16:creationId xmlns:a16="http://schemas.microsoft.com/office/drawing/2014/main" id="{14633CDA-CD4F-4E89-988D-41211D5415C7}"/>
              </a:ext>
            </a:extLst>
          </p:cNvPr>
          <p:cNvSpPr/>
          <p:nvPr/>
        </p:nvSpPr>
        <p:spPr>
          <a:xfrm>
            <a:off x="901019" y="401539"/>
            <a:ext cx="8462517" cy="32114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2933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Trên hồ có 3 đàn thiên nga, mỗi đàn có 4 con. Hỏi trên hồ có tất cả bao nhiêu con thiên nga?</a:t>
            </a:r>
            <a:endParaRPr lang="en-US" sz="2933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29">
                <a:extLst>
                  <a:ext uri="{FF2B5EF4-FFF2-40B4-BE49-F238E27FC236}">
                    <a16:creationId xmlns:a16="http://schemas.microsoft.com/office/drawing/2014/main" id="{B67A1157-49BE-4868-9009-048D646B9431}"/>
                  </a:ext>
                </a:extLst>
              </p:cNvPr>
              <p:cNvSpPr txBox="1"/>
              <p:nvPr/>
            </p:nvSpPr>
            <p:spPr>
              <a:xfrm>
                <a:off x="7757678" y="4491441"/>
                <a:ext cx="3457357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733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4×3=12</m:t>
                    </m:r>
                  </m:oMath>
                </a14:m>
                <a:r>
                  <a:rPr lang="en-US" sz="37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(con)</a:t>
                </a:r>
              </a:p>
            </p:txBody>
          </p:sp>
        </mc:Choice>
        <mc:Fallback xmlns="">
          <p:sp>
            <p:nvSpPr>
              <p:cNvPr id="6" name="Hộp Văn bản 29">
                <a:extLst>
                  <a:ext uri="{FF2B5EF4-FFF2-40B4-BE49-F238E27FC236}">
                    <a16:creationId xmlns:a16="http://schemas.microsoft.com/office/drawing/2014/main" id="{B67A1157-49BE-4868-9009-048D646B9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678" y="4491441"/>
                <a:ext cx="3457357" cy="574453"/>
              </a:xfrm>
              <a:prstGeom prst="rect">
                <a:avLst/>
              </a:prstGeom>
              <a:blipFill>
                <a:blip r:embed="rId3"/>
                <a:stretch>
                  <a:fillRect t="-25532" r="-740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1">
            <a:extLst>
              <a:ext uri="{FF2B5EF4-FFF2-40B4-BE49-F238E27FC236}">
                <a16:creationId xmlns:a16="http://schemas.microsoft.com/office/drawing/2014/main" id="{1E4E10FD-C3D8-4572-A9D4-DABEDC0C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6" y="4291260"/>
            <a:ext cx="72771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Witch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âu 4">
            <a:hlinkClick r:id="rId21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id="{4FFBE29E-4112-4B4D-99D3-A00958F7D9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8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5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8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95959A4-E38F-457B-9B35-FB045CECB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47D228-E1EA-43F7-B852-C6480265CB21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E51625-D0E8-4010-BFB9-0EFD40ED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838" y="1204420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64D45-51B8-4052-A57A-7AA902C13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34" y="1730505"/>
            <a:ext cx="8347226" cy="20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78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22EF6-AE10-4952-8769-C73DB9DEC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07091" y="1054255"/>
            <a:ext cx="2474618" cy="1114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F88ED-661B-4ACF-8544-41F4F01EE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027" y="2420064"/>
            <a:ext cx="817544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ề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hì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76" y="3998473"/>
            <a:ext cx="2457769" cy="3024947"/>
          </a:xfrm>
          <a:prstGeom prst="rect">
            <a:avLst/>
          </a:prstGeom>
        </p:spPr>
      </p:pic>
      <p:pic>
        <p:nvPicPr>
          <p:cNvPr id="24" name="hì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3194" y="4055696"/>
            <a:ext cx="2457769" cy="3024947"/>
          </a:xfrm>
          <a:prstGeom prst="rect">
            <a:avLst/>
          </a:prstGeom>
        </p:spPr>
      </p:pic>
      <p:pic>
        <p:nvPicPr>
          <p:cNvPr id="2" name="hình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hình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19" y="4494947"/>
            <a:ext cx="2032000" cy="2032000"/>
          </a:xfrm>
          <a:prstGeom prst="rect">
            <a:avLst/>
          </a:prstGeom>
        </p:spPr>
      </p:pic>
      <p:pic>
        <p:nvPicPr>
          <p:cNvPr id="13" name="hìn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7" y="3584445"/>
            <a:ext cx="2960612" cy="2960612"/>
          </a:xfrm>
          <a:prstGeom prst="rect">
            <a:avLst/>
          </a:prstGeom>
        </p:spPr>
      </p:pic>
      <p:pic>
        <p:nvPicPr>
          <p:cNvPr id="3" name="tựa ga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-192155"/>
            <a:ext cx="10981267" cy="49254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nts vs. Zombies">
            <a:hlinkClick r:id="" action="ppaction://media"/>
            <a:extLst>
              <a:ext uri="{FF2B5EF4-FFF2-40B4-BE49-F238E27FC236}">
                <a16:creationId xmlns:a16="http://schemas.microsoft.com/office/drawing/2014/main" id="{DD131D7E-054F-49FE-8359-DEF21863F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469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1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died plant 1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9" y="-335554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Witch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itch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âu 1">
            <a:hlinkClick r:id="rId43" action="ppaction://hlinksldjump"/>
          </p:cNvPr>
          <p:cNvSpPr txBox="1"/>
          <p:nvPr/>
        </p:nvSpPr>
        <p:spPr>
          <a:xfrm>
            <a:off x="10995572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câu 2">
            <a:hlinkClick r:id="rId44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5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6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3C9D32-E131-4AE6-B0C6-6BBEB3114E23}"/>
              </a:ext>
            </a:extLst>
          </p:cNvPr>
          <p:cNvSpPr/>
          <p:nvPr/>
        </p:nvSpPr>
        <p:spPr>
          <a:xfrm>
            <a:off x="1815245" y="5725539"/>
            <a:ext cx="3288302" cy="6298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SỐ 1 ĐỂ TỚI BÀI 1.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9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0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6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7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0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3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3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7161 0.00371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185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" grpId="0"/>
      <p:bldP spid="57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765FD-36EF-4B37-BA61-3EC4E19D9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0" r="3880"/>
          <a:stretch/>
        </p:blipFill>
        <p:spPr>
          <a:xfrm>
            <a:off x="-12526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42C2DF-92F6-4B58-8A46-B729398AE6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21" y="3478994"/>
            <a:ext cx="329022" cy="3055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AE37CA-49C8-42CA-9104-9E8AA40F7F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900" y="3562535"/>
            <a:ext cx="329022" cy="3055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FB94C7-CA9E-46A3-9EEF-BC3E9DEC48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967" y="3562535"/>
            <a:ext cx="329022" cy="3055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5993BE-B709-4EDF-8D3E-0D7152C66B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225" y="3562535"/>
            <a:ext cx="329022" cy="3055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999972A-4269-460A-9D1F-B3D48B85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725" y="3575454"/>
            <a:ext cx="329022" cy="305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8E36354-4EAD-404B-9E07-12DAE925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046" y="4335624"/>
            <a:ext cx="329022" cy="3055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BA2E6B-8F2E-4E97-BC78-111C3CE4F8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7361" y="4625415"/>
            <a:ext cx="329022" cy="30557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59BC894-C724-47B0-92D5-539C166D95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430" y="4625415"/>
            <a:ext cx="329022" cy="30557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69D072F-E4F8-4521-95CF-12E39931D6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7374" y="4508039"/>
            <a:ext cx="329022" cy="305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76001-AB5C-4FC6-AC43-FF4A414AB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54E7BB-54DF-486B-ACA8-2F7D8223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5001" y="3073223"/>
            <a:ext cx="1259021" cy="1117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892A2-AD57-4656-8470-BF128A23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33" y="3003977"/>
            <a:ext cx="1259021" cy="111711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3D5970-C183-440D-B5C8-79D3633D46F2}"/>
              </a:ext>
            </a:extLst>
          </p:cNvPr>
          <p:cNvSpPr/>
          <p:nvPr/>
        </p:nvSpPr>
        <p:spPr>
          <a:xfrm>
            <a:off x="409950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F994694-0ACE-4F99-BE05-DC0E1ECED0D1}"/>
              </a:ext>
            </a:extLst>
          </p:cNvPr>
          <p:cNvSpPr/>
          <p:nvPr/>
        </p:nvSpPr>
        <p:spPr>
          <a:xfrm>
            <a:off x="521613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10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0A40805-A9BE-4265-8C77-1E64735144BB}"/>
              </a:ext>
            </a:extLst>
          </p:cNvPr>
          <p:cNvSpPr/>
          <p:nvPr/>
        </p:nvSpPr>
        <p:spPr>
          <a:xfrm>
            <a:off x="2849582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4663E7-C816-4B83-B9B8-6E1DDDA8652F}"/>
              </a:ext>
            </a:extLst>
          </p:cNvPr>
          <p:cNvSpPr/>
          <p:nvPr/>
        </p:nvSpPr>
        <p:spPr>
          <a:xfrm>
            <a:off x="2961245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A066DE-03F0-4056-835D-2721FD7D359D}"/>
              </a:ext>
            </a:extLst>
          </p:cNvPr>
          <p:cNvSpPr/>
          <p:nvPr/>
        </p:nvSpPr>
        <p:spPr>
          <a:xfrm>
            <a:off x="5372748" y="307955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8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418D71B-2C68-403E-BE0E-F5F2671EE9C0}"/>
              </a:ext>
            </a:extLst>
          </p:cNvPr>
          <p:cNvSpPr/>
          <p:nvPr/>
        </p:nvSpPr>
        <p:spPr>
          <a:xfrm>
            <a:off x="5484411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B69ABB5-6055-464C-9447-2FEF153EF766}"/>
              </a:ext>
            </a:extLst>
          </p:cNvPr>
          <p:cNvSpPr/>
          <p:nvPr/>
        </p:nvSpPr>
        <p:spPr>
          <a:xfrm>
            <a:off x="7693232" y="303733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E4315A0-5092-4815-8F75-787BB58B69F0}"/>
              </a:ext>
            </a:extLst>
          </p:cNvPr>
          <p:cNvSpPr/>
          <p:nvPr/>
        </p:nvSpPr>
        <p:spPr>
          <a:xfrm>
            <a:off x="7894268" y="1586581"/>
            <a:ext cx="145636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 x 5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49E414D-17D5-436F-95BC-FD79C6D830CA}"/>
              </a:ext>
            </a:extLst>
          </p:cNvPr>
          <p:cNvSpPr/>
          <p:nvPr/>
        </p:nvSpPr>
        <p:spPr>
          <a:xfrm>
            <a:off x="0" y="291433"/>
            <a:ext cx="2188029" cy="7971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4 = 16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01DDDB-518A-425B-A675-82085AED073E}"/>
              </a:ext>
            </a:extLst>
          </p:cNvPr>
          <p:cNvSpPr/>
          <p:nvPr/>
        </p:nvSpPr>
        <p:spPr>
          <a:xfrm>
            <a:off x="2576440" y="312140"/>
            <a:ext cx="2082646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= 10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14AAA9-D755-4ABA-8019-94B7783F2189}"/>
              </a:ext>
            </a:extLst>
          </p:cNvPr>
          <p:cNvSpPr/>
          <p:nvPr/>
        </p:nvSpPr>
        <p:spPr>
          <a:xfrm>
            <a:off x="5012769" y="310286"/>
            <a:ext cx="2117375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= 16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E87230-DE1C-458B-8A3A-710D26049506}"/>
              </a:ext>
            </a:extLst>
          </p:cNvPr>
          <p:cNvSpPr/>
          <p:nvPr/>
        </p:nvSpPr>
        <p:spPr>
          <a:xfrm>
            <a:off x="7542349" y="308194"/>
            <a:ext cx="2211251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6 = 36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CB8D224-4A63-4F0C-B279-439920E71A73}"/>
              </a:ext>
            </a:extLst>
          </p:cNvPr>
          <p:cNvSpPr/>
          <p:nvPr/>
        </p:nvSpPr>
        <p:spPr>
          <a:xfrm>
            <a:off x="0" y="1581793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10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80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88C5CC1-7553-4F5D-8C28-9913C9182BB0}"/>
              </a:ext>
            </a:extLst>
          </p:cNvPr>
          <p:cNvSpPr/>
          <p:nvPr/>
        </p:nvSpPr>
        <p:spPr>
          <a:xfrm>
            <a:off x="2596709" y="1584734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9 = 27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9082D59-4C0F-4C8D-8217-7F4761D12C6C}"/>
              </a:ext>
            </a:extLst>
          </p:cNvPr>
          <p:cNvSpPr/>
          <p:nvPr/>
        </p:nvSpPr>
        <p:spPr>
          <a:xfrm>
            <a:off x="4988232" y="1593762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3 = 21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48C68B4-0DF9-4EA5-A6C4-CBEEDB4CBEE1}"/>
              </a:ext>
            </a:extLst>
          </p:cNvPr>
          <p:cNvSpPr/>
          <p:nvPr/>
        </p:nvSpPr>
        <p:spPr>
          <a:xfrm>
            <a:off x="7684556" y="1571991"/>
            <a:ext cx="2313877" cy="76944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5 = 45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48CF3-ABC9-4898-99BB-1B9372F40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2689" y="5949395"/>
            <a:ext cx="4316342" cy="810838"/>
          </a:xfrm>
          <a:prstGeom prst="rect">
            <a:avLst/>
          </a:prstGeom>
        </p:spPr>
      </p:pic>
      <p:pic>
        <p:nvPicPr>
          <p:cNvPr id="6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BE354C0-319A-451F-B081-4B5F3EE8C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62795" y="2058404"/>
            <a:ext cx="609600" cy="609600"/>
          </a:xfrm>
          <a:prstGeom prst="rect">
            <a:avLst/>
          </a:prstGeom>
        </p:spPr>
      </p:pic>
      <p:pic>
        <p:nvPicPr>
          <p:cNvPr id="6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FBD8D30-DDAE-4F9F-A195-E30730252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25137" y="1243617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D7510C-89FA-474F-A2BB-72B425DCAE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6802" y="3088119"/>
            <a:ext cx="1259021" cy="1117117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B41F66-E073-4C3F-B64E-6058DBB7F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9061" y="275536"/>
            <a:ext cx="609600" cy="609600"/>
          </a:xfrm>
          <a:prstGeom prst="rect">
            <a:avLst/>
          </a:prstGeom>
        </p:spPr>
      </p:pic>
      <p:pic>
        <p:nvPicPr>
          <p:cNvPr id="6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DD3A52C-118E-40C0-9D5D-9F1BDF444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78703" y="2783319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54441AA-378F-40F9-ABA5-F80A883445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0894" y="3813034"/>
            <a:ext cx="1259021" cy="1117117"/>
          </a:xfrm>
          <a:prstGeom prst="rect">
            <a:avLst/>
          </a:prstGeom>
        </p:spPr>
      </p:pic>
      <p:pic>
        <p:nvPicPr>
          <p:cNvPr id="6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B245EBE-AD37-4D5A-9FCA-4509957959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940" y="3771908"/>
            <a:ext cx="609600" cy="609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D32B0A-3992-49D6-BC9C-9C7F6DF4F1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2980" y="4018915"/>
            <a:ext cx="1259021" cy="1117117"/>
          </a:xfrm>
          <a:prstGeom prst="rect">
            <a:avLst/>
          </a:prstGeom>
        </p:spPr>
      </p:pic>
      <p:pic>
        <p:nvPicPr>
          <p:cNvPr id="7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B283B7F-7135-4B16-B9F0-693490571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940" y="4400476"/>
            <a:ext cx="609600" cy="6096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098B1D1-1006-4348-9C5D-B051D92D10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7270" y="3003977"/>
            <a:ext cx="1259021" cy="1117117"/>
          </a:xfrm>
          <a:prstGeom prst="rect">
            <a:avLst/>
          </a:prstGeom>
        </p:spPr>
      </p:pic>
      <p:pic>
        <p:nvPicPr>
          <p:cNvPr id="7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D7AAE44-3D87-456F-ACFB-19C162CD6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0430" y="4873687"/>
            <a:ext cx="609600" cy="609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D4EACC-6AD1-426E-B2BA-8EE6E44853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0871" y="3073223"/>
            <a:ext cx="1259021" cy="1117117"/>
          </a:xfrm>
          <a:prstGeom prst="rect">
            <a:avLst/>
          </a:prstGeom>
        </p:spPr>
      </p:pic>
      <p:pic>
        <p:nvPicPr>
          <p:cNvPr id="7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5CD6CFF-359F-4591-8C92-7CCF9E107B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4849" y="5847810"/>
            <a:ext cx="609600" cy="609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C5A9630-8245-423C-AEE4-4CCBD7D691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95" y="4065815"/>
            <a:ext cx="1259021" cy="1117117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F4B4AA02-8202-4408-8E38-9D9407E29A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5537" y="6747548"/>
            <a:ext cx="609600" cy="609600"/>
          </a:xfrm>
          <a:prstGeom prst="rect">
            <a:avLst/>
          </a:prstGeom>
        </p:spPr>
      </p:pic>
      <p:pic>
        <p:nvPicPr>
          <p:cNvPr id="7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AA263F-6877-4E30-87F2-0BBF4D3853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7233" y="7318726"/>
            <a:ext cx="609600" cy="60960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84D92B8-059D-41E7-A8CC-DA96CEE6F0EF}"/>
              </a:ext>
            </a:extLst>
          </p:cNvPr>
          <p:cNvSpPr txBox="1"/>
          <p:nvPr/>
        </p:nvSpPr>
        <p:spPr>
          <a:xfrm>
            <a:off x="4786915" y="6114884"/>
            <a:ext cx="200086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AD16140-2B52-4DC3-94EC-00987FDC4B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21" y="6066914"/>
            <a:ext cx="619159" cy="6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2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765FD-36EF-4B37-BA61-3EC4E19D9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0" r="3880"/>
          <a:stretch/>
        </p:blipFill>
        <p:spPr>
          <a:xfrm>
            <a:off x="-12526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76001-AB5C-4FC6-AC43-FF4A414AB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84D92B8-059D-41E7-A8CC-DA96CEE6F0EF}"/>
              </a:ext>
            </a:extLst>
          </p:cNvPr>
          <p:cNvSpPr txBox="1"/>
          <p:nvPr/>
        </p:nvSpPr>
        <p:spPr>
          <a:xfrm>
            <a:off x="258417" y="6072894"/>
            <a:ext cx="78618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F11720-CA0B-4448-84CA-6140B74AEBA9}"/>
              </a:ext>
            </a:extLst>
          </p:cNvPr>
          <p:cNvSpPr/>
          <p:nvPr/>
        </p:nvSpPr>
        <p:spPr>
          <a:xfrm>
            <a:off x="8232993" y="6004432"/>
            <a:ext cx="3309651" cy="63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8F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THU HOẠCH BÍ</a:t>
            </a:r>
          </a:p>
        </p:txBody>
      </p:sp>
      <p:pic>
        <p:nvPicPr>
          <p:cNvPr id="3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D78F95E-43BA-4EE4-8A70-9B29DD3494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59277" y="-948804"/>
            <a:ext cx="609600" cy="609600"/>
          </a:xfrm>
          <a:prstGeom prst="rect">
            <a:avLst/>
          </a:prstGeom>
        </p:spPr>
      </p:pic>
      <p:pic>
        <p:nvPicPr>
          <p:cNvPr id="3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A94F2D0-82E0-4C7A-B820-19654C81D0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3922" y="-188393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12E43D-5F84-43A5-A649-E19454A7E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2" y="0"/>
            <a:ext cx="4310063" cy="470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605FB-DE21-45FD-A278-C76CF6F5B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775" y="0"/>
            <a:ext cx="4260130" cy="4695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28D22E-8A0B-482E-BDCE-BD3AB9FF17E9}"/>
              </a:ext>
            </a:extLst>
          </p:cNvPr>
          <p:cNvSpPr/>
          <p:nvPr/>
        </p:nvSpPr>
        <p:spPr>
          <a:xfrm>
            <a:off x="1123950" y="31813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32F0C1-A842-40E2-B7E9-4B3C1D36EFF8}"/>
              </a:ext>
            </a:extLst>
          </p:cNvPr>
          <p:cNvSpPr/>
          <p:nvPr/>
        </p:nvSpPr>
        <p:spPr>
          <a:xfrm>
            <a:off x="2209800" y="31623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11DCA05-61A1-4B0A-9925-B331708C358A}"/>
              </a:ext>
            </a:extLst>
          </p:cNvPr>
          <p:cNvSpPr/>
          <p:nvPr/>
        </p:nvSpPr>
        <p:spPr>
          <a:xfrm>
            <a:off x="3267075" y="318135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1F4181-AE42-4CD5-B7B8-B48A4B78E0E4}"/>
              </a:ext>
            </a:extLst>
          </p:cNvPr>
          <p:cNvSpPr/>
          <p:nvPr/>
        </p:nvSpPr>
        <p:spPr>
          <a:xfrm>
            <a:off x="1104900" y="40005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81F01D-EAB9-4E08-83C4-FA4D436BFFCA}"/>
              </a:ext>
            </a:extLst>
          </p:cNvPr>
          <p:cNvSpPr/>
          <p:nvPr/>
        </p:nvSpPr>
        <p:spPr>
          <a:xfrm>
            <a:off x="2190750" y="39814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0C2E53-6298-41B7-8835-D0976ACA62F8}"/>
              </a:ext>
            </a:extLst>
          </p:cNvPr>
          <p:cNvSpPr/>
          <p:nvPr/>
        </p:nvSpPr>
        <p:spPr>
          <a:xfrm>
            <a:off x="3248025" y="400050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280620F-885E-42C6-B13F-8474EADCC717}"/>
              </a:ext>
            </a:extLst>
          </p:cNvPr>
          <p:cNvSpPr/>
          <p:nvPr/>
        </p:nvSpPr>
        <p:spPr>
          <a:xfrm>
            <a:off x="5648325" y="2886075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8E7B0B-45E5-4B04-B07E-6770E133AD42}"/>
              </a:ext>
            </a:extLst>
          </p:cNvPr>
          <p:cNvSpPr/>
          <p:nvPr/>
        </p:nvSpPr>
        <p:spPr>
          <a:xfrm>
            <a:off x="6981825" y="287655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AD293BF-1DA3-4D97-B2AD-D7B305E3D3F5}"/>
              </a:ext>
            </a:extLst>
          </p:cNvPr>
          <p:cNvSpPr/>
          <p:nvPr/>
        </p:nvSpPr>
        <p:spPr>
          <a:xfrm>
            <a:off x="8305800" y="2876550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D3F658D-1EA8-428D-B6B1-60B4D1A92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207" y="4713507"/>
            <a:ext cx="1259021" cy="1117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4E450DA-BD78-43D4-A858-B42D06BF8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357" y="4713507"/>
            <a:ext cx="1259021" cy="1117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75F72F9-752F-4512-8D74-0B64CCFF8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0607" y="4675407"/>
            <a:ext cx="1259021" cy="111711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AA45DB8-271B-483A-B348-5640ACB41A07}"/>
              </a:ext>
            </a:extLst>
          </p:cNvPr>
          <p:cNvSpPr/>
          <p:nvPr/>
        </p:nvSpPr>
        <p:spPr>
          <a:xfrm>
            <a:off x="5705475" y="3886200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925509-B04D-49AB-925C-3338216AABFF}"/>
              </a:ext>
            </a:extLst>
          </p:cNvPr>
          <p:cNvSpPr/>
          <p:nvPr/>
        </p:nvSpPr>
        <p:spPr>
          <a:xfrm>
            <a:off x="7038975" y="3876675"/>
            <a:ext cx="428625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E939E0-3E6E-4BC0-8AE0-12782299236D}"/>
              </a:ext>
            </a:extLst>
          </p:cNvPr>
          <p:cNvSpPr/>
          <p:nvPr/>
        </p:nvSpPr>
        <p:spPr>
          <a:xfrm>
            <a:off x="8362950" y="3876675"/>
            <a:ext cx="552450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0586B31-7977-417C-B086-001106609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0757" y="4646832"/>
            <a:ext cx="1259021" cy="11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29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ề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3" name="tiếp theo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3" name="bóng cây 1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óng cây 2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óng cây 3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óng cây 4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óng cây 5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" name="died plant 1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9" y="-335554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died plant 2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8" y="9596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died plant 3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2138953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died plant 4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3" y="3429000"/>
            <a:ext cx="1301951" cy="1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óng pt 1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9632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óng pt 2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54541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óng pt 3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459396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óng pt 4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837628" y="471052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óng pt 5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77119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Witch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itch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Witch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64201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itch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33309" y="308107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ạn bí ngô 1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đạn bí ngô 2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81" y="1816405"/>
            <a:ext cx="457808" cy="434797"/>
          </a:xfrm>
          <a:prstGeom prst="rect">
            <a:avLst/>
          </a:prstGeom>
        </p:spPr>
      </p:pic>
      <p:pic>
        <p:nvPicPr>
          <p:cNvPr id="32" name="đạn bí ngô 3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2" y="3009267"/>
            <a:ext cx="453747" cy="430940"/>
          </a:xfrm>
          <a:prstGeom prst="rect">
            <a:avLst/>
          </a:prstGeom>
        </p:spPr>
      </p:pic>
      <p:pic>
        <p:nvPicPr>
          <p:cNvPr id="33" name="đạn bí ngô 4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2" y="4294181"/>
            <a:ext cx="453747" cy="430940"/>
          </a:xfrm>
          <a:prstGeom prst="rect">
            <a:avLst/>
          </a:prstGeom>
        </p:spPr>
      </p:pic>
      <p:pic>
        <p:nvPicPr>
          <p:cNvPr id="5" name="bí ngô 1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bí ngô 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bí ngô 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bí ngô 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5" y="3786518"/>
            <a:ext cx="930876" cy="884085"/>
          </a:xfrm>
          <a:prstGeom prst="rect">
            <a:avLst/>
          </a:prstGeom>
        </p:spPr>
      </p:pic>
      <p:pic>
        <p:nvPicPr>
          <p:cNvPr id="6" name="light 1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31009" y="72793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light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868017" y="154335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light 3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377165" y="2821088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ight 4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240614" y="3791767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âu 1">
            <a:hlinkClick r:id="rId43" action="ppaction://hlinksldjump"/>
          </p:cNvPr>
          <p:cNvSpPr txBox="1"/>
          <p:nvPr/>
        </p:nvSpPr>
        <p:spPr>
          <a:xfrm>
            <a:off x="10995572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câu 2">
            <a:hlinkClick r:id="rId44" action="ppaction://hlinksldjump"/>
          </p:cNvPr>
          <p:cNvSpPr txBox="1"/>
          <p:nvPr/>
        </p:nvSpPr>
        <p:spPr>
          <a:xfrm>
            <a:off x="10995572" y="2162182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câu 3">
            <a:hlinkClick r:id="rId44" action="ppaction://hlinksldjump"/>
          </p:cNvPr>
          <p:cNvSpPr txBox="1"/>
          <p:nvPr/>
        </p:nvSpPr>
        <p:spPr>
          <a:xfrm>
            <a:off x="10995572" y="3156219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câu 4">
            <a:hlinkClick r:id="rId45" action="ppaction://hlinksldjump"/>
          </p:cNvPr>
          <p:cNvSpPr txBox="1"/>
          <p:nvPr/>
        </p:nvSpPr>
        <p:spPr>
          <a:xfrm>
            <a:off x="10995572" y="415025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26" name="thua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0" y="1651000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 - Laura Shigihara">
            <a:hlinkClick r:id="" action="ppaction://media"/>
            <a:extLst>
              <a:ext uri="{FF2B5EF4-FFF2-40B4-BE49-F238E27FC236}">
                <a16:creationId xmlns:a16="http://schemas.microsoft.com/office/drawing/2014/main" id="{0B292B1B-381D-4524-98B8-9FF5DA9B3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-878960" y="505118"/>
            <a:ext cx="609600" cy="609600"/>
          </a:xfrm>
          <a:prstGeom prst="rect">
            <a:avLst/>
          </a:prstGeom>
        </p:spPr>
      </p:pic>
      <p:pic>
        <p:nvPicPr>
          <p:cNvPr id="16" name="cackle">
            <a:hlinkClick r:id="" action="ppaction://media"/>
            <a:extLst>
              <a:ext uri="{FF2B5EF4-FFF2-40B4-BE49-F238E27FC236}">
                <a16:creationId xmlns:a16="http://schemas.microsoft.com/office/drawing/2014/main" id="{09FD16D1-A815-4CBC-AD6A-41D0B4F6C0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-878960" y="-304800"/>
            <a:ext cx="609600" cy="609600"/>
          </a:xfrm>
          <a:prstGeom prst="rect">
            <a:avLst/>
          </a:prstGeom>
        </p:spPr>
      </p:pic>
      <p:pic>
        <p:nvPicPr>
          <p:cNvPr id="18" name="death 1">
            <a:hlinkClick r:id="" action="ppaction://media"/>
            <a:extLst>
              <a:ext uri="{FF2B5EF4-FFF2-40B4-BE49-F238E27FC236}">
                <a16:creationId xmlns:a16="http://schemas.microsoft.com/office/drawing/2014/main" id="{C7B6A0E3-AE4B-49DC-A56A-B01256F5F5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148749"/>
            <a:ext cx="609600" cy="609600"/>
          </a:xfrm>
          <a:prstGeom prst="rect">
            <a:avLst/>
          </a:prstGeom>
        </p:spPr>
      </p:pic>
      <p:pic>
        <p:nvPicPr>
          <p:cNvPr id="30" name="death 2">
            <a:hlinkClick r:id="" action="ppaction://media"/>
            <a:extLst>
              <a:ext uri="{FF2B5EF4-FFF2-40B4-BE49-F238E27FC236}">
                <a16:creationId xmlns:a16="http://schemas.microsoft.com/office/drawing/2014/main" id="{C9B7D4DD-C369-4BD4-85C9-45DDFF4F92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1220003"/>
            <a:ext cx="609600" cy="609600"/>
          </a:xfrm>
          <a:prstGeom prst="rect">
            <a:avLst/>
          </a:prstGeom>
        </p:spPr>
      </p:pic>
      <p:pic>
        <p:nvPicPr>
          <p:cNvPr id="35" name="death 3">
            <a:hlinkClick r:id="" action="ppaction://media"/>
            <a:extLst>
              <a:ext uri="{FF2B5EF4-FFF2-40B4-BE49-F238E27FC236}">
                <a16:creationId xmlns:a16="http://schemas.microsoft.com/office/drawing/2014/main" id="{02908213-FB16-4224-98F4-3948F8860C3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2291257"/>
            <a:ext cx="609600" cy="609600"/>
          </a:xfrm>
          <a:prstGeom prst="rect">
            <a:avLst/>
          </a:prstGeom>
        </p:spPr>
      </p:pic>
      <p:pic>
        <p:nvPicPr>
          <p:cNvPr id="36" name="death 4">
            <a:hlinkClick r:id="" action="ppaction://media"/>
            <a:extLst>
              <a:ext uri="{FF2B5EF4-FFF2-40B4-BE49-F238E27FC236}">
                <a16:creationId xmlns:a16="http://schemas.microsoft.com/office/drawing/2014/main" id="{4FFBE29E-4112-4B4D-99D3-A00958F7D96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3362511"/>
            <a:ext cx="609600" cy="609600"/>
          </a:xfrm>
          <a:prstGeom prst="rect">
            <a:avLst/>
          </a:prstGeom>
        </p:spPr>
      </p:pic>
      <p:pic>
        <p:nvPicPr>
          <p:cNvPr id="37" name="grunt 5">
            <a:hlinkClick r:id="" action="ppaction://media"/>
            <a:extLst>
              <a:ext uri="{FF2B5EF4-FFF2-40B4-BE49-F238E27FC236}">
                <a16:creationId xmlns:a16="http://schemas.microsoft.com/office/drawing/2014/main" id="{AF16C04A-98C5-47C2-A1AF-6C908A06674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981949" y="4428041"/>
            <a:ext cx="609600" cy="609600"/>
          </a:xfrm>
          <a:prstGeom prst="rect">
            <a:avLst/>
          </a:prstGeom>
        </p:spPr>
      </p:pic>
      <p:pic>
        <p:nvPicPr>
          <p:cNvPr id="38" name="laugh 1">
            <a:hlinkClick r:id="" action="ppaction://media"/>
            <a:extLst>
              <a:ext uri="{FF2B5EF4-FFF2-40B4-BE49-F238E27FC236}">
                <a16:creationId xmlns:a16="http://schemas.microsoft.com/office/drawing/2014/main" id="{B97D9DE7-C20E-4A67-91A3-8A461706CE7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148749"/>
            <a:ext cx="609600" cy="609600"/>
          </a:xfrm>
          <a:prstGeom prst="rect">
            <a:avLst/>
          </a:prstGeom>
        </p:spPr>
      </p:pic>
      <p:pic>
        <p:nvPicPr>
          <p:cNvPr id="39" name="laugh 2">
            <a:hlinkClick r:id="" action="ppaction://media"/>
            <a:extLst>
              <a:ext uri="{FF2B5EF4-FFF2-40B4-BE49-F238E27FC236}">
                <a16:creationId xmlns:a16="http://schemas.microsoft.com/office/drawing/2014/main" id="{CA0697C6-C80D-4375-A230-17D84A943D9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1220003"/>
            <a:ext cx="609600" cy="609600"/>
          </a:xfrm>
          <a:prstGeom prst="rect">
            <a:avLst/>
          </a:prstGeom>
        </p:spPr>
      </p:pic>
      <p:pic>
        <p:nvPicPr>
          <p:cNvPr id="40" name="laugh 3">
            <a:hlinkClick r:id="" action="ppaction://media"/>
            <a:extLst>
              <a:ext uri="{FF2B5EF4-FFF2-40B4-BE49-F238E27FC236}">
                <a16:creationId xmlns:a16="http://schemas.microsoft.com/office/drawing/2014/main" id="{D0485464-D5E9-4E6B-88AB-00886D20DA8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2291257"/>
            <a:ext cx="609600" cy="609600"/>
          </a:xfrm>
          <a:prstGeom prst="rect">
            <a:avLst/>
          </a:prstGeom>
        </p:spPr>
      </p:pic>
      <p:pic>
        <p:nvPicPr>
          <p:cNvPr id="41" name="laugh 4">
            <a:hlinkClick r:id="" action="ppaction://media"/>
            <a:extLst>
              <a:ext uri="{FF2B5EF4-FFF2-40B4-BE49-F238E27FC236}">
                <a16:creationId xmlns:a16="http://schemas.microsoft.com/office/drawing/2014/main" id="{4E6407B0-8790-43F5-8398-7A95ACF6423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929360" y="3362511"/>
            <a:ext cx="609600" cy="60960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E2A2B05-F023-409F-9BF9-F96F05C6BFA6}"/>
              </a:ext>
            </a:extLst>
          </p:cNvPr>
          <p:cNvSpPr/>
          <p:nvPr/>
        </p:nvSpPr>
        <p:spPr>
          <a:xfrm>
            <a:off x="1815244" y="5463617"/>
            <a:ext cx="4115656" cy="8917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3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2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8 -0.00301 L 0.26445 0.0634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0023 L 0.40377 0.73357 " pathEditMode="relative" rAng="0" ptsTypes="AA">
                                      <p:cBhvr>
                                        <p:cTn id="9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36690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22222E-6 L 0.41901 -0.00717 " pathEditMode="relative" rAng="0" ptsTypes="AA">
                                      <p:cBhvr>
                                        <p:cTn id="10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1.85185E-6 L 0.17864 0.61134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1.11111E-6 L 0.20364 0.00648 " pathEditMode="relative" rAng="0" ptsTypes="AA">
                                      <p:cBhvr>
                                        <p:cTn id="1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16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2.59259E-6 L 0.36875 -0.04098 " pathEditMode="relative" rAng="0" ptsTypes="AA">
                                      <p:cBhvr>
                                        <p:cTn id="17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88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1.85185E-6 L 0.05833 0.28333 " pathEditMode="relative" rAng="0" ptsTypes="AA">
                                      <p:cBhvr>
                                        <p:cTn id="20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2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3" dur="19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2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10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9394" showWhenStopped="0">
                <p:cTn id="3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7448 0.01527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764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89 0.00602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301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3112 0.0088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44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7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7161 0.00371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185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26A90-2F47-45B2-9B25-CDBB8DE5D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1505986"/>
            <a:ext cx="5714999" cy="47709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BF1B9B-C346-413D-BEFE-5AA402BA98D0}"/>
              </a:ext>
            </a:extLst>
          </p:cNvPr>
          <p:cNvSpPr txBox="1"/>
          <p:nvPr/>
        </p:nvSpPr>
        <p:spPr>
          <a:xfrm>
            <a:off x="0" y="1440104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DBF1AC-5099-4B6C-807A-24D8BB6AAB41}"/>
              </a:ext>
            </a:extLst>
          </p:cNvPr>
          <p:cNvSpPr txBox="1"/>
          <p:nvPr/>
        </p:nvSpPr>
        <p:spPr>
          <a:xfrm>
            <a:off x="1776023" y="1973504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x 1 = 4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DC6789-7893-4626-8D88-DD68EABED7B7}"/>
              </a:ext>
            </a:extLst>
          </p:cNvPr>
          <p:cNvSpPr txBox="1"/>
          <p:nvPr/>
        </p:nvSpPr>
        <p:spPr>
          <a:xfrm>
            <a:off x="1676400" y="3212265"/>
            <a:ext cx="260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4 = 4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5D14C2-0B84-4231-8371-010C7D273F48}"/>
              </a:ext>
            </a:extLst>
          </p:cNvPr>
          <p:cNvSpPr txBox="1"/>
          <p:nvPr/>
        </p:nvSpPr>
        <p:spPr>
          <a:xfrm>
            <a:off x="1733550" y="4449224"/>
            <a:ext cx="2452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1 = 9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31EBF34-8059-4789-9411-C99113DEA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1928637"/>
            <a:ext cx="1252686" cy="11251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A3D455-96A0-4687-97F3-CF39A0023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81" y="2876550"/>
            <a:ext cx="1035364" cy="11504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B11886-29D2-4548-9E58-003C0DC7F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0" y="3912411"/>
            <a:ext cx="1270052" cy="1479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3A233-1885-4A34-92F6-114AD0382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37" y="300037"/>
            <a:ext cx="2447925" cy="6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F2003-0B6E-43CA-B384-D49F6E64E395}"/>
              </a:ext>
            </a:extLst>
          </p:cNvPr>
          <p:cNvSpPr txBox="1"/>
          <p:nvPr/>
        </p:nvSpPr>
        <p:spPr>
          <a:xfrm>
            <a:off x="1724025" y="5430299"/>
            <a:ext cx="2661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9 = 9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C7F35F-0A6D-41BE-BC9E-4E475596D4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7905" y="5207847"/>
            <a:ext cx="1270052" cy="1270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BB650F-7A1E-4C58-AE0F-2902D732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1458361"/>
            <a:ext cx="5572124" cy="47709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B44018-C0B2-404E-8E08-5754D3B41AAF}"/>
              </a:ext>
            </a:extLst>
          </p:cNvPr>
          <p:cNvSpPr txBox="1"/>
          <p:nvPr/>
        </p:nvSpPr>
        <p:spPr>
          <a:xfrm>
            <a:off x="7652948" y="1925879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7 = 7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2B6AA4-778D-4734-B31B-B43380E9E8BA}"/>
              </a:ext>
            </a:extLst>
          </p:cNvPr>
          <p:cNvSpPr txBox="1"/>
          <p:nvPr/>
        </p:nvSpPr>
        <p:spPr>
          <a:xfrm>
            <a:off x="7553325" y="3164640"/>
            <a:ext cx="260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1 = 7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F55531-C8B8-4D97-8318-A7A7A8882AE3}"/>
              </a:ext>
            </a:extLst>
          </p:cNvPr>
          <p:cNvSpPr txBox="1"/>
          <p:nvPr/>
        </p:nvSpPr>
        <p:spPr>
          <a:xfrm>
            <a:off x="7610475" y="4401599"/>
            <a:ext cx="2452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D02A9B-E223-40A3-B77D-476D3F263FB6}"/>
              </a:ext>
            </a:extLst>
          </p:cNvPr>
          <p:cNvSpPr txBox="1"/>
          <p:nvPr/>
        </p:nvSpPr>
        <p:spPr>
          <a:xfrm>
            <a:off x="7600950" y="5382674"/>
            <a:ext cx="2661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x 5 = 5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15C7BF-C2D4-45C9-8337-E39619EB55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79" y="2880918"/>
            <a:ext cx="1254505" cy="1277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A7E21E-EF50-404D-B154-189898FBE5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63" y="3943504"/>
            <a:ext cx="1508318" cy="11799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679BC7-559B-4158-A1DF-CF11ED4753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02" y="1586801"/>
            <a:ext cx="1125672" cy="1152565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B428BF0-6F64-4A0E-9CF7-3BF2CF10E8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9" y="5238751"/>
            <a:ext cx="1057274" cy="10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CE832-FB32-4603-8BB0-F52F71810148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8A1B0-600B-4B19-9224-F9CD7B6A828C}:265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359</Words>
  <Application>Microsoft Office PowerPoint</Application>
  <PresentationFormat>Widescreen</PresentationFormat>
  <Paragraphs>102</Paragraphs>
  <Slides>19</Slides>
  <Notes>16</Notes>
  <HiddenSlides>0</HiddenSlides>
  <MMClips>60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Calibri Light</vt:lpstr>
      <vt:lpstr>Cambria Math</vt:lpstr>
      <vt:lpstr>Coiny</vt:lpstr>
      <vt:lpstr>SVN-Poky's</vt:lpstr>
      <vt:lpstr>Times New Roman</vt:lpstr>
      <vt:lpstr>千图网拥有20W+精美PPT模板 更多PPT模板下载至：www.58pic.com/office/ppt​​</vt:lpstr>
      <vt:lpstr>1_Office 主题​​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27</cp:revision>
  <dcterms:created xsi:type="dcterms:W3CDTF">2022-09-22T08:44:17Z</dcterms:created>
  <dcterms:modified xsi:type="dcterms:W3CDTF">2022-10-02T13:22:37Z</dcterms:modified>
</cp:coreProperties>
</file>