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5"/>
  </p:notesMasterIdLst>
  <p:sldIdLst>
    <p:sldId id="538" r:id="rId3"/>
    <p:sldId id="295" r:id="rId4"/>
    <p:sldId id="365" r:id="rId5"/>
    <p:sldId id="384" r:id="rId6"/>
    <p:sldId id="343" r:id="rId7"/>
    <p:sldId id="379" r:id="rId8"/>
    <p:sldId id="380" r:id="rId9"/>
    <p:sldId id="383" r:id="rId10"/>
    <p:sldId id="393" r:id="rId11"/>
    <p:sldId id="394" r:id="rId12"/>
    <p:sldId id="395" r:id="rId13"/>
    <p:sldId id="396" r:id="rId14"/>
    <p:sldId id="397" r:id="rId15"/>
    <p:sldId id="370" r:id="rId16"/>
    <p:sldId id="316" r:id="rId17"/>
    <p:sldId id="378" r:id="rId18"/>
    <p:sldId id="318" r:id="rId19"/>
    <p:sldId id="319" r:id="rId20"/>
    <p:sldId id="320" r:id="rId21"/>
    <p:sldId id="321" r:id="rId22"/>
    <p:sldId id="322" r:id="rId23"/>
    <p:sldId id="3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F4DF-3A82-43E3-9DAC-40D11C81B57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9A27-C297-46AD-9453-65F3103D1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9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5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78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8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23C721-34FB-4F29-BE4A-39B120732A04}"/>
              </a:ext>
            </a:extLst>
          </p:cNvPr>
          <p:cNvSpPr/>
          <p:nvPr userDrawn="1"/>
        </p:nvSpPr>
        <p:spPr>
          <a:xfrm>
            <a:off x="320082" y="136522"/>
            <a:ext cx="11479877" cy="65849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07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3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66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4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3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5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8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2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inpin heiti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8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b="0" i="0" kern="1200">
          <a:solidFill>
            <a:schemeClr val="tx1"/>
          </a:solidFill>
          <a:latin typeface="inpin heiti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b="0" i="0" kern="1200">
          <a:solidFill>
            <a:schemeClr val="tx1"/>
          </a:solidFill>
          <a:latin typeface="inpin heiti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b="0" i="0" kern="1200">
          <a:solidFill>
            <a:schemeClr val="tx1"/>
          </a:solidFill>
          <a:latin typeface="inpin heiti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b="0" i="0" kern="1200">
          <a:solidFill>
            <a:schemeClr val="tx1"/>
          </a:solidFill>
          <a:latin typeface="inpin heiti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80E5FDC-7B1A-4D17-B37C-B4C248E452F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26" Type="http://schemas.openxmlformats.org/officeDocument/2006/relationships/image" Target="../media/image39.png"/><Relationship Id="rId3" Type="http://schemas.openxmlformats.org/officeDocument/2006/relationships/image" Target="../media/image23.png"/><Relationship Id="rId21" Type="http://schemas.openxmlformats.org/officeDocument/2006/relationships/slide" Target="slide1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24" Type="http://schemas.openxmlformats.org/officeDocument/2006/relationships/image" Target="../media/image38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31.png"/><Relationship Id="rId23" Type="http://schemas.openxmlformats.org/officeDocument/2006/relationships/slide" Target="slide19.xml"/><Relationship Id="rId28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Relationship Id="rId14" Type="http://schemas.microsoft.com/office/2007/relationships/hdphoto" Target="../media/hdphoto2.wdp"/><Relationship Id="rId22" Type="http://schemas.openxmlformats.org/officeDocument/2006/relationships/image" Target="../media/image37.png"/><Relationship Id="rId27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98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Chuyến du lịch đến Phú Quốc đầu tiên của gia đình em.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Sự kiện đó diễn ra vào mùa hè tháng 4 năm 2018 ở Phú Quốc, Kiên Giang.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47296" y="2095217"/>
              <a:ext cx="3312369" cy="1456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Trong chuyến du lịch đó, em và gia đình đã được tham quan rất nhiều những địa điểm du lịch nổi tiếng ở Phú Quốc như Vin Wonders và Vin Safari Phú Quốc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…</a:t>
              </a: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Quicksand Medium"/>
                      <a:cs typeface="Times New Roman" panose="02020603050405020304" pitchFamily="18" charset="0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55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Em và gia đình đã rất vui vẻ và háo hức khi tham gia chuyến du lịch này.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911274" y="2183402"/>
            <a:ext cx="5924299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7998">
                <a:solidFill>
                  <a:srgbClr val="EA6074"/>
                </a:solidFill>
                <a:latin typeface="SVN-Androgyne" panose="02040603050506020204" pitchFamily="18" charset="0"/>
                <a:ea typeface="inpin heiti" charset="-122"/>
              </a:rPr>
              <a:t>CỦNG CỐ </a:t>
            </a:r>
          </a:p>
          <a:p>
            <a:pPr algn="ctr" defTabSz="914217">
              <a:defRPr/>
            </a:pPr>
            <a:endParaRPr kumimoji="1" lang="en-US" altLang="zh-CN" sz="6599" dirty="0">
              <a:solidFill>
                <a:srgbClr val="EA6074"/>
              </a:solidFill>
              <a:latin typeface="SVN-Androgyne" panose="02040603050506020204" pitchFamily="18" charset="0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9618" y="1954243"/>
            <a:ext cx="3470697" cy="453494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5268" y="1786242"/>
            <a:ext cx="463193" cy="324293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 rot="452517">
            <a:off x="3375574" y="1884574"/>
            <a:ext cx="307809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 rot="452517">
            <a:off x="3531231" y="1951962"/>
            <a:ext cx="163105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6612" y="1475087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7473" y="647246"/>
            <a:ext cx="10844729" cy="17519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011" y="293336"/>
            <a:ext cx="9833858" cy="2143410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endParaRPr lang="en-US" sz="6665" dirty="0">
              <a:solidFill>
                <a:prstClr val="white"/>
              </a:solidFill>
              <a:latin typeface="Bungee Inline" pitchFamily="2" charset="0"/>
              <a:ea typeface="宋体" panose="02010600030101010101" pitchFamily="2" charset="-122"/>
            </a:endParaRPr>
          </a:p>
          <a:p>
            <a:pPr algn="ctr" defTabSz="914103"/>
            <a:r>
              <a:rPr lang="en-US" sz="6665" dirty="0">
                <a:solidFill>
                  <a:prstClr val="white"/>
                </a:solidFill>
                <a:latin typeface="Bungee Inline" pitchFamily="2" charset="0"/>
                <a:ea typeface="宋体" panose="02010600030101010101" pitchFamily="2" charset="-122"/>
              </a:rPr>
              <a:t>BỮA TỐI BẤT NGỜ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A3795-8772-4C30-A261-5F9ACA6989EF}"/>
              </a:ext>
            </a:extLst>
          </p:cNvPr>
          <p:cNvSpPr/>
          <p:nvPr/>
        </p:nvSpPr>
        <p:spPr>
          <a:xfrm>
            <a:off x="2505075" y="5467350"/>
            <a:ext cx="4705350" cy="1171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936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9" y="1724797"/>
            <a:ext cx="3470697" cy="4534946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273949" y="193312"/>
            <a:ext cx="6253437" cy="2607266"/>
          </a:xfrm>
          <a:prstGeom prst="wedgeEllipseCallout">
            <a:avLst>
              <a:gd name="adj1" fmla="val 51187"/>
              <a:gd name="adj2" fmla="val 38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7076" y="1537387"/>
            <a:ext cx="2589863" cy="1491043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4" name="ĐC SHARE MIỄN PHÍ BỞI NK POWERSKILLS"/>
          <p:cNvGrpSpPr/>
          <p:nvPr/>
        </p:nvGrpSpPr>
        <p:grpSpPr>
          <a:xfrm>
            <a:off x="134726" y="1954243"/>
            <a:ext cx="12252579" cy="8259324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>
              <a:hlinkClick r:id="rId5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/>
              <a:endParaRPr lang="en-US" sz="1866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Vào http://fb.com/nkpowerskills tải game miễn phí"/>
          <p:cNvSpPr/>
          <p:nvPr/>
        </p:nvSpPr>
        <p:spPr>
          <a:xfrm>
            <a:off x="3619599" y="69091"/>
            <a:ext cx="4529179" cy="991246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ĐC SHARE MIỄN PHÍ BỞI NK POWERSKILLS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CẤM BUÔN BÁN, CẤM REUP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Vào http://fb.com/nkpowerskills tải game miễn ph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Vào http://fb.com/nkpowerskills tải game miễn phí" descr="Box Cartoon Vector Images (over 110,000)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ĐC SHARE MIỄN PHÍ BỞI NK POWERSKILLS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ẤM BUÔN BÁN, CẤM REUP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1038" name="ĐC SHARE MIỄN PHÍ BỞI NK POWERSKILLS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55394" y="1475088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525" y="236368"/>
            <a:ext cx="707131" cy="682417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560" y="192083"/>
            <a:ext cx="742318" cy="742318"/>
          </a:xfrm>
          <a:prstGeom prst="rect">
            <a:avLst/>
          </a:prstGeom>
        </p:spPr>
      </p:pic>
      <p:pic>
        <p:nvPicPr>
          <p:cNvPr id="33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488" y="220667"/>
            <a:ext cx="727024" cy="710150"/>
          </a:xfrm>
          <a:prstGeom prst="rect">
            <a:avLst/>
          </a:prstGeom>
        </p:spPr>
      </p:pic>
      <p:pic>
        <p:nvPicPr>
          <p:cNvPr id="34" name="Vào http://fb.com/nkpowerskills tải game miễn phí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807" y="152592"/>
            <a:ext cx="745470" cy="727687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98" y="5624029"/>
            <a:ext cx="1144702" cy="11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5E95F6-D293-4408-AE7F-5A5A952DA6D9}"/>
              </a:ext>
            </a:extLst>
          </p:cNvPr>
          <p:cNvSpPr/>
          <p:nvPr/>
        </p:nvSpPr>
        <p:spPr>
          <a:xfrm>
            <a:off x="-794024" y="8050755"/>
            <a:ext cx="14538545" cy="271449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11D2F0D-6E56-445B-93F1-5776F5604A9A}"/>
              </a:ext>
            </a:extLst>
          </p:cNvPr>
          <p:cNvSpPr/>
          <p:nvPr/>
        </p:nvSpPr>
        <p:spPr>
          <a:xfrm>
            <a:off x="8519071" y="360765"/>
            <a:ext cx="3470697" cy="2228645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mẹ!</a:t>
            </a:r>
          </a:p>
        </p:txBody>
      </p:sp>
    </p:spTree>
    <p:extLst>
      <p:ext uri="{BB962C8B-B14F-4D97-AF65-F5344CB8AC3E}">
        <p14:creationId xmlns:p14="http://schemas.microsoft.com/office/powerpoint/2010/main" val="324886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43055" y="317323"/>
            <a:ext cx="11517114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6204" y="4208280"/>
            <a:ext cx="4682109" cy="6024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ngày kỉ niệm riêng.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5492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ngày đi chơi.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827" y="421091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1064" y="3910445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800" y="3899518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5255" y="1635363"/>
            <a:ext cx="11517114" cy="707708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defTabSz="914103"/>
            <a:r>
              <a:rPr lang="en-US" sz="3999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1</a:t>
            </a:r>
            <a:r>
              <a:rPr lang="en-US" sz="3999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Mỗi gia đình đều có những sự kiện gì?  </a:t>
            </a:r>
          </a:p>
        </p:txBody>
      </p:sp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3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181"/>
            <a:ext cx="13071178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097" y="4242457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sinh nhật cho mẹ.</a:t>
            </a:r>
          </a:p>
        </p:txBody>
      </p:sp>
      <p:sp>
        <p:nvSpPr>
          <p:cNvPr id="6" name="Rectangle 5"/>
          <p:cNvSpPr/>
          <p:nvPr/>
        </p:nvSpPr>
        <p:spPr>
          <a:xfrm>
            <a:off x="878661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đi ăn nhà hàng.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</a:t>
            </a:r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biển.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8661" y="4280091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đi chơi ở công viên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901" y="3979622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6235" y="3933695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0020" y="614929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1249" y="1544204"/>
            <a:ext cx="9094987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2: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Gia đình bạn An đã làm gì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8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188266" y="1810693"/>
            <a:ext cx="5647307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7998">
                <a:solidFill>
                  <a:srgbClr val="EA6074"/>
                </a:solidFill>
                <a:latin typeface="SVN-Androgyne" panose="02040603050506020204" pitchFamily="18" charset="0"/>
                <a:ea typeface="inpin heiti" charset="-122"/>
              </a:rPr>
              <a:t>KHỞI ĐỘNG</a:t>
            </a:r>
            <a:endParaRPr kumimoji="1" lang="en-US" altLang="zh-CN" sz="6599" dirty="0">
              <a:solidFill>
                <a:srgbClr val="EA6074"/>
              </a:solidFill>
              <a:latin typeface="SVN-Androgyne" panose="02040603050506020204" pitchFamily="18" charset="0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865" y="141128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444" y="5165444"/>
            <a:ext cx="566257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31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vui vẻ, hạnh phúc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1667" y="4190153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hồi hộp.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lo lắng.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443" y="4155917"/>
            <a:ext cx="547062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đều buồn.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688" y="385544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384904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587" y="4856682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710" y="1109073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1328" y="1433198"/>
            <a:ext cx="9976126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3:</a:t>
            </a:r>
            <a:r>
              <a:rPr lang="en-US" sz="3999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Mọi người có cảm xúc như thế nào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12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685" y="1881399"/>
            <a:ext cx="10292579" cy="1323146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 hỏi 4: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thường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nhật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94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42" y="8365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12" y="103077"/>
            <a:ext cx="2074788" cy="29732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7099049" y="-80588"/>
            <a:ext cx="2074788" cy="29732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749" y="-89366"/>
            <a:ext cx="3075024" cy="299077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90879" y="2492541"/>
            <a:ext cx="4154467" cy="835506"/>
            <a:chOff x="4251641" y="2088252"/>
            <a:chExt cx="3867829" cy="935515"/>
          </a:xfrm>
        </p:grpSpPr>
        <p:sp>
          <p:nvSpPr>
            <p:cNvPr id="22" name="矩形 21"/>
            <p:cNvSpPr/>
            <p:nvPr/>
          </p:nvSpPr>
          <p:spPr>
            <a:xfrm>
              <a:off x="4251641" y="2088252"/>
              <a:ext cx="1252440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578063" y="2109367"/>
              <a:ext cx="1281904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33949" y="2102599"/>
              <a:ext cx="1185521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542542" y="2492541"/>
            <a:ext cx="1511707" cy="816648"/>
          </a:xfrm>
          <a:prstGeom prst="rect">
            <a:avLst/>
          </a:prstGeom>
          <a:solidFill>
            <a:srgbClr val="EA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69696" y="-175190"/>
            <a:ext cx="3075024" cy="2990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DA2FAF-53DF-4A48-9EC6-19F30C812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004" y="2316797"/>
            <a:ext cx="651109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2463589" cy="23960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23" y="38730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10199171" y="436418"/>
            <a:ext cx="2074788" cy="2973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C2F12-AB85-46DB-817B-BF6D1F6A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096" y="2147641"/>
            <a:ext cx="9644708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839FE-2BCB-422A-B828-85912B4D0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485" y="2991951"/>
            <a:ext cx="293243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F102B-38E2-4FDD-A318-310C9117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13317" descr="29">
            <a:extLst>
              <a:ext uri="{FF2B5EF4-FFF2-40B4-BE49-F238E27FC236}">
                <a16:creationId xmlns:a16="http://schemas.microsoft.com/office/drawing/2014/main" id="{8117297F-06A6-4724-88E2-3385603B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7" y="812670"/>
            <a:ext cx="2811368" cy="52326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3316" descr="18">
            <a:extLst>
              <a:ext uri="{FF2B5EF4-FFF2-40B4-BE49-F238E27FC236}">
                <a16:creationId xmlns:a16="http://schemas.microsoft.com/office/drawing/2014/main" id="{8C75173D-1AFF-4052-A32C-12910CBBA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9" y="352385"/>
            <a:ext cx="6357836" cy="5371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51A043F3-B3B4-4E77-BC9B-07ED595743A1}"/>
              </a:ext>
            </a:extLst>
          </p:cNvPr>
          <p:cNvSpPr txBox="1"/>
          <p:nvPr/>
        </p:nvSpPr>
        <p:spPr>
          <a:xfrm>
            <a:off x="1616822" y="2389235"/>
            <a:ext cx="4927429" cy="1298078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học được gì về chủ đề Gia đình?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. Hãy tìm hiểu những thông tin về một số người trong họ hàng nội, ngoại của em theo gợi ý sau: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1D635-44C1-4943-A06B-64DA39E8D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638300"/>
            <a:ext cx="6193754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DCED9-B283-41EC-BF92-DD5ABBBF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8667362" y="3267108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02524-920C-4BDB-921D-8C35B576C513}"/>
              </a:ext>
            </a:extLst>
          </p:cNvPr>
          <p:cNvSpPr txBox="1"/>
          <p:nvPr/>
        </p:nvSpPr>
        <p:spPr>
          <a:xfrm>
            <a:off x="9309700" y="5959035"/>
            <a:ext cx="21083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86E8-F4B8-4512-8EE6-07BCDC3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9219" descr="12">
            <a:extLst>
              <a:ext uri="{FF2B5EF4-FFF2-40B4-BE49-F238E27FC236}">
                <a16:creationId xmlns:a16="http://schemas.microsoft.com/office/drawing/2014/main" id="{4D46D2BA-1426-45C3-AE5C-B951ED9A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" y="5781745"/>
            <a:ext cx="12187592" cy="107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220" descr="21">
            <a:extLst>
              <a:ext uri="{FF2B5EF4-FFF2-40B4-BE49-F238E27FC236}">
                <a16:creationId xmlns:a16="http://schemas.microsoft.com/office/drawing/2014/main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7" y="388529"/>
            <a:ext cx="9924950" cy="540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9221">
            <a:extLst>
              <a:ext uri="{FF2B5EF4-FFF2-40B4-BE49-F238E27FC236}">
                <a16:creationId xmlns:a16="http://schemas.microsoft.com/office/drawing/2014/main" id="{56B3073F-DD00-46D5-BA93-F63934441A8C}"/>
              </a:ext>
            </a:extLst>
          </p:cNvPr>
          <p:cNvSpPr txBox="1"/>
          <p:nvPr/>
        </p:nvSpPr>
        <p:spPr>
          <a:xfrm>
            <a:off x="4358090" y="1390529"/>
            <a:ext cx="3433360" cy="1972430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Chia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sẻ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trước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lớp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53;p65">
            <a:extLst>
              <a:ext uri="{FF2B5EF4-FFF2-40B4-BE49-F238E27FC236}">
                <a16:creationId xmlns:a16="http://schemas.microsoft.com/office/drawing/2014/main" id="{4AC8EBF2-6FBE-4A8E-A705-E3246D0222C8}"/>
              </a:ext>
            </a:extLst>
          </p:cNvPr>
          <p:cNvSpPr/>
          <p:nvPr/>
        </p:nvSpPr>
        <p:spPr>
          <a:xfrm>
            <a:off x="2047875" y="1205425"/>
            <a:ext cx="8486775" cy="403099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defTabSz="1625072">
              <a:buClr>
                <a:srgbClr val="000000"/>
              </a:buClr>
              <a:defRPr/>
            </a:pPr>
            <a:endParaRPr sz="2843" kern="0" dirty="0">
              <a:solidFill>
                <a:srgbClr val="78302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1276D-8C92-4A74-A2B5-14FF2CD21E86}"/>
              </a:ext>
            </a:extLst>
          </p:cNvPr>
          <p:cNvSpPr txBox="1"/>
          <p:nvPr/>
        </p:nvSpPr>
        <p:spPr>
          <a:xfrm>
            <a:off x="2419350" y="1790700"/>
            <a:ext cx="8143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Họ và tên: Nguyễn Thanh Tùng.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Họ nội hay họ ngoại: Họ nội.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Cách xưng hô: Chú.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Nghề nghiệp: Giáo viên.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Sở thích: Chơi bóng bàn, bóng rổ, du lịch.</a:t>
            </a:r>
          </a:p>
        </p:txBody>
      </p:sp>
    </p:spTree>
    <p:extLst>
      <p:ext uri="{BB962C8B-B14F-4D97-AF65-F5344CB8AC3E}">
        <p14:creationId xmlns:p14="http://schemas.microsoft.com/office/powerpoint/2010/main" val="172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098EFB-0764-45B0-B406-3E2CFBE8070C}"/>
              </a:ext>
            </a:extLst>
          </p:cNvPr>
          <p:cNvSpPr/>
          <p:nvPr/>
        </p:nvSpPr>
        <p:spPr>
          <a:xfrm>
            <a:off x="3031638" y="1235024"/>
            <a:ext cx="5589006" cy="1859479"/>
          </a:xfrm>
          <a:custGeom>
            <a:avLst/>
            <a:gdLst>
              <a:gd name="connsiteX0" fmla="*/ 0 w 5589006"/>
              <a:gd name="connsiteY0" fmla="*/ 309919 h 1859479"/>
              <a:gd name="connsiteX1" fmla="*/ 309919 w 5589006"/>
              <a:gd name="connsiteY1" fmla="*/ 0 h 1859479"/>
              <a:gd name="connsiteX2" fmla="*/ 931065 w 5589006"/>
              <a:gd name="connsiteY2" fmla="*/ 0 h 1859479"/>
              <a:gd name="connsiteX3" fmla="*/ 1403136 w 5589006"/>
              <a:gd name="connsiteY3" fmla="*/ 0 h 1859479"/>
              <a:gd name="connsiteX4" fmla="*/ 1924899 w 5589006"/>
              <a:gd name="connsiteY4" fmla="*/ 0 h 1859479"/>
              <a:gd name="connsiteX5" fmla="*/ 2396970 w 5589006"/>
              <a:gd name="connsiteY5" fmla="*/ 0 h 1859479"/>
              <a:gd name="connsiteX6" fmla="*/ 2869041 w 5589006"/>
              <a:gd name="connsiteY6" fmla="*/ 0 h 1859479"/>
              <a:gd name="connsiteX7" fmla="*/ 3490187 w 5589006"/>
              <a:gd name="connsiteY7" fmla="*/ 0 h 1859479"/>
              <a:gd name="connsiteX8" fmla="*/ 4161024 w 5589006"/>
              <a:gd name="connsiteY8" fmla="*/ 0 h 1859479"/>
              <a:gd name="connsiteX9" fmla="*/ 4732479 w 5589006"/>
              <a:gd name="connsiteY9" fmla="*/ 0 h 1859479"/>
              <a:gd name="connsiteX10" fmla="*/ 5279087 w 5589006"/>
              <a:gd name="connsiteY10" fmla="*/ 0 h 1859479"/>
              <a:gd name="connsiteX11" fmla="*/ 5589006 w 5589006"/>
              <a:gd name="connsiteY11" fmla="*/ 309919 h 1859479"/>
              <a:gd name="connsiteX12" fmla="*/ 5589006 w 5589006"/>
              <a:gd name="connsiteY12" fmla="*/ 942136 h 1859479"/>
              <a:gd name="connsiteX13" fmla="*/ 5589006 w 5589006"/>
              <a:gd name="connsiteY13" fmla="*/ 1549560 h 1859479"/>
              <a:gd name="connsiteX14" fmla="*/ 5279087 w 5589006"/>
              <a:gd name="connsiteY14" fmla="*/ 1859479 h 1859479"/>
              <a:gd name="connsiteX15" fmla="*/ 4558558 w 5589006"/>
              <a:gd name="connsiteY15" fmla="*/ 1859479 h 1859479"/>
              <a:gd name="connsiteX16" fmla="*/ 3838028 w 5589006"/>
              <a:gd name="connsiteY16" fmla="*/ 1859479 h 1859479"/>
              <a:gd name="connsiteX17" fmla="*/ 3316266 w 5589006"/>
              <a:gd name="connsiteY17" fmla="*/ 1859479 h 1859479"/>
              <a:gd name="connsiteX18" fmla="*/ 2744811 w 5589006"/>
              <a:gd name="connsiteY18" fmla="*/ 1859479 h 1859479"/>
              <a:gd name="connsiteX19" fmla="*/ 2272740 w 5589006"/>
              <a:gd name="connsiteY19" fmla="*/ 1859479 h 1859479"/>
              <a:gd name="connsiteX20" fmla="*/ 1601903 w 5589006"/>
              <a:gd name="connsiteY20" fmla="*/ 1859479 h 1859479"/>
              <a:gd name="connsiteX21" fmla="*/ 931065 w 5589006"/>
              <a:gd name="connsiteY21" fmla="*/ 1859479 h 1859479"/>
              <a:gd name="connsiteX22" fmla="*/ 309919 w 5589006"/>
              <a:gd name="connsiteY22" fmla="*/ 1859479 h 1859479"/>
              <a:gd name="connsiteX23" fmla="*/ 0 w 5589006"/>
              <a:gd name="connsiteY23" fmla="*/ 1549560 h 1859479"/>
              <a:gd name="connsiteX24" fmla="*/ 0 w 5589006"/>
              <a:gd name="connsiteY24" fmla="*/ 942136 h 1859479"/>
              <a:gd name="connsiteX25" fmla="*/ 0 w 5589006"/>
              <a:gd name="connsiteY25" fmla="*/ 309919 h 185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9006" h="1859479" fill="none" extrusionOk="0">
                <a:moveTo>
                  <a:pt x="0" y="309919"/>
                </a:moveTo>
                <a:cubicBezTo>
                  <a:pt x="-5131" y="146125"/>
                  <a:pt x="135107" y="26528"/>
                  <a:pt x="309919" y="0"/>
                </a:cubicBezTo>
                <a:cubicBezTo>
                  <a:pt x="451156" y="15341"/>
                  <a:pt x="775687" y="14046"/>
                  <a:pt x="931065" y="0"/>
                </a:cubicBezTo>
                <a:cubicBezTo>
                  <a:pt x="1086443" y="-14046"/>
                  <a:pt x="1278809" y="-39"/>
                  <a:pt x="1403136" y="0"/>
                </a:cubicBezTo>
                <a:cubicBezTo>
                  <a:pt x="1527463" y="39"/>
                  <a:pt x="1790891" y="22562"/>
                  <a:pt x="1924899" y="0"/>
                </a:cubicBezTo>
                <a:cubicBezTo>
                  <a:pt x="2058907" y="-22562"/>
                  <a:pt x="2192788" y="-17532"/>
                  <a:pt x="2396970" y="0"/>
                </a:cubicBezTo>
                <a:cubicBezTo>
                  <a:pt x="2601152" y="17532"/>
                  <a:pt x="2770675" y="508"/>
                  <a:pt x="2869041" y="0"/>
                </a:cubicBezTo>
                <a:cubicBezTo>
                  <a:pt x="2967407" y="-508"/>
                  <a:pt x="3307927" y="-13087"/>
                  <a:pt x="3490187" y="0"/>
                </a:cubicBezTo>
                <a:cubicBezTo>
                  <a:pt x="3672447" y="13087"/>
                  <a:pt x="3883503" y="3202"/>
                  <a:pt x="4161024" y="0"/>
                </a:cubicBezTo>
                <a:cubicBezTo>
                  <a:pt x="4438545" y="-3202"/>
                  <a:pt x="4545119" y="2634"/>
                  <a:pt x="4732479" y="0"/>
                </a:cubicBezTo>
                <a:cubicBezTo>
                  <a:pt x="4919840" y="-2634"/>
                  <a:pt x="5016133" y="22078"/>
                  <a:pt x="5279087" y="0"/>
                </a:cubicBezTo>
                <a:cubicBezTo>
                  <a:pt x="5413473" y="4482"/>
                  <a:pt x="5563564" y="145714"/>
                  <a:pt x="5589006" y="309919"/>
                </a:cubicBezTo>
                <a:cubicBezTo>
                  <a:pt x="5586096" y="468184"/>
                  <a:pt x="5612262" y="742688"/>
                  <a:pt x="5589006" y="942136"/>
                </a:cubicBezTo>
                <a:cubicBezTo>
                  <a:pt x="5565750" y="1141584"/>
                  <a:pt x="5614844" y="1247129"/>
                  <a:pt x="5589006" y="1549560"/>
                </a:cubicBezTo>
                <a:cubicBezTo>
                  <a:pt x="5583490" y="1736830"/>
                  <a:pt x="5474391" y="1889845"/>
                  <a:pt x="5279087" y="1859479"/>
                </a:cubicBezTo>
                <a:cubicBezTo>
                  <a:pt x="5044599" y="1873113"/>
                  <a:pt x="4858006" y="1865900"/>
                  <a:pt x="4558558" y="1859479"/>
                </a:cubicBezTo>
                <a:cubicBezTo>
                  <a:pt x="4259110" y="1853058"/>
                  <a:pt x="3996608" y="1892861"/>
                  <a:pt x="3838028" y="1859479"/>
                </a:cubicBezTo>
                <a:cubicBezTo>
                  <a:pt x="3679448" y="1826098"/>
                  <a:pt x="3530314" y="1836368"/>
                  <a:pt x="3316266" y="1859479"/>
                </a:cubicBezTo>
                <a:cubicBezTo>
                  <a:pt x="3102218" y="1882590"/>
                  <a:pt x="2969090" y="1832102"/>
                  <a:pt x="2744811" y="1859479"/>
                </a:cubicBezTo>
                <a:cubicBezTo>
                  <a:pt x="2520532" y="1886856"/>
                  <a:pt x="2406815" y="1879440"/>
                  <a:pt x="2272740" y="1859479"/>
                </a:cubicBezTo>
                <a:cubicBezTo>
                  <a:pt x="2138665" y="1839518"/>
                  <a:pt x="1886799" y="1883469"/>
                  <a:pt x="1601903" y="1859479"/>
                </a:cubicBezTo>
                <a:cubicBezTo>
                  <a:pt x="1317007" y="1835489"/>
                  <a:pt x="1257313" y="1884791"/>
                  <a:pt x="931065" y="1859479"/>
                </a:cubicBezTo>
                <a:cubicBezTo>
                  <a:pt x="604817" y="1834167"/>
                  <a:pt x="569134" y="1840012"/>
                  <a:pt x="309919" y="1859479"/>
                </a:cubicBezTo>
                <a:cubicBezTo>
                  <a:pt x="112162" y="1838955"/>
                  <a:pt x="-2499" y="1724420"/>
                  <a:pt x="0" y="1549560"/>
                </a:cubicBezTo>
                <a:cubicBezTo>
                  <a:pt x="-11917" y="1364399"/>
                  <a:pt x="-8833" y="1113641"/>
                  <a:pt x="0" y="942136"/>
                </a:cubicBezTo>
                <a:cubicBezTo>
                  <a:pt x="8833" y="770631"/>
                  <a:pt x="-99" y="526025"/>
                  <a:pt x="0" y="309919"/>
                </a:cubicBezTo>
                <a:close/>
              </a:path>
              <a:path w="5589006" h="1859479" stroke="0" extrusionOk="0">
                <a:moveTo>
                  <a:pt x="0" y="309919"/>
                </a:moveTo>
                <a:cubicBezTo>
                  <a:pt x="6679" y="118737"/>
                  <a:pt x="108692" y="10119"/>
                  <a:pt x="309919" y="0"/>
                </a:cubicBezTo>
                <a:cubicBezTo>
                  <a:pt x="605804" y="20465"/>
                  <a:pt x="687791" y="19337"/>
                  <a:pt x="980757" y="0"/>
                </a:cubicBezTo>
                <a:cubicBezTo>
                  <a:pt x="1273723" y="-19337"/>
                  <a:pt x="1425154" y="-20149"/>
                  <a:pt x="1601903" y="0"/>
                </a:cubicBezTo>
                <a:cubicBezTo>
                  <a:pt x="1778652" y="20149"/>
                  <a:pt x="2092394" y="205"/>
                  <a:pt x="2322432" y="0"/>
                </a:cubicBezTo>
                <a:cubicBezTo>
                  <a:pt x="2552470" y="-205"/>
                  <a:pt x="2726840" y="-4745"/>
                  <a:pt x="2844195" y="0"/>
                </a:cubicBezTo>
                <a:cubicBezTo>
                  <a:pt x="2961550" y="4745"/>
                  <a:pt x="3191773" y="11611"/>
                  <a:pt x="3316266" y="0"/>
                </a:cubicBezTo>
                <a:cubicBezTo>
                  <a:pt x="3440759" y="-11611"/>
                  <a:pt x="3610140" y="-3073"/>
                  <a:pt x="3788337" y="0"/>
                </a:cubicBezTo>
                <a:cubicBezTo>
                  <a:pt x="3966534" y="3073"/>
                  <a:pt x="4228057" y="-7207"/>
                  <a:pt x="4459174" y="0"/>
                </a:cubicBezTo>
                <a:cubicBezTo>
                  <a:pt x="4690291" y="7207"/>
                  <a:pt x="5024370" y="-5498"/>
                  <a:pt x="5279087" y="0"/>
                </a:cubicBezTo>
                <a:cubicBezTo>
                  <a:pt x="5456304" y="-809"/>
                  <a:pt x="5581615" y="136960"/>
                  <a:pt x="5589006" y="309919"/>
                </a:cubicBezTo>
                <a:cubicBezTo>
                  <a:pt x="5612444" y="613799"/>
                  <a:pt x="5579958" y="797620"/>
                  <a:pt x="5589006" y="954532"/>
                </a:cubicBezTo>
                <a:cubicBezTo>
                  <a:pt x="5598054" y="1111444"/>
                  <a:pt x="5599894" y="1296274"/>
                  <a:pt x="5589006" y="1549560"/>
                </a:cubicBezTo>
                <a:cubicBezTo>
                  <a:pt x="5605910" y="1731670"/>
                  <a:pt x="5457866" y="1866224"/>
                  <a:pt x="5279087" y="1859479"/>
                </a:cubicBezTo>
                <a:cubicBezTo>
                  <a:pt x="5110963" y="1864839"/>
                  <a:pt x="4917632" y="1858075"/>
                  <a:pt x="4707633" y="1859479"/>
                </a:cubicBezTo>
                <a:cubicBezTo>
                  <a:pt x="4497634" y="1860883"/>
                  <a:pt x="4362619" y="1856770"/>
                  <a:pt x="4185870" y="1859479"/>
                </a:cubicBezTo>
                <a:cubicBezTo>
                  <a:pt x="4009121" y="1862188"/>
                  <a:pt x="3747977" y="1827194"/>
                  <a:pt x="3515032" y="1859479"/>
                </a:cubicBezTo>
                <a:cubicBezTo>
                  <a:pt x="3282087" y="1891764"/>
                  <a:pt x="2947674" y="1831423"/>
                  <a:pt x="2794503" y="1859479"/>
                </a:cubicBezTo>
                <a:cubicBezTo>
                  <a:pt x="2641332" y="1887535"/>
                  <a:pt x="2502534" y="1885291"/>
                  <a:pt x="2272740" y="1859479"/>
                </a:cubicBezTo>
                <a:cubicBezTo>
                  <a:pt x="2042946" y="1833667"/>
                  <a:pt x="1894664" y="1833097"/>
                  <a:pt x="1651594" y="1859479"/>
                </a:cubicBezTo>
                <a:cubicBezTo>
                  <a:pt x="1408524" y="1885861"/>
                  <a:pt x="1105581" y="1857534"/>
                  <a:pt x="931065" y="1859479"/>
                </a:cubicBezTo>
                <a:cubicBezTo>
                  <a:pt x="756549" y="1861424"/>
                  <a:pt x="526014" y="1880831"/>
                  <a:pt x="309919" y="1859479"/>
                </a:cubicBezTo>
                <a:cubicBezTo>
                  <a:pt x="138433" y="1866870"/>
                  <a:pt x="31270" y="1702027"/>
                  <a:pt x="0" y="1549560"/>
                </a:cubicBezTo>
                <a:cubicBezTo>
                  <a:pt x="-14828" y="1337694"/>
                  <a:pt x="-122" y="1130601"/>
                  <a:pt x="0" y="966929"/>
                </a:cubicBezTo>
                <a:cubicBezTo>
                  <a:pt x="122" y="803257"/>
                  <a:pt x="-12800" y="476961"/>
                  <a:pt x="0" y="30991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2700">
            <a:solidFill>
              <a:srgbClr val="418021"/>
            </a:solidFill>
            <a:extLst>
              <a:ext uri="{C807C97D-BFC1-408E-A445-0C87EB9F89A2}">
                <ask:lineSketchStyleProps xmlns:ask="http://schemas.microsoft.com/office/drawing/2018/sketchyshapes" sd="29537425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BC631-FD55-4371-BAF2-7B2AD2BF7268}"/>
              </a:ext>
            </a:extLst>
          </p:cNvPr>
          <p:cNvSpPr txBox="1"/>
          <p:nvPr/>
        </p:nvSpPr>
        <p:spPr>
          <a:xfrm>
            <a:off x="3302707" y="1314889"/>
            <a:ext cx="5046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+mj-lt"/>
              </a:rPr>
              <a:t>Chia sẻ với các bạn thông tin về một số người trong họ hàng nội, ngoại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B8DAB-1E09-4FE7-A95A-D806BEC6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4343012" y="3429033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kiện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 2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01894F-B23F-4872-B3D0-310AFB2ED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87" y="1352550"/>
            <a:ext cx="9644063" cy="39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451</Words>
  <Application>Microsoft Office PowerPoint</Application>
  <PresentationFormat>Widescreen</PresentationFormat>
  <Paragraphs>67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Bungee Inline</vt:lpstr>
      <vt:lpstr>Calibri</vt:lpstr>
      <vt:lpstr>Calibri Light</vt:lpstr>
      <vt:lpstr>inpin heiti</vt:lpstr>
      <vt:lpstr>Quicksand Medium</vt:lpstr>
      <vt:lpstr>SVN-Androgyne</vt:lpstr>
      <vt:lpstr>Tahoma</vt:lpstr>
      <vt:lpstr>Times New Roman</vt:lpstr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31</cp:revision>
  <dcterms:created xsi:type="dcterms:W3CDTF">2022-09-08T23:30:27Z</dcterms:created>
  <dcterms:modified xsi:type="dcterms:W3CDTF">2022-10-02T13:19:48Z</dcterms:modified>
</cp:coreProperties>
</file>