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Lst>
  <p:sldIdLst>
    <p:sldId id="294" r:id="rId2"/>
    <p:sldId id="256" r:id="rId3"/>
    <p:sldId id="257" r:id="rId4"/>
    <p:sldId id="267" r:id="rId5"/>
    <p:sldId id="268" r:id="rId6"/>
    <p:sldId id="273" r:id="rId7"/>
    <p:sldId id="269" r:id="rId8"/>
    <p:sldId id="261" r:id="rId9"/>
    <p:sldId id="270" r:id="rId10"/>
    <p:sldId id="271" r:id="rId11"/>
    <p:sldId id="274" r:id="rId12"/>
    <p:sldId id="276" r:id="rId13"/>
    <p:sldId id="277" r:id="rId14"/>
    <p:sldId id="275" r:id="rId15"/>
    <p:sldId id="278" r:id="rId16"/>
    <p:sldId id="263" r:id="rId17"/>
    <p:sldId id="279" r:id="rId18"/>
    <p:sldId id="262" r:id="rId19"/>
    <p:sldId id="280" r:id="rId20"/>
    <p:sldId id="281" r:id="rId21"/>
    <p:sldId id="282" r:id="rId22"/>
    <p:sldId id="283" r:id="rId23"/>
    <p:sldId id="284" r:id="rId24"/>
    <p:sldId id="260" r:id="rId25"/>
    <p:sldId id="285" r:id="rId26"/>
    <p:sldId id="286" r:id="rId27"/>
    <p:sldId id="264" r:id="rId28"/>
    <p:sldId id="265"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CC"/>
    <a:srgbClr val="262626"/>
    <a:srgbClr val="7DCC32"/>
    <a:srgbClr val="ABDA2A"/>
    <a:srgbClr val="FFFFFF"/>
    <a:srgbClr val="FFCCFF"/>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56" autoAdjust="0"/>
    <p:restoredTop sz="94660"/>
  </p:normalViewPr>
  <p:slideViewPr>
    <p:cSldViewPr snapToGrid="0">
      <p:cViewPr varScale="1">
        <p:scale>
          <a:sx n="59" d="100"/>
          <a:sy n="59" d="100"/>
        </p:scale>
        <p:origin x="952" y="52"/>
      </p:cViewPr>
      <p:guideLst/>
    </p:cSldViewPr>
  </p:slideViewPr>
  <p:notesTextViewPr>
    <p:cViewPr>
      <p:scale>
        <a:sx n="1" d="1"/>
        <a:sy n="1" d="1"/>
      </p:scale>
      <p:origin x="0" y="0"/>
    </p:cViewPr>
  </p:notesTextViewPr>
  <p:sorterViewPr>
    <p:cViewPr>
      <p:scale>
        <a:sx n="125" d="100"/>
        <a:sy n="125"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7BF47EB3-531B-ABB1-8C8E-1AF79B8A4346}"/>
              </a:ext>
            </a:extLst>
          </p:cNvPr>
          <p:cNvGrpSpPr/>
          <p:nvPr userDrawn="1"/>
        </p:nvGrpSpPr>
        <p:grpSpPr>
          <a:xfrm>
            <a:off x="-51881" y="-40506"/>
            <a:ext cx="12295762" cy="2713375"/>
            <a:chOff x="-51881" y="-1175910"/>
            <a:chExt cx="12295762" cy="2713375"/>
          </a:xfrm>
        </p:grpSpPr>
        <p:sp>
          <p:nvSpPr>
            <p:cNvPr id="13" name="Rectangle 12">
              <a:extLst>
                <a:ext uri="{FF2B5EF4-FFF2-40B4-BE49-F238E27FC236}">
                  <a16:creationId xmlns:a16="http://schemas.microsoft.com/office/drawing/2014/main" id="{A3B2C702-E647-60F3-5B78-540B1397AE91}"/>
                </a:ext>
              </a:extLst>
            </p:cNvPr>
            <p:cNvSpPr/>
            <p:nvPr userDrawn="1"/>
          </p:nvSpPr>
          <p:spPr>
            <a:xfrm>
              <a:off x="-51881" y="-549104"/>
              <a:ext cx="12295762" cy="2086569"/>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 name="Rectangle 13">
              <a:extLst>
                <a:ext uri="{FF2B5EF4-FFF2-40B4-BE49-F238E27FC236}">
                  <a16:creationId xmlns:a16="http://schemas.microsoft.com/office/drawing/2014/main" id="{E1D5C1D5-D96F-C2EC-5C1D-68F94175CD82}"/>
                </a:ext>
              </a:extLst>
            </p:cNvPr>
            <p:cNvSpPr/>
            <p:nvPr userDrawn="1"/>
          </p:nvSpPr>
          <p:spPr>
            <a:xfrm>
              <a:off x="-51881" y="-862507"/>
              <a:ext cx="12295762" cy="2086569"/>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 name="Rectangle 14">
              <a:extLst>
                <a:ext uri="{FF2B5EF4-FFF2-40B4-BE49-F238E27FC236}">
                  <a16:creationId xmlns:a16="http://schemas.microsoft.com/office/drawing/2014/main" id="{FEC6DD56-68D9-7E22-8EFB-50F1379C5B79}"/>
                </a:ext>
              </a:extLst>
            </p:cNvPr>
            <p:cNvSpPr/>
            <p:nvPr userDrawn="1"/>
          </p:nvSpPr>
          <p:spPr>
            <a:xfrm>
              <a:off x="-51881" y="-1175910"/>
              <a:ext cx="12295762" cy="2086569"/>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pic>
        <p:nvPicPr>
          <p:cNvPr id="3" name="Picture 2" descr="Logo, company name&#10;&#10;Description automatically generated">
            <a:extLst>
              <a:ext uri="{FF2B5EF4-FFF2-40B4-BE49-F238E27FC236}">
                <a16:creationId xmlns:a16="http://schemas.microsoft.com/office/drawing/2014/main" id="{757997BB-E157-E8F1-D8B4-D62DB93A553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00800" y="0"/>
            <a:ext cx="1391200" cy="1761814"/>
          </a:xfrm>
          <a:prstGeom prst="rect">
            <a:avLst/>
          </a:prstGeom>
        </p:spPr>
      </p:pic>
      <p:sp>
        <p:nvSpPr>
          <p:cNvPr id="8" name="TextBox 7">
            <a:extLst>
              <a:ext uri="{FF2B5EF4-FFF2-40B4-BE49-F238E27FC236}">
                <a16:creationId xmlns:a16="http://schemas.microsoft.com/office/drawing/2014/main" id="{7F657D12-366B-103A-5DDF-B7769EA656A2}"/>
              </a:ext>
            </a:extLst>
          </p:cNvPr>
          <p:cNvSpPr txBox="1"/>
          <p:nvPr userDrawn="1"/>
        </p:nvSpPr>
        <p:spPr>
          <a:xfrm>
            <a:off x="3373097" y="827784"/>
            <a:ext cx="8260080" cy="1323439"/>
          </a:xfrm>
          <a:prstGeom prst="rect">
            <a:avLst/>
          </a:prstGeom>
          <a:noFill/>
        </p:spPr>
        <p:txBody>
          <a:bodyPr wrap="square" rtlCol="0">
            <a:spAutoFit/>
          </a:bodyPr>
          <a:lstStyle/>
          <a:p>
            <a:pPr algn="ctr"/>
            <a:r>
              <a:rPr lang="en-US" sz="8000" dirty="0" err="1">
                <a:ln w="254000">
                  <a:solidFill>
                    <a:sysClr val="windowText" lastClr="000000"/>
                  </a:solidFill>
                </a:ln>
                <a:solidFill>
                  <a:schemeClr val="tx1"/>
                </a:solidFill>
                <a:latin typeface="HP-087" panose="020B0803050302020204" pitchFamily="34" charset="0"/>
                <a:cs typeface="#9Slide03 Arima Madurai ExtraBo" panose="00000900000000000000" pitchFamily="2" charset="0"/>
              </a:rPr>
              <a:t>Tiếng</a:t>
            </a:r>
            <a:r>
              <a:rPr lang="en-US" sz="8000" dirty="0">
                <a:ln w="254000">
                  <a:solidFill>
                    <a:sysClr val="windowText" lastClr="000000"/>
                  </a:solidFill>
                </a:ln>
                <a:solidFill>
                  <a:schemeClr val="tx1"/>
                </a:solidFill>
                <a:latin typeface="HP-087" panose="020B0803050302020204" pitchFamily="34" charset="0"/>
                <a:cs typeface="#9Slide03 Arima Madurai ExtraBo" panose="00000900000000000000" pitchFamily="2" charset="0"/>
              </a:rPr>
              <a:t> </a:t>
            </a:r>
            <a:r>
              <a:rPr lang="en-US" sz="8000" dirty="0" err="1">
                <a:ln w="254000">
                  <a:solidFill>
                    <a:sysClr val="windowText" lastClr="000000"/>
                  </a:solidFill>
                </a:ln>
                <a:solidFill>
                  <a:schemeClr val="tx1"/>
                </a:solidFill>
                <a:latin typeface="HP-087" panose="020B0803050302020204" pitchFamily="34" charset="0"/>
                <a:cs typeface="#9Slide03 Arima Madurai ExtraBo" panose="00000900000000000000" pitchFamily="2" charset="0"/>
              </a:rPr>
              <a:t>Việt</a:t>
            </a:r>
            <a:r>
              <a:rPr lang="en-US" sz="8000" dirty="0">
                <a:ln w="254000">
                  <a:solidFill>
                    <a:sysClr val="windowText" lastClr="000000"/>
                  </a:solidFill>
                </a:ln>
                <a:solidFill>
                  <a:schemeClr val="tx1"/>
                </a:solidFill>
                <a:latin typeface="HP-087" panose="020B0803050302020204" pitchFamily="34" charset="0"/>
                <a:cs typeface="#9Slide03 Arima Madurai ExtraBo" panose="00000900000000000000" pitchFamily="2" charset="0"/>
              </a:rPr>
              <a:t> 3</a:t>
            </a:r>
          </a:p>
        </p:txBody>
      </p:sp>
      <p:pic>
        <p:nvPicPr>
          <p:cNvPr id="18" name="Picture 17">
            <a:extLst>
              <a:ext uri="{FF2B5EF4-FFF2-40B4-BE49-F238E27FC236}">
                <a16:creationId xmlns:a16="http://schemas.microsoft.com/office/drawing/2014/main" id="{8129A0D9-9B03-FEDF-B9D4-4560491131CB}"/>
              </a:ext>
            </a:extLst>
          </p:cNvPr>
          <p:cNvPicPr>
            <a:picLocks noChangeAspect="1"/>
          </p:cNvPicPr>
          <p:nvPr userDrawn="1"/>
        </p:nvPicPr>
        <p:blipFill rotWithShape="1">
          <a:blip r:embed="rId3">
            <a:duotone>
              <a:schemeClr val="accent4">
                <a:shade val="45000"/>
                <a:satMod val="135000"/>
              </a:schemeClr>
              <a:prstClr val="white"/>
            </a:duotone>
          </a:blip>
          <a:srcRect l="39046" t="29565"/>
          <a:stretch/>
        </p:blipFill>
        <p:spPr>
          <a:xfrm>
            <a:off x="-51881" y="-40506"/>
            <a:ext cx="4035682" cy="4676246"/>
          </a:xfrm>
          <a:prstGeom prst="rect">
            <a:avLst/>
          </a:prstGeom>
        </p:spPr>
      </p:pic>
      <p:sp>
        <p:nvSpPr>
          <p:cNvPr id="4" name="TextBox 3">
            <a:extLst>
              <a:ext uri="{FF2B5EF4-FFF2-40B4-BE49-F238E27FC236}">
                <a16:creationId xmlns:a16="http://schemas.microsoft.com/office/drawing/2014/main" id="{699CC354-3643-0A24-17D0-158968A6F79B}"/>
              </a:ext>
            </a:extLst>
          </p:cNvPr>
          <p:cNvSpPr txBox="1"/>
          <p:nvPr userDrawn="1"/>
        </p:nvSpPr>
        <p:spPr>
          <a:xfrm>
            <a:off x="3373097" y="805184"/>
            <a:ext cx="8260080" cy="1323439"/>
          </a:xfrm>
          <a:prstGeom prst="rect">
            <a:avLst/>
          </a:prstGeom>
          <a:noFill/>
        </p:spPr>
        <p:txBody>
          <a:bodyPr wrap="square" rtlCol="0">
            <a:spAutoFit/>
          </a:bodyPr>
          <a:lstStyle/>
          <a:p>
            <a:pPr algn="ctr"/>
            <a:r>
              <a:rPr lang="en-US" sz="8000" dirty="0" err="1">
                <a:solidFill>
                  <a:schemeClr val="accent4">
                    <a:lumMod val="20000"/>
                    <a:lumOff val="80000"/>
                  </a:schemeClr>
                </a:solidFill>
                <a:latin typeface="HP-087" panose="020B0803050302020204" pitchFamily="34" charset="0"/>
                <a:cs typeface="#9Slide03 Arima Madurai ExtraBo" panose="00000900000000000000" pitchFamily="2" charset="0"/>
              </a:rPr>
              <a:t>Tiếng</a:t>
            </a:r>
            <a:r>
              <a:rPr lang="en-US" sz="8000" dirty="0">
                <a:solidFill>
                  <a:schemeClr val="accent4">
                    <a:lumMod val="20000"/>
                    <a:lumOff val="80000"/>
                  </a:schemeClr>
                </a:solidFill>
                <a:latin typeface="HP-087" panose="020B0803050302020204" pitchFamily="34" charset="0"/>
                <a:cs typeface="#9Slide03 Arima Madurai ExtraBo" panose="00000900000000000000" pitchFamily="2" charset="0"/>
              </a:rPr>
              <a:t> </a:t>
            </a:r>
            <a:r>
              <a:rPr lang="en-US" sz="8000" dirty="0" err="1">
                <a:solidFill>
                  <a:schemeClr val="accent4">
                    <a:lumMod val="20000"/>
                    <a:lumOff val="80000"/>
                  </a:schemeClr>
                </a:solidFill>
                <a:latin typeface="HP-087" panose="020B0803050302020204" pitchFamily="34" charset="0"/>
                <a:cs typeface="#9Slide03 Arima Madurai ExtraBo" panose="00000900000000000000" pitchFamily="2" charset="0"/>
              </a:rPr>
              <a:t>Việt</a:t>
            </a:r>
            <a:r>
              <a:rPr lang="en-US" sz="8000" dirty="0">
                <a:solidFill>
                  <a:schemeClr val="accent4">
                    <a:lumMod val="20000"/>
                    <a:lumOff val="80000"/>
                  </a:schemeClr>
                </a:solidFill>
                <a:latin typeface="HP-087" panose="020B0803050302020204" pitchFamily="34" charset="0"/>
                <a:cs typeface="#9Slide03 Arima Madurai ExtraBo" panose="00000900000000000000" pitchFamily="2" charset="0"/>
              </a:rPr>
              <a:t> 3</a:t>
            </a:r>
          </a:p>
        </p:txBody>
      </p:sp>
      <p:pic>
        <p:nvPicPr>
          <p:cNvPr id="10" name="Picture 9">
            <a:extLst>
              <a:ext uri="{FF2B5EF4-FFF2-40B4-BE49-F238E27FC236}">
                <a16:creationId xmlns:a16="http://schemas.microsoft.com/office/drawing/2014/main" id="{CD32900D-9049-DADC-66A0-CBC4864F02FF}"/>
              </a:ext>
            </a:extLst>
          </p:cNvPr>
          <p:cNvPicPr>
            <a:picLocks noChangeAspect="1"/>
          </p:cNvPicPr>
          <p:nvPr userDrawn="1"/>
        </p:nvPicPr>
        <p:blipFill>
          <a:blip r:embed="rId4"/>
          <a:stretch>
            <a:fillRect/>
          </a:stretch>
        </p:blipFill>
        <p:spPr>
          <a:xfrm>
            <a:off x="5183449" y="0"/>
            <a:ext cx="4639376" cy="854037"/>
          </a:xfrm>
          <a:prstGeom prst="rect">
            <a:avLst/>
          </a:prstGeom>
        </p:spPr>
      </p:pic>
    </p:spTree>
    <p:extLst>
      <p:ext uri="{BB962C8B-B14F-4D97-AF65-F5344CB8AC3E}">
        <p14:creationId xmlns:p14="http://schemas.microsoft.com/office/powerpoint/2010/main" val="10360997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FF3A5DF-6F2D-0E10-F31F-2BF72592E574}"/>
              </a:ext>
            </a:extLst>
          </p:cNvPr>
          <p:cNvPicPr>
            <a:picLocks noChangeAspect="1"/>
          </p:cNvPicPr>
          <p:nvPr userDrawn="1"/>
        </p:nvPicPr>
        <p:blipFill rotWithShape="1">
          <a:blip r:embed="rId2">
            <a:duotone>
              <a:schemeClr val="accent4">
                <a:shade val="45000"/>
                <a:satMod val="135000"/>
              </a:schemeClr>
              <a:prstClr val="white"/>
            </a:duotone>
          </a:blip>
          <a:srcRect t="58030"/>
          <a:stretch/>
        </p:blipFill>
        <p:spPr>
          <a:xfrm flipH="1" flipV="1">
            <a:off x="0" y="6097939"/>
            <a:ext cx="12192000" cy="760061"/>
          </a:xfrm>
          <a:prstGeom prst="rect">
            <a:avLst/>
          </a:prstGeom>
        </p:spPr>
      </p:pic>
      <p:pic>
        <p:nvPicPr>
          <p:cNvPr id="11" name="Picture 10">
            <a:extLst>
              <a:ext uri="{FF2B5EF4-FFF2-40B4-BE49-F238E27FC236}">
                <a16:creationId xmlns:a16="http://schemas.microsoft.com/office/drawing/2014/main" id="{54715F48-DC4A-170B-917E-1B389B5407DA}"/>
              </a:ext>
            </a:extLst>
          </p:cNvPr>
          <p:cNvPicPr>
            <a:picLocks noChangeAspect="1"/>
          </p:cNvPicPr>
          <p:nvPr userDrawn="1"/>
        </p:nvPicPr>
        <p:blipFill rotWithShape="1">
          <a:blip r:embed="rId3">
            <a:duotone>
              <a:schemeClr val="accent4">
                <a:shade val="45000"/>
                <a:satMod val="135000"/>
              </a:schemeClr>
              <a:prstClr val="white"/>
            </a:duotone>
          </a:blip>
          <a:srcRect l="4858" b="1525"/>
          <a:stretch/>
        </p:blipFill>
        <p:spPr>
          <a:xfrm>
            <a:off x="0" y="0"/>
            <a:ext cx="3659552" cy="498764"/>
          </a:xfrm>
          <a:prstGeom prst="rect">
            <a:avLst/>
          </a:prstGeom>
        </p:spPr>
      </p:pic>
    </p:spTree>
    <p:extLst>
      <p:ext uri="{BB962C8B-B14F-4D97-AF65-F5344CB8AC3E}">
        <p14:creationId xmlns:p14="http://schemas.microsoft.com/office/powerpoint/2010/main" val="1739412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FF3A5DF-6F2D-0E10-F31F-2BF72592E574}"/>
              </a:ext>
            </a:extLst>
          </p:cNvPr>
          <p:cNvPicPr>
            <a:picLocks noChangeAspect="1"/>
          </p:cNvPicPr>
          <p:nvPr userDrawn="1"/>
        </p:nvPicPr>
        <p:blipFill rotWithShape="1">
          <a:blip r:embed="rId2">
            <a:duotone>
              <a:schemeClr val="accent4">
                <a:shade val="45000"/>
                <a:satMod val="135000"/>
              </a:schemeClr>
              <a:prstClr val="white"/>
            </a:duotone>
          </a:blip>
          <a:srcRect t="58030"/>
          <a:stretch/>
        </p:blipFill>
        <p:spPr>
          <a:xfrm flipH="1" flipV="1">
            <a:off x="0" y="6097939"/>
            <a:ext cx="12192000" cy="760061"/>
          </a:xfrm>
          <a:prstGeom prst="rect">
            <a:avLst/>
          </a:prstGeom>
        </p:spPr>
      </p:pic>
      <p:pic>
        <p:nvPicPr>
          <p:cNvPr id="11" name="Picture 10">
            <a:extLst>
              <a:ext uri="{FF2B5EF4-FFF2-40B4-BE49-F238E27FC236}">
                <a16:creationId xmlns:a16="http://schemas.microsoft.com/office/drawing/2014/main" id="{54715F48-DC4A-170B-917E-1B389B5407DA}"/>
              </a:ext>
            </a:extLst>
          </p:cNvPr>
          <p:cNvPicPr>
            <a:picLocks noChangeAspect="1"/>
          </p:cNvPicPr>
          <p:nvPr userDrawn="1"/>
        </p:nvPicPr>
        <p:blipFill rotWithShape="1">
          <a:blip r:embed="rId3">
            <a:duotone>
              <a:schemeClr val="accent4">
                <a:shade val="45000"/>
                <a:satMod val="135000"/>
              </a:schemeClr>
              <a:prstClr val="white"/>
            </a:duotone>
          </a:blip>
          <a:srcRect l="4858" b="1525"/>
          <a:stretch/>
        </p:blipFill>
        <p:spPr>
          <a:xfrm>
            <a:off x="0" y="0"/>
            <a:ext cx="3659552" cy="498764"/>
          </a:xfrm>
          <a:prstGeom prst="rect">
            <a:avLst/>
          </a:prstGeom>
        </p:spPr>
      </p:pic>
      <p:pic>
        <p:nvPicPr>
          <p:cNvPr id="5" name="Hình ảnh 4" descr="Ảnh có chứa văn bản, bánh xe&#10;&#10;Mô tả được tạo tự động">
            <a:extLst>
              <a:ext uri="{FF2B5EF4-FFF2-40B4-BE49-F238E27FC236}">
                <a16:creationId xmlns:a16="http://schemas.microsoft.com/office/drawing/2014/main" id="{365D5745-7E02-3905-1DAB-603EB28CCA7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0948" y="411474"/>
            <a:ext cx="12070104" cy="6035052"/>
          </a:xfrm>
          <a:prstGeom prst="rect">
            <a:avLst/>
          </a:prstGeom>
        </p:spPr>
      </p:pic>
    </p:spTree>
    <p:extLst>
      <p:ext uri="{BB962C8B-B14F-4D97-AF65-F5344CB8AC3E}">
        <p14:creationId xmlns:p14="http://schemas.microsoft.com/office/powerpoint/2010/main" val="2315708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任意多边形 4">
            <a:extLst>
              <a:ext uri="{FF2B5EF4-FFF2-40B4-BE49-F238E27FC236}">
                <a16:creationId xmlns:a16="http://schemas.microsoft.com/office/drawing/2014/main" id="{FAEB351D-B959-4897-B1F4-6600B9184EF1}"/>
              </a:ext>
            </a:extLst>
          </p:cNvPr>
          <p:cNvSpPr/>
          <p:nvPr userDrawn="1"/>
        </p:nvSpPr>
        <p:spPr>
          <a:xfrm>
            <a:off x="0" y="5953125"/>
            <a:ext cx="12192000" cy="904875"/>
          </a:xfrm>
          <a:custGeom>
            <a:avLst/>
            <a:gdLst>
              <a:gd name="connsiteX0" fmla="*/ 354549 w 12192000"/>
              <a:gd name="connsiteY0" fmla="*/ 0 h 904875"/>
              <a:gd name="connsiteX1" fmla="*/ 369351 w 12192000"/>
              <a:gd name="connsiteY1" fmla="*/ 0 h 904875"/>
              <a:gd name="connsiteX2" fmla="*/ 376364 w 12192000"/>
              <a:gd name="connsiteY2" fmla="*/ 34740 h 904875"/>
              <a:gd name="connsiteX3" fmla="*/ 582612 w 12192000"/>
              <a:gd name="connsiteY3" fmla="*/ 171450 h 904875"/>
              <a:gd name="connsiteX4" fmla="*/ 788860 w 12192000"/>
              <a:gd name="connsiteY4" fmla="*/ 34740 h 904875"/>
              <a:gd name="connsiteX5" fmla="*/ 795874 w 12192000"/>
              <a:gd name="connsiteY5" fmla="*/ 0 h 904875"/>
              <a:gd name="connsiteX6" fmla="*/ 810676 w 12192000"/>
              <a:gd name="connsiteY6" fmla="*/ 0 h 904875"/>
              <a:gd name="connsiteX7" fmla="*/ 817689 w 12192000"/>
              <a:gd name="connsiteY7" fmla="*/ 34740 h 904875"/>
              <a:gd name="connsiteX8" fmla="*/ 1023937 w 12192000"/>
              <a:gd name="connsiteY8" fmla="*/ 171450 h 904875"/>
              <a:gd name="connsiteX9" fmla="*/ 1230185 w 12192000"/>
              <a:gd name="connsiteY9" fmla="*/ 34740 h 904875"/>
              <a:gd name="connsiteX10" fmla="*/ 1237199 w 12192000"/>
              <a:gd name="connsiteY10" fmla="*/ 0 h 904875"/>
              <a:gd name="connsiteX11" fmla="*/ 1258351 w 12192000"/>
              <a:gd name="connsiteY11" fmla="*/ 0 h 904875"/>
              <a:gd name="connsiteX12" fmla="*/ 1265364 w 12192000"/>
              <a:gd name="connsiteY12" fmla="*/ 34740 h 904875"/>
              <a:gd name="connsiteX13" fmla="*/ 1471612 w 12192000"/>
              <a:gd name="connsiteY13" fmla="*/ 171450 h 904875"/>
              <a:gd name="connsiteX14" fmla="*/ 1677860 w 12192000"/>
              <a:gd name="connsiteY14" fmla="*/ 34740 h 904875"/>
              <a:gd name="connsiteX15" fmla="*/ 1684874 w 12192000"/>
              <a:gd name="connsiteY15" fmla="*/ 0 h 904875"/>
              <a:gd name="connsiteX16" fmla="*/ 1699676 w 12192000"/>
              <a:gd name="connsiteY16" fmla="*/ 0 h 904875"/>
              <a:gd name="connsiteX17" fmla="*/ 1706689 w 12192000"/>
              <a:gd name="connsiteY17" fmla="*/ 34740 h 904875"/>
              <a:gd name="connsiteX18" fmla="*/ 1912937 w 12192000"/>
              <a:gd name="connsiteY18" fmla="*/ 171450 h 904875"/>
              <a:gd name="connsiteX19" fmla="*/ 2119185 w 12192000"/>
              <a:gd name="connsiteY19" fmla="*/ 34740 h 904875"/>
              <a:gd name="connsiteX20" fmla="*/ 2126199 w 12192000"/>
              <a:gd name="connsiteY20" fmla="*/ 0 h 904875"/>
              <a:gd name="connsiteX21" fmla="*/ 2141001 w 12192000"/>
              <a:gd name="connsiteY21" fmla="*/ 0 h 904875"/>
              <a:gd name="connsiteX22" fmla="*/ 2148014 w 12192000"/>
              <a:gd name="connsiteY22" fmla="*/ 34740 h 904875"/>
              <a:gd name="connsiteX23" fmla="*/ 2354262 w 12192000"/>
              <a:gd name="connsiteY23" fmla="*/ 171450 h 904875"/>
              <a:gd name="connsiteX24" fmla="*/ 2560510 w 12192000"/>
              <a:gd name="connsiteY24" fmla="*/ 34740 h 904875"/>
              <a:gd name="connsiteX25" fmla="*/ 2567524 w 12192000"/>
              <a:gd name="connsiteY25" fmla="*/ 0 h 904875"/>
              <a:gd name="connsiteX26" fmla="*/ 2582326 w 12192000"/>
              <a:gd name="connsiteY26" fmla="*/ 0 h 904875"/>
              <a:gd name="connsiteX27" fmla="*/ 2589339 w 12192000"/>
              <a:gd name="connsiteY27" fmla="*/ 34740 h 904875"/>
              <a:gd name="connsiteX28" fmla="*/ 2795587 w 12192000"/>
              <a:gd name="connsiteY28" fmla="*/ 171450 h 904875"/>
              <a:gd name="connsiteX29" fmla="*/ 3001835 w 12192000"/>
              <a:gd name="connsiteY29" fmla="*/ 34740 h 904875"/>
              <a:gd name="connsiteX30" fmla="*/ 3008849 w 12192000"/>
              <a:gd name="connsiteY30" fmla="*/ 0 h 904875"/>
              <a:gd name="connsiteX31" fmla="*/ 3020476 w 12192000"/>
              <a:gd name="connsiteY31" fmla="*/ 0 h 904875"/>
              <a:gd name="connsiteX32" fmla="*/ 3027490 w 12192000"/>
              <a:gd name="connsiteY32" fmla="*/ 34740 h 904875"/>
              <a:gd name="connsiteX33" fmla="*/ 3233737 w 12192000"/>
              <a:gd name="connsiteY33" fmla="*/ 171450 h 904875"/>
              <a:gd name="connsiteX34" fmla="*/ 3439985 w 12192000"/>
              <a:gd name="connsiteY34" fmla="*/ 34740 h 904875"/>
              <a:gd name="connsiteX35" fmla="*/ 3446999 w 12192000"/>
              <a:gd name="connsiteY35" fmla="*/ 0 h 904875"/>
              <a:gd name="connsiteX36" fmla="*/ 3461800 w 12192000"/>
              <a:gd name="connsiteY36" fmla="*/ 0 h 904875"/>
              <a:gd name="connsiteX37" fmla="*/ 3468814 w 12192000"/>
              <a:gd name="connsiteY37" fmla="*/ 34740 h 904875"/>
              <a:gd name="connsiteX38" fmla="*/ 3675062 w 12192000"/>
              <a:gd name="connsiteY38" fmla="*/ 171450 h 904875"/>
              <a:gd name="connsiteX39" fmla="*/ 3881310 w 12192000"/>
              <a:gd name="connsiteY39" fmla="*/ 34740 h 904875"/>
              <a:gd name="connsiteX40" fmla="*/ 3888324 w 12192000"/>
              <a:gd name="connsiteY40" fmla="*/ 0 h 904875"/>
              <a:gd name="connsiteX41" fmla="*/ 3903126 w 12192000"/>
              <a:gd name="connsiteY41" fmla="*/ 0 h 904875"/>
              <a:gd name="connsiteX42" fmla="*/ 3910139 w 12192000"/>
              <a:gd name="connsiteY42" fmla="*/ 34740 h 904875"/>
              <a:gd name="connsiteX43" fmla="*/ 4116387 w 12192000"/>
              <a:gd name="connsiteY43" fmla="*/ 171450 h 904875"/>
              <a:gd name="connsiteX44" fmla="*/ 4322636 w 12192000"/>
              <a:gd name="connsiteY44" fmla="*/ 34740 h 904875"/>
              <a:gd name="connsiteX45" fmla="*/ 4329649 w 12192000"/>
              <a:gd name="connsiteY45" fmla="*/ 0 h 904875"/>
              <a:gd name="connsiteX46" fmla="*/ 4344451 w 12192000"/>
              <a:gd name="connsiteY46" fmla="*/ 0 h 904875"/>
              <a:gd name="connsiteX47" fmla="*/ 4351465 w 12192000"/>
              <a:gd name="connsiteY47" fmla="*/ 34740 h 904875"/>
              <a:gd name="connsiteX48" fmla="*/ 4557713 w 12192000"/>
              <a:gd name="connsiteY48" fmla="*/ 171450 h 904875"/>
              <a:gd name="connsiteX49" fmla="*/ 4763960 w 12192000"/>
              <a:gd name="connsiteY49" fmla="*/ 34740 h 904875"/>
              <a:gd name="connsiteX50" fmla="*/ 4770974 w 12192000"/>
              <a:gd name="connsiteY50" fmla="*/ 0 h 904875"/>
              <a:gd name="connsiteX51" fmla="*/ 4792126 w 12192000"/>
              <a:gd name="connsiteY51" fmla="*/ 0 h 904875"/>
              <a:gd name="connsiteX52" fmla="*/ 4799139 w 12192000"/>
              <a:gd name="connsiteY52" fmla="*/ 34740 h 904875"/>
              <a:gd name="connsiteX53" fmla="*/ 5005388 w 12192000"/>
              <a:gd name="connsiteY53" fmla="*/ 171450 h 904875"/>
              <a:gd name="connsiteX54" fmla="*/ 5211637 w 12192000"/>
              <a:gd name="connsiteY54" fmla="*/ 34740 h 904875"/>
              <a:gd name="connsiteX55" fmla="*/ 5218649 w 12192000"/>
              <a:gd name="connsiteY55" fmla="*/ 0 h 904875"/>
              <a:gd name="connsiteX56" fmla="*/ 5233451 w 12192000"/>
              <a:gd name="connsiteY56" fmla="*/ 0 h 904875"/>
              <a:gd name="connsiteX57" fmla="*/ 5240466 w 12192000"/>
              <a:gd name="connsiteY57" fmla="*/ 34740 h 904875"/>
              <a:gd name="connsiteX58" fmla="*/ 5446713 w 12192000"/>
              <a:gd name="connsiteY58" fmla="*/ 171450 h 904875"/>
              <a:gd name="connsiteX59" fmla="*/ 5652960 w 12192000"/>
              <a:gd name="connsiteY59" fmla="*/ 34740 h 904875"/>
              <a:gd name="connsiteX60" fmla="*/ 5659974 w 12192000"/>
              <a:gd name="connsiteY60" fmla="*/ 0 h 904875"/>
              <a:gd name="connsiteX61" fmla="*/ 5674776 w 12192000"/>
              <a:gd name="connsiteY61" fmla="*/ 0 h 904875"/>
              <a:gd name="connsiteX62" fmla="*/ 5681790 w 12192000"/>
              <a:gd name="connsiteY62" fmla="*/ 34740 h 904875"/>
              <a:gd name="connsiteX63" fmla="*/ 5888037 w 12192000"/>
              <a:gd name="connsiteY63" fmla="*/ 171450 h 904875"/>
              <a:gd name="connsiteX64" fmla="*/ 6094285 w 12192000"/>
              <a:gd name="connsiteY64" fmla="*/ 34740 h 904875"/>
              <a:gd name="connsiteX65" fmla="*/ 6101299 w 12192000"/>
              <a:gd name="connsiteY65" fmla="*/ 0 h 904875"/>
              <a:gd name="connsiteX66" fmla="*/ 6116101 w 12192000"/>
              <a:gd name="connsiteY66" fmla="*/ 0 h 904875"/>
              <a:gd name="connsiteX67" fmla="*/ 6123114 w 12192000"/>
              <a:gd name="connsiteY67" fmla="*/ 34740 h 904875"/>
              <a:gd name="connsiteX68" fmla="*/ 6329362 w 12192000"/>
              <a:gd name="connsiteY68" fmla="*/ 171450 h 904875"/>
              <a:gd name="connsiteX69" fmla="*/ 6535610 w 12192000"/>
              <a:gd name="connsiteY69" fmla="*/ 34740 h 904875"/>
              <a:gd name="connsiteX70" fmla="*/ 6542624 w 12192000"/>
              <a:gd name="connsiteY70" fmla="*/ 0 h 904875"/>
              <a:gd name="connsiteX71" fmla="*/ 6582826 w 12192000"/>
              <a:gd name="connsiteY71" fmla="*/ 0 h 904875"/>
              <a:gd name="connsiteX72" fmla="*/ 6589840 w 12192000"/>
              <a:gd name="connsiteY72" fmla="*/ 34740 h 904875"/>
              <a:gd name="connsiteX73" fmla="*/ 6796087 w 12192000"/>
              <a:gd name="connsiteY73" fmla="*/ 171450 h 904875"/>
              <a:gd name="connsiteX74" fmla="*/ 7002335 w 12192000"/>
              <a:gd name="connsiteY74" fmla="*/ 34740 h 904875"/>
              <a:gd name="connsiteX75" fmla="*/ 7009348 w 12192000"/>
              <a:gd name="connsiteY75" fmla="*/ 0 h 904875"/>
              <a:gd name="connsiteX76" fmla="*/ 7024150 w 12192000"/>
              <a:gd name="connsiteY76" fmla="*/ 0 h 904875"/>
              <a:gd name="connsiteX77" fmla="*/ 7031164 w 12192000"/>
              <a:gd name="connsiteY77" fmla="*/ 34740 h 904875"/>
              <a:gd name="connsiteX78" fmla="*/ 7237412 w 12192000"/>
              <a:gd name="connsiteY78" fmla="*/ 171450 h 904875"/>
              <a:gd name="connsiteX79" fmla="*/ 7443660 w 12192000"/>
              <a:gd name="connsiteY79" fmla="*/ 34740 h 904875"/>
              <a:gd name="connsiteX80" fmla="*/ 7450673 w 12192000"/>
              <a:gd name="connsiteY80" fmla="*/ 0 h 904875"/>
              <a:gd name="connsiteX81" fmla="*/ 7465475 w 12192000"/>
              <a:gd name="connsiteY81" fmla="*/ 0 h 904875"/>
              <a:gd name="connsiteX82" fmla="*/ 7472489 w 12192000"/>
              <a:gd name="connsiteY82" fmla="*/ 34740 h 904875"/>
              <a:gd name="connsiteX83" fmla="*/ 7678737 w 12192000"/>
              <a:gd name="connsiteY83" fmla="*/ 171450 h 904875"/>
              <a:gd name="connsiteX84" fmla="*/ 7884985 w 12192000"/>
              <a:gd name="connsiteY84" fmla="*/ 34740 h 904875"/>
              <a:gd name="connsiteX85" fmla="*/ 7891999 w 12192000"/>
              <a:gd name="connsiteY85" fmla="*/ 0 h 904875"/>
              <a:gd name="connsiteX86" fmla="*/ 7906801 w 12192000"/>
              <a:gd name="connsiteY86" fmla="*/ 0 h 904875"/>
              <a:gd name="connsiteX87" fmla="*/ 7913814 w 12192000"/>
              <a:gd name="connsiteY87" fmla="*/ 34740 h 904875"/>
              <a:gd name="connsiteX88" fmla="*/ 8120062 w 12192000"/>
              <a:gd name="connsiteY88" fmla="*/ 171450 h 904875"/>
              <a:gd name="connsiteX89" fmla="*/ 8326310 w 12192000"/>
              <a:gd name="connsiteY89" fmla="*/ 34740 h 904875"/>
              <a:gd name="connsiteX90" fmla="*/ 8333324 w 12192000"/>
              <a:gd name="connsiteY90" fmla="*/ 0 h 904875"/>
              <a:gd name="connsiteX91" fmla="*/ 8354476 w 12192000"/>
              <a:gd name="connsiteY91" fmla="*/ 0 h 904875"/>
              <a:gd name="connsiteX92" fmla="*/ 8361489 w 12192000"/>
              <a:gd name="connsiteY92" fmla="*/ 34740 h 904875"/>
              <a:gd name="connsiteX93" fmla="*/ 8567737 w 12192000"/>
              <a:gd name="connsiteY93" fmla="*/ 171450 h 904875"/>
              <a:gd name="connsiteX94" fmla="*/ 8773985 w 12192000"/>
              <a:gd name="connsiteY94" fmla="*/ 34740 h 904875"/>
              <a:gd name="connsiteX95" fmla="*/ 8780998 w 12192000"/>
              <a:gd name="connsiteY95" fmla="*/ 0 h 904875"/>
              <a:gd name="connsiteX96" fmla="*/ 8795800 w 12192000"/>
              <a:gd name="connsiteY96" fmla="*/ 0 h 904875"/>
              <a:gd name="connsiteX97" fmla="*/ 8802814 w 12192000"/>
              <a:gd name="connsiteY97" fmla="*/ 34740 h 904875"/>
              <a:gd name="connsiteX98" fmla="*/ 9009062 w 12192000"/>
              <a:gd name="connsiteY98" fmla="*/ 171450 h 904875"/>
              <a:gd name="connsiteX99" fmla="*/ 9215310 w 12192000"/>
              <a:gd name="connsiteY99" fmla="*/ 34740 h 904875"/>
              <a:gd name="connsiteX100" fmla="*/ 9222323 w 12192000"/>
              <a:gd name="connsiteY100" fmla="*/ 0 h 904875"/>
              <a:gd name="connsiteX101" fmla="*/ 9237125 w 12192000"/>
              <a:gd name="connsiteY101" fmla="*/ 0 h 904875"/>
              <a:gd name="connsiteX102" fmla="*/ 9244139 w 12192000"/>
              <a:gd name="connsiteY102" fmla="*/ 34740 h 904875"/>
              <a:gd name="connsiteX103" fmla="*/ 9450387 w 12192000"/>
              <a:gd name="connsiteY103" fmla="*/ 171450 h 904875"/>
              <a:gd name="connsiteX104" fmla="*/ 9656635 w 12192000"/>
              <a:gd name="connsiteY104" fmla="*/ 34740 h 904875"/>
              <a:gd name="connsiteX105" fmla="*/ 9663649 w 12192000"/>
              <a:gd name="connsiteY105" fmla="*/ 0 h 904875"/>
              <a:gd name="connsiteX106" fmla="*/ 9678451 w 12192000"/>
              <a:gd name="connsiteY106" fmla="*/ 0 h 904875"/>
              <a:gd name="connsiteX107" fmla="*/ 9685464 w 12192000"/>
              <a:gd name="connsiteY107" fmla="*/ 34740 h 904875"/>
              <a:gd name="connsiteX108" fmla="*/ 9891712 w 12192000"/>
              <a:gd name="connsiteY108" fmla="*/ 171450 h 904875"/>
              <a:gd name="connsiteX109" fmla="*/ 10097960 w 12192000"/>
              <a:gd name="connsiteY109" fmla="*/ 34740 h 904875"/>
              <a:gd name="connsiteX110" fmla="*/ 10104973 w 12192000"/>
              <a:gd name="connsiteY110" fmla="*/ 0 h 904875"/>
              <a:gd name="connsiteX111" fmla="*/ 10116601 w 12192000"/>
              <a:gd name="connsiteY111" fmla="*/ 0 h 904875"/>
              <a:gd name="connsiteX112" fmla="*/ 10123615 w 12192000"/>
              <a:gd name="connsiteY112" fmla="*/ 34740 h 904875"/>
              <a:gd name="connsiteX113" fmla="*/ 10329862 w 12192000"/>
              <a:gd name="connsiteY113" fmla="*/ 171450 h 904875"/>
              <a:gd name="connsiteX114" fmla="*/ 10536110 w 12192000"/>
              <a:gd name="connsiteY114" fmla="*/ 34740 h 904875"/>
              <a:gd name="connsiteX115" fmla="*/ 10543123 w 12192000"/>
              <a:gd name="connsiteY115" fmla="*/ 0 h 904875"/>
              <a:gd name="connsiteX116" fmla="*/ 10557925 w 12192000"/>
              <a:gd name="connsiteY116" fmla="*/ 0 h 904875"/>
              <a:gd name="connsiteX117" fmla="*/ 10564939 w 12192000"/>
              <a:gd name="connsiteY117" fmla="*/ 34740 h 904875"/>
              <a:gd name="connsiteX118" fmla="*/ 10771187 w 12192000"/>
              <a:gd name="connsiteY118" fmla="*/ 171450 h 904875"/>
              <a:gd name="connsiteX119" fmla="*/ 10977435 w 12192000"/>
              <a:gd name="connsiteY119" fmla="*/ 34740 h 904875"/>
              <a:gd name="connsiteX120" fmla="*/ 10984448 w 12192000"/>
              <a:gd name="connsiteY120" fmla="*/ 0 h 904875"/>
              <a:gd name="connsiteX121" fmla="*/ 10999250 w 12192000"/>
              <a:gd name="connsiteY121" fmla="*/ 0 h 904875"/>
              <a:gd name="connsiteX122" fmla="*/ 11006264 w 12192000"/>
              <a:gd name="connsiteY122" fmla="*/ 34740 h 904875"/>
              <a:gd name="connsiteX123" fmla="*/ 11212512 w 12192000"/>
              <a:gd name="connsiteY123" fmla="*/ 171450 h 904875"/>
              <a:gd name="connsiteX124" fmla="*/ 11418760 w 12192000"/>
              <a:gd name="connsiteY124" fmla="*/ 34740 h 904875"/>
              <a:gd name="connsiteX125" fmla="*/ 11425774 w 12192000"/>
              <a:gd name="connsiteY125" fmla="*/ 0 h 904875"/>
              <a:gd name="connsiteX126" fmla="*/ 11440576 w 12192000"/>
              <a:gd name="connsiteY126" fmla="*/ 0 h 904875"/>
              <a:gd name="connsiteX127" fmla="*/ 11447589 w 12192000"/>
              <a:gd name="connsiteY127" fmla="*/ 34740 h 904875"/>
              <a:gd name="connsiteX128" fmla="*/ 11653837 w 12192000"/>
              <a:gd name="connsiteY128" fmla="*/ 171450 h 904875"/>
              <a:gd name="connsiteX129" fmla="*/ 11860085 w 12192000"/>
              <a:gd name="connsiteY129" fmla="*/ 34740 h 904875"/>
              <a:gd name="connsiteX130" fmla="*/ 11867099 w 12192000"/>
              <a:gd name="connsiteY130" fmla="*/ 0 h 904875"/>
              <a:gd name="connsiteX131" fmla="*/ 11888251 w 12192000"/>
              <a:gd name="connsiteY131" fmla="*/ 0 h 904875"/>
              <a:gd name="connsiteX132" fmla="*/ 11895264 w 12192000"/>
              <a:gd name="connsiteY132" fmla="*/ 34740 h 904875"/>
              <a:gd name="connsiteX133" fmla="*/ 12101512 w 12192000"/>
              <a:gd name="connsiteY133" fmla="*/ 171450 h 904875"/>
              <a:gd name="connsiteX134" fmla="*/ 12168074 w 12192000"/>
              <a:gd name="connsiteY134" fmla="*/ 161387 h 904875"/>
              <a:gd name="connsiteX135" fmla="*/ 12192000 w 12192000"/>
              <a:gd name="connsiteY135" fmla="*/ 149885 h 904875"/>
              <a:gd name="connsiteX136" fmla="*/ 12192000 w 12192000"/>
              <a:gd name="connsiteY136" fmla="*/ 904875 h 904875"/>
              <a:gd name="connsiteX137" fmla="*/ 0 w 12192000"/>
              <a:gd name="connsiteY137" fmla="*/ 904875 h 904875"/>
              <a:gd name="connsiteX138" fmla="*/ 0 w 12192000"/>
              <a:gd name="connsiteY138" fmla="*/ 118560 h 904875"/>
              <a:gd name="connsiteX139" fmla="*/ 16137 w 12192000"/>
              <a:gd name="connsiteY139" fmla="*/ 133222 h 904875"/>
              <a:gd name="connsiteX140" fmla="*/ 141287 w 12192000"/>
              <a:gd name="connsiteY140" fmla="*/ 171450 h 904875"/>
              <a:gd name="connsiteX141" fmla="*/ 347535 w 12192000"/>
              <a:gd name="connsiteY141" fmla="*/ 34740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12192000" h="904875">
                <a:moveTo>
                  <a:pt x="354549" y="0"/>
                </a:moveTo>
                <a:lnTo>
                  <a:pt x="369351" y="0"/>
                </a:lnTo>
                <a:lnTo>
                  <a:pt x="376364" y="34740"/>
                </a:lnTo>
                <a:cubicBezTo>
                  <a:pt x="410345" y="115079"/>
                  <a:pt x="489895" y="171450"/>
                  <a:pt x="582612" y="171450"/>
                </a:cubicBezTo>
                <a:cubicBezTo>
                  <a:pt x="675328" y="171450"/>
                  <a:pt x="754879" y="115079"/>
                  <a:pt x="788860" y="34740"/>
                </a:cubicBezTo>
                <a:lnTo>
                  <a:pt x="795874" y="0"/>
                </a:lnTo>
                <a:lnTo>
                  <a:pt x="810676" y="0"/>
                </a:lnTo>
                <a:lnTo>
                  <a:pt x="817689" y="34740"/>
                </a:lnTo>
                <a:cubicBezTo>
                  <a:pt x="851670" y="115079"/>
                  <a:pt x="931221" y="171450"/>
                  <a:pt x="1023937" y="171450"/>
                </a:cubicBezTo>
                <a:cubicBezTo>
                  <a:pt x="1116653" y="171450"/>
                  <a:pt x="1196204" y="115079"/>
                  <a:pt x="1230185" y="34740"/>
                </a:cubicBezTo>
                <a:lnTo>
                  <a:pt x="1237199" y="0"/>
                </a:lnTo>
                <a:lnTo>
                  <a:pt x="1258351" y="0"/>
                </a:lnTo>
                <a:lnTo>
                  <a:pt x="1265364" y="34740"/>
                </a:lnTo>
                <a:cubicBezTo>
                  <a:pt x="1299345" y="115079"/>
                  <a:pt x="1378896" y="171450"/>
                  <a:pt x="1471612" y="171450"/>
                </a:cubicBezTo>
                <a:cubicBezTo>
                  <a:pt x="1564328" y="171450"/>
                  <a:pt x="1643879" y="115079"/>
                  <a:pt x="1677860" y="34740"/>
                </a:cubicBezTo>
                <a:lnTo>
                  <a:pt x="1684874" y="0"/>
                </a:lnTo>
                <a:lnTo>
                  <a:pt x="1699676" y="0"/>
                </a:lnTo>
                <a:lnTo>
                  <a:pt x="1706689" y="34740"/>
                </a:lnTo>
                <a:cubicBezTo>
                  <a:pt x="1740670" y="115079"/>
                  <a:pt x="1820220" y="171450"/>
                  <a:pt x="1912937" y="171450"/>
                </a:cubicBezTo>
                <a:cubicBezTo>
                  <a:pt x="2005654" y="171450"/>
                  <a:pt x="2085204" y="115079"/>
                  <a:pt x="2119185" y="34740"/>
                </a:cubicBezTo>
                <a:lnTo>
                  <a:pt x="2126199" y="0"/>
                </a:lnTo>
                <a:lnTo>
                  <a:pt x="2141001" y="0"/>
                </a:lnTo>
                <a:lnTo>
                  <a:pt x="2148014" y="34740"/>
                </a:lnTo>
                <a:cubicBezTo>
                  <a:pt x="2181995" y="115079"/>
                  <a:pt x="2261545" y="171450"/>
                  <a:pt x="2354262" y="171450"/>
                </a:cubicBezTo>
                <a:cubicBezTo>
                  <a:pt x="2446978" y="171450"/>
                  <a:pt x="2526529" y="115079"/>
                  <a:pt x="2560510" y="34740"/>
                </a:cubicBezTo>
                <a:lnTo>
                  <a:pt x="2567524" y="0"/>
                </a:lnTo>
                <a:lnTo>
                  <a:pt x="2582326" y="0"/>
                </a:lnTo>
                <a:lnTo>
                  <a:pt x="2589339" y="34740"/>
                </a:lnTo>
                <a:cubicBezTo>
                  <a:pt x="2623320" y="115079"/>
                  <a:pt x="2702871" y="171450"/>
                  <a:pt x="2795587" y="171450"/>
                </a:cubicBezTo>
                <a:cubicBezTo>
                  <a:pt x="2888303" y="171450"/>
                  <a:pt x="2967854" y="115079"/>
                  <a:pt x="3001835" y="34740"/>
                </a:cubicBezTo>
                <a:lnTo>
                  <a:pt x="3008849" y="0"/>
                </a:lnTo>
                <a:lnTo>
                  <a:pt x="3020476" y="0"/>
                </a:lnTo>
                <a:lnTo>
                  <a:pt x="3027490" y="34740"/>
                </a:lnTo>
                <a:cubicBezTo>
                  <a:pt x="3061470" y="115079"/>
                  <a:pt x="3141021" y="171450"/>
                  <a:pt x="3233737" y="171450"/>
                </a:cubicBezTo>
                <a:cubicBezTo>
                  <a:pt x="3326453" y="171450"/>
                  <a:pt x="3406004" y="115079"/>
                  <a:pt x="3439985" y="34740"/>
                </a:cubicBezTo>
                <a:lnTo>
                  <a:pt x="3446999" y="0"/>
                </a:lnTo>
                <a:lnTo>
                  <a:pt x="3461800" y="0"/>
                </a:lnTo>
                <a:lnTo>
                  <a:pt x="3468814" y="34740"/>
                </a:lnTo>
                <a:cubicBezTo>
                  <a:pt x="3502795" y="115079"/>
                  <a:pt x="3582345" y="171450"/>
                  <a:pt x="3675062" y="171450"/>
                </a:cubicBezTo>
                <a:cubicBezTo>
                  <a:pt x="3767779" y="171450"/>
                  <a:pt x="3847329" y="115079"/>
                  <a:pt x="3881310" y="34740"/>
                </a:cubicBezTo>
                <a:lnTo>
                  <a:pt x="3888324" y="0"/>
                </a:lnTo>
                <a:lnTo>
                  <a:pt x="3903126" y="0"/>
                </a:lnTo>
                <a:lnTo>
                  <a:pt x="3910139" y="34740"/>
                </a:lnTo>
                <a:cubicBezTo>
                  <a:pt x="3944120" y="115079"/>
                  <a:pt x="4023670" y="171450"/>
                  <a:pt x="4116387" y="171450"/>
                </a:cubicBezTo>
                <a:cubicBezTo>
                  <a:pt x="4209104" y="171450"/>
                  <a:pt x="4288655" y="115079"/>
                  <a:pt x="4322636" y="34740"/>
                </a:cubicBezTo>
                <a:lnTo>
                  <a:pt x="4329649" y="0"/>
                </a:lnTo>
                <a:lnTo>
                  <a:pt x="4344451" y="0"/>
                </a:lnTo>
                <a:lnTo>
                  <a:pt x="4351465" y="34740"/>
                </a:lnTo>
                <a:cubicBezTo>
                  <a:pt x="4385446" y="115079"/>
                  <a:pt x="4464997" y="171450"/>
                  <a:pt x="4557713" y="171450"/>
                </a:cubicBezTo>
                <a:cubicBezTo>
                  <a:pt x="4650429" y="171450"/>
                  <a:pt x="4729979" y="115079"/>
                  <a:pt x="4763960" y="34740"/>
                </a:cubicBezTo>
                <a:lnTo>
                  <a:pt x="4770974" y="0"/>
                </a:lnTo>
                <a:lnTo>
                  <a:pt x="4792126" y="0"/>
                </a:lnTo>
                <a:lnTo>
                  <a:pt x="4799139" y="34740"/>
                </a:lnTo>
                <a:cubicBezTo>
                  <a:pt x="4833121" y="115079"/>
                  <a:pt x="4912671" y="171450"/>
                  <a:pt x="5005388" y="171450"/>
                </a:cubicBezTo>
                <a:cubicBezTo>
                  <a:pt x="5098104" y="171450"/>
                  <a:pt x="5177655" y="115079"/>
                  <a:pt x="5211637" y="34740"/>
                </a:cubicBezTo>
                <a:lnTo>
                  <a:pt x="5218649" y="0"/>
                </a:lnTo>
                <a:lnTo>
                  <a:pt x="5233451" y="0"/>
                </a:lnTo>
                <a:lnTo>
                  <a:pt x="5240466" y="34740"/>
                </a:lnTo>
                <a:cubicBezTo>
                  <a:pt x="5274447" y="115079"/>
                  <a:pt x="5353996" y="171450"/>
                  <a:pt x="5446713" y="171450"/>
                </a:cubicBezTo>
                <a:cubicBezTo>
                  <a:pt x="5539430" y="171450"/>
                  <a:pt x="5618979" y="115079"/>
                  <a:pt x="5652960" y="34740"/>
                </a:cubicBezTo>
                <a:lnTo>
                  <a:pt x="5659974" y="0"/>
                </a:lnTo>
                <a:lnTo>
                  <a:pt x="5674776" y="0"/>
                </a:lnTo>
                <a:lnTo>
                  <a:pt x="5681790" y="34740"/>
                </a:lnTo>
                <a:cubicBezTo>
                  <a:pt x="5715771" y="115079"/>
                  <a:pt x="5795320" y="171450"/>
                  <a:pt x="5888037" y="171450"/>
                </a:cubicBezTo>
                <a:cubicBezTo>
                  <a:pt x="5980753" y="171450"/>
                  <a:pt x="6060304" y="115079"/>
                  <a:pt x="6094285" y="34740"/>
                </a:cubicBezTo>
                <a:lnTo>
                  <a:pt x="6101299" y="0"/>
                </a:lnTo>
                <a:lnTo>
                  <a:pt x="6116101" y="0"/>
                </a:lnTo>
                <a:lnTo>
                  <a:pt x="6123114" y="34740"/>
                </a:lnTo>
                <a:cubicBezTo>
                  <a:pt x="6157095" y="115079"/>
                  <a:pt x="6236646" y="171450"/>
                  <a:pt x="6329362" y="171450"/>
                </a:cubicBezTo>
                <a:cubicBezTo>
                  <a:pt x="6422079" y="171450"/>
                  <a:pt x="6501630" y="115079"/>
                  <a:pt x="6535610" y="34740"/>
                </a:cubicBezTo>
                <a:lnTo>
                  <a:pt x="6542624" y="0"/>
                </a:lnTo>
                <a:lnTo>
                  <a:pt x="6582826" y="0"/>
                </a:lnTo>
                <a:lnTo>
                  <a:pt x="6589840" y="34740"/>
                </a:lnTo>
                <a:cubicBezTo>
                  <a:pt x="6623820" y="115079"/>
                  <a:pt x="6703371" y="171450"/>
                  <a:pt x="6796087" y="171450"/>
                </a:cubicBezTo>
                <a:cubicBezTo>
                  <a:pt x="6888803" y="171450"/>
                  <a:pt x="6968354" y="115079"/>
                  <a:pt x="7002335" y="34740"/>
                </a:cubicBezTo>
                <a:lnTo>
                  <a:pt x="7009348" y="0"/>
                </a:lnTo>
                <a:lnTo>
                  <a:pt x="7024150" y="0"/>
                </a:lnTo>
                <a:lnTo>
                  <a:pt x="7031164" y="34740"/>
                </a:lnTo>
                <a:cubicBezTo>
                  <a:pt x="7065145" y="115079"/>
                  <a:pt x="7144695" y="171450"/>
                  <a:pt x="7237412" y="171450"/>
                </a:cubicBezTo>
                <a:cubicBezTo>
                  <a:pt x="7330129" y="171450"/>
                  <a:pt x="7409679" y="115079"/>
                  <a:pt x="7443660" y="34740"/>
                </a:cubicBezTo>
                <a:lnTo>
                  <a:pt x="7450673" y="0"/>
                </a:lnTo>
                <a:lnTo>
                  <a:pt x="7465475" y="0"/>
                </a:lnTo>
                <a:lnTo>
                  <a:pt x="7472489" y="34740"/>
                </a:lnTo>
                <a:cubicBezTo>
                  <a:pt x="7506470" y="115079"/>
                  <a:pt x="7586020" y="171450"/>
                  <a:pt x="7678737" y="171450"/>
                </a:cubicBezTo>
                <a:cubicBezTo>
                  <a:pt x="7771453" y="171450"/>
                  <a:pt x="7851004" y="115079"/>
                  <a:pt x="7884985" y="34740"/>
                </a:cubicBezTo>
                <a:lnTo>
                  <a:pt x="7891999" y="0"/>
                </a:lnTo>
                <a:lnTo>
                  <a:pt x="7906801" y="0"/>
                </a:lnTo>
                <a:lnTo>
                  <a:pt x="7913814" y="34740"/>
                </a:lnTo>
                <a:cubicBezTo>
                  <a:pt x="7947795" y="115079"/>
                  <a:pt x="8027346" y="171450"/>
                  <a:pt x="8120062" y="171450"/>
                </a:cubicBezTo>
                <a:cubicBezTo>
                  <a:pt x="8212778" y="171450"/>
                  <a:pt x="8292329" y="115079"/>
                  <a:pt x="8326310" y="34740"/>
                </a:cubicBezTo>
                <a:lnTo>
                  <a:pt x="8333324" y="0"/>
                </a:lnTo>
                <a:lnTo>
                  <a:pt x="8354476" y="0"/>
                </a:lnTo>
                <a:lnTo>
                  <a:pt x="8361489" y="34740"/>
                </a:lnTo>
                <a:cubicBezTo>
                  <a:pt x="8395470" y="115079"/>
                  <a:pt x="8475021" y="171450"/>
                  <a:pt x="8567737" y="171450"/>
                </a:cubicBezTo>
                <a:cubicBezTo>
                  <a:pt x="8660453" y="171450"/>
                  <a:pt x="8740004" y="115079"/>
                  <a:pt x="8773985" y="34740"/>
                </a:cubicBezTo>
                <a:lnTo>
                  <a:pt x="8780998" y="0"/>
                </a:lnTo>
                <a:lnTo>
                  <a:pt x="8795800" y="0"/>
                </a:lnTo>
                <a:lnTo>
                  <a:pt x="8802814" y="34740"/>
                </a:lnTo>
                <a:cubicBezTo>
                  <a:pt x="8836795" y="115079"/>
                  <a:pt x="8916345" y="171450"/>
                  <a:pt x="9009062" y="171450"/>
                </a:cubicBezTo>
                <a:cubicBezTo>
                  <a:pt x="9101779" y="171450"/>
                  <a:pt x="9181329" y="115079"/>
                  <a:pt x="9215310" y="34740"/>
                </a:cubicBezTo>
                <a:lnTo>
                  <a:pt x="9222323" y="0"/>
                </a:lnTo>
                <a:lnTo>
                  <a:pt x="9237125" y="0"/>
                </a:lnTo>
                <a:lnTo>
                  <a:pt x="9244139" y="34740"/>
                </a:lnTo>
                <a:cubicBezTo>
                  <a:pt x="9278120" y="115079"/>
                  <a:pt x="9357670" y="171450"/>
                  <a:pt x="9450387" y="171450"/>
                </a:cubicBezTo>
                <a:cubicBezTo>
                  <a:pt x="9543103" y="171450"/>
                  <a:pt x="9622654" y="115079"/>
                  <a:pt x="9656635" y="34740"/>
                </a:cubicBezTo>
                <a:lnTo>
                  <a:pt x="9663649" y="0"/>
                </a:lnTo>
                <a:lnTo>
                  <a:pt x="9678451" y="0"/>
                </a:lnTo>
                <a:lnTo>
                  <a:pt x="9685464" y="34740"/>
                </a:lnTo>
                <a:cubicBezTo>
                  <a:pt x="9719445" y="115079"/>
                  <a:pt x="9798996" y="171450"/>
                  <a:pt x="9891712" y="171450"/>
                </a:cubicBezTo>
                <a:cubicBezTo>
                  <a:pt x="9984428" y="171450"/>
                  <a:pt x="10063979" y="115079"/>
                  <a:pt x="10097960" y="34740"/>
                </a:cubicBezTo>
                <a:lnTo>
                  <a:pt x="10104973" y="0"/>
                </a:lnTo>
                <a:lnTo>
                  <a:pt x="10116601" y="0"/>
                </a:lnTo>
                <a:lnTo>
                  <a:pt x="10123615" y="34740"/>
                </a:lnTo>
                <a:cubicBezTo>
                  <a:pt x="10157595" y="115079"/>
                  <a:pt x="10237146" y="171450"/>
                  <a:pt x="10329862" y="171450"/>
                </a:cubicBezTo>
                <a:cubicBezTo>
                  <a:pt x="10422578" y="171450"/>
                  <a:pt x="10502129" y="115079"/>
                  <a:pt x="10536110" y="34740"/>
                </a:cubicBezTo>
                <a:lnTo>
                  <a:pt x="10543123" y="0"/>
                </a:lnTo>
                <a:lnTo>
                  <a:pt x="10557925" y="0"/>
                </a:lnTo>
                <a:lnTo>
                  <a:pt x="10564939" y="34740"/>
                </a:lnTo>
                <a:cubicBezTo>
                  <a:pt x="10598920" y="115079"/>
                  <a:pt x="10678470" y="171450"/>
                  <a:pt x="10771187" y="171450"/>
                </a:cubicBezTo>
                <a:cubicBezTo>
                  <a:pt x="10863904" y="171450"/>
                  <a:pt x="10943454" y="115079"/>
                  <a:pt x="10977435" y="34740"/>
                </a:cubicBezTo>
                <a:lnTo>
                  <a:pt x="10984448" y="0"/>
                </a:lnTo>
                <a:lnTo>
                  <a:pt x="10999250" y="0"/>
                </a:lnTo>
                <a:lnTo>
                  <a:pt x="11006264" y="34740"/>
                </a:lnTo>
                <a:cubicBezTo>
                  <a:pt x="11040245" y="115079"/>
                  <a:pt x="11119795" y="171450"/>
                  <a:pt x="11212512" y="171450"/>
                </a:cubicBezTo>
                <a:cubicBezTo>
                  <a:pt x="11305228" y="171450"/>
                  <a:pt x="11384779" y="115079"/>
                  <a:pt x="11418760" y="34740"/>
                </a:cubicBezTo>
                <a:lnTo>
                  <a:pt x="11425774" y="0"/>
                </a:lnTo>
                <a:lnTo>
                  <a:pt x="11440576" y="0"/>
                </a:lnTo>
                <a:lnTo>
                  <a:pt x="11447589" y="34740"/>
                </a:lnTo>
                <a:cubicBezTo>
                  <a:pt x="11481570" y="115079"/>
                  <a:pt x="11561121" y="171450"/>
                  <a:pt x="11653837" y="171450"/>
                </a:cubicBezTo>
                <a:cubicBezTo>
                  <a:pt x="11746553" y="171450"/>
                  <a:pt x="11826104" y="115079"/>
                  <a:pt x="11860085" y="34740"/>
                </a:cubicBezTo>
                <a:lnTo>
                  <a:pt x="11867099" y="0"/>
                </a:lnTo>
                <a:lnTo>
                  <a:pt x="11888251" y="0"/>
                </a:lnTo>
                <a:lnTo>
                  <a:pt x="11895264" y="34740"/>
                </a:lnTo>
                <a:cubicBezTo>
                  <a:pt x="11929245" y="115079"/>
                  <a:pt x="12008796" y="171450"/>
                  <a:pt x="12101512" y="171450"/>
                </a:cubicBezTo>
                <a:cubicBezTo>
                  <a:pt x="12124691" y="171450"/>
                  <a:pt x="12147047" y="167927"/>
                  <a:pt x="12168074" y="161387"/>
                </a:cubicBezTo>
                <a:lnTo>
                  <a:pt x="12192000" y="149885"/>
                </a:lnTo>
                <a:lnTo>
                  <a:pt x="12192000" y="904875"/>
                </a:lnTo>
                <a:lnTo>
                  <a:pt x="0" y="904875"/>
                </a:lnTo>
                <a:lnTo>
                  <a:pt x="0" y="118560"/>
                </a:lnTo>
                <a:lnTo>
                  <a:pt x="16137" y="133222"/>
                </a:lnTo>
                <a:cubicBezTo>
                  <a:pt x="51862" y="157358"/>
                  <a:pt x="94929" y="171450"/>
                  <a:pt x="141287" y="171450"/>
                </a:cubicBezTo>
                <a:cubicBezTo>
                  <a:pt x="234004" y="171450"/>
                  <a:pt x="313554" y="115079"/>
                  <a:pt x="347535" y="34740"/>
                </a:cubicBezTo>
                <a:close/>
              </a:path>
            </a:pathLst>
          </a:cu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4" name="任意多边形 5">
            <a:extLst>
              <a:ext uri="{FF2B5EF4-FFF2-40B4-BE49-F238E27FC236}">
                <a16:creationId xmlns:a16="http://schemas.microsoft.com/office/drawing/2014/main" id="{8F3A2888-0977-43DD-9A71-AC932E61F402}"/>
              </a:ext>
            </a:extLst>
          </p:cNvPr>
          <p:cNvSpPr/>
          <p:nvPr userDrawn="1"/>
        </p:nvSpPr>
        <p:spPr>
          <a:xfrm>
            <a:off x="0" y="6191251"/>
            <a:ext cx="12192000" cy="666750"/>
          </a:xfrm>
          <a:custGeom>
            <a:avLst/>
            <a:gdLst>
              <a:gd name="connsiteX0" fmla="*/ 354549 w 12192000"/>
              <a:gd name="connsiteY0" fmla="*/ 0 h 904875"/>
              <a:gd name="connsiteX1" fmla="*/ 369351 w 12192000"/>
              <a:gd name="connsiteY1" fmla="*/ 0 h 904875"/>
              <a:gd name="connsiteX2" fmla="*/ 376364 w 12192000"/>
              <a:gd name="connsiteY2" fmla="*/ 34740 h 904875"/>
              <a:gd name="connsiteX3" fmla="*/ 582612 w 12192000"/>
              <a:gd name="connsiteY3" fmla="*/ 171450 h 904875"/>
              <a:gd name="connsiteX4" fmla="*/ 788860 w 12192000"/>
              <a:gd name="connsiteY4" fmla="*/ 34740 h 904875"/>
              <a:gd name="connsiteX5" fmla="*/ 795874 w 12192000"/>
              <a:gd name="connsiteY5" fmla="*/ 0 h 904875"/>
              <a:gd name="connsiteX6" fmla="*/ 810676 w 12192000"/>
              <a:gd name="connsiteY6" fmla="*/ 0 h 904875"/>
              <a:gd name="connsiteX7" fmla="*/ 817689 w 12192000"/>
              <a:gd name="connsiteY7" fmla="*/ 34740 h 904875"/>
              <a:gd name="connsiteX8" fmla="*/ 1023937 w 12192000"/>
              <a:gd name="connsiteY8" fmla="*/ 171450 h 904875"/>
              <a:gd name="connsiteX9" fmla="*/ 1230185 w 12192000"/>
              <a:gd name="connsiteY9" fmla="*/ 34740 h 904875"/>
              <a:gd name="connsiteX10" fmla="*/ 1237199 w 12192000"/>
              <a:gd name="connsiteY10" fmla="*/ 0 h 904875"/>
              <a:gd name="connsiteX11" fmla="*/ 1258351 w 12192000"/>
              <a:gd name="connsiteY11" fmla="*/ 0 h 904875"/>
              <a:gd name="connsiteX12" fmla="*/ 1265364 w 12192000"/>
              <a:gd name="connsiteY12" fmla="*/ 34740 h 904875"/>
              <a:gd name="connsiteX13" fmla="*/ 1471612 w 12192000"/>
              <a:gd name="connsiteY13" fmla="*/ 171450 h 904875"/>
              <a:gd name="connsiteX14" fmla="*/ 1677860 w 12192000"/>
              <a:gd name="connsiteY14" fmla="*/ 34740 h 904875"/>
              <a:gd name="connsiteX15" fmla="*/ 1684874 w 12192000"/>
              <a:gd name="connsiteY15" fmla="*/ 0 h 904875"/>
              <a:gd name="connsiteX16" fmla="*/ 1699676 w 12192000"/>
              <a:gd name="connsiteY16" fmla="*/ 0 h 904875"/>
              <a:gd name="connsiteX17" fmla="*/ 1706689 w 12192000"/>
              <a:gd name="connsiteY17" fmla="*/ 34740 h 904875"/>
              <a:gd name="connsiteX18" fmla="*/ 1912937 w 12192000"/>
              <a:gd name="connsiteY18" fmla="*/ 171450 h 904875"/>
              <a:gd name="connsiteX19" fmla="*/ 2119185 w 12192000"/>
              <a:gd name="connsiteY19" fmla="*/ 34740 h 904875"/>
              <a:gd name="connsiteX20" fmla="*/ 2126199 w 12192000"/>
              <a:gd name="connsiteY20" fmla="*/ 0 h 904875"/>
              <a:gd name="connsiteX21" fmla="*/ 2141001 w 12192000"/>
              <a:gd name="connsiteY21" fmla="*/ 0 h 904875"/>
              <a:gd name="connsiteX22" fmla="*/ 2148014 w 12192000"/>
              <a:gd name="connsiteY22" fmla="*/ 34740 h 904875"/>
              <a:gd name="connsiteX23" fmla="*/ 2354262 w 12192000"/>
              <a:gd name="connsiteY23" fmla="*/ 171450 h 904875"/>
              <a:gd name="connsiteX24" fmla="*/ 2560510 w 12192000"/>
              <a:gd name="connsiteY24" fmla="*/ 34740 h 904875"/>
              <a:gd name="connsiteX25" fmla="*/ 2567524 w 12192000"/>
              <a:gd name="connsiteY25" fmla="*/ 0 h 904875"/>
              <a:gd name="connsiteX26" fmla="*/ 2582326 w 12192000"/>
              <a:gd name="connsiteY26" fmla="*/ 0 h 904875"/>
              <a:gd name="connsiteX27" fmla="*/ 2589339 w 12192000"/>
              <a:gd name="connsiteY27" fmla="*/ 34740 h 904875"/>
              <a:gd name="connsiteX28" fmla="*/ 2795587 w 12192000"/>
              <a:gd name="connsiteY28" fmla="*/ 171450 h 904875"/>
              <a:gd name="connsiteX29" fmla="*/ 3001835 w 12192000"/>
              <a:gd name="connsiteY29" fmla="*/ 34740 h 904875"/>
              <a:gd name="connsiteX30" fmla="*/ 3008849 w 12192000"/>
              <a:gd name="connsiteY30" fmla="*/ 0 h 904875"/>
              <a:gd name="connsiteX31" fmla="*/ 3020476 w 12192000"/>
              <a:gd name="connsiteY31" fmla="*/ 0 h 904875"/>
              <a:gd name="connsiteX32" fmla="*/ 3027490 w 12192000"/>
              <a:gd name="connsiteY32" fmla="*/ 34740 h 904875"/>
              <a:gd name="connsiteX33" fmla="*/ 3233737 w 12192000"/>
              <a:gd name="connsiteY33" fmla="*/ 171450 h 904875"/>
              <a:gd name="connsiteX34" fmla="*/ 3439985 w 12192000"/>
              <a:gd name="connsiteY34" fmla="*/ 34740 h 904875"/>
              <a:gd name="connsiteX35" fmla="*/ 3446999 w 12192000"/>
              <a:gd name="connsiteY35" fmla="*/ 0 h 904875"/>
              <a:gd name="connsiteX36" fmla="*/ 3461800 w 12192000"/>
              <a:gd name="connsiteY36" fmla="*/ 0 h 904875"/>
              <a:gd name="connsiteX37" fmla="*/ 3468814 w 12192000"/>
              <a:gd name="connsiteY37" fmla="*/ 34740 h 904875"/>
              <a:gd name="connsiteX38" fmla="*/ 3675062 w 12192000"/>
              <a:gd name="connsiteY38" fmla="*/ 171450 h 904875"/>
              <a:gd name="connsiteX39" fmla="*/ 3881310 w 12192000"/>
              <a:gd name="connsiteY39" fmla="*/ 34740 h 904875"/>
              <a:gd name="connsiteX40" fmla="*/ 3888324 w 12192000"/>
              <a:gd name="connsiteY40" fmla="*/ 0 h 904875"/>
              <a:gd name="connsiteX41" fmla="*/ 3903126 w 12192000"/>
              <a:gd name="connsiteY41" fmla="*/ 0 h 904875"/>
              <a:gd name="connsiteX42" fmla="*/ 3910139 w 12192000"/>
              <a:gd name="connsiteY42" fmla="*/ 34740 h 904875"/>
              <a:gd name="connsiteX43" fmla="*/ 4116387 w 12192000"/>
              <a:gd name="connsiteY43" fmla="*/ 171450 h 904875"/>
              <a:gd name="connsiteX44" fmla="*/ 4322636 w 12192000"/>
              <a:gd name="connsiteY44" fmla="*/ 34740 h 904875"/>
              <a:gd name="connsiteX45" fmla="*/ 4329649 w 12192000"/>
              <a:gd name="connsiteY45" fmla="*/ 0 h 904875"/>
              <a:gd name="connsiteX46" fmla="*/ 4344451 w 12192000"/>
              <a:gd name="connsiteY46" fmla="*/ 0 h 904875"/>
              <a:gd name="connsiteX47" fmla="*/ 4351465 w 12192000"/>
              <a:gd name="connsiteY47" fmla="*/ 34740 h 904875"/>
              <a:gd name="connsiteX48" fmla="*/ 4557713 w 12192000"/>
              <a:gd name="connsiteY48" fmla="*/ 171450 h 904875"/>
              <a:gd name="connsiteX49" fmla="*/ 4763960 w 12192000"/>
              <a:gd name="connsiteY49" fmla="*/ 34740 h 904875"/>
              <a:gd name="connsiteX50" fmla="*/ 4770974 w 12192000"/>
              <a:gd name="connsiteY50" fmla="*/ 0 h 904875"/>
              <a:gd name="connsiteX51" fmla="*/ 4792126 w 12192000"/>
              <a:gd name="connsiteY51" fmla="*/ 0 h 904875"/>
              <a:gd name="connsiteX52" fmla="*/ 4799139 w 12192000"/>
              <a:gd name="connsiteY52" fmla="*/ 34740 h 904875"/>
              <a:gd name="connsiteX53" fmla="*/ 5005388 w 12192000"/>
              <a:gd name="connsiteY53" fmla="*/ 171450 h 904875"/>
              <a:gd name="connsiteX54" fmla="*/ 5211637 w 12192000"/>
              <a:gd name="connsiteY54" fmla="*/ 34740 h 904875"/>
              <a:gd name="connsiteX55" fmla="*/ 5218649 w 12192000"/>
              <a:gd name="connsiteY55" fmla="*/ 0 h 904875"/>
              <a:gd name="connsiteX56" fmla="*/ 5233451 w 12192000"/>
              <a:gd name="connsiteY56" fmla="*/ 0 h 904875"/>
              <a:gd name="connsiteX57" fmla="*/ 5240466 w 12192000"/>
              <a:gd name="connsiteY57" fmla="*/ 34740 h 904875"/>
              <a:gd name="connsiteX58" fmla="*/ 5446713 w 12192000"/>
              <a:gd name="connsiteY58" fmla="*/ 171450 h 904875"/>
              <a:gd name="connsiteX59" fmla="*/ 5652960 w 12192000"/>
              <a:gd name="connsiteY59" fmla="*/ 34740 h 904875"/>
              <a:gd name="connsiteX60" fmla="*/ 5659974 w 12192000"/>
              <a:gd name="connsiteY60" fmla="*/ 0 h 904875"/>
              <a:gd name="connsiteX61" fmla="*/ 5674776 w 12192000"/>
              <a:gd name="connsiteY61" fmla="*/ 0 h 904875"/>
              <a:gd name="connsiteX62" fmla="*/ 5681790 w 12192000"/>
              <a:gd name="connsiteY62" fmla="*/ 34740 h 904875"/>
              <a:gd name="connsiteX63" fmla="*/ 5888037 w 12192000"/>
              <a:gd name="connsiteY63" fmla="*/ 171450 h 904875"/>
              <a:gd name="connsiteX64" fmla="*/ 6094285 w 12192000"/>
              <a:gd name="connsiteY64" fmla="*/ 34740 h 904875"/>
              <a:gd name="connsiteX65" fmla="*/ 6101299 w 12192000"/>
              <a:gd name="connsiteY65" fmla="*/ 0 h 904875"/>
              <a:gd name="connsiteX66" fmla="*/ 6116101 w 12192000"/>
              <a:gd name="connsiteY66" fmla="*/ 0 h 904875"/>
              <a:gd name="connsiteX67" fmla="*/ 6123114 w 12192000"/>
              <a:gd name="connsiteY67" fmla="*/ 34740 h 904875"/>
              <a:gd name="connsiteX68" fmla="*/ 6329362 w 12192000"/>
              <a:gd name="connsiteY68" fmla="*/ 171450 h 904875"/>
              <a:gd name="connsiteX69" fmla="*/ 6535610 w 12192000"/>
              <a:gd name="connsiteY69" fmla="*/ 34740 h 904875"/>
              <a:gd name="connsiteX70" fmla="*/ 6542624 w 12192000"/>
              <a:gd name="connsiteY70" fmla="*/ 0 h 904875"/>
              <a:gd name="connsiteX71" fmla="*/ 6582826 w 12192000"/>
              <a:gd name="connsiteY71" fmla="*/ 0 h 904875"/>
              <a:gd name="connsiteX72" fmla="*/ 6589840 w 12192000"/>
              <a:gd name="connsiteY72" fmla="*/ 34740 h 904875"/>
              <a:gd name="connsiteX73" fmla="*/ 6796087 w 12192000"/>
              <a:gd name="connsiteY73" fmla="*/ 171450 h 904875"/>
              <a:gd name="connsiteX74" fmla="*/ 7002335 w 12192000"/>
              <a:gd name="connsiteY74" fmla="*/ 34740 h 904875"/>
              <a:gd name="connsiteX75" fmla="*/ 7009348 w 12192000"/>
              <a:gd name="connsiteY75" fmla="*/ 0 h 904875"/>
              <a:gd name="connsiteX76" fmla="*/ 7024150 w 12192000"/>
              <a:gd name="connsiteY76" fmla="*/ 0 h 904875"/>
              <a:gd name="connsiteX77" fmla="*/ 7031164 w 12192000"/>
              <a:gd name="connsiteY77" fmla="*/ 34740 h 904875"/>
              <a:gd name="connsiteX78" fmla="*/ 7237412 w 12192000"/>
              <a:gd name="connsiteY78" fmla="*/ 171450 h 904875"/>
              <a:gd name="connsiteX79" fmla="*/ 7443660 w 12192000"/>
              <a:gd name="connsiteY79" fmla="*/ 34740 h 904875"/>
              <a:gd name="connsiteX80" fmla="*/ 7450673 w 12192000"/>
              <a:gd name="connsiteY80" fmla="*/ 0 h 904875"/>
              <a:gd name="connsiteX81" fmla="*/ 7465475 w 12192000"/>
              <a:gd name="connsiteY81" fmla="*/ 0 h 904875"/>
              <a:gd name="connsiteX82" fmla="*/ 7472489 w 12192000"/>
              <a:gd name="connsiteY82" fmla="*/ 34740 h 904875"/>
              <a:gd name="connsiteX83" fmla="*/ 7678737 w 12192000"/>
              <a:gd name="connsiteY83" fmla="*/ 171450 h 904875"/>
              <a:gd name="connsiteX84" fmla="*/ 7884985 w 12192000"/>
              <a:gd name="connsiteY84" fmla="*/ 34740 h 904875"/>
              <a:gd name="connsiteX85" fmla="*/ 7891999 w 12192000"/>
              <a:gd name="connsiteY85" fmla="*/ 0 h 904875"/>
              <a:gd name="connsiteX86" fmla="*/ 7906801 w 12192000"/>
              <a:gd name="connsiteY86" fmla="*/ 0 h 904875"/>
              <a:gd name="connsiteX87" fmla="*/ 7913814 w 12192000"/>
              <a:gd name="connsiteY87" fmla="*/ 34740 h 904875"/>
              <a:gd name="connsiteX88" fmla="*/ 8120062 w 12192000"/>
              <a:gd name="connsiteY88" fmla="*/ 171450 h 904875"/>
              <a:gd name="connsiteX89" fmla="*/ 8326310 w 12192000"/>
              <a:gd name="connsiteY89" fmla="*/ 34740 h 904875"/>
              <a:gd name="connsiteX90" fmla="*/ 8333324 w 12192000"/>
              <a:gd name="connsiteY90" fmla="*/ 0 h 904875"/>
              <a:gd name="connsiteX91" fmla="*/ 8354476 w 12192000"/>
              <a:gd name="connsiteY91" fmla="*/ 0 h 904875"/>
              <a:gd name="connsiteX92" fmla="*/ 8361489 w 12192000"/>
              <a:gd name="connsiteY92" fmla="*/ 34740 h 904875"/>
              <a:gd name="connsiteX93" fmla="*/ 8567737 w 12192000"/>
              <a:gd name="connsiteY93" fmla="*/ 171450 h 904875"/>
              <a:gd name="connsiteX94" fmla="*/ 8773985 w 12192000"/>
              <a:gd name="connsiteY94" fmla="*/ 34740 h 904875"/>
              <a:gd name="connsiteX95" fmla="*/ 8780998 w 12192000"/>
              <a:gd name="connsiteY95" fmla="*/ 0 h 904875"/>
              <a:gd name="connsiteX96" fmla="*/ 8795800 w 12192000"/>
              <a:gd name="connsiteY96" fmla="*/ 0 h 904875"/>
              <a:gd name="connsiteX97" fmla="*/ 8802814 w 12192000"/>
              <a:gd name="connsiteY97" fmla="*/ 34740 h 904875"/>
              <a:gd name="connsiteX98" fmla="*/ 9009062 w 12192000"/>
              <a:gd name="connsiteY98" fmla="*/ 171450 h 904875"/>
              <a:gd name="connsiteX99" fmla="*/ 9215310 w 12192000"/>
              <a:gd name="connsiteY99" fmla="*/ 34740 h 904875"/>
              <a:gd name="connsiteX100" fmla="*/ 9222323 w 12192000"/>
              <a:gd name="connsiteY100" fmla="*/ 0 h 904875"/>
              <a:gd name="connsiteX101" fmla="*/ 9237125 w 12192000"/>
              <a:gd name="connsiteY101" fmla="*/ 0 h 904875"/>
              <a:gd name="connsiteX102" fmla="*/ 9244139 w 12192000"/>
              <a:gd name="connsiteY102" fmla="*/ 34740 h 904875"/>
              <a:gd name="connsiteX103" fmla="*/ 9450387 w 12192000"/>
              <a:gd name="connsiteY103" fmla="*/ 171450 h 904875"/>
              <a:gd name="connsiteX104" fmla="*/ 9656635 w 12192000"/>
              <a:gd name="connsiteY104" fmla="*/ 34740 h 904875"/>
              <a:gd name="connsiteX105" fmla="*/ 9663649 w 12192000"/>
              <a:gd name="connsiteY105" fmla="*/ 0 h 904875"/>
              <a:gd name="connsiteX106" fmla="*/ 9678451 w 12192000"/>
              <a:gd name="connsiteY106" fmla="*/ 0 h 904875"/>
              <a:gd name="connsiteX107" fmla="*/ 9685464 w 12192000"/>
              <a:gd name="connsiteY107" fmla="*/ 34740 h 904875"/>
              <a:gd name="connsiteX108" fmla="*/ 9891712 w 12192000"/>
              <a:gd name="connsiteY108" fmla="*/ 171450 h 904875"/>
              <a:gd name="connsiteX109" fmla="*/ 10097960 w 12192000"/>
              <a:gd name="connsiteY109" fmla="*/ 34740 h 904875"/>
              <a:gd name="connsiteX110" fmla="*/ 10104973 w 12192000"/>
              <a:gd name="connsiteY110" fmla="*/ 0 h 904875"/>
              <a:gd name="connsiteX111" fmla="*/ 10116601 w 12192000"/>
              <a:gd name="connsiteY111" fmla="*/ 0 h 904875"/>
              <a:gd name="connsiteX112" fmla="*/ 10123615 w 12192000"/>
              <a:gd name="connsiteY112" fmla="*/ 34740 h 904875"/>
              <a:gd name="connsiteX113" fmla="*/ 10329862 w 12192000"/>
              <a:gd name="connsiteY113" fmla="*/ 171450 h 904875"/>
              <a:gd name="connsiteX114" fmla="*/ 10536110 w 12192000"/>
              <a:gd name="connsiteY114" fmla="*/ 34740 h 904875"/>
              <a:gd name="connsiteX115" fmla="*/ 10543123 w 12192000"/>
              <a:gd name="connsiteY115" fmla="*/ 0 h 904875"/>
              <a:gd name="connsiteX116" fmla="*/ 10557925 w 12192000"/>
              <a:gd name="connsiteY116" fmla="*/ 0 h 904875"/>
              <a:gd name="connsiteX117" fmla="*/ 10564939 w 12192000"/>
              <a:gd name="connsiteY117" fmla="*/ 34740 h 904875"/>
              <a:gd name="connsiteX118" fmla="*/ 10771187 w 12192000"/>
              <a:gd name="connsiteY118" fmla="*/ 171450 h 904875"/>
              <a:gd name="connsiteX119" fmla="*/ 10977435 w 12192000"/>
              <a:gd name="connsiteY119" fmla="*/ 34740 h 904875"/>
              <a:gd name="connsiteX120" fmla="*/ 10984448 w 12192000"/>
              <a:gd name="connsiteY120" fmla="*/ 0 h 904875"/>
              <a:gd name="connsiteX121" fmla="*/ 10999250 w 12192000"/>
              <a:gd name="connsiteY121" fmla="*/ 0 h 904875"/>
              <a:gd name="connsiteX122" fmla="*/ 11006264 w 12192000"/>
              <a:gd name="connsiteY122" fmla="*/ 34740 h 904875"/>
              <a:gd name="connsiteX123" fmla="*/ 11212512 w 12192000"/>
              <a:gd name="connsiteY123" fmla="*/ 171450 h 904875"/>
              <a:gd name="connsiteX124" fmla="*/ 11418760 w 12192000"/>
              <a:gd name="connsiteY124" fmla="*/ 34740 h 904875"/>
              <a:gd name="connsiteX125" fmla="*/ 11425774 w 12192000"/>
              <a:gd name="connsiteY125" fmla="*/ 0 h 904875"/>
              <a:gd name="connsiteX126" fmla="*/ 11440576 w 12192000"/>
              <a:gd name="connsiteY126" fmla="*/ 0 h 904875"/>
              <a:gd name="connsiteX127" fmla="*/ 11447589 w 12192000"/>
              <a:gd name="connsiteY127" fmla="*/ 34740 h 904875"/>
              <a:gd name="connsiteX128" fmla="*/ 11653837 w 12192000"/>
              <a:gd name="connsiteY128" fmla="*/ 171450 h 904875"/>
              <a:gd name="connsiteX129" fmla="*/ 11860085 w 12192000"/>
              <a:gd name="connsiteY129" fmla="*/ 34740 h 904875"/>
              <a:gd name="connsiteX130" fmla="*/ 11867099 w 12192000"/>
              <a:gd name="connsiteY130" fmla="*/ 0 h 904875"/>
              <a:gd name="connsiteX131" fmla="*/ 11888251 w 12192000"/>
              <a:gd name="connsiteY131" fmla="*/ 0 h 904875"/>
              <a:gd name="connsiteX132" fmla="*/ 11895264 w 12192000"/>
              <a:gd name="connsiteY132" fmla="*/ 34740 h 904875"/>
              <a:gd name="connsiteX133" fmla="*/ 12101512 w 12192000"/>
              <a:gd name="connsiteY133" fmla="*/ 171450 h 904875"/>
              <a:gd name="connsiteX134" fmla="*/ 12168074 w 12192000"/>
              <a:gd name="connsiteY134" fmla="*/ 161387 h 904875"/>
              <a:gd name="connsiteX135" fmla="*/ 12192000 w 12192000"/>
              <a:gd name="connsiteY135" fmla="*/ 149885 h 904875"/>
              <a:gd name="connsiteX136" fmla="*/ 12192000 w 12192000"/>
              <a:gd name="connsiteY136" fmla="*/ 904875 h 904875"/>
              <a:gd name="connsiteX137" fmla="*/ 0 w 12192000"/>
              <a:gd name="connsiteY137" fmla="*/ 904875 h 904875"/>
              <a:gd name="connsiteX138" fmla="*/ 0 w 12192000"/>
              <a:gd name="connsiteY138" fmla="*/ 118560 h 904875"/>
              <a:gd name="connsiteX139" fmla="*/ 16137 w 12192000"/>
              <a:gd name="connsiteY139" fmla="*/ 133222 h 904875"/>
              <a:gd name="connsiteX140" fmla="*/ 141287 w 12192000"/>
              <a:gd name="connsiteY140" fmla="*/ 171450 h 904875"/>
              <a:gd name="connsiteX141" fmla="*/ 347535 w 12192000"/>
              <a:gd name="connsiteY141" fmla="*/ 34740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12192000" h="904875">
                <a:moveTo>
                  <a:pt x="354549" y="0"/>
                </a:moveTo>
                <a:lnTo>
                  <a:pt x="369351" y="0"/>
                </a:lnTo>
                <a:lnTo>
                  <a:pt x="376364" y="34740"/>
                </a:lnTo>
                <a:cubicBezTo>
                  <a:pt x="410345" y="115079"/>
                  <a:pt x="489895" y="171450"/>
                  <a:pt x="582612" y="171450"/>
                </a:cubicBezTo>
                <a:cubicBezTo>
                  <a:pt x="675328" y="171450"/>
                  <a:pt x="754879" y="115079"/>
                  <a:pt x="788860" y="34740"/>
                </a:cubicBezTo>
                <a:lnTo>
                  <a:pt x="795874" y="0"/>
                </a:lnTo>
                <a:lnTo>
                  <a:pt x="810676" y="0"/>
                </a:lnTo>
                <a:lnTo>
                  <a:pt x="817689" y="34740"/>
                </a:lnTo>
                <a:cubicBezTo>
                  <a:pt x="851670" y="115079"/>
                  <a:pt x="931221" y="171450"/>
                  <a:pt x="1023937" y="171450"/>
                </a:cubicBezTo>
                <a:cubicBezTo>
                  <a:pt x="1116653" y="171450"/>
                  <a:pt x="1196204" y="115079"/>
                  <a:pt x="1230185" y="34740"/>
                </a:cubicBezTo>
                <a:lnTo>
                  <a:pt x="1237199" y="0"/>
                </a:lnTo>
                <a:lnTo>
                  <a:pt x="1258351" y="0"/>
                </a:lnTo>
                <a:lnTo>
                  <a:pt x="1265364" y="34740"/>
                </a:lnTo>
                <a:cubicBezTo>
                  <a:pt x="1299345" y="115079"/>
                  <a:pt x="1378896" y="171450"/>
                  <a:pt x="1471612" y="171450"/>
                </a:cubicBezTo>
                <a:cubicBezTo>
                  <a:pt x="1564328" y="171450"/>
                  <a:pt x="1643879" y="115079"/>
                  <a:pt x="1677860" y="34740"/>
                </a:cubicBezTo>
                <a:lnTo>
                  <a:pt x="1684874" y="0"/>
                </a:lnTo>
                <a:lnTo>
                  <a:pt x="1699676" y="0"/>
                </a:lnTo>
                <a:lnTo>
                  <a:pt x="1706689" y="34740"/>
                </a:lnTo>
                <a:cubicBezTo>
                  <a:pt x="1740670" y="115079"/>
                  <a:pt x="1820220" y="171450"/>
                  <a:pt x="1912937" y="171450"/>
                </a:cubicBezTo>
                <a:cubicBezTo>
                  <a:pt x="2005654" y="171450"/>
                  <a:pt x="2085204" y="115079"/>
                  <a:pt x="2119185" y="34740"/>
                </a:cubicBezTo>
                <a:lnTo>
                  <a:pt x="2126199" y="0"/>
                </a:lnTo>
                <a:lnTo>
                  <a:pt x="2141001" y="0"/>
                </a:lnTo>
                <a:lnTo>
                  <a:pt x="2148014" y="34740"/>
                </a:lnTo>
                <a:cubicBezTo>
                  <a:pt x="2181995" y="115079"/>
                  <a:pt x="2261545" y="171450"/>
                  <a:pt x="2354262" y="171450"/>
                </a:cubicBezTo>
                <a:cubicBezTo>
                  <a:pt x="2446978" y="171450"/>
                  <a:pt x="2526529" y="115079"/>
                  <a:pt x="2560510" y="34740"/>
                </a:cubicBezTo>
                <a:lnTo>
                  <a:pt x="2567524" y="0"/>
                </a:lnTo>
                <a:lnTo>
                  <a:pt x="2582326" y="0"/>
                </a:lnTo>
                <a:lnTo>
                  <a:pt x="2589339" y="34740"/>
                </a:lnTo>
                <a:cubicBezTo>
                  <a:pt x="2623320" y="115079"/>
                  <a:pt x="2702871" y="171450"/>
                  <a:pt x="2795587" y="171450"/>
                </a:cubicBezTo>
                <a:cubicBezTo>
                  <a:pt x="2888303" y="171450"/>
                  <a:pt x="2967854" y="115079"/>
                  <a:pt x="3001835" y="34740"/>
                </a:cubicBezTo>
                <a:lnTo>
                  <a:pt x="3008849" y="0"/>
                </a:lnTo>
                <a:lnTo>
                  <a:pt x="3020476" y="0"/>
                </a:lnTo>
                <a:lnTo>
                  <a:pt x="3027490" y="34740"/>
                </a:lnTo>
                <a:cubicBezTo>
                  <a:pt x="3061470" y="115079"/>
                  <a:pt x="3141021" y="171450"/>
                  <a:pt x="3233737" y="171450"/>
                </a:cubicBezTo>
                <a:cubicBezTo>
                  <a:pt x="3326453" y="171450"/>
                  <a:pt x="3406004" y="115079"/>
                  <a:pt x="3439985" y="34740"/>
                </a:cubicBezTo>
                <a:lnTo>
                  <a:pt x="3446999" y="0"/>
                </a:lnTo>
                <a:lnTo>
                  <a:pt x="3461800" y="0"/>
                </a:lnTo>
                <a:lnTo>
                  <a:pt x="3468814" y="34740"/>
                </a:lnTo>
                <a:cubicBezTo>
                  <a:pt x="3502795" y="115079"/>
                  <a:pt x="3582345" y="171450"/>
                  <a:pt x="3675062" y="171450"/>
                </a:cubicBezTo>
                <a:cubicBezTo>
                  <a:pt x="3767779" y="171450"/>
                  <a:pt x="3847329" y="115079"/>
                  <a:pt x="3881310" y="34740"/>
                </a:cubicBezTo>
                <a:lnTo>
                  <a:pt x="3888324" y="0"/>
                </a:lnTo>
                <a:lnTo>
                  <a:pt x="3903126" y="0"/>
                </a:lnTo>
                <a:lnTo>
                  <a:pt x="3910139" y="34740"/>
                </a:lnTo>
                <a:cubicBezTo>
                  <a:pt x="3944120" y="115079"/>
                  <a:pt x="4023670" y="171450"/>
                  <a:pt x="4116387" y="171450"/>
                </a:cubicBezTo>
                <a:cubicBezTo>
                  <a:pt x="4209104" y="171450"/>
                  <a:pt x="4288655" y="115079"/>
                  <a:pt x="4322636" y="34740"/>
                </a:cubicBezTo>
                <a:lnTo>
                  <a:pt x="4329649" y="0"/>
                </a:lnTo>
                <a:lnTo>
                  <a:pt x="4344451" y="0"/>
                </a:lnTo>
                <a:lnTo>
                  <a:pt x="4351465" y="34740"/>
                </a:lnTo>
                <a:cubicBezTo>
                  <a:pt x="4385446" y="115079"/>
                  <a:pt x="4464997" y="171450"/>
                  <a:pt x="4557713" y="171450"/>
                </a:cubicBezTo>
                <a:cubicBezTo>
                  <a:pt x="4650429" y="171450"/>
                  <a:pt x="4729979" y="115079"/>
                  <a:pt x="4763960" y="34740"/>
                </a:cubicBezTo>
                <a:lnTo>
                  <a:pt x="4770974" y="0"/>
                </a:lnTo>
                <a:lnTo>
                  <a:pt x="4792126" y="0"/>
                </a:lnTo>
                <a:lnTo>
                  <a:pt x="4799139" y="34740"/>
                </a:lnTo>
                <a:cubicBezTo>
                  <a:pt x="4833121" y="115079"/>
                  <a:pt x="4912671" y="171450"/>
                  <a:pt x="5005388" y="171450"/>
                </a:cubicBezTo>
                <a:cubicBezTo>
                  <a:pt x="5098104" y="171450"/>
                  <a:pt x="5177655" y="115079"/>
                  <a:pt x="5211637" y="34740"/>
                </a:cubicBezTo>
                <a:lnTo>
                  <a:pt x="5218649" y="0"/>
                </a:lnTo>
                <a:lnTo>
                  <a:pt x="5233451" y="0"/>
                </a:lnTo>
                <a:lnTo>
                  <a:pt x="5240466" y="34740"/>
                </a:lnTo>
                <a:cubicBezTo>
                  <a:pt x="5274447" y="115079"/>
                  <a:pt x="5353996" y="171450"/>
                  <a:pt x="5446713" y="171450"/>
                </a:cubicBezTo>
                <a:cubicBezTo>
                  <a:pt x="5539430" y="171450"/>
                  <a:pt x="5618979" y="115079"/>
                  <a:pt x="5652960" y="34740"/>
                </a:cubicBezTo>
                <a:lnTo>
                  <a:pt x="5659974" y="0"/>
                </a:lnTo>
                <a:lnTo>
                  <a:pt x="5674776" y="0"/>
                </a:lnTo>
                <a:lnTo>
                  <a:pt x="5681790" y="34740"/>
                </a:lnTo>
                <a:cubicBezTo>
                  <a:pt x="5715771" y="115079"/>
                  <a:pt x="5795320" y="171450"/>
                  <a:pt x="5888037" y="171450"/>
                </a:cubicBezTo>
                <a:cubicBezTo>
                  <a:pt x="5980753" y="171450"/>
                  <a:pt x="6060304" y="115079"/>
                  <a:pt x="6094285" y="34740"/>
                </a:cubicBezTo>
                <a:lnTo>
                  <a:pt x="6101299" y="0"/>
                </a:lnTo>
                <a:lnTo>
                  <a:pt x="6116101" y="0"/>
                </a:lnTo>
                <a:lnTo>
                  <a:pt x="6123114" y="34740"/>
                </a:lnTo>
                <a:cubicBezTo>
                  <a:pt x="6157095" y="115079"/>
                  <a:pt x="6236646" y="171450"/>
                  <a:pt x="6329362" y="171450"/>
                </a:cubicBezTo>
                <a:cubicBezTo>
                  <a:pt x="6422079" y="171450"/>
                  <a:pt x="6501630" y="115079"/>
                  <a:pt x="6535610" y="34740"/>
                </a:cubicBezTo>
                <a:lnTo>
                  <a:pt x="6542624" y="0"/>
                </a:lnTo>
                <a:lnTo>
                  <a:pt x="6582826" y="0"/>
                </a:lnTo>
                <a:lnTo>
                  <a:pt x="6589840" y="34740"/>
                </a:lnTo>
                <a:cubicBezTo>
                  <a:pt x="6623820" y="115079"/>
                  <a:pt x="6703371" y="171450"/>
                  <a:pt x="6796087" y="171450"/>
                </a:cubicBezTo>
                <a:cubicBezTo>
                  <a:pt x="6888803" y="171450"/>
                  <a:pt x="6968354" y="115079"/>
                  <a:pt x="7002335" y="34740"/>
                </a:cubicBezTo>
                <a:lnTo>
                  <a:pt x="7009348" y="0"/>
                </a:lnTo>
                <a:lnTo>
                  <a:pt x="7024150" y="0"/>
                </a:lnTo>
                <a:lnTo>
                  <a:pt x="7031164" y="34740"/>
                </a:lnTo>
                <a:cubicBezTo>
                  <a:pt x="7065145" y="115079"/>
                  <a:pt x="7144695" y="171450"/>
                  <a:pt x="7237412" y="171450"/>
                </a:cubicBezTo>
                <a:cubicBezTo>
                  <a:pt x="7330129" y="171450"/>
                  <a:pt x="7409679" y="115079"/>
                  <a:pt x="7443660" y="34740"/>
                </a:cubicBezTo>
                <a:lnTo>
                  <a:pt x="7450673" y="0"/>
                </a:lnTo>
                <a:lnTo>
                  <a:pt x="7465475" y="0"/>
                </a:lnTo>
                <a:lnTo>
                  <a:pt x="7472489" y="34740"/>
                </a:lnTo>
                <a:cubicBezTo>
                  <a:pt x="7506470" y="115079"/>
                  <a:pt x="7586020" y="171450"/>
                  <a:pt x="7678737" y="171450"/>
                </a:cubicBezTo>
                <a:cubicBezTo>
                  <a:pt x="7771453" y="171450"/>
                  <a:pt x="7851004" y="115079"/>
                  <a:pt x="7884985" y="34740"/>
                </a:cubicBezTo>
                <a:lnTo>
                  <a:pt x="7891999" y="0"/>
                </a:lnTo>
                <a:lnTo>
                  <a:pt x="7906801" y="0"/>
                </a:lnTo>
                <a:lnTo>
                  <a:pt x="7913814" y="34740"/>
                </a:lnTo>
                <a:cubicBezTo>
                  <a:pt x="7947795" y="115079"/>
                  <a:pt x="8027346" y="171450"/>
                  <a:pt x="8120062" y="171450"/>
                </a:cubicBezTo>
                <a:cubicBezTo>
                  <a:pt x="8212778" y="171450"/>
                  <a:pt x="8292329" y="115079"/>
                  <a:pt x="8326310" y="34740"/>
                </a:cubicBezTo>
                <a:lnTo>
                  <a:pt x="8333324" y="0"/>
                </a:lnTo>
                <a:lnTo>
                  <a:pt x="8354476" y="0"/>
                </a:lnTo>
                <a:lnTo>
                  <a:pt x="8361489" y="34740"/>
                </a:lnTo>
                <a:cubicBezTo>
                  <a:pt x="8395470" y="115079"/>
                  <a:pt x="8475021" y="171450"/>
                  <a:pt x="8567737" y="171450"/>
                </a:cubicBezTo>
                <a:cubicBezTo>
                  <a:pt x="8660453" y="171450"/>
                  <a:pt x="8740004" y="115079"/>
                  <a:pt x="8773985" y="34740"/>
                </a:cubicBezTo>
                <a:lnTo>
                  <a:pt x="8780998" y="0"/>
                </a:lnTo>
                <a:lnTo>
                  <a:pt x="8795800" y="0"/>
                </a:lnTo>
                <a:lnTo>
                  <a:pt x="8802814" y="34740"/>
                </a:lnTo>
                <a:cubicBezTo>
                  <a:pt x="8836795" y="115079"/>
                  <a:pt x="8916345" y="171450"/>
                  <a:pt x="9009062" y="171450"/>
                </a:cubicBezTo>
                <a:cubicBezTo>
                  <a:pt x="9101779" y="171450"/>
                  <a:pt x="9181329" y="115079"/>
                  <a:pt x="9215310" y="34740"/>
                </a:cubicBezTo>
                <a:lnTo>
                  <a:pt x="9222323" y="0"/>
                </a:lnTo>
                <a:lnTo>
                  <a:pt x="9237125" y="0"/>
                </a:lnTo>
                <a:lnTo>
                  <a:pt x="9244139" y="34740"/>
                </a:lnTo>
                <a:cubicBezTo>
                  <a:pt x="9278120" y="115079"/>
                  <a:pt x="9357670" y="171450"/>
                  <a:pt x="9450387" y="171450"/>
                </a:cubicBezTo>
                <a:cubicBezTo>
                  <a:pt x="9543103" y="171450"/>
                  <a:pt x="9622654" y="115079"/>
                  <a:pt x="9656635" y="34740"/>
                </a:cubicBezTo>
                <a:lnTo>
                  <a:pt x="9663649" y="0"/>
                </a:lnTo>
                <a:lnTo>
                  <a:pt x="9678451" y="0"/>
                </a:lnTo>
                <a:lnTo>
                  <a:pt x="9685464" y="34740"/>
                </a:lnTo>
                <a:cubicBezTo>
                  <a:pt x="9719445" y="115079"/>
                  <a:pt x="9798996" y="171450"/>
                  <a:pt x="9891712" y="171450"/>
                </a:cubicBezTo>
                <a:cubicBezTo>
                  <a:pt x="9984428" y="171450"/>
                  <a:pt x="10063979" y="115079"/>
                  <a:pt x="10097960" y="34740"/>
                </a:cubicBezTo>
                <a:lnTo>
                  <a:pt x="10104973" y="0"/>
                </a:lnTo>
                <a:lnTo>
                  <a:pt x="10116601" y="0"/>
                </a:lnTo>
                <a:lnTo>
                  <a:pt x="10123615" y="34740"/>
                </a:lnTo>
                <a:cubicBezTo>
                  <a:pt x="10157595" y="115079"/>
                  <a:pt x="10237146" y="171450"/>
                  <a:pt x="10329862" y="171450"/>
                </a:cubicBezTo>
                <a:cubicBezTo>
                  <a:pt x="10422578" y="171450"/>
                  <a:pt x="10502129" y="115079"/>
                  <a:pt x="10536110" y="34740"/>
                </a:cubicBezTo>
                <a:lnTo>
                  <a:pt x="10543123" y="0"/>
                </a:lnTo>
                <a:lnTo>
                  <a:pt x="10557925" y="0"/>
                </a:lnTo>
                <a:lnTo>
                  <a:pt x="10564939" y="34740"/>
                </a:lnTo>
                <a:cubicBezTo>
                  <a:pt x="10598920" y="115079"/>
                  <a:pt x="10678470" y="171450"/>
                  <a:pt x="10771187" y="171450"/>
                </a:cubicBezTo>
                <a:cubicBezTo>
                  <a:pt x="10863904" y="171450"/>
                  <a:pt x="10943454" y="115079"/>
                  <a:pt x="10977435" y="34740"/>
                </a:cubicBezTo>
                <a:lnTo>
                  <a:pt x="10984448" y="0"/>
                </a:lnTo>
                <a:lnTo>
                  <a:pt x="10999250" y="0"/>
                </a:lnTo>
                <a:lnTo>
                  <a:pt x="11006264" y="34740"/>
                </a:lnTo>
                <a:cubicBezTo>
                  <a:pt x="11040245" y="115079"/>
                  <a:pt x="11119795" y="171450"/>
                  <a:pt x="11212512" y="171450"/>
                </a:cubicBezTo>
                <a:cubicBezTo>
                  <a:pt x="11305228" y="171450"/>
                  <a:pt x="11384779" y="115079"/>
                  <a:pt x="11418760" y="34740"/>
                </a:cubicBezTo>
                <a:lnTo>
                  <a:pt x="11425774" y="0"/>
                </a:lnTo>
                <a:lnTo>
                  <a:pt x="11440576" y="0"/>
                </a:lnTo>
                <a:lnTo>
                  <a:pt x="11447589" y="34740"/>
                </a:lnTo>
                <a:cubicBezTo>
                  <a:pt x="11481570" y="115079"/>
                  <a:pt x="11561121" y="171450"/>
                  <a:pt x="11653837" y="171450"/>
                </a:cubicBezTo>
                <a:cubicBezTo>
                  <a:pt x="11746553" y="171450"/>
                  <a:pt x="11826104" y="115079"/>
                  <a:pt x="11860085" y="34740"/>
                </a:cubicBezTo>
                <a:lnTo>
                  <a:pt x="11867099" y="0"/>
                </a:lnTo>
                <a:lnTo>
                  <a:pt x="11888251" y="0"/>
                </a:lnTo>
                <a:lnTo>
                  <a:pt x="11895264" y="34740"/>
                </a:lnTo>
                <a:cubicBezTo>
                  <a:pt x="11929245" y="115079"/>
                  <a:pt x="12008796" y="171450"/>
                  <a:pt x="12101512" y="171450"/>
                </a:cubicBezTo>
                <a:cubicBezTo>
                  <a:pt x="12124691" y="171450"/>
                  <a:pt x="12147047" y="167927"/>
                  <a:pt x="12168074" y="161387"/>
                </a:cubicBezTo>
                <a:lnTo>
                  <a:pt x="12192000" y="149885"/>
                </a:lnTo>
                <a:lnTo>
                  <a:pt x="12192000" y="904875"/>
                </a:lnTo>
                <a:lnTo>
                  <a:pt x="0" y="904875"/>
                </a:lnTo>
                <a:lnTo>
                  <a:pt x="0" y="118560"/>
                </a:lnTo>
                <a:lnTo>
                  <a:pt x="16137" y="133222"/>
                </a:lnTo>
                <a:cubicBezTo>
                  <a:pt x="51862" y="157358"/>
                  <a:pt x="94929" y="171450"/>
                  <a:pt x="141287" y="171450"/>
                </a:cubicBezTo>
                <a:cubicBezTo>
                  <a:pt x="234004" y="171450"/>
                  <a:pt x="313554" y="115079"/>
                  <a:pt x="347535" y="34740"/>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4065363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4" name="Picture 3" descr="A picture containing background pattern&#10;&#10;Description automatically generated">
            <a:extLst>
              <a:ext uri="{FF2B5EF4-FFF2-40B4-BE49-F238E27FC236}">
                <a16:creationId xmlns:a16="http://schemas.microsoft.com/office/drawing/2014/main" id="{B7CD407F-3C52-8FCE-7966-3AF85B651D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7887" y="0"/>
            <a:ext cx="10936225" cy="6858000"/>
          </a:xfrm>
          <a:prstGeom prst="rect">
            <a:avLst/>
          </a:prstGeom>
        </p:spPr>
      </p:pic>
      <p:sp>
        <p:nvSpPr>
          <p:cNvPr id="2" name="任意多边形 4">
            <a:extLst>
              <a:ext uri="{FF2B5EF4-FFF2-40B4-BE49-F238E27FC236}">
                <a16:creationId xmlns:a16="http://schemas.microsoft.com/office/drawing/2014/main" id="{7B04F925-C1E5-35BA-70BC-0178E7D9C75E}"/>
              </a:ext>
            </a:extLst>
          </p:cNvPr>
          <p:cNvSpPr/>
          <p:nvPr userDrawn="1"/>
        </p:nvSpPr>
        <p:spPr>
          <a:xfrm>
            <a:off x="0" y="5953125"/>
            <a:ext cx="12192000" cy="904875"/>
          </a:xfrm>
          <a:custGeom>
            <a:avLst/>
            <a:gdLst>
              <a:gd name="connsiteX0" fmla="*/ 354549 w 12192000"/>
              <a:gd name="connsiteY0" fmla="*/ 0 h 904875"/>
              <a:gd name="connsiteX1" fmla="*/ 369351 w 12192000"/>
              <a:gd name="connsiteY1" fmla="*/ 0 h 904875"/>
              <a:gd name="connsiteX2" fmla="*/ 376364 w 12192000"/>
              <a:gd name="connsiteY2" fmla="*/ 34740 h 904875"/>
              <a:gd name="connsiteX3" fmla="*/ 582612 w 12192000"/>
              <a:gd name="connsiteY3" fmla="*/ 171450 h 904875"/>
              <a:gd name="connsiteX4" fmla="*/ 788860 w 12192000"/>
              <a:gd name="connsiteY4" fmla="*/ 34740 h 904875"/>
              <a:gd name="connsiteX5" fmla="*/ 795874 w 12192000"/>
              <a:gd name="connsiteY5" fmla="*/ 0 h 904875"/>
              <a:gd name="connsiteX6" fmla="*/ 810676 w 12192000"/>
              <a:gd name="connsiteY6" fmla="*/ 0 h 904875"/>
              <a:gd name="connsiteX7" fmla="*/ 817689 w 12192000"/>
              <a:gd name="connsiteY7" fmla="*/ 34740 h 904875"/>
              <a:gd name="connsiteX8" fmla="*/ 1023937 w 12192000"/>
              <a:gd name="connsiteY8" fmla="*/ 171450 h 904875"/>
              <a:gd name="connsiteX9" fmla="*/ 1230185 w 12192000"/>
              <a:gd name="connsiteY9" fmla="*/ 34740 h 904875"/>
              <a:gd name="connsiteX10" fmla="*/ 1237199 w 12192000"/>
              <a:gd name="connsiteY10" fmla="*/ 0 h 904875"/>
              <a:gd name="connsiteX11" fmla="*/ 1258351 w 12192000"/>
              <a:gd name="connsiteY11" fmla="*/ 0 h 904875"/>
              <a:gd name="connsiteX12" fmla="*/ 1265364 w 12192000"/>
              <a:gd name="connsiteY12" fmla="*/ 34740 h 904875"/>
              <a:gd name="connsiteX13" fmla="*/ 1471612 w 12192000"/>
              <a:gd name="connsiteY13" fmla="*/ 171450 h 904875"/>
              <a:gd name="connsiteX14" fmla="*/ 1677860 w 12192000"/>
              <a:gd name="connsiteY14" fmla="*/ 34740 h 904875"/>
              <a:gd name="connsiteX15" fmla="*/ 1684874 w 12192000"/>
              <a:gd name="connsiteY15" fmla="*/ 0 h 904875"/>
              <a:gd name="connsiteX16" fmla="*/ 1699676 w 12192000"/>
              <a:gd name="connsiteY16" fmla="*/ 0 h 904875"/>
              <a:gd name="connsiteX17" fmla="*/ 1706689 w 12192000"/>
              <a:gd name="connsiteY17" fmla="*/ 34740 h 904875"/>
              <a:gd name="connsiteX18" fmla="*/ 1912937 w 12192000"/>
              <a:gd name="connsiteY18" fmla="*/ 171450 h 904875"/>
              <a:gd name="connsiteX19" fmla="*/ 2119185 w 12192000"/>
              <a:gd name="connsiteY19" fmla="*/ 34740 h 904875"/>
              <a:gd name="connsiteX20" fmla="*/ 2126199 w 12192000"/>
              <a:gd name="connsiteY20" fmla="*/ 0 h 904875"/>
              <a:gd name="connsiteX21" fmla="*/ 2141001 w 12192000"/>
              <a:gd name="connsiteY21" fmla="*/ 0 h 904875"/>
              <a:gd name="connsiteX22" fmla="*/ 2148014 w 12192000"/>
              <a:gd name="connsiteY22" fmla="*/ 34740 h 904875"/>
              <a:gd name="connsiteX23" fmla="*/ 2354262 w 12192000"/>
              <a:gd name="connsiteY23" fmla="*/ 171450 h 904875"/>
              <a:gd name="connsiteX24" fmla="*/ 2560510 w 12192000"/>
              <a:gd name="connsiteY24" fmla="*/ 34740 h 904875"/>
              <a:gd name="connsiteX25" fmla="*/ 2567524 w 12192000"/>
              <a:gd name="connsiteY25" fmla="*/ 0 h 904875"/>
              <a:gd name="connsiteX26" fmla="*/ 2582326 w 12192000"/>
              <a:gd name="connsiteY26" fmla="*/ 0 h 904875"/>
              <a:gd name="connsiteX27" fmla="*/ 2589339 w 12192000"/>
              <a:gd name="connsiteY27" fmla="*/ 34740 h 904875"/>
              <a:gd name="connsiteX28" fmla="*/ 2795587 w 12192000"/>
              <a:gd name="connsiteY28" fmla="*/ 171450 h 904875"/>
              <a:gd name="connsiteX29" fmla="*/ 3001835 w 12192000"/>
              <a:gd name="connsiteY29" fmla="*/ 34740 h 904875"/>
              <a:gd name="connsiteX30" fmla="*/ 3008849 w 12192000"/>
              <a:gd name="connsiteY30" fmla="*/ 0 h 904875"/>
              <a:gd name="connsiteX31" fmla="*/ 3020476 w 12192000"/>
              <a:gd name="connsiteY31" fmla="*/ 0 h 904875"/>
              <a:gd name="connsiteX32" fmla="*/ 3027490 w 12192000"/>
              <a:gd name="connsiteY32" fmla="*/ 34740 h 904875"/>
              <a:gd name="connsiteX33" fmla="*/ 3233737 w 12192000"/>
              <a:gd name="connsiteY33" fmla="*/ 171450 h 904875"/>
              <a:gd name="connsiteX34" fmla="*/ 3439985 w 12192000"/>
              <a:gd name="connsiteY34" fmla="*/ 34740 h 904875"/>
              <a:gd name="connsiteX35" fmla="*/ 3446999 w 12192000"/>
              <a:gd name="connsiteY35" fmla="*/ 0 h 904875"/>
              <a:gd name="connsiteX36" fmla="*/ 3461800 w 12192000"/>
              <a:gd name="connsiteY36" fmla="*/ 0 h 904875"/>
              <a:gd name="connsiteX37" fmla="*/ 3468814 w 12192000"/>
              <a:gd name="connsiteY37" fmla="*/ 34740 h 904875"/>
              <a:gd name="connsiteX38" fmla="*/ 3675062 w 12192000"/>
              <a:gd name="connsiteY38" fmla="*/ 171450 h 904875"/>
              <a:gd name="connsiteX39" fmla="*/ 3881310 w 12192000"/>
              <a:gd name="connsiteY39" fmla="*/ 34740 h 904875"/>
              <a:gd name="connsiteX40" fmla="*/ 3888324 w 12192000"/>
              <a:gd name="connsiteY40" fmla="*/ 0 h 904875"/>
              <a:gd name="connsiteX41" fmla="*/ 3903126 w 12192000"/>
              <a:gd name="connsiteY41" fmla="*/ 0 h 904875"/>
              <a:gd name="connsiteX42" fmla="*/ 3910139 w 12192000"/>
              <a:gd name="connsiteY42" fmla="*/ 34740 h 904875"/>
              <a:gd name="connsiteX43" fmla="*/ 4116387 w 12192000"/>
              <a:gd name="connsiteY43" fmla="*/ 171450 h 904875"/>
              <a:gd name="connsiteX44" fmla="*/ 4322636 w 12192000"/>
              <a:gd name="connsiteY44" fmla="*/ 34740 h 904875"/>
              <a:gd name="connsiteX45" fmla="*/ 4329649 w 12192000"/>
              <a:gd name="connsiteY45" fmla="*/ 0 h 904875"/>
              <a:gd name="connsiteX46" fmla="*/ 4344451 w 12192000"/>
              <a:gd name="connsiteY46" fmla="*/ 0 h 904875"/>
              <a:gd name="connsiteX47" fmla="*/ 4351465 w 12192000"/>
              <a:gd name="connsiteY47" fmla="*/ 34740 h 904875"/>
              <a:gd name="connsiteX48" fmla="*/ 4557713 w 12192000"/>
              <a:gd name="connsiteY48" fmla="*/ 171450 h 904875"/>
              <a:gd name="connsiteX49" fmla="*/ 4763960 w 12192000"/>
              <a:gd name="connsiteY49" fmla="*/ 34740 h 904875"/>
              <a:gd name="connsiteX50" fmla="*/ 4770974 w 12192000"/>
              <a:gd name="connsiteY50" fmla="*/ 0 h 904875"/>
              <a:gd name="connsiteX51" fmla="*/ 4792126 w 12192000"/>
              <a:gd name="connsiteY51" fmla="*/ 0 h 904875"/>
              <a:gd name="connsiteX52" fmla="*/ 4799139 w 12192000"/>
              <a:gd name="connsiteY52" fmla="*/ 34740 h 904875"/>
              <a:gd name="connsiteX53" fmla="*/ 5005388 w 12192000"/>
              <a:gd name="connsiteY53" fmla="*/ 171450 h 904875"/>
              <a:gd name="connsiteX54" fmla="*/ 5211637 w 12192000"/>
              <a:gd name="connsiteY54" fmla="*/ 34740 h 904875"/>
              <a:gd name="connsiteX55" fmla="*/ 5218649 w 12192000"/>
              <a:gd name="connsiteY55" fmla="*/ 0 h 904875"/>
              <a:gd name="connsiteX56" fmla="*/ 5233451 w 12192000"/>
              <a:gd name="connsiteY56" fmla="*/ 0 h 904875"/>
              <a:gd name="connsiteX57" fmla="*/ 5240466 w 12192000"/>
              <a:gd name="connsiteY57" fmla="*/ 34740 h 904875"/>
              <a:gd name="connsiteX58" fmla="*/ 5446713 w 12192000"/>
              <a:gd name="connsiteY58" fmla="*/ 171450 h 904875"/>
              <a:gd name="connsiteX59" fmla="*/ 5652960 w 12192000"/>
              <a:gd name="connsiteY59" fmla="*/ 34740 h 904875"/>
              <a:gd name="connsiteX60" fmla="*/ 5659974 w 12192000"/>
              <a:gd name="connsiteY60" fmla="*/ 0 h 904875"/>
              <a:gd name="connsiteX61" fmla="*/ 5674776 w 12192000"/>
              <a:gd name="connsiteY61" fmla="*/ 0 h 904875"/>
              <a:gd name="connsiteX62" fmla="*/ 5681790 w 12192000"/>
              <a:gd name="connsiteY62" fmla="*/ 34740 h 904875"/>
              <a:gd name="connsiteX63" fmla="*/ 5888037 w 12192000"/>
              <a:gd name="connsiteY63" fmla="*/ 171450 h 904875"/>
              <a:gd name="connsiteX64" fmla="*/ 6094285 w 12192000"/>
              <a:gd name="connsiteY64" fmla="*/ 34740 h 904875"/>
              <a:gd name="connsiteX65" fmla="*/ 6101299 w 12192000"/>
              <a:gd name="connsiteY65" fmla="*/ 0 h 904875"/>
              <a:gd name="connsiteX66" fmla="*/ 6116101 w 12192000"/>
              <a:gd name="connsiteY66" fmla="*/ 0 h 904875"/>
              <a:gd name="connsiteX67" fmla="*/ 6123114 w 12192000"/>
              <a:gd name="connsiteY67" fmla="*/ 34740 h 904875"/>
              <a:gd name="connsiteX68" fmla="*/ 6329362 w 12192000"/>
              <a:gd name="connsiteY68" fmla="*/ 171450 h 904875"/>
              <a:gd name="connsiteX69" fmla="*/ 6535610 w 12192000"/>
              <a:gd name="connsiteY69" fmla="*/ 34740 h 904875"/>
              <a:gd name="connsiteX70" fmla="*/ 6542624 w 12192000"/>
              <a:gd name="connsiteY70" fmla="*/ 0 h 904875"/>
              <a:gd name="connsiteX71" fmla="*/ 6582826 w 12192000"/>
              <a:gd name="connsiteY71" fmla="*/ 0 h 904875"/>
              <a:gd name="connsiteX72" fmla="*/ 6589840 w 12192000"/>
              <a:gd name="connsiteY72" fmla="*/ 34740 h 904875"/>
              <a:gd name="connsiteX73" fmla="*/ 6796087 w 12192000"/>
              <a:gd name="connsiteY73" fmla="*/ 171450 h 904875"/>
              <a:gd name="connsiteX74" fmla="*/ 7002335 w 12192000"/>
              <a:gd name="connsiteY74" fmla="*/ 34740 h 904875"/>
              <a:gd name="connsiteX75" fmla="*/ 7009348 w 12192000"/>
              <a:gd name="connsiteY75" fmla="*/ 0 h 904875"/>
              <a:gd name="connsiteX76" fmla="*/ 7024150 w 12192000"/>
              <a:gd name="connsiteY76" fmla="*/ 0 h 904875"/>
              <a:gd name="connsiteX77" fmla="*/ 7031164 w 12192000"/>
              <a:gd name="connsiteY77" fmla="*/ 34740 h 904875"/>
              <a:gd name="connsiteX78" fmla="*/ 7237412 w 12192000"/>
              <a:gd name="connsiteY78" fmla="*/ 171450 h 904875"/>
              <a:gd name="connsiteX79" fmla="*/ 7443660 w 12192000"/>
              <a:gd name="connsiteY79" fmla="*/ 34740 h 904875"/>
              <a:gd name="connsiteX80" fmla="*/ 7450673 w 12192000"/>
              <a:gd name="connsiteY80" fmla="*/ 0 h 904875"/>
              <a:gd name="connsiteX81" fmla="*/ 7465475 w 12192000"/>
              <a:gd name="connsiteY81" fmla="*/ 0 h 904875"/>
              <a:gd name="connsiteX82" fmla="*/ 7472489 w 12192000"/>
              <a:gd name="connsiteY82" fmla="*/ 34740 h 904875"/>
              <a:gd name="connsiteX83" fmla="*/ 7678737 w 12192000"/>
              <a:gd name="connsiteY83" fmla="*/ 171450 h 904875"/>
              <a:gd name="connsiteX84" fmla="*/ 7884985 w 12192000"/>
              <a:gd name="connsiteY84" fmla="*/ 34740 h 904875"/>
              <a:gd name="connsiteX85" fmla="*/ 7891999 w 12192000"/>
              <a:gd name="connsiteY85" fmla="*/ 0 h 904875"/>
              <a:gd name="connsiteX86" fmla="*/ 7906801 w 12192000"/>
              <a:gd name="connsiteY86" fmla="*/ 0 h 904875"/>
              <a:gd name="connsiteX87" fmla="*/ 7913814 w 12192000"/>
              <a:gd name="connsiteY87" fmla="*/ 34740 h 904875"/>
              <a:gd name="connsiteX88" fmla="*/ 8120062 w 12192000"/>
              <a:gd name="connsiteY88" fmla="*/ 171450 h 904875"/>
              <a:gd name="connsiteX89" fmla="*/ 8326310 w 12192000"/>
              <a:gd name="connsiteY89" fmla="*/ 34740 h 904875"/>
              <a:gd name="connsiteX90" fmla="*/ 8333324 w 12192000"/>
              <a:gd name="connsiteY90" fmla="*/ 0 h 904875"/>
              <a:gd name="connsiteX91" fmla="*/ 8354476 w 12192000"/>
              <a:gd name="connsiteY91" fmla="*/ 0 h 904875"/>
              <a:gd name="connsiteX92" fmla="*/ 8361489 w 12192000"/>
              <a:gd name="connsiteY92" fmla="*/ 34740 h 904875"/>
              <a:gd name="connsiteX93" fmla="*/ 8567737 w 12192000"/>
              <a:gd name="connsiteY93" fmla="*/ 171450 h 904875"/>
              <a:gd name="connsiteX94" fmla="*/ 8773985 w 12192000"/>
              <a:gd name="connsiteY94" fmla="*/ 34740 h 904875"/>
              <a:gd name="connsiteX95" fmla="*/ 8780998 w 12192000"/>
              <a:gd name="connsiteY95" fmla="*/ 0 h 904875"/>
              <a:gd name="connsiteX96" fmla="*/ 8795800 w 12192000"/>
              <a:gd name="connsiteY96" fmla="*/ 0 h 904875"/>
              <a:gd name="connsiteX97" fmla="*/ 8802814 w 12192000"/>
              <a:gd name="connsiteY97" fmla="*/ 34740 h 904875"/>
              <a:gd name="connsiteX98" fmla="*/ 9009062 w 12192000"/>
              <a:gd name="connsiteY98" fmla="*/ 171450 h 904875"/>
              <a:gd name="connsiteX99" fmla="*/ 9215310 w 12192000"/>
              <a:gd name="connsiteY99" fmla="*/ 34740 h 904875"/>
              <a:gd name="connsiteX100" fmla="*/ 9222323 w 12192000"/>
              <a:gd name="connsiteY100" fmla="*/ 0 h 904875"/>
              <a:gd name="connsiteX101" fmla="*/ 9237125 w 12192000"/>
              <a:gd name="connsiteY101" fmla="*/ 0 h 904875"/>
              <a:gd name="connsiteX102" fmla="*/ 9244139 w 12192000"/>
              <a:gd name="connsiteY102" fmla="*/ 34740 h 904875"/>
              <a:gd name="connsiteX103" fmla="*/ 9450387 w 12192000"/>
              <a:gd name="connsiteY103" fmla="*/ 171450 h 904875"/>
              <a:gd name="connsiteX104" fmla="*/ 9656635 w 12192000"/>
              <a:gd name="connsiteY104" fmla="*/ 34740 h 904875"/>
              <a:gd name="connsiteX105" fmla="*/ 9663649 w 12192000"/>
              <a:gd name="connsiteY105" fmla="*/ 0 h 904875"/>
              <a:gd name="connsiteX106" fmla="*/ 9678451 w 12192000"/>
              <a:gd name="connsiteY106" fmla="*/ 0 h 904875"/>
              <a:gd name="connsiteX107" fmla="*/ 9685464 w 12192000"/>
              <a:gd name="connsiteY107" fmla="*/ 34740 h 904875"/>
              <a:gd name="connsiteX108" fmla="*/ 9891712 w 12192000"/>
              <a:gd name="connsiteY108" fmla="*/ 171450 h 904875"/>
              <a:gd name="connsiteX109" fmla="*/ 10097960 w 12192000"/>
              <a:gd name="connsiteY109" fmla="*/ 34740 h 904875"/>
              <a:gd name="connsiteX110" fmla="*/ 10104973 w 12192000"/>
              <a:gd name="connsiteY110" fmla="*/ 0 h 904875"/>
              <a:gd name="connsiteX111" fmla="*/ 10116601 w 12192000"/>
              <a:gd name="connsiteY111" fmla="*/ 0 h 904875"/>
              <a:gd name="connsiteX112" fmla="*/ 10123615 w 12192000"/>
              <a:gd name="connsiteY112" fmla="*/ 34740 h 904875"/>
              <a:gd name="connsiteX113" fmla="*/ 10329862 w 12192000"/>
              <a:gd name="connsiteY113" fmla="*/ 171450 h 904875"/>
              <a:gd name="connsiteX114" fmla="*/ 10536110 w 12192000"/>
              <a:gd name="connsiteY114" fmla="*/ 34740 h 904875"/>
              <a:gd name="connsiteX115" fmla="*/ 10543123 w 12192000"/>
              <a:gd name="connsiteY115" fmla="*/ 0 h 904875"/>
              <a:gd name="connsiteX116" fmla="*/ 10557925 w 12192000"/>
              <a:gd name="connsiteY116" fmla="*/ 0 h 904875"/>
              <a:gd name="connsiteX117" fmla="*/ 10564939 w 12192000"/>
              <a:gd name="connsiteY117" fmla="*/ 34740 h 904875"/>
              <a:gd name="connsiteX118" fmla="*/ 10771187 w 12192000"/>
              <a:gd name="connsiteY118" fmla="*/ 171450 h 904875"/>
              <a:gd name="connsiteX119" fmla="*/ 10977435 w 12192000"/>
              <a:gd name="connsiteY119" fmla="*/ 34740 h 904875"/>
              <a:gd name="connsiteX120" fmla="*/ 10984448 w 12192000"/>
              <a:gd name="connsiteY120" fmla="*/ 0 h 904875"/>
              <a:gd name="connsiteX121" fmla="*/ 10999250 w 12192000"/>
              <a:gd name="connsiteY121" fmla="*/ 0 h 904875"/>
              <a:gd name="connsiteX122" fmla="*/ 11006264 w 12192000"/>
              <a:gd name="connsiteY122" fmla="*/ 34740 h 904875"/>
              <a:gd name="connsiteX123" fmla="*/ 11212512 w 12192000"/>
              <a:gd name="connsiteY123" fmla="*/ 171450 h 904875"/>
              <a:gd name="connsiteX124" fmla="*/ 11418760 w 12192000"/>
              <a:gd name="connsiteY124" fmla="*/ 34740 h 904875"/>
              <a:gd name="connsiteX125" fmla="*/ 11425774 w 12192000"/>
              <a:gd name="connsiteY125" fmla="*/ 0 h 904875"/>
              <a:gd name="connsiteX126" fmla="*/ 11440576 w 12192000"/>
              <a:gd name="connsiteY126" fmla="*/ 0 h 904875"/>
              <a:gd name="connsiteX127" fmla="*/ 11447589 w 12192000"/>
              <a:gd name="connsiteY127" fmla="*/ 34740 h 904875"/>
              <a:gd name="connsiteX128" fmla="*/ 11653837 w 12192000"/>
              <a:gd name="connsiteY128" fmla="*/ 171450 h 904875"/>
              <a:gd name="connsiteX129" fmla="*/ 11860085 w 12192000"/>
              <a:gd name="connsiteY129" fmla="*/ 34740 h 904875"/>
              <a:gd name="connsiteX130" fmla="*/ 11867099 w 12192000"/>
              <a:gd name="connsiteY130" fmla="*/ 0 h 904875"/>
              <a:gd name="connsiteX131" fmla="*/ 11888251 w 12192000"/>
              <a:gd name="connsiteY131" fmla="*/ 0 h 904875"/>
              <a:gd name="connsiteX132" fmla="*/ 11895264 w 12192000"/>
              <a:gd name="connsiteY132" fmla="*/ 34740 h 904875"/>
              <a:gd name="connsiteX133" fmla="*/ 12101512 w 12192000"/>
              <a:gd name="connsiteY133" fmla="*/ 171450 h 904875"/>
              <a:gd name="connsiteX134" fmla="*/ 12168074 w 12192000"/>
              <a:gd name="connsiteY134" fmla="*/ 161387 h 904875"/>
              <a:gd name="connsiteX135" fmla="*/ 12192000 w 12192000"/>
              <a:gd name="connsiteY135" fmla="*/ 149885 h 904875"/>
              <a:gd name="connsiteX136" fmla="*/ 12192000 w 12192000"/>
              <a:gd name="connsiteY136" fmla="*/ 904875 h 904875"/>
              <a:gd name="connsiteX137" fmla="*/ 0 w 12192000"/>
              <a:gd name="connsiteY137" fmla="*/ 904875 h 904875"/>
              <a:gd name="connsiteX138" fmla="*/ 0 w 12192000"/>
              <a:gd name="connsiteY138" fmla="*/ 118560 h 904875"/>
              <a:gd name="connsiteX139" fmla="*/ 16137 w 12192000"/>
              <a:gd name="connsiteY139" fmla="*/ 133222 h 904875"/>
              <a:gd name="connsiteX140" fmla="*/ 141287 w 12192000"/>
              <a:gd name="connsiteY140" fmla="*/ 171450 h 904875"/>
              <a:gd name="connsiteX141" fmla="*/ 347535 w 12192000"/>
              <a:gd name="connsiteY141" fmla="*/ 34740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12192000" h="904875">
                <a:moveTo>
                  <a:pt x="354549" y="0"/>
                </a:moveTo>
                <a:lnTo>
                  <a:pt x="369351" y="0"/>
                </a:lnTo>
                <a:lnTo>
                  <a:pt x="376364" y="34740"/>
                </a:lnTo>
                <a:cubicBezTo>
                  <a:pt x="410345" y="115079"/>
                  <a:pt x="489895" y="171450"/>
                  <a:pt x="582612" y="171450"/>
                </a:cubicBezTo>
                <a:cubicBezTo>
                  <a:pt x="675328" y="171450"/>
                  <a:pt x="754879" y="115079"/>
                  <a:pt x="788860" y="34740"/>
                </a:cubicBezTo>
                <a:lnTo>
                  <a:pt x="795874" y="0"/>
                </a:lnTo>
                <a:lnTo>
                  <a:pt x="810676" y="0"/>
                </a:lnTo>
                <a:lnTo>
                  <a:pt x="817689" y="34740"/>
                </a:lnTo>
                <a:cubicBezTo>
                  <a:pt x="851670" y="115079"/>
                  <a:pt x="931221" y="171450"/>
                  <a:pt x="1023937" y="171450"/>
                </a:cubicBezTo>
                <a:cubicBezTo>
                  <a:pt x="1116653" y="171450"/>
                  <a:pt x="1196204" y="115079"/>
                  <a:pt x="1230185" y="34740"/>
                </a:cubicBezTo>
                <a:lnTo>
                  <a:pt x="1237199" y="0"/>
                </a:lnTo>
                <a:lnTo>
                  <a:pt x="1258351" y="0"/>
                </a:lnTo>
                <a:lnTo>
                  <a:pt x="1265364" y="34740"/>
                </a:lnTo>
                <a:cubicBezTo>
                  <a:pt x="1299345" y="115079"/>
                  <a:pt x="1378896" y="171450"/>
                  <a:pt x="1471612" y="171450"/>
                </a:cubicBezTo>
                <a:cubicBezTo>
                  <a:pt x="1564328" y="171450"/>
                  <a:pt x="1643879" y="115079"/>
                  <a:pt x="1677860" y="34740"/>
                </a:cubicBezTo>
                <a:lnTo>
                  <a:pt x="1684874" y="0"/>
                </a:lnTo>
                <a:lnTo>
                  <a:pt x="1699676" y="0"/>
                </a:lnTo>
                <a:lnTo>
                  <a:pt x="1706689" y="34740"/>
                </a:lnTo>
                <a:cubicBezTo>
                  <a:pt x="1740670" y="115079"/>
                  <a:pt x="1820220" y="171450"/>
                  <a:pt x="1912937" y="171450"/>
                </a:cubicBezTo>
                <a:cubicBezTo>
                  <a:pt x="2005654" y="171450"/>
                  <a:pt x="2085204" y="115079"/>
                  <a:pt x="2119185" y="34740"/>
                </a:cubicBezTo>
                <a:lnTo>
                  <a:pt x="2126199" y="0"/>
                </a:lnTo>
                <a:lnTo>
                  <a:pt x="2141001" y="0"/>
                </a:lnTo>
                <a:lnTo>
                  <a:pt x="2148014" y="34740"/>
                </a:lnTo>
                <a:cubicBezTo>
                  <a:pt x="2181995" y="115079"/>
                  <a:pt x="2261545" y="171450"/>
                  <a:pt x="2354262" y="171450"/>
                </a:cubicBezTo>
                <a:cubicBezTo>
                  <a:pt x="2446978" y="171450"/>
                  <a:pt x="2526529" y="115079"/>
                  <a:pt x="2560510" y="34740"/>
                </a:cubicBezTo>
                <a:lnTo>
                  <a:pt x="2567524" y="0"/>
                </a:lnTo>
                <a:lnTo>
                  <a:pt x="2582326" y="0"/>
                </a:lnTo>
                <a:lnTo>
                  <a:pt x="2589339" y="34740"/>
                </a:lnTo>
                <a:cubicBezTo>
                  <a:pt x="2623320" y="115079"/>
                  <a:pt x="2702871" y="171450"/>
                  <a:pt x="2795587" y="171450"/>
                </a:cubicBezTo>
                <a:cubicBezTo>
                  <a:pt x="2888303" y="171450"/>
                  <a:pt x="2967854" y="115079"/>
                  <a:pt x="3001835" y="34740"/>
                </a:cubicBezTo>
                <a:lnTo>
                  <a:pt x="3008849" y="0"/>
                </a:lnTo>
                <a:lnTo>
                  <a:pt x="3020476" y="0"/>
                </a:lnTo>
                <a:lnTo>
                  <a:pt x="3027490" y="34740"/>
                </a:lnTo>
                <a:cubicBezTo>
                  <a:pt x="3061470" y="115079"/>
                  <a:pt x="3141021" y="171450"/>
                  <a:pt x="3233737" y="171450"/>
                </a:cubicBezTo>
                <a:cubicBezTo>
                  <a:pt x="3326453" y="171450"/>
                  <a:pt x="3406004" y="115079"/>
                  <a:pt x="3439985" y="34740"/>
                </a:cubicBezTo>
                <a:lnTo>
                  <a:pt x="3446999" y="0"/>
                </a:lnTo>
                <a:lnTo>
                  <a:pt x="3461800" y="0"/>
                </a:lnTo>
                <a:lnTo>
                  <a:pt x="3468814" y="34740"/>
                </a:lnTo>
                <a:cubicBezTo>
                  <a:pt x="3502795" y="115079"/>
                  <a:pt x="3582345" y="171450"/>
                  <a:pt x="3675062" y="171450"/>
                </a:cubicBezTo>
                <a:cubicBezTo>
                  <a:pt x="3767779" y="171450"/>
                  <a:pt x="3847329" y="115079"/>
                  <a:pt x="3881310" y="34740"/>
                </a:cubicBezTo>
                <a:lnTo>
                  <a:pt x="3888324" y="0"/>
                </a:lnTo>
                <a:lnTo>
                  <a:pt x="3903126" y="0"/>
                </a:lnTo>
                <a:lnTo>
                  <a:pt x="3910139" y="34740"/>
                </a:lnTo>
                <a:cubicBezTo>
                  <a:pt x="3944120" y="115079"/>
                  <a:pt x="4023670" y="171450"/>
                  <a:pt x="4116387" y="171450"/>
                </a:cubicBezTo>
                <a:cubicBezTo>
                  <a:pt x="4209104" y="171450"/>
                  <a:pt x="4288655" y="115079"/>
                  <a:pt x="4322636" y="34740"/>
                </a:cubicBezTo>
                <a:lnTo>
                  <a:pt x="4329649" y="0"/>
                </a:lnTo>
                <a:lnTo>
                  <a:pt x="4344451" y="0"/>
                </a:lnTo>
                <a:lnTo>
                  <a:pt x="4351465" y="34740"/>
                </a:lnTo>
                <a:cubicBezTo>
                  <a:pt x="4385446" y="115079"/>
                  <a:pt x="4464997" y="171450"/>
                  <a:pt x="4557713" y="171450"/>
                </a:cubicBezTo>
                <a:cubicBezTo>
                  <a:pt x="4650429" y="171450"/>
                  <a:pt x="4729979" y="115079"/>
                  <a:pt x="4763960" y="34740"/>
                </a:cubicBezTo>
                <a:lnTo>
                  <a:pt x="4770974" y="0"/>
                </a:lnTo>
                <a:lnTo>
                  <a:pt x="4792126" y="0"/>
                </a:lnTo>
                <a:lnTo>
                  <a:pt x="4799139" y="34740"/>
                </a:lnTo>
                <a:cubicBezTo>
                  <a:pt x="4833121" y="115079"/>
                  <a:pt x="4912671" y="171450"/>
                  <a:pt x="5005388" y="171450"/>
                </a:cubicBezTo>
                <a:cubicBezTo>
                  <a:pt x="5098104" y="171450"/>
                  <a:pt x="5177655" y="115079"/>
                  <a:pt x="5211637" y="34740"/>
                </a:cubicBezTo>
                <a:lnTo>
                  <a:pt x="5218649" y="0"/>
                </a:lnTo>
                <a:lnTo>
                  <a:pt x="5233451" y="0"/>
                </a:lnTo>
                <a:lnTo>
                  <a:pt x="5240466" y="34740"/>
                </a:lnTo>
                <a:cubicBezTo>
                  <a:pt x="5274447" y="115079"/>
                  <a:pt x="5353996" y="171450"/>
                  <a:pt x="5446713" y="171450"/>
                </a:cubicBezTo>
                <a:cubicBezTo>
                  <a:pt x="5539430" y="171450"/>
                  <a:pt x="5618979" y="115079"/>
                  <a:pt x="5652960" y="34740"/>
                </a:cubicBezTo>
                <a:lnTo>
                  <a:pt x="5659974" y="0"/>
                </a:lnTo>
                <a:lnTo>
                  <a:pt x="5674776" y="0"/>
                </a:lnTo>
                <a:lnTo>
                  <a:pt x="5681790" y="34740"/>
                </a:lnTo>
                <a:cubicBezTo>
                  <a:pt x="5715771" y="115079"/>
                  <a:pt x="5795320" y="171450"/>
                  <a:pt x="5888037" y="171450"/>
                </a:cubicBezTo>
                <a:cubicBezTo>
                  <a:pt x="5980753" y="171450"/>
                  <a:pt x="6060304" y="115079"/>
                  <a:pt x="6094285" y="34740"/>
                </a:cubicBezTo>
                <a:lnTo>
                  <a:pt x="6101299" y="0"/>
                </a:lnTo>
                <a:lnTo>
                  <a:pt x="6116101" y="0"/>
                </a:lnTo>
                <a:lnTo>
                  <a:pt x="6123114" y="34740"/>
                </a:lnTo>
                <a:cubicBezTo>
                  <a:pt x="6157095" y="115079"/>
                  <a:pt x="6236646" y="171450"/>
                  <a:pt x="6329362" y="171450"/>
                </a:cubicBezTo>
                <a:cubicBezTo>
                  <a:pt x="6422079" y="171450"/>
                  <a:pt x="6501630" y="115079"/>
                  <a:pt x="6535610" y="34740"/>
                </a:cubicBezTo>
                <a:lnTo>
                  <a:pt x="6542624" y="0"/>
                </a:lnTo>
                <a:lnTo>
                  <a:pt x="6582826" y="0"/>
                </a:lnTo>
                <a:lnTo>
                  <a:pt x="6589840" y="34740"/>
                </a:lnTo>
                <a:cubicBezTo>
                  <a:pt x="6623820" y="115079"/>
                  <a:pt x="6703371" y="171450"/>
                  <a:pt x="6796087" y="171450"/>
                </a:cubicBezTo>
                <a:cubicBezTo>
                  <a:pt x="6888803" y="171450"/>
                  <a:pt x="6968354" y="115079"/>
                  <a:pt x="7002335" y="34740"/>
                </a:cubicBezTo>
                <a:lnTo>
                  <a:pt x="7009348" y="0"/>
                </a:lnTo>
                <a:lnTo>
                  <a:pt x="7024150" y="0"/>
                </a:lnTo>
                <a:lnTo>
                  <a:pt x="7031164" y="34740"/>
                </a:lnTo>
                <a:cubicBezTo>
                  <a:pt x="7065145" y="115079"/>
                  <a:pt x="7144695" y="171450"/>
                  <a:pt x="7237412" y="171450"/>
                </a:cubicBezTo>
                <a:cubicBezTo>
                  <a:pt x="7330129" y="171450"/>
                  <a:pt x="7409679" y="115079"/>
                  <a:pt x="7443660" y="34740"/>
                </a:cubicBezTo>
                <a:lnTo>
                  <a:pt x="7450673" y="0"/>
                </a:lnTo>
                <a:lnTo>
                  <a:pt x="7465475" y="0"/>
                </a:lnTo>
                <a:lnTo>
                  <a:pt x="7472489" y="34740"/>
                </a:lnTo>
                <a:cubicBezTo>
                  <a:pt x="7506470" y="115079"/>
                  <a:pt x="7586020" y="171450"/>
                  <a:pt x="7678737" y="171450"/>
                </a:cubicBezTo>
                <a:cubicBezTo>
                  <a:pt x="7771453" y="171450"/>
                  <a:pt x="7851004" y="115079"/>
                  <a:pt x="7884985" y="34740"/>
                </a:cubicBezTo>
                <a:lnTo>
                  <a:pt x="7891999" y="0"/>
                </a:lnTo>
                <a:lnTo>
                  <a:pt x="7906801" y="0"/>
                </a:lnTo>
                <a:lnTo>
                  <a:pt x="7913814" y="34740"/>
                </a:lnTo>
                <a:cubicBezTo>
                  <a:pt x="7947795" y="115079"/>
                  <a:pt x="8027346" y="171450"/>
                  <a:pt x="8120062" y="171450"/>
                </a:cubicBezTo>
                <a:cubicBezTo>
                  <a:pt x="8212778" y="171450"/>
                  <a:pt x="8292329" y="115079"/>
                  <a:pt x="8326310" y="34740"/>
                </a:cubicBezTo>
                <a:lnTo>
                  <a:pt x="8333324" y="0"/>
                </a:lnTo>
                <a:lnTo>
                  <a:pt x="8354476" y="0"/>
                </a:lnTo>
                <a:lnTo>
                  <a:pt x="8361489" y="34740"/>
                </a:lnTo>
                <a:cubicBezTo>
                  <a:pt x="8395470" y="115079"/>
                  <a:pt x="8475021" y="171450"/>
                  <a:pt x="8567737" y="171450"/>
                </a:cubicBezTo>
                <a:cubicBezTo>
                  <a:pt x="8660453" y="171450"/>
                  <a:pt x="8740004" y="115079"/>
                  <a:pt x="8773985" y="34740"/>
                </a:cubicBezTo>
                <a:lnTo>
                  <a:pt x="8780998" y="0"/>
                </a:lnTo>
                <a:lnTo>
                  <a:pt x="8795800" y="0"/>
                </a:lnTo>
                <a:lnTo>
                  <a:pt x="8802814" y="34740"/>
                </a:lnTo>
                <a:cubicBezTo>
                  <a:pt x="8836795" y="115079"/>
                  <a:pt x="8916345" y="171450"/>
                  <a:pt x="9009062" y="171450"/>
                </a:cubicBezTo>
                <a:cubicBezTo>
                  <a:pt x="9101779" y="171450"/>
                  <a:pt x="9181329" y="115079"/>
                  <a:pt x="9215310" y="34740"/>
                </a:cubicBezTo>
                <a:lnTo>
                  <a:pt x="9222323" y="0"/>
                </a:lnTo>
                <a:lnTo>
                  <a:pt x="9237125" y="0"/>
                </a:lnTo>
                <a:lnTo>
                  <a:pt x="9244139" y="34740"/>
                </a:lnTo>
                <a:cubicBezTo>
                  <a:pt x="9278120" y="115079"/>
                  <a:pt x="9357670" y="171450"/>
                  <a:pt x="9450387" y="171450"/>
                </a:cubicBezTo>
                <a:cubicBezTo>
                  <a:pt x="9543103" y="171450"/>
                  <a:pt x="9622654" y="115079"/>
                  <a:pt x="9656635" y="34740"/>
                </a:cubicBezTo>
                <a:lnTo>
                  <a:pt x="9663649" y="0"/>
                </a:lnTo>
                <a:lnTo>
                  <a:pt x="9678451" y="0"/>
                </a:lnTo>
                <a:lnTo>
                  <a:pt x="9685464" y="34740"/>
                </a:lnTo>
                <a:cubicBezTo>
                  <a:pt x="9719445" y="115079"/>
                  <a:pt x="9798996" y="171450"/>
                  <a:pt x="9891712" y="171450"/>
                </a:cubicBezTo>
                <a:cubicBezTo>
                  <a:pt x="9984428" y="171450"/>
                  <a:pt x="10063979" y="115079"/>
                  <a:pt x="10097960" y="34740"/>
                </a:cubicBezTo>
                <a:lnTo>
                  <a:pt x="10104973" y="0"/>
                </a:lnTo>
                <a:lnTo>
                  <a:pt x="10116601" y="0"/>
                </a:lnTo>
                <a:lnTo>
                  <a:pt x="10123615" y="34740"/>
                </a:lnTo>
                <a:cubicBezTo>
                  <a:pt x="10157595" y="115079"/>
                  <a:pt x="10237146" y="171450"/>
                  <a:pt x="10329862" y="171450"/>
                </a:cubicBezTo>
                <a:cubicBezTo>
                  <a:pt x="10422578" y="171450"/>
                  <a:pt x="10502129" y="115079"/>
                  <a:pt x="10536110" y="34740"/>
                </a:cubicBezTo>
                <a:lnTo>
                  <a:pt x="10543123" y="0"/>
                </a:lnTo>
                <a:lnTo>
                  <a:pt x="10557925" y="0"/>
                </a:lnTo>
                <a:lnTo>
                  <a:pt x="10564939" y="34740"/>
                </a:lnTo>
                <a:cubicBezTo>
                  <a:pt x="10598920" y="115079"/>
                  <a:pt x="10678470" y="171450"/>
                  <a:pt x="10771187" y="171450"/>
                </a:cubicBezTo>
                <a:cubicBezTo>
                  <a:pt x="10863904" y="171450"/>
                  <a:pt x="10943454" y="115079"/>
                  <a:pt x="10977435" y="34740"/>
                </a:cubicBezTo>
                <a:lnTo>
                  <a:pt x="10984448" y="0"/>
                </a:lnTo>
                <a:lnTo>
                  <a:pt x="10999250" y="0"/>
                </a:lnTo>
                <a:lnTo>
                  <a:pt x="11006264" y="34740"/>
                </a:lnTo>
                <a:cubicBezTo>
                  <a:pt x="11040245" y="115079"/>
                  <a:pt x="11119795" y="171450"/>
                  <a:pt x="11212512" y="171450"/>
                </a:cubicBezTo>
                <a:cubicBezTo>
                  <a:pt x="11305228" y="171450"/>
                  <a:pt x="11384779" y="115079"/>
                  <a:pt x="11418760" y="34740"/>
                </a:cubicBezTo>
                <a:lnTo>
                  <a:pt x="11425774" y="0"/>
                </a:lnTo>
                <a:lnTo>
                  <a:pt x="11440576" y="0"/>
                </a:lnTo>
                <a:lnTo>
                  <a:pt x="11447589" y="34740"/>
                </a:lnTo>
                <a:cubicBezTo>
                  <a:pt x="11481570" y="115079"/>
                  <a:pt x="11561121" y="171450"/>
                  <a:pt x="11653837" y="171450"/>
                </a:cubicBezTo>
                <a:cubicBezTo>
                  <a:pt x="11746553" y="171450"/>
                  <a:pt x="11826104" y="115079"/>
                  <a:pt x="11860085" y="34740"/>
                </a:cubicBezTo>
                <a:lnTo>
                  <a:pt x="11867099" y="0"/>
                </a:lnTo>
                <a:lnTo>
                  <a:pt x="11888251" y="0"/>
                </a:lnTo>
                <a:lnTo>
                  <a:pt x="11895264" y="34740"/>
                </a:lnTo>
                <a:cubicBezTo>
                  <a:pt x="11929245" y="115079"/>
                  <a:pt x="12008796" y="171450"/>
                  <a:pt x="12101512" y="171450"/>
                </a:cubicBezTo>
                <a:cubicBezTo>
                  <a:pt x="12124691" y="171450"/>
                  <a:pt x="12147047" y="167927"/>
                  <a:pt x="12168074" y="161387"/>
                </a:cubicBezTo>
                <a:lnTo>
                  <a:pt x="12192000" y="149885"/>
                </a:lnTo>
                <a:lnTo>
                  <a:pt x="12192000" y="904875"/>
                </a:lnTo>
                <a:lnTo>
                  <a:pt x="0" y="904875"/>
                </a:lnTo>
                <a:lnTo>
                  <a:pt x="0" y="118560"/>
                </a:lnTo>
                <a:lnTo>
                  <a:pt x="16137" y="133222"/>
                </a:lnTo>
                <a:cubicBezTo>
                  <a:pt x="51862" y="157358"/>
                  <a:pt x="94929" y="171450"/>
                  <a:pt x="141287" y="171450"/>
                </a:cubicBezTo>
                <a:cubicBezTo>
                  <a:pt x="234004" y="171450"/>
                  <a:pt x="313554" y="115079"/>
                  <a:pt x="347535" y="34740"/>
                </a:cubicBezTo>
                <a:close/>
              </a:path>
            </a:pathLst>
          </a:cu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3" name="任意多边形 5">
            <a:extLst>
              <a:ext uri="{FF2B5EF4-FFF2-40B4-BE49-F238E27FC236}">
                <a16:creationId xmlns:a16="http://schemas.microsoft.com/office/drawing/2014/main" id="{181ACF88-E471-25EC-B95E-D568948CEDD1}"/>
              </a:ext>
            </a:extLst>
          </p:cNvPr>
          <p:cNvSpPr/>
          <p:nvPr userDrawn="1"/>
        </p:nvSpPr>
        <p:spPr>
          <a:xfrm>
            <a:off x="0" y="6191251"/>
            <a:ext cx="12192000" cy="666750"/>
          </a:xfrm>
          <a:custGeom>
            <a:avLst/>
            <a:gdLst>
              <a:gd name="connsiteX0" fmla="*/ 354549 w 12192000"/>
              <a:gd name="connsiteY0" fmla="*/ 0 h 904875"/>
              <a:gd name="connsiteX1" fmla="*/ 369351 w 12192000"/>
              <a:gd name="connsiteY1" fmla="*/ 0 h 904875"/>
              <a:gd name="connsiteX2" fmla="*/ 376364 w 12192000"/>
              <a:gd name="connsiteY2" fmla="*/ 34740 h 904875"/>
              <a:gd name="connsiteX3" fmla="*/ 582612 w 12192000"/>
              <a:gd name="connsiteY3" fmla="*/ 171450 h 904875"/>
              <a:gd name="connsiteX4" fmla="*/ 788860 w 12192000"/>
              <a:gd name="connsiteY4" fmla="*/ 34740 h 904875"/>
              <a:gd name="connsiteX5" fmla="*/ 795874 w 12192000"/>
              <a:gd name="connsiteY5" fmla="*/ 0 h 904875"/>
              <a:gd name="connsiteX6" fmla="*/ 810676 w 12192000"/>
              <a:gd name="connsiteY6" fmla="*/ 0 h 904875"/>
              <a:gd name="connsiteX7" fmla="*/ 817689 w 12192000"/>
              <a:gd name="connsiteY7" fmla="*/ 34740 h 904875"/>
              <a:gd name="connsiteX8" fmla="*/ 1023937 w 12192000"/>
              <a:gd name="connsiteY8" fmla="*/ 171450 h 904875"/>
              <a:gd name="connsiteX9" fmla="*/ 1230185 w 12192000"/>
              <a:gd name="connsiteY9" fmla="*/ 34740 h 904875"/>
              <a:gd name="connsiteX10" fmla="*/ 1237199 w 12192000"/>
              <a:gd name="connsiteY10" fmla="*/ 0 h 904875"/>
              <a:gd name="connsiteX11" fmla="*/ 1258351 w 12192000"/>
              <a:gd name="connsiteY11" fmla="*/ 0 h 904875"/>
              <a:gd name="connsiteX12" fmla="*/ 1265364 w 12192000"/>
              <a:gd name="connsiteY12" fmla="*/ 34740 h 904875"/>
              <a:gd name="connsiteX13" fmla="*/ 1471612 w 12192000"/>
              <a:gd name="connsiteY13" fmla="*/ 171450 h 904875"/>
              <a:gd name="connsiteX14" fmla="*/ 1677860 w 12192000"/>
              <a:gd name="connsiteY14" fmla="*/ 34740 h 904875"/>
              <a:gd name="connsiteX15" fmla="*/ 1684874 w 12192000"/>
              <a:gd name="connsiteY15" fmla="*/ 0 h 904875"/>
              <a:gd name="connsiteX16" fmla="*/ 1699676 w 12192000"/>
              <a:gd name="connsiteY16" fmla="*/ 0 h 904875"/>
              <a:gd name="connsiteX17" fmla="*/ 1706689 w 12192000"/>
              <a:gd name="connsiteY17" fmla="*/ 34740 h 904875"/>
              <a:gd name="connsiteX18" fmla="*/ 1912937 w 12192000"/>
              <a:gd name="connsiteY18" fmla="*/ 171450 h 904875"/>
              <a:gd name="connsiteX19" fmla="*/ 2119185 w 12192000"/>
              <a:gd name="connsiteY19" fmla="*/ 34740 h 904875"/>
              <a:gd name="connsiteX20" fmla="*/ 2126199 w 12192000"/>
              <a:gd name="connsiteY20" fmla="*/ 0 h 904875"/>
              <a:gd name="connsiteX21" fmla="*/ 2141001 w 12192000"/>
              <a:gd name="connsiteY21" fmla="*/ 0 h 904875"/>
              <a:gd name="connsiteX22" fmla="*/ 2148014 w 12192000"/>
              <a:gd name="connsiteY22" fmla="*/ 34740 h 904875"/>
              <a:gd name="connsiteX23" fmla="*/ 2354262 w 12192000"/>
              <a:gd name="connsiteY23" fmla="*/ 171450 h 904875"/>
              <a:gd name="connsiteX24" fmla="*/ 2560510 w 12192000"/>
              <a:gd name="connsiteY24" fmla="*/ 34740 h 904875"/>
              <a:gd name="connsiteX25" fmla="*/ 2567524 w 12192000"/>
              <a:gd name="connsiteY25" fmla="*/ 0 h 904875"/>
              <a:gd name="connsiteX26" fmla="*/ 2582326 w 12192000"/>
              <a:gd name="connsiteY26" fmla="*/ 0 h 904875"/>
              <a:gd name="connsiteX27" fmla="*/ 2589339 w 12192000"/>
              <a:gd name="connsiteY27" fmla="*/ 34740 h 904875"/>
              <a:gd name="connsiteX28" fmla="*/ 2795587 w 12192000"/>
              <a:gd name="connsiteY28" fmla="*/ 171450 h 904875"/>
              <a:gd name="connsiteX29" fmla="*/ 3001835 w 12192000"/>
              <a:gd name="connsiteY29" fmla="*/ 34740 h 904875"/>
              <a:gd name="connsiteX30" fmla="*/ 3008849 w 12192000"/>
              <a:gd name="connsiteY30" fmla="*/ 0 h 904875"/>
              <a:gd name="connsiteX31" fmla="*/ 3020476 w 12192000"/>
              <a:gd name="connsiteY31" fmla="*/ 0 h 904875"/>
              <a:gd name="connsiteX32" fmla="*/ 3027490 w 12192000"/>
              <a:gd name="connsiteY32" fmla="*/ 34740 h 904875"/>
              <a:gd name="connsiteX33" fmla="*/ 3233737 w 12192000"/>
              <a:gd name="connsiteY33" fmla="*/ 171450 h 904875"/>
              <a:gd name="connsiteX34" fmla="*/ 3439985 w 12192000"/>
              <a:gd name="connsiteY34" fmla="*/ 34740 h 904875"/>
              <a:gd name="connsiteX35" fmla="*/ 3446999 w 12192000"/>
              <a:gd name="connsiteY35" fmla="*/ 0 h 904875"/>
              <a:gd name="connsiteX36" fmla="*/ 3461800 w 12192000"/>
              <a:gd name="connsiteY36" fmla="*/ 0 h 904875"/>
              <a:gd name="connsiteX37" fmla="*/ 3468814 w 12192000"/>
              <a:gd name="connsiteY37" fmla="*/ 34740 h 904875"/>
              <a:gd name="connsiteX38" fmla="*/ 3675062 w 12192000"/>
              <a:gd name="connsiteY38" fmla="*/ 171450 h 904875"/>
              <a:gd name="connsiteX39" fmla="*/ 3881310 w 12192000"/>
              <a:gd name="connsiteY39" fmla="*/ 34740 h 904875"/>
              <a:gd name="connsiteX40" fmla="*/ 3888324 w 12192000"/>
              <a:gd name="connsiteY40" fmla="*/ 0 h 904875"/>
              <a:gd name="connsiteX41" fmla="*/ 3903126 w 12192000"/>
              <a:gd name="connsiteY41" fmla="*/ 0 h 904875"/>
              <a:gd name="connsiteX42" fmla="*/ 3910139 w 12192000"/>
              <a:gd name="connsiteY42" fmla="*/ 34740 h 904875"/>
              <a:gd name="connsiteX43" fmla="*/ 4116387 w 12192000"/>
              <a:gd name="connsiteY43" fmla="*/ 171450 h 904875"/>
              <a:gd name="connsiteX44" fmla="*/ 4322636 w 12192000"/>
              <a:gd name="connsiteY44" fmla="*/ 34740 h 904875"/>
              <a:gd name="connsiteX45" fmla="*/ 4329649 w 12192000"/>
              <a:gd name="connsiteY45" fmla="*/ 0 h 904875"/>
              <a:gd name="connsiteX46" fmla="*/ 4344451 w 12192000"/>
              <a:gd name="connsiteY46" fmla="*/ 0 h 904875"/>
              <a:gd name="connsiteX47" fmla="*/ 4351465 w 12192000"/>
              <a:gd name="connsiteY47" fmla="*/ 34740 h 904875"/>
              <a:gd name="connsiteX48" fmla="*/ 4557713 w 12192000"/>
              <a:gd name="connsiteY48" fmla="*/ 171450 h 904875"/>
              <a:gd name="connsiteX49" fmla="*/ 4763960 w 12192000"/>
              <a:gd name="connsiteY49" fmla="*/ 34740 h 904875"/>
              <a:gd name="connsiteX50" fmla="*/ 4770974 w 12192000"/>
              <a:gd name="connsiteY50" fmla="*/ 0 h 904875"/>
              <a:gd name="connsiteX51" fmla="*/ 4792126 w 12192000"/>
              <a:gd name="connsiteY51" fmla="*/ 0 h 904875"/>
              <a:gd name="connsiteX52" fmla="*/ 4799139 w 12192000"/>
              <a:gd name="connsiteY52" fmla="*/ 34740 h 904875"/>
              <a:gd name="connsiteX53" fmla="*/ 5005388 w 12192000"/>
              <a:gd name="connsiteY53" fmla="*/ 171450 h 904875"/>
              <a:gd name="connsiteX54" fmla="*/ 5211637 w 12192000"/>
              <a:gd name="connsiteY54" fmla="*/ 34740 h 904875"/>
              <a:gd name="connsiteX55" fmla="*/ 5218649 w 12192000"/>
              <a:gd name="connsiteY55" fmla="*/ 0 h 904875"/>
              <a:gd name="connsiteX56" fmla="*/ 5233451 w 12192000"/>
              <a:gd name="connsiteY56" fmla="*/ 0 h 904875"/>
              <a:gd name="connsiteX57" fmla="*/ 5240466 w 12192000"/>
              <a:gd name="connsiteY57" fmla="*/ 34740 h 904875"/>
              <a:gd name="connsiteX58" fmla="*/ 5446713 w 12192000"/>
              <a:gd name="connsiteY58" fmla="*/ 171450 h 904875"/>
              <a:gd name="connsiteX59" fmla="*/ 5652960 w 12192000"/>
              <a:gd name="connsiteY59" fmla="*/ 34740 h 904875"/>
              <a:gd name="connsiteX60" fmla="*/ 5659974 w 12192000"/>
              <a:gd name="connsiteY60" fmla="*/ 0 h 904875"/>
              <a:gd name="connsiteX61" fmla="*/ 5674776 w 12192000"/>
              <a:gd name="connsiteY61" fmla="*/ 0 h 904875"/>
              <a:gd name="connsiteX62" fmla="*/ 5681790 w 12192000"/>
              <a:gd name="connsiteY62" fmla="*/ 34740 h 904875"/>
              <a:gd name="connsiteX63" fmla="*/ 5888037 w 12192000"/>
              <a:gd name="connsiteY63" fmla="*/ 171450 h 904875"/>
              <a:gd name="connsiteX64" fmla="*/ 6094285 w 12192000"/>
              <a:gd name="connsiteY64" fmla="*/ 34740 h 904875"/>
              <a:gd name="connsiteX65" fmla="*/ 6101299 w 12192000"/>
              <a:gd name="connsiteY65" fmla="*/ 0 h 904875"/>
              <a:gd name="connsiteX66" fmla="*/ 6116101 w 12192000"/>
              <a:gd name="connsiteY66" fmla="*/ 0 h 904875"/>
              <a:gd name="connsiteX67" fmla="*/ 6123114 w 12192000"/>
              <a:gd name="connsiteY67" fmla="*/ 34740 h 904875"/>
              <a:gd name="connsiteX68" fmla="*/ 6329362 w 12192000"/>
              <a:gd name="connsiteY68" fmla="*/ 171450 h 904875"/>
              <a:gd name="connsiteX69" fmla="*/ 6535610 w 12192000"/>
              <a:gd name="connsiteY69" fmla="*/ 34740 h 904875"/>
              <a:gd name="connsiteX70" fmla="*/ 6542624 w 12192000"/>
              <a:gd name="connsiteY70" fmla="*/ 0 h 904875"/>
              <a:gd name="connsiteX71" fmla="*/ 6582826 w 12192000"/>
              <a:gd name="connsiteY71" fmla="*/ 0 h 904875"/>
              <a:gd name="connsiteX72" fmla="*/ 6589840 w 12192000"/>
              <a:gd name="connsiteY72" fmla="*/ 34740 h 904875"/>
              <a:gd name="connsiteX73" fmla="*/ 6796087 w 12192000"/>
              <a:gd name="connsiteY73" fmla="*/ 171450 h 904875"/>
              <a:gd name="connsiteX74" fmla="*/ 7002335 w 12192000"/>
              <a:gd name="connsiteY74" fmla="*/ 34740 h 904875"/>
              <a:gd name="connsiteX75" fmla="*/ 7009348 w 12192000"/>
              <a:gd name="connsiteY75" fmla="*/ 0 h 904875"/>
              <a:gd name="connsiteX76" fmla="*/ 7024150 w 12192000"/>
              <a:gd name="connsiteY76" fmla="*/ 0 h 904875"/>
              <a:gd name="connsiteX77" fmla="*/ 7031164 w 12192000"/>
              <a:gd name="connsiteY77" fmla="*/ 34740 h 904875"/>
              <a:gd name="connsiteX78" fmla="*/ 7237412 w 12192000"/>
              <a:gd name="connsiteY78" fmla="*/ 171450 h 904875"/>
              <a:gd name="connsiteX79" fmla="*/ 7443660 w 12192000"/>
              <a:gd name="connsiteY79" fmla="*/ 34740 h 904875"/>
              <a:gd name="connsiteX80" fmla="*/ 7450673 w 12192000"/>
              <a:gd name="connsiteY80" fmla="*/ 0 h 904875"/>
              <a:gd name="connsiteX81" fmla="*/ 7465475 w 12192000"/>
              <a:gd name="connsiteY81" fmla="*/ 0 h 904875"/>
              <a:gd name="connsiteX82" fmla="*/ 7472489 w 12192000"/>
              <a:gd name="connsiteY82" fmla="*/ 34740 h 904875"/>
              <a:gd name="connsiteX83" fmla="*/ 7678737 w 12192000"/>
              <a:gd name="connsiteY83" fmla="*/ 171450 h 904875"/>
              <a:gd name="connsiteX84" fmla="*/ 7884985 w 12192000"/>
              <a:gd name="connsiteY84" fmla="*/ 34740 h 904875"/>
              <a:gd name="connsiteX85" fmla="*/ 7891999 w 12192000"/>
              <a:gd name="connsiteY85" fmla="*/ 0 h 904875"/>
              <a:gd name="connsiteX86" fmla="*/ 7906801 w 12192000"/>
              <a:gd name="connsiteY86" fmla="*/ 0 h 904875"/>
              <a:gd name="connsiteX87" fmla="*/ 7913814 w 12192000"/>
              <a:gd name="connsiteY87" fmla="*/ 34740 h 904875"/>
              <a:gd name="connsiteX88" fmla="*/ 8120062 w 12192000"/>
              <a:gd name="connsiteY88" fmla="*/ 171450 h 904875"/>
              <a:gd name="connsiteX89" fmla="*/ 8326310 w 12192000"/>
              <a:gd name="connsiteY89" fmla="*/ 34740 h 904875"/>
              <a:gd name="connsiteX90" fmla="*/ 8333324 w 12192000"/>
              <a:gd name="connsiteY90" fmla="*/ 0 h 904875"/>
              <a:gd name="connsiteX91" fmla="*/ 8354476 w 12192000"/>
              <a:gd name="connsiteY91" fmla="*/ 0 h 904875"/>
              <a:gd name="connsiteX92" fmla="*/ 8361489 w 12192000"/>
              <a:gd name="connsiteY92" fmla="*/ 34740 h 904875"/>
              <a:gd name="connsiteX93" fmla="*/ 8567737 w 12192000"/>
              <a:gd name="connsiteY93" fmla="*/ 171450 h 904875"/>
              <a:gd name="connsiteX94" fmla="*/ 8773985 w 12192000"/>
              <a:gd name="connsiteY94" fmla="*/ 34740 h 904875"/>
              <a:gd name="connsiteX95" fmla="*/ 8780998 w 12192000"/>
              <a:gd name="connsiteY95" fmla="*/ 0 h 904875"/>
              <a:gd name="connsiteX96" fmla="*/ 8795800 w 12192000"/>
              <a:gd name="connsiteY96" fmla="*/ 0 h 904875"/>
              <a:gd name="connsiteX97" fmla="*/ 8802814 w 12192000"/>
              <a:gd name="connsiteY97" fmla="*/ 34740 h 904875"/>
              <a:gd name="connsiteX98" fmla="*/ 9009062 w 12192000"/>
              <a:gd name="connsiteY98" fmla="*/ 171450 h 904875"/>
              <a:gd name="connsiteX99" fmla="*/ 9215310 w 12192000"/>
              <a:gd name="connsiteY99" fmla="*/ 34740 h 904875"/>
              <a:gd name="connsiteX100" fmla="*/ 9222323 w 12192000"/>
              <a:gd name="connsiteY100" fmla="*/ 0 h 904875"/>
              <a:gd name="connsiteX101" fmla="*/ 9237125 w 12192000"/>
              <a:gd name="connsiteY101" fmla="*/ 0 h 904875"/>
              <a:gd name="connsiteX102" fmla="*/ 9244139 w 12192000"/>
              <a:gd name="connsiteY102" fmla="*/ 34740 h 904875"/>
              <a:gd name="connsiteX103" fmla="*/ 9450387 w 12192000"/>
              <a:gd name="connsiteY103" fmla="*/ 171450 h 904875"/>
              <a:gd name="connsiteX104" fmla="*/ 9656635 w 12192000"/>
              <a:gd name="connsiteY104" fmla="*/ 34740 h 904875"/>
              <a:gd name="connsiteX105" fmla="*/ 9663649 w 12192000"/>
              <a:gd name="connsiteY105" fmla="*/ 0 h 904875"/>
              <a:gd name="connsiteX106" fmla="*/ 9678451 w 12192000"/>
              <a:gd name="connsiteY106" fmla="*/ 0 h 904875"/>
              <a:gd name="connsiteX107" fmla="*/ 9685464 w 12192000"/>
              <a:gd name="connsiteY107" fmla="*/ 34740 h 904875"/>
              <a:gd name="connsiteX108" fmla="*/ 9891712 w 12192000"/>
              <a:gd name="connsiteY108" fmla="*/ 171450 h 904875"/>
              <a:gd name="connsiteX109" fmla="*/ 10097960 w 12192000"/>
              <a:gd name="connsiteY109" fmla="*/ 34740 h 904875"/>
              <a:gd name="connsiteX110" fmla="*/ 10104973 w 12192000"/>
              <a:gd name="connsiteY110" fmla="*/ 0 h 904875"/>
              <a:gd name="connsiteX111" fmla="*/ 10116601 w 12192000"/>
              <a:gd name="connsiteY111" fmla="*/ 0 h 904875"/>
              <a:gd name="connsiteX112" fmla="*/ 10123615 w 12192000"/>
              <a:gd name="connsiteY112" fmla="*/ 34740 h 904875"/>
              <a:gd name="connsiteX113" fmla="*/ 10329862 w 12192000"/>
              <a:gd name="connsiteY113" fmla="*/ 171450 h 904875"/>
              <a:gd name="connsiteX114" fmla="*/ 10536110 w 12192000"/>
              <a:gd name="connsiteY114" fmla="*/ 34740 h 904875"/>
              <a:gd name="connsiteX115" fmla="*/ 10543123 w 12192000"/>
              <a:gd name="connsiteY115" fmla="*/ 0 h 904875"/>
              <a:gd name="connsiteX116" fmla="*/ 10557925 w 12192000"/>
              <a:gd name="connsiteY116" fmla="*/ 0 h 904875"/>
              <a:gd name="connsiteX117" fmla="*/ 10564939 w 12192000"/>
              <a:gd name="connsiteY117" fmla="*/ 34740 h 904875"/>
              <a:gd name="connsiteX118" fmla="*/ 10771187 w 12192000"/>
              <a:gd name="connsiteY118" fmla="*/ 171450 h 904875"/>
              <a:gd name="connsiteX119" fmla="*/ 10977435 w 12192000"/>
              <a:gd name="connsiteY119" fmla="*/ 34740 h 904875"/>
              <a:gd name="connsiteX120" fmla="*/ 10984448 w 12192000"/>
              <a:gd name="connsiteY120" fmla="*/ 0 h 904875"/>
              <a:gd name="connsiteX121" fmla="*/ 10999250 w 12192000"/>
              <a:gd name="connsiteY121" fmla="*/ 0 h 904875"/>
              <a:gd name="connsiteX122" fmla="*/ 11006264 w 12192000"/>
              <a:gd name="connsiteY122" fmla="*/ 34740 h 904875"/>
              <a:gd name="connsiteX123" fmla="*/ 11212512 w 12192000"/>
              <a:gd name="connsiteY123" fmla="*/ 171450 h 904875"/>
              <a:gd name="connsiteX124" fmla="*/ 11418760 w 12192000"/>
              <a:gd name="connsiteY124" fmla="*/ 34740 h 904875"/>
              <a:gd name="connsiteX125" fmla="*/ 11425774 w 12192000"/>
              <a:gd name="connsiteY125" fmla="*/ 0 h 904875"/>
              <a:gd name="connsiteX126" fmla="*/ 11440576 w 12192000"/>
              <a:gd name="connsiteY126" fmla="*/ 0 h 904875"/>
              <a:gd name="connsiteX127" fmla="*/ 11447589 w 12192000"/>
              <a:gd name="connsiteY127" fmla="*/ 34740 h 904875"/>
              <a:gd name="connsiteX128" fmla="*/ 11653837 w 12192000"/>
              <a:gd name="connsiteY128" fmla="*/ 171450 h 904875"/>
              <a:gd name="connsiteX129" fmla="*/ 11860085 w 12192000"/>
              <a:gd name="connsiteY129" fmla="*/ 34740 h 904875"/>
              <a:gd name="connsiteX130" fmla="*/ 11867099 w 12192000"/>
              <a:gd name="connsiteY130" fmla="*/ 0 h 904875"/>
              <a:gd name="connsiteX131" fmla="*/ 11888251 w 12192000"/>
              <a:gd name="connsiteY131" fmla="*/ 0 h 904875"/>
              <a:gd name="connsiteX132" fmla="*/ 11895264 w 12192000"/>
              <a:gd name="connsiteY132" fmla="*/ 34740 h 904875"/>
              <a:gd name="connsiteX133" fmla="*/ 12101512 w 12192000"/>
              <a:gd name="connsiteY133" fmla="*/ 171450 h 904875"/>
              <a:gd name="connsiteX134" fmla="*/ 12168074 w 12192000"/>
              <a:gd name="connsiteY134" fmla="*/ 161387 h 904875"/>
              <a:gd name="connsiteX135" fmla="*/ 12192000 w 12192000"/>
              <a:gd name="connsiteY135" fmla="*/ 149885 h 904875"/>
              <a:gd name="connsiteX136" fmla="*/ 12192000 w 12192000"/>
              <a:gd name="connsiteY136" fmla="*/ 904875 h 904875"/>
              <a:gd name="connsiteX137" fmla="*/ 0 w 12192000"/>
              <a:gd name="connsiteY137" fmla="*/ 904875 h 904875"/>
              <a:gd name="connsiteX138" fmla="*/ 0 w 12192000"/>
              <a:gd name="connsiteY138" fmla="*/ 118560 h 904875"/>
              <a:gd name="connsiteX139" fmla="*/ 16137 w 12192000"/>
              <a:gd name="connsiteY139" fmla="*/ 133222 h 904875"/>
              <a:gd name="connsiteX140" fmla="*/ 141287 w 12192000"/>
              <a:gd name="connsiteY140" fmla="*/ 171450 h 904875"/>
              <a:gd name="connsiteX141" fmla="*/ 347535 w 12192000"/>
              <a:gd name="connsiteY141" fmla="*/ 34740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12192000" h="904875">
                <a:moveTo>
                  <a:pt x="354549" y="0"/>
                </a:moveTo>
                <a:lnTo>
                  <a:pt x="369351" y="0"/>
                </a:lnTo>
                <a:lnTo>
                  <a:pt x="376364" y="34740"/>
                </a:lnTo>
                <a:cubicBezTo>
                  <a:pt x="410345" y="115079"/>
                  <a:pt x="489895" y="171450"/>
                  <a:pt x="582612" y="171450"/>
                </a:cubicBezTo>
                <a:cubicBezTo>
                  <a:pt x="675328" y="171450"/>
                  <a:pt x="754879" y="115079"/>
                  <a:pt x="788860" y="34740"/>
                </a:cubicBezTo>
                <a:lnTo>
                  <a:pt x="795874" y="0"/>
                </a:lnTo>
                <a:lnTo>
                  <a:pt x="810676" y="0"/>
                </a:lnTo>
                <a:lnTo>
                  <a:pt x="817689" y="34740"/>
                </a:lnTo>
                <a:cubicBezTo>
                  <a:pt x="851670" y="115079"/>
                  <a:pt x="931221" y="171450"/>
                  <a:pt x="1023937" y="171450"/>
                </a:cubicBezTo>
                <a:cubicBezTo>
                  <a:pt x="1116653" y="171450"/>
                  <a:pt x="1196204" y="115079"/>
                  <a:pt x="1230185" y="34740"/>
                </a:cubicBezTo>
                <a:lnTo>
                  <a:pt x="1237199" y="0"/>
                </a:lnTo>
                <a:lnTo>
                  <a:pt x="1258351" y="0"/>
                </a:lnTo>
                <a:lnTo>
                  <a:pt x="1265364" y="34740"/>
                </a:lnTo>
                <a:cubicBezTo>
                  <a:pt x="1299345" y="115079"/>
                  <a:pt x="1378896" y="171450"/>
                  <a:pt x="1471612" y="171450"/>
                </a:cubicBezTo>
                <a:cubicBezTo>
                  <a:pt x="1564328" y="171450"/>
                  <a:pt x="1643879" y="115079"/>
                  <a:pt x="1677860" y="34740"/>
                </a:cubicBezTo>
                <a:lnTo>
                  <a:pt x="1684874" y="0"/>
                </a:lnTo>
                <a:lnTo>
                  <a:pt x="1699676" y="0"/>
                </a:lnTo>
                <a:lnTo>
                  <a:pt x="1706689" y="34740"/>
                </a:lnTo>
                <a:cubicBezTo>
                  <a:pt x="1740670" y="115079"/>
                  <a:pt x="1820220" y="171450"/>
                  <a:pt x="1912937" y="171450"/>
                </a:cubicBezTo>
                <a:cubicBezTo>
                  <a:pt x="2005654" y="171450"/>
                  <a:pt x="2085204" y="115079"/>
                  <a:pt x="2119185" y="34740"/>
                </a:cubicBezTo>
                <a:lnTo>
                  <a:pt x="2126199" y="0"/>
                </a:lnTo>
                <a:lnTo>
                  <a:pt x="2141001" y="0"/>
                </a:lnTo>
                <a:lnTo>
                  <a:pt x="2148014" y="34740"/>
                </a:lnTo>
                <a:cubicBezTo>
                  <a:pt x="2181995" y="115079"/>
                  <a:pt x="2261545" y="171450"/>
                  <a:pt x="2354262" y="171450"/>
                </a:cubicBezTo>
                <a:cubicBezTo>
                  <a:pt x="2446978" y="171450"/>
                  <a:pt x="2526529" y="115079"/>
                  <a:pt x="2560510" y="34740"/>
                </a:cubicBezTo>
                <a:lnTo>
                  <a:pt x="2567524" y="0"/>
                </a:lnTo>
                <a:lnTo>
                  <a:pt x="2582326" y="0"/>
                </a:lnTo>
                <a:lnTo>
                  <a:pt x="2589339" y="34740"/>
                </a:lnTo>
                <a:cubicBezTo>
                  <a:pt x="2623320" y="115079"/>
                  <a:pt x="2702871" y="171450"/>
                  <a:pt x="2795587" y="171450"/>
                </a:cubicBezTo>
                <a:cubicBezTo>
                  <a:pt x="2888303" y="171450"/>
                  <a:pt x="2967854" y="115079"/>
                  <a:pt x="3001835" y="34740"/>
                </a:cubicBezTo>
                <a:lnTo>
                  <a:pt x="3008849" y="0"/>
                </a:lnTo>
                <a:lnTo>
                  <a:pt x="3020476" y="0"/>
                </a:lnTo>
                <a:lnTo>
                  <a:pt x="3027490" y="34740"/>
                </a:lnTo>
                <a:cubicBezTo>
                  <a:pt x="3061470" y="115079"/>
                  <a:pt x="3141021" y="171450"/>
                  <a:pt x="3233737" y="171450"/>
                </a:cubicBezTo>
                <a:cubicBezTo>
                  <a:pt x="3326453" y="171450"/>
                  <a:pt x="3406004" y="115079"/>
                  <a:pt x="3439985" y="34740"/>
                </a:cubicBezTo>
                <a:lnTo>
                  <a:pt x="3446999" y="0"/>
                </a:lnTo>
                <a:lnTo>
                  <a:pt x="3461800" y="0"/>
                </a:lnTo>
                <a:lnTo>
                  <a:pt x="3468814" y="34740"/>
                </a:lnTo>
                <a:cubicBezTo>
                  <a:pt x="3502795" y="115079"/>
                  <a:pt x="3582345" y="171450"/>
                  <a:pt x="3675062" y="171450"/>
                </a:cubicBezTo>
                <a:cubicBezTo>
                  <a:pt x="3767779" y="171450"/>
                  <a:pt x="3847329" y="115079"/>
                  <a:pt x="3881310" y="34740"/>
                </a:cubicBezTo>
                <a:lnTo>
                  <a:pt x="3888324" y="0"/>
                </a:lnTo>
                <a:lnTo>
                  <a:pt x="3903126" y="0"/>
                </a:lnTo>
                <a:lnTo>
                  <a:pt x="3910139" y="34740"/>
                </a:lnTo>
                <a:cubicBezTo>
                  <a:pt x="3944120" y="115079"/>
                  <a:pt x="4023670" y="171450"/>
                  <a:pt x="4116387" y="171450"/>
                </a:cubicBezTo>
                <a:cubicBezTo>
                  <a:pt x="4209104" y="171450"/>
                  <a:pt x="4288655" y="115079"/>
                  <a:pt x="4322636" y="34740"/>
                </a:cubicBezTo>
                <a:lnTo>
                  <a:pt x="4329649" y="0"/>
                </a:lnTo>
                <a:lnTo>
                  <a:pt x="4344451" y="0"/>
                </a:lnTo>
                <a:lnTo>
                  <a:pt x="4351465" y="34740"/>
                </a:lnTo>
                <a:cubicBezTo>
                  <a:pt x="4385446" y="115079"/>
                  <a:pt x="4464997" y="171450"/>
                  <a:pt x="4557713" y="171450"/>
                </a:cubicBezTo>
                <a:cubicBezTo>
                  <a:pt x="4650429" y="171450"/>
                  <a:pt x="4729979" y="115079"/>
                  <a:pt x="4763960" y="34740"/>
                </a:cubicBezTo>
                <a:lnTo>
                  <a:pt x="4770974" y="0"/>
                </a:lnTo>
                <a:lnTo>
                  <a:pt x="4792126" y="0"/>
                </a:lnTo>
                <a:lnTo>
                  <a:pt x="4799139" y="34740"/>
                </a:lnTo>
                <a:cubicBezTo>
                  <a:pt x="4833121" y="115079"/>
                  <a:pt x="4912671" y="171450"/>
                  <a:pt x="5005388" y="171450"/>
                </a:cubicBezTo>
                <a:cubicBezTo>
                  <a:pt x="5098104" y="171450"/>
                  <a:pt x="5177655" y="115079"/>
                  <a:pt x="5211637" y="34740"/>
                </a:cubicBezTo>
                <a:lnTo>
                  <a:pt x="5218649" y="0"/>
                </a:lnTo>
                <a:lnTo>
                  <a:pt x="5233451" y="0"/>
                </a:lnTo>
                <a:lnTo>
                  <a:pt x="5240466" y="34740"/>
                </a:lnTo>
                <a:cubicBezTo>
                  <a:pt x="5274447" y="115079"/>
                  <a:pt x="5353996" y="171450"/>
                  <a:pt x="5446713" y="171450"/>
                </a:cubicBezTo>
                <a:cubicBezTo>
                  <a:pt x="5539430" y="171450"/>
                  <a:pt x="5618979" y="115079"/>
                  <a:pt x="5652960" y="34740"/>
                </a:cubicBezTo>
                <a:lnTo>
                  <a:pt x="5659974" y="0"/>
                </a:lnTo>
                <a:lnTo>
                  <a:pt x="5674776" y="0"/>
                </a:lnTo>
                <a:lnTo>
                  <a:pt x="5681790" y="34740"/>
                </a:lnTo>
                <a:cubicBezTo>
                  <a:pt x="5715771" y="115079"/>
                  <a:pt x="5795320" y="171450"/>
                  <a:pt x="5888037" y="171450"/>
                </a:cubicBezTo>
                <a:cubicBezTo>
                  <a:pt x="5980753" y="171450"/>
                  <a:pt x="6060304" y="115079"/>
                  <a:pt x="6094285" y="34740"/>
                </a:cubicBezTo>
                <a:lnTo>
                  <a:pt x="6101299" y="0"/>
                </a:lnTo>
                <a:lnTo>
                  <a:pt x="6116101" y="0"/>
                </a:lnTo>
                <a:lnTo>
                  <a:pt x="6123114" y="34740"/>
                </a:lnTo>
                <a:cubicBezTo>
                  <a:pt x="6157095" y="115079"/>
                  <a:pt x="6236646" y="171450"/>
                  <a:pt x="6329362" y="171450"/>
                </a:cubicBezTo>
                <a:cubicBezTo>
                  <a:pt x="6422079" y="171450"/>
                  <a:pt x="6501630" y="115079"/>
                  <a:pt x="6535610" y="34740"/>
                </a:cubicBezTo>
                <a:lnTo>
                  <a:pt x="6542624" y="0"/>
                </a:lnTo>
                <a:lnTo>
                  <a:pt x="6582826" y="0"/>
                </a:lnTo>
                <a:lnTo>
                  <a:pt x="6589840" y="34740"/>
                </a:lnTo>
                <a:cubicBezTo>
                  <a:pt x="6623820" y="115079"/>
                  <a:pt x="6703371" y="171450"/>
                  <a:pt x="6796087" y="171450"/>
                </a:cubicBezTo>
                <a:cubicBezTo>
                  <a:pt x="6888803" y="171450"/>
                  <a:pt x="6968354" y="115079"/>
                  <a:pt x="7002335" y="34740"/>
                </a:cubicBezTo>
                <a:lnTo>
                  <a:pt x="7009348" y="0"/>
                </a:lnTo>
                <a:lnTo>
                  <a:pt x="7024150" y="0"/>
                </a:lnTo>
                <a:lnTo>
                  <a:pt x="7031164" y="34740"/>
                </a:lnTo>
                <a:cubicBezTo>
                  <a:pt x="7065145" y="115079"/>
                  <a:pt x="7144695" y="171450"/>
                  <a:pt x="7237412" y="171450"/>
                </a:cubicBezTo>
                <a:cubicBezTo>
                  <a:pt x="7330129" y="171450"/>
                  <a:pt x="7409679" y="115079"/>
                  <a:pt x="7443660" y="34740"/>
                </a:cubicBezTo>
                <a:lnTo>
                  <a:pt x="7450673" y="0"/>
                </a:lnTo>
                <a:lnTo>
                  <a:pt x="7465475" y="0"/>
                </a:lnTo>
                <a:lnTo>
                  <a:pt x="7472489" y="34740"/>
                </a:lnTo>
                <a:cubicBezTo>
                  <a:pt x="7506470" y="115079"/>
                  <a:pt x="7586020" y="171450"/>
                  <a:pt x="7678737" y="171450"/>
                </a:cubicBezTo>
                <a:cubicBezTo>
                  <a:pt x="7771453" y="171450"/>
                  <a:pt x="7851004" y="115079"/>
                  <a:pt x="7884985" y="34740"/>
                </a:cubicBezTo>
                <a:lnTo>
                  <a:pt x="7891999" y="0"/>
                </a:lnTo>
                <a:lnTo>
                  <a:pt x="7906801" y="0"/>
                </a:lnTo>
                <a:lnTo>
                  <a:pt x="7913814" y="34740"/>
                </a:lnTo>
                <a:cubicBezTo>
                  <a:pt x="7947795" y="115079"/>
                  <a:pt x="8027346" y="171450"/>
                  <a:pt x="8120062" y="171450"/>
                </a:cubicBezTo>
                <a:cubicBezTo>
                  <a:pt x="8212778" y="171450"/>
                  <a:pt x="8292329" y="115079"/>
                  <a:pt x="8326310" y="34740"/>
                </a:cubicBezTo>
                <a:lnTo>
                  <a:pt x="8333324" y="0"/>
                </a:lnTo>
                <a:lnTo>
                  <a:pt x="8354476" y="0"/>
                </a:lnTo>
                <a:lnTo>
                  <a:pt x="8361489" y="34740"/>
                </a:lnTo>
                <a:cubicBezTo>
                  <a:pt x="8395470" y="115079"/>
                  <a:pt x="8475021" y="171450"/>
                  <a:pt x="8567737" y="171450"/>
                </a:cubicBezTo>
                <a:cubicBezTo>
                  <a:pt x="8660453" y="171450"/>
                  <a:pt x="8740004" y="115079"/>
                  <a:pt x="8773985" y="34740"/>
                </a:cubicBezTo>
                <a:lnTo>
                  <a:pt x="8780998" y="0"/>
                </a:lnTo>
                <a:lnTo>
                  <a:pt x="8795800" y="0"/>
                </a:lnTo>
                <a:lnTo>
                  <a:pt x="8802814" y="34740"/>
                </a:lnTo>
                <a:cubicBezTo>
                  <a:pt x="8836795" y="115079"/>
                  <a:pt x="8916345" y="171450"/>
                  <a:pt x="9009062" y="171450"/>
                </a:cubicBezTo>
                <a:cubicBezTo>
                  <a:pt x="9101779" y="171450"/>
                  <a:pt x="9181329" y="115079"/>
                  <a:pt x="9215310" y="34740"/>
                </a:cubicBezTo>
                <a:lnTo>
                  <a:pt x="9222323" y="0"/>
                </a:lnTo>
                <a:lnTo>
                  <a:pt x="9237125" y="0"/>
                </a:lnTo>
                <a:lnTo>
                  <a:pt x="9244139" y="34740"/>
                </a:lnTo>
                <a:cubicBezTo>
                  <a:pt x="9278120" y="115079"/>
                  <a:pt x="9357670" y="171450"/>
                  <a:pt x="9450387" y="171450"/>
                </a:cubicBezTo>
                <a:cubicBezTo>
                  <a:pt x="9543103" y="171450"/>
                  <a:pt x="9622654" y="115079"/>
                  <a:pt x="9656635" y="34740"/>
                </a:cubicBezTo>
                <a:lnTo>
                  <a:pt x="9663649" y="0"/>
                </a:lnTo>
                <a:lnTo>
                  <a:pt x="9678451" y="0"/>
                </a:lnTo>
                <a:lnTo>
                  <a:pt x="9685464" y="34740"/>
                </a:lnTo>
                <a:cubicBezTo>
                  <a:pt x="9719445" y="115079"/>
                  <a:pt x="9798996" y="171450"/>
                  <a:pt x="9891712" y="171450"/>
                </a:cubicBezTo>
                <a:cubicBezTo>
                  <a:pt x="9984428" y="171450"/>
                  <a:pt x="10063979" y="115079"/>
                  <a:pt x="10097960" y="34740"/>
                </a:cubicBezTo>
                <a:lnTo>
                  <a:pt x="10104973" y="0"/>
                </a:lnTo>
                <a:lnTo>
                  <a:pt x="10116601" y="0"/>
                </a:lnTo>
                <a:lnTo>
                  <a:pt x="10123615" y="34740"/>
                </a:lnTo>
                <a:cubicBezTo>
                  <a:pt x="10157595" y="115079"/>
                  <a:pt x="10237146" y="171450"/>
                  <a:pt x="10329862" y="171450"/>
                </a:cubicBezTo>
                <a:cubicBezTo>
                  <a:pt x="10422578" y="171450"/>
                  <a:pt x="10502129" y="115079"/>
                  <a:pt x="10536110" y="34740"/>
                </a:cubicBezTo>
                <a:lnTo>
                  <a:pt x="10543123" y="0"/>
                </a:lnTo>
                <a:lnTo>
                  <a:pt x="10557925" y="0"/>
                </a:lnTo>
                <a:lnTo>
                  <a:pt x="10564939" y="34740"/>
                </a:lnTo>
                <a:cubicBezTo>
                  <a:pt x="10598920" y="115079"/>
                  <a:pt x="10678470" y="171450"/>
                  <a:pt x="10771187" y="171450"/>
                </a:cubicBezTo>
                <a:cubicBezTo>
                  <a:pt x="10863904" y="171450"/>
                  <a:pt x="10943454" y="115079"/>
                  <a:pt x="10977435" y="34740"/>
                </a:cubicBezTo>
                <a:lnTo>
                  <a:pt x="10984448" y="0"/>
                </a:lnTo>
                <a:lnTo>
                  <a:pt x="10999250" y="0"/>
                </a:lnTo>
                <a:lnTo>
                  <a:pt x="11006264" y="34740"/>
                </a:lnTo>
                <a:cubicBezTo>
                  <a:pt x="11040245" y="115079"/>
                  <a:pt x="11119795" y="171450"/>
                  <a:pt x="11212512" y="171450"/>
                </a:cubicBezTo>
                <a:cubicBezTo>
                  <a:pt x="11305228" y="171450"/>
                  <a:pt x="11384779" y="115079"/>
                  <a:pt x="11418760" y="34740"/>
                </a:cubicBezTo>
                <a:lnTo>
                  <a:pt x="11425774" y="0"/>
                </a:lnTo>
                <a:lnTo>
                  <a:pt x="11440576" y="0"/>
                </a:lnTo>
                <a:lnTo>
                  <a:pt x="11447589" y="34740"/>
                </a:lnTo>
                <a:cubicBezTo>
                  <a:pt x="11481570" y="115079"/>
                  <a:pt x="11561121" y="171450"/>
                  <a:pt x="11653837" y="171450"/>
                </a:cubicBezTo>
                <a:cubicBezTo>
                  <a:pt x="11746553" y="171450"/>
                  <a:pt x="11826104" y="115079"/>
                  <a:pt x="11860085" y="34740"/>
                </a:cubicBezTo>
                <a:lnTo>
                  <a:pt x="11867099" y="0"/>
                </a:lnTo>
                <a:lnTo>
                  <a:pt x="11888251" y="0"/>
                </a:lnTo>
                <a:lnTo>
                  <a:pt x="11895264" y="34740"/>
                </a:lnTo>
                <a:cubicBezTo>
                  <a:pt x="11929245" y="115079"/>
                  <a:pt x="12008796" y="171450"/>
                  <a:pt x="12101512" y="171450"/>
                </a:cubicBezTo>
                <a:cubicBezTo>
                  <a:pt x="12124691" y="171450"/>
                  <a:pt x="12147047" y="167927"/>
                  <a:pt x="12168074" y="161387"/>
                </a:cubicBezTo>
                <a:lnTo>
                  <a:pt x="12192000" y="149885"/>
                </a:lnTo>
                <a:lnTo>
                  <a:pt x="12192000" y="904875"/>
                </a:lnTo>
                <a:lnTo>
                  <a:pt x="0" y="904875"/>
                </a:lnTo>
                <a:lnTo>
                  <a:pt x="0" y="118560"/>
                </a:lnTo>
                <a:lnTo>
                  <a:pt x="16137" y="133222"/>
                </a:lnTo>
                <a:cubicBezTo>
                  <a:pt x="51862" y="157358"/>
                  <a:pt x="94929" y="171450"/>
                  <a:pt x="141287" y="171450"/>
                </a:cubicBezTo>
                <a:cubicBezTo>
                  <a:pt x="234004" y="171450"/>
                  <a:pt x="313554" y="115079"/>
                  <a:pt x="347535" y="34740"/>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2419778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3" name="Hình ảnh 2" descr="Ảnh có chứa văn bản&#10;&#10;Mô tả được tạo tự động">
            <a:extLst>
              <a:ext uri="{FF2B5EF4-FFF2-40B4-BE49-F238E27FC236}">
                <a16:creationId xmlns:a16="http://schemas.microsoft.com/office/drawing/2014/main" id="{63CFB0B0-04AC-645B-A78C-183C4B379E0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86258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ố trí Tùy chỉnh">
    <p:spTree>
      <p:nvGrpSpPr>
        <p:cNvPr id="1" name=""/>
        <p:cNvGrpSpPr/>
        <p:nvPr/>
      </p:nvGrpSpPr>
      <p:grpSpPr>
        <a:xfrm>
          <a:off x="0" y="0"/>
          <a:ext cx="0" cy="0"/>
          <a:chOff x="0" y="0"/>
          <a:chExt cx="0" cy="0"/>
        </a:xfrm>
      </p:grpSpPr>
      <p:pic>
        <p:nvPicPr>
          <p:cNvPr id="4" name="Hình ảnh 3" descr="Ảnh có chứa văn bản&#10;&#10;Mô tả được tạo tự động">
            <a:extLst>
              <a:ext uri="{FF2B5EF4-FFF2-40B4-BE49-F238E27FC236}">
                <a16:creationId xmlns:a16="http://schemas.microsoft.com/office/drawing/2014/main" id="{C3E9CB06-D635-27D3-FC9B-D198E843A6B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828053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3816087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0902501"/>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58" r:id="rId3"/>
    <p:sldLayoutId id="2147483655" r:id="rId4"/>
    <p:sldLayoutId id="2147483656" r:id="rId5"/>
    <p:sldLayoutId id="2147483657" r:id="rId6"/>
    <p:sldLayoutId id="2147483659" r:id="rId7"/>
    <p:sldLayoutId id="2147483660"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jpeg"/><Relationship Id="rId1" Type="http://schemas.openxmlformats.org/officeDocument/2006/relationships/slideLayout" Target="../slideLayouts/slideLayout8.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Layout" Target="../slideLayouts/slideLayout4.xml"/><Relationship Id="rId5" Type="http://schemas.openxmlformats.org/officeDocument/2006/relationships/image" Target="../media/image22.png"/><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722A899E-F732-49C7-974E-288A7F9C426A}"/>
              </a:ext>
            </a:extLst>
          </p:cNvPr>
          <p:cNvSpPr>
            <a:spLocks noGrp="1"/>
          </p:cNvSpPr>
          <p:nvPr>
            <p:ph type="title"/>
          </p:nvPr>
        </p:nvSpPr>
        <p:spPr/>
        <p:txBody>
          <a:bodyPr/>
          <a:lstStyle/>
          <a:p>
            <a:pPr eaLnBrk="1" hangingPunct="1"/>
            <a:endParaRPr lang="en-US" altLang="en-US">
              <a:latin typeface="Times New Roman" panose="02020603050405020304" pitchFamily="18" charset="0"/>
              <a:cs typeface="Times New Roman" panose="02020603050405020304" pitchFamily="18" charset="0"/>
            </a:endParaRPr>
          </a:p>
        </p:txBody>
      </p:sp>
      <p:sp>
        <p:nvSpPr>
          <p:cNvPr id="4099" name="Rectangle 3">
            <a:extLst>
              <a:ext uri="{FF2B5EF4-FFF2-40B4-BE49-F238E27FC236}">
                <a16:creationId xmlns:a16="http://schemas.microsoft.com/office/drawing/2014/main" id="{142ADDD6-ACD4-4895-A9F3-9D106EDB5FE8}"/>
              </a:ext>
            </a:extLst>
          </p:cNvPr>
          <p:cNvSpPr>
            <a:spLocks noGrp="1"/>
          </p:cNvSpPr>
          <p:nvPr>
            <p:ph type="body" idx="1"/>
          </p:nvPr>
        </p:nvSpPr>
        <p:spPr/>
        <p:txBody>
          <a:bodyPr/>
          <a:lstStyle/>
          <a:p>
            <a:pPr eaLnBrk="1" hangingPunct="1"/>
            <a:endParaRPr lang="en-US" altLang="en-US">
              <a:latin typeface="Times New Roman" panose="02020603050405020304" pitchFamily="18" charset="0"/>
              <a:cs typeface="Times New Roman" panose="02020603050405020304" pitchFamily="18" charset="0"/>
            </a:endParaRPr>
          </a:p>
        </p:txBody>
      </p:sp>
      <p:pic>
        <p:nvPicPr>
          <p:cNvPr id="4100" name="Picture 4" descr="B8">
            <a:extLst>
              <a:ext uri="{FF2B5EF4-FFF2-40B4-BE49-F238E27FC236}">
                <a16:creationId xmlns:a16="http://schemas.microsoft.com/office/drawing/2014/main" id="{1A83E212-C043-4658-A29C-A64BC7074D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49" y="8691"/>
            <a:ext cx="12161103" cy="6840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Rectangle 6">
            <a:extLst>
              <a:ext uri="{FF2B5EF4-FFF2-40B4-BE49-F238E27FC236}">
                <a16:creationId xmlns:a16="http://schemas.microsoft.com/office/drawing/2014/main" id="{0846D8D6-ED81-4F56-8DAC-2E8FC85A3ABA}"/>
              </a:ext>
            </a:extLst>
          </p:cNvPr>
          <p:cNvSpPr>
            <a:spLocks noChangeArrowheads="1"/>
          </p:cNvSpPr>
          <p:nvPr/>
        </p:nvSpPr>
        <p:spPr bwMode="auto">
          <a:xfrm>
            <a:off x="1759384" y="732868"/>
            <a:ext cx="8208745" cy="456041"/>
          </a:xfrm>
          <a:prstGeom prst="rect">
            <a:avLst/>
          </a:prstGeom>
          <a:noFill/>
          <a:ln>
            <a:noFill/>
          </a:ln>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394" b="1">
                <a:solidFill>
                  <a:schemeClr val="accent6">
                    <a:lumMod val="50000"/>
                  </a:schemeClr>
                </a:solidFill>
                <a:latin typeface="Times New Roman" panose="02020603050405020304" pitchFamily="18" charset="0"/>
                <a:cs typeface="Times New Roman" panose="02020603050405020304" pitchFamily="18" charset="0"/>
              </a:rPr>
              <a:t>ỦY BAN NHÂN DÂN QUẬN LONG BIÊN</a:t>
            </a:r>
          </a:p>
          <a:p>
            <a:pPr algn="ctr">
              <a:spcBef>
                <a:spcPct val="0"/>
              </a:spcBef>
              <a:buFontTx/>
              <a:buNone/>
              <a:defRPr/>
            </a:pPr>
            <a:r>
              <a:rPr lang="en-US" altLang="en-US" sz="2394" b="1">
                <a:solidFill>
                  <a:schemeClr val="accent6">
                    <a:lumMod val="50000"/>
                  </a:schemeClr>
                </a:solidFill>
                <a:latin typeface="Times New Roman" panose="02020603050405020304" pitchFamily="18" charset="0"/>
                <a:cs typeface="Times New Roman" panose="02020603050405020304" pitchFamily="18" charset="0"/>
              </a:rPr>
              <a:t>TRƯỜNG TIỂU HỌC ĐÔ THỊ VIỆT HƯNG</a:t>
            </a:r>
          </a:p>
        </p:txBody>
      </p:sp>
      <p:pic>
        <p:nvPicPr>
          <p:cNvPr id="4102" name="Picture 7" descr="BAR_EL~1">
            <a:extLst>
              <a:ext uri="{FF2B5EF4-FFF2-40B4-BE49-F238E27FC236}">
                <a16:creationId xmlns:a16="http://schemas.microsoft.com/office/drawing/2014/main" id="{143C850F-424F-4A0B-8457-74F3BD4320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4016368" y="1397929"/>
            <a:ext cx="3876352" cy="57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14" descr="1018265obiutmb6vk">
            <a:extLst>
              <a:ext uri="{FF2B5EF4-FFF2-40B4-BE49-F238E27FC236}">
                <a16:creationId xmlns:a16="http://schemas.microsoft.com/office/drawing/2014/main" id="{6A4267AB-C1E8-44F5-A40D-7F516E851D00}"/>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547497" y="3600017"/>
            <a:ext cx="760069" cy="2843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15" descr="1018265obiutmb6vk">
            <a:extLst>
              <a:ext uri="{FF2B5EF4-FFF2-40B4-BE49-F238E27FC236}">
                <a16:creationId xmlns:a16="http://schemas.microsoft.com/office/drawing/2014/main" id="{E1AE52F6-FF60-424D-8C71-BA2B6E88D443}"/>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1489138" y="5035703"/>
            <a:ext cx="760069" cy="2128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16" descr="Bauernbar">
            <a:extLst>
              <a:ext uri="{FF2B5EF4-FFF2-40B4-BE49-F238E27FC236}">
                <a16:creationId xmlns:a16="http://schemas.microsoft.com/office/drawing/2014/main" id="{05E9EBFE-5FE0-4BBC-AB00-23A7277B7FC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02357" y="3581016"/>
            <a:ext cx="4484407" cy="123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DD477B5F-D95F-4CBA-8D96-181E3CDCC1A3}"/>
              </a:ext>
            </a:extLst>
          </p:cNvPr>
          <p:cNvSpPr/>
          <p:nvPr/>
        </p:nvSpPr>
        <p:spPr>
          <a:xfrm>
            <a:off x="2106696" y="3241730"/>
            <a:ext cx="7695698" cy="2916764"/>
          </a:xfrm>
          <a:prstGeom prst="rect">
            <a:avLst/>
          </a:prstGeom>
          <a:noFill/>
        </p:spPr>
        <p:txBody>
          <a:bodyPr spcFirstLastPara="1" wrap="none">
            <a:prstTxWarp prst="textArchUp">
              <a:avLst>
                <a:gd name="adj" fmla="val 10750156"/>
              </a:avLst>
            </a:prstTxWarp>
            <a:spAutoFit/>
          </a:bodyPr>
          <a:lstStyle/>
          <a:p>
            <a:pPr algn="ctr" eaLnBrk="1" hangingPunct="1">
              <a:spcBef>
                <a:spcPct val="50000"/>
              </a:spcBef>
              <a:defRPr/>
            </a:pPr>
            <a:r>
              <a:rPr lang="en-US" sz="5385" b="1" dirty="0">
                <a:ln w="24500" cmpd="dbl">
                  <a:solidFill>
                    <a:schemeClr val="accent2">
                      <a:shade val="85000"/>
                      <a:satMod val="155000"/>
                    </a:schemeClr>
                  </a:solidFill>
                  <a:prstDash val="solid"/>
                  <a:miter lim="800000"/>
                </a:ln>
                <a:solidFill>
                  <a:srgbClr val="0000FF"/>
                </a:solidFill>
                <a:effectLst>
                  <a:outerShdw blurRad="38100" dist="38100" dir="7020000" algn="tl">
                    <a:srgbClr val="000000">
                      <a:alpha val="35000"/>
                    </a:srgbClr>
                  </a:outerShdw>
                </a:effectLst>
                <a:latin typeface="Times New Roman" pitchFamily="18" charset="0"/>
                <a:cs typeface="Times New Roman" pitchFamily="18" charset="0"/>
              </a:rPr>
              <a:t>BÀI GIẢNG ĐIỆN TỬ</a:t>
            </a:r>
          </a:p>
          <a:p>
            <a:pPr algn="ctr" eaLnBrk="1" hangingPunct="1">
              <a:spcBef>
                <a:spcPct val="50000"/>
              </a:spcBef>
              <a:defRPr/>
            </a:pPr>
            <a:r>
              <a:rPr lang="en-US" sz="5385" b="1">
                <a:ln w="24500" cmpd="dbl">
                  <a:solidFill>
                    <a:schemeClr val="accent2">
                      <a:shade val="85000"/>
                      <a:satMod val="155000"/>
                    </a:schemeClr>
                  </a:solidFill>
                  <a:prstDash val="solid"/>
                  <a:miter lim="800000"/>
                </a:ln>
                <a:solidFill>
                  <a:srgbClr val="0000FF"/>
                </a:solidFill>
                <a:effectLst>
                  <a:outerShdw blurRad="38100" dist="38100" dir="7020000" algn="tl">
                    <a:srgbClr val="000000">
                      <a:alpha val="35000"/>
                    </a:srgbClr>
                  </a:outerShdw>
                </a:effectLst>
                <a:latin typeface="Times New Roman" pitchFamily="18" charset="0"/>
                <a:cs typeface="Times New Roman" pitchFamily="18" charset="0"/>
              </a:rPr>
              <a:t>KHỐI </a:t>
            </a:r>
            <a:r>
              <a:rPr lang="en-US" sz="5385" b="1" dirty="0">
                <a:ln w="24500" cmpd="dbl">
                  <a:solidFill>
                    <a:schemeClr val="accent2">
                      <a:shade val="85000"/>
                      <a:satMod val="155000"/>
                    </a:schemeClr>
                  </a:solidFill>
                  <a:prstDash val="solid"/>
                  <a:miter lim="800000"/>
                </a:ln>
                <a:solidFill>
                  <a:srgbClr val="0000FF"/>
                </a:solidFill>
                <a:effectLst>
                  <a:outerShdw blurRad="38100" dist="38100" dir="7020000" algn="tl">
                    <a:srgbClr val="000000">
                      <a:alpha val="35000"/>
                    </a:srgbClr>
                  </a:outerShdw>
                </a:effectLst>
                <a:latin typeface="Times New Roman" pitchFamily="18" charset="0"/>
                <a:cs typeface="Times New Roman" pitchFamily="18" charset="0"/>
              </a:rPr>
              <a:t>3</a:t>
            </a:r>
          </a:p>
        </p:txBody>
      </p:sp>
      <p:pic>
        <p:nvPicPr>
          <p:cNvPr id="4107" name="Hình ảnh 3">
            <a:extLst>
              <a:ext uri="{FF2B5EF4-FFF2-40B4-BE49-F238E27FC236}">
                <a16:creationId xmlns:a16="http://schemas.microsoft.com/office/drawing/2014/main" id="{3953716A-5B81-49EF-A8B8-5DCE40B011B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20809" y="532293"/>
            <a:ext cx="1306896" cy="1340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Hình chữ nhật 1">
            <a:extLst>
              <a:ext uri="{FF2B5EF4-FFF2-40B4-BE49-F238E27FC236}">
                <a16:creationId xmlns:a16="http://schemas.microsoft.com/office/drawing/2014/main" id="{72EC1933-48CA-4E8F-85C1-E9F521588E2F}"/>
              </a:ext>
            </a:extLst>
          </p:cNvPr>
          <p:cNvSpPr/>
          <p:nvPr/>
        </p:nvSpPr>
        <p:spPr>
          <a:xfrm>
            <a:off x="2417188" y="4948611"/>
            <a:ext cx="7357636" cy="1105005"/>
          </a:xfrm>
          <a:prstGeom prst="rect">
            <a:avLst/>
          </a:prstGeom>
          <a:noFill/>
        </p:spPr>
        <p:txBody>
          <a:bodyPr wrap="none" lIns="91208" tIns="45604" rIns="91208" bIns="45604">
            <a:spAutoFit/>
          </a:bodyPr>
          <a:lstStyle/>
          <a:p>
            <a:pPr algn="ctr">
              <a:defRPr/>
            </a:pPr>
            <a:r>
              <a:rPr lang="en-US" sz="6582"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MÔN: TIẾNG VIỆT</a:t>
            </a:r>
            <a:endParaRPr lang="vi-VN" sz="6582"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750">
        <p14:doors dir="vert"/>
      </p:transition>
    </mc:Choice>
    <mc:Fallback xmlns="">
      <p:transition spd="slow" advTm="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BB7666CA-3460-5DDD-4275-CD3590F225FF}"/>
              </a:ext>
            </a:extLst>
          </p:cNvPr>
          <p:cNvSpPr txBox="1"/>
          <p:nvPr/>
        </p:nvSpPr>
        <p:spPr>
          <a:xfrm>
            <a:off x="362674" y="520859"/>
            <a:ext cx="11674998" cy="6370975"/>
          </a:xfrm>
          <a:prstGeom prst="rect">
            <a:avLst/>
          </a:prstGeom>
          <a:solidFill>
            <a:srgbClr val="FFFFFF">
              <a:alpha val="69804"/>
            </a:srgbClr>
          </a:solidFill>
        </p:spPr>
        <p:txBody>
          <a:bodyPr wrap="square" rtlCol="0">
            <a:spAutoFit/>
          </a:bodyPr>
          <a:lstStyle/>
          <a:p>
            <a:r>
              <a:rPr lang="en-US" sz="2400" b="1">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	Tôi đang mong bố mua cho tôi một con rô bốt. Nhưng bố lại mang về một con heo đất. Bố chỉ vào cái khe trên lưng nó, bảo:</a:t>
            </a:r>
          </a:p>
          <a:p>
            <a:pPr marL="285750" indent="-285750">
              <a:buFontTx/>
              <a:buChar char="-"/>
            </a:pPr>
            <a:r>
              <a:rPr lang="en-US" sz="2400" b="1">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Con cho heo ăn nhé! Con lớn rồi, nên học cách tiết kiệm.</a:t>
            </a:r>
          </a:p>
          <a:p>
            <a:r>
              <a:rPr lang="en-US" sz="2400" b="1">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	Từ đó, mỗi lần bố mẹ cho tiền ăn quà, mua sách, có chút tiền lẻ thừa ra, tôi lại được gửi heo giữ giúp. Tết đến, có tiền mừng tuổi, tôi cũng dành cho heo luôn. Bố mẹ bảo:</a:t>
            </a:r>
          </a:p>
          <a:p>
            <a:pPr marL="285750" indent="-285750">
              <a:buFontTx/>
              <a:buChar char="-"/>
            </a:pPr>
            <a:r>
              <a:rPr lang="en-US" sz="2400" b="1">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Chừng nào bụng con heo đầy tiền, con sẽ đập con heo ra, lấy tiền mua rô bốt.</a:t>
            </a:r>
          </a:p>
          <a:p>
            <a:r>
              <a:rPr lang="en-US" sz="2400" b="1">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	Thật ra con heo cũng dễ thương. Mũi nó mát lạnh và nó mỉm cười khi tôi cho tiền vào lưng nó. Nó mỉm cười cả khi tôi chảng có đồng nào. Tôi thực sự yêu thương nó.</a:t>
            </a:r>
          </a:p>
          <a:p>
            <a:r>
              <a:rPr lang="en-US" sz="2400" b="1">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	Thấm thoát một năm đã trôi qua. Một hôm, bố tôi vào phòng, lật con heo, lắc mạnh và bảo:</a:t>
            </a:r>
          </a:p>
          <a:p>
            <a:pPr marL="285750" indent="-285750">
              <a:buFontTx/>
              <a:buChar char="-"/>
            </a:pPr>
            <a:r>
              <a:rPr lang="en-US" sz="2400" b="1">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Bụng nó đầy ứ rồi. Con đập vỡ nó được rồi đấy!</a:t>
            </a:r>
          </a:p>
          <a:p>
            <a:r>
              <a:rPr lang="en-US" sz="2400" b="1">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	Tôi sao nỡ làm vậy! Tôi nói với bố:</a:t>
            </a:r>
          </a:p>
          <a:p>
            <a:pPr marL="285750" indent="-285750">
              <a:buFontTx/>
              <a:buChar char="-"/>
            </a:pPr>
            <a:r>
              <a:rPr lang="en-US" sz="2400" b="1">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Con không cần rô bốt nữa!</a:t>
            </a:r>
          </a:p>
          <a:p>
            <a:r>
              <a:rPr lang="en-US" sz="2400" b="1">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	Rồi tôi năn nỉ bố mẹ cho giữ lại con heo. Cuối cùng, bố mẹ cũng chiều ý tôi. Thế là con heo đất còn làm bạn với tôi thêm một thời gian nữa.</a:t>
            </a:r>
          </a:p>
          <a:p>
            <a:pPr algn="r"/>
            <a:r>
              <a:rPr lang="en-US" sz="2400" b="1">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Theo ÉT-GA KE-RÉT (Hoàng Ngọc Tuấn dịch)</a:t>
            </a:r>
          </a:p>
        </p:txBody>
      </p:sp>
      <p:sp>
        <p:nvSpPr>
          <p:cNvPr id="5" name="Hộp Văn bản 4">
            <a:extLst>
              <a:ext uri="{FF2B5EF4-FFF2-40B4-BE49-F238E27FC236}">
                <a16:creationId xmlns:a16="http://schemas.microsoft.com/office/drawing/2014/main" id="{4B91DF80-092A-AE37-BC31-02811B620876}"/>
              </a:ext>
            </a:extLst>
          </p:cNvPr>
          <p:cNvSpPr txBox="1"/>
          <p:nvPr/>
        </p:nvSpPr>
        <p:spPr>
          <a:xfrm>
            <a:off x="3520633" y="23146"/>
            <a:ext cx="5150734" cy="646331"/>
          </a:xfrm>
          <a:prstGeom prst="rect">
            <a:avLst/>
          </a:prstGeom>
          <a:noFill/>
        </p:spPr>
        <p:txBody>
          <a:bodyPr wrap="square" rtlCol="0">
            <a:spAutoFit/>
          </a:bodyPr>
          <a:lstStyle/>
          <a:p>
            <a:pPr algn="ctr"/>
            <a:r>
              <a:rPr lang="en-US" sz="3600" b="1">
                <a:solidFill>
                  <a:schemeClr val="accent2">
                    <a:lumMod val="75000"/>
                  </a:schemeClr>
                </a:solidFill>
                <a:latin typeface="AvantGarde" panose="00000400000000000000" pitchFamily="2" charset="0"/>
                <a:ea typeface="AvantGarde" panose="00000400000000000000" pitchFamily="2" charset="0"/>
                <a:cs typeface="AvantGarde" panose="00000400000000000000" pitchFamily="2" charset="0"/>
              </a:rPr>
              <a:t>Con heo đất</a:t>
            </a:r>
          </a:p>
        </p:txBody>
      </p:sp>
      <p:grpSp>
        <p:nvGrpSpPr>
          <p:cNvPr id="12" name="Nhóm 11">
            <a:extLst>
              <a:ext uri="{FF2B5EF4-FFF2-40B4-BE49-F238E27FC236}">
                <a16:creationId xmlns:a16="http://schemas.microsoft.com/office/drawing/2014/main" id="{887D5586-145A-7610-C11B-130FD5EC079B}"/>
              </a:ext>
            </a:extLst>
          </p:cNvPr>
          <p:cNvGrpSpPr/>
          <p:nvPr/>
        </p:nvGrpSpPr>
        <p:grpSpPr>
          <a:xfrm>
            <a:off x="26779" y="6583394"/>
            <a:ext cx="2543682" cy="523220"/>
            <a:chOff x="508724" y="6144228"/>
            <a:chExt cx="2884548" cy="713772"/>
          </a:xfrm>
        </p:grpSpPr>
        <p:sp>
          <p:nvSpPr>
            <p:cNvPr id="11" name="Hình chữ nhật: Góc Tròn 10">
              <a:extLst>
                <a:ext uri="{FF2B5EF4-FFF2-40B4-BE49-F238E27FC236}">
                  <a16:creationId xmlns:a16="http://schemas.microsoft.com/office/drawing/2014/main" id="{DC2AFD0B-BB33-175D-40FC-A04CC333D444}"/>
                </a:ext>
              </a:extLst>
            </p:cNvPr>
            <p:cNvSpPr/>
            <p:nvPr/>
          </p:nvSpPr>
          <p:spPr>
            <a:xfrm>
              <a:off x="548472" y="6177626"/>
              <a:ext cx="2844800" cy="646331"/>
            </a:xfrm>
            <a:prstGeom prst="roundRect">
              <a:avLst>
                <a:gd name="adj" fmla="val 50000"/>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Nhóm 9">
              <a:extLst>
                <a:ext uri="{FF2B5EF4-FFF2-40B4-BE49-F238E27FC236}">
                  <a16:creationId xmlns:a16="http://schemas.microsoft.com/office/drawing/2014/main" id="{E080484F-9379-2343-4E3B-7296F3310202}"/>
                </a:ext>
              </a:extLst>
            </p:cNvPr>
            <p:cNvGrpSpPr/>
            <p:nvPr/>
          </p:nvGrpSpPr>
          <p:grpSpPr>
            <a:xfrm>
              <a:off x="508724" y="6144228"/>
              <a:ext cx="713772" cy="713772"/>
              <a:chOff x="508724" y="6144228"/>
              <a:chExt cx="713772" cy="713772"/>
            </a:xfrm>
          </p:grpSpPr>
          <p:sp>
            <p:nvSpPr>
              <p:cNvPr id="8" name="Hình Bầu dục 7">
                <a:extLst>
                  <a:ext uri="{FF2B5EF4-FFF2-40B4-BE49-F238E27FC236}">
                    <a16:creationId xmlns:a16="http://schemas.microsoft.com/office/drawing/2014/main" id="{11F0E035-D6BD-D926-9AE2-DB1CB4FED409}"/>
                  </a:ext>
                </a:extLst>
              </p:cNvPr>
              <p:cNvSpPr/>
              <p:nvPr/>
            </p:nvSpPr>
            <p:spPr>
              <a:xfrm>
                <a:off x="508724" y="6144228"/>
                <a:ext cx="713772" cy="713772"/>
              </a:xfrm>
              <a:prstGeom prst="ellipse">
                <a:avLst/>
              </a:prstGeom>
              <a:solidFill>
                <a:srgbClr val="FFFFFF"/>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ình Bầu dục 8">
                <a:extLst>
                  <a:ext uri="{FF2B5EF4-FFF2-40B4-BE49-F238E27FC236}">
                    <a16:creationId xmlns:a16="http://schemas.microsoft.com/office/drawing/2014/main" id="{3D0C8BD8-B0AB-D40B-E20C-E2B0E160F39E}"/>
                  </a:ext>
                </a:extLst>
              </p:cNvPr>
              <p:cNvSpPr/>
              <p:nvPr/>
            </p:nvSpPr>
            <p:spPr>
              <a:xfrm>
                <a:off x="576022" y="6211526"/>
                <a:ext cx="579176" cy="57917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bg1"/>
                    </a:solidFill>
                  </a:rPr>
                  <a:t>2</a:t>
                </a:r>
              </a:p>
            </p:txBody>
          </p:sp>
        </p:grpSp>
      </p:grpSp>
      <p:sp>
        <p:nvSpPr>
          <p:cNvPr id="13" name="Hộp Văn bản 12">
            <a:extLst>
              <a:ext uri="{FF2B5EF4-FFF2-40B4-BE49-F238E27FC236}">
                <a16:creationId xmlns:a16="http://schemas.microsoft.com/office/drawing/2014/main" id="{AE6DFBBC-8D86-B6C0-2D0B-11AB4252BA06}"/>
              </a:ext>
            </a:extLst>
          </p:cNvPr>
          <p:cNvSpPr txBox="1"/>
          <p:nvPr/>
        </p:nvSpPr>
        <p:spPr>
          <a:xfrm>
            <a:off x="413180" y="6620694"/>
            <a:ext cx="2366697" cy="523220"/>
          </a:xfrm>
          <a:prstGeom prst="rect">
            <a:avLst/>
          </a:prstGeom>
          <a:noFill/>
        </p:spPr>
        <p:txBody>
          <a:bodyPr wrap="square" rtlCol="0">
            <a:spAutoFit/>
          </a:bodyPr>
          <a:lstStyle/>
          <a:p>
            <a:r>
              <a:rPr lang="en-US" sz="2800" b="1">
                <a:solidFill>
                  <a:srgbClr val="00B050"/>
                </a:solidFill>
                <a:latin typeface="AvantGarde" panose="00000400000000000000" pitchFamily="2" charset="0"/>
                <a:ea typeface="AvantGarde" panose="00000400000000000000" pitchFamily="2" charset="0"/>
                <a:cs typeface="AvantGarde" panose="00000400000000000000" pitchFamily="2" charset="0"/>
              </a:rPr>
              <a:t>Chia đoạn</a:t>
            </a:r>
          </a:p>
        </p:txBody>
      </p:sp>
      <p:grpSp>
        <p:nvGrpSpPr>
          <p:cNvPr id="2" name="Nhóm 1">
            <a:extLst>
              <a:ext uri="{FF2B5EF4-FFF2-40B4-BE49-F238E27FC236}">
                <a16:creationId xmlns:a16="http://schemas.microsoft.com/office/drawing/2014/main" id="{0FD681A9-A377-57AB-076F-F6F4747D7746}"/>
              </a:ext>
            </a:extLst>
          </p:cNvPr>
          <p:cNvGrpSpPr/>
          <p:nvPr/>
        </p:nvGrpSpPr>
        <p:grpSpPr>
          <a:xfrm>
            <a:off x="111933" y="6571359"/>
            <a:ext cx="2021168" cy="523220"/>
            <a:chOff x="508723" y="6144224"/>
            <a:chExt cx="3291531" cy="713771"/>
          </a:xfrm>
        </p:grpSpPr>
        <p:sp>
          <p:nvSpPr>
            <p:cNvPr id="3" name="Hình chữ nhật: Góc Tròn 2">
              <a:extLst>
                <a:ext uri="{FF2B5EF4-FFF2-40B4-BE49-F238E27FC236}">
                  <a16:creationId xmlns:a16="http://schemas.microsoft.com/office/drawing/2014/main" id="{9B097AB0-C782-7B97-2346-D9FF860BFFAF}"/>
                </a:ext>
              </a:extLst>
            </p:cNvPr>
            <p:cNvSpPr/>
            <p:nvPr/>
          </p:nvSpPr>
          <p:spPr>
            <a:xfrm>
              <a:off x="548471" y="6177626"/>
              <a:ext cx="3251783" cy="646331"/>
            </a:xfrm>
            <a:prstGeom prst="roundRect">
              <a:avLst>
                <a:gd name="adj" fmla="val 50000"/>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Nhóm 5">
              <a:extLst>
                <a:ext uri="{FF2B5EF4-FFF2-40B4-BE49-F238E27FC236}">
                  <a16:creationId xmlns:a16="http://schemas.microsoft.com/office/drawing/2014/main" id="{4EDE5953-EAC2-9481-B3F6-FB031E641AE5}"/>
                </a:ext>
              </a:extLst>
            </p:cNvPr>
            <p:cNvGrpSpPr/>
            <p:nvPr/>
          </p:nvGrpSpPr>
          <p:grpSpPr>
            <a:xfrm>
              <a:off x="508724" y="6144228"/>
              <a:ext cx="713772" cy="713772"/>
              <a:chOff x="508724" y="6144228"/>
              <a:chExt cx="713772" cy="713772"/>
            </a:xfrm>
          </p:grpSpPr>
          <p:sp>
            <p:nvSpPr>
              <p:cNvPr id="7" name="Hình Bầu dục 6">
                <a:extLst>
                  <a:ext uri="{FF2B5EF4-FFF2-40B4-BE49-F238E27FC236}">
                    <a16:creationId xmlns:a16="http://schemas.microsoft.com/office/drawing/2014/main" id="{4E51844B-735E-FC12-C7A0-E804E88E402B}"/>
                  </a:ext>
                </a:extLst>
              </p:cNvPr>
              <p:cNvSpPr/>
              <p:nvPr/>
            </p:nvSpPr>
            <p:spPr>
              <a:xfrm>
                <a:off x="508724" y="6144228"/>
                <a:ext cx="713772" cy="713772"/>
              </a:xfrm>
              <a:prstGeom prst="ellipse">
                <a:avLst/>
              </a:prstGeom>
              <a:solidFill>
                <a:srgbClr val="FFFFFF"/>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Hình Bầu dục 13">
                <a:extLst>
                  <a:ext uri="{FF2B5EF4-FFF2-40B4-BE49-F238E27FC236}">
                    <a16:creationId xmlns:a16="http://schemas.microsoft.com/office/drawing/2014/main" id="{55073DF6-FFDD-3434-126E-95B407069750}"/>
                  </a:ext>
                </a:extLst>
              </p:cNvPr>
              <p:cNvSpPr/>
              <p:nvPr/>
            </p:nvSpPr>
            <p:spPr>
              <a:xfrm>
                <a:off x="576022" y="6211526"/>
                <a:ext cx="579176" cy="57917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bg1"/>
                    </a:solidFill>
                  </a:rPr>
                  <a:t>3</a:t>
                </a:r>
              </a:p>
            </p:txBody>
          </p:sp>
        </p:grpSp>
      </p:grpSp>
      <p:sp>
        <p:nvSpPr>
          <p:cNvPr id="15" name="Hộp Văn bản 14">
            <a:extLst>
              <a:ext uri="{FF2B5EF4-FFF2-40B4-BE49-F238E27FC236}">
                <a16:creationId xmlns:a16="http://schemas.microsoft.com/office/drawing/2014/main" id="{71E97425-684A-DFE2-0D06-564664F762F0}"/>
              </a:ext>
            </a:extLst>
          </p:cNvPr>
          <p:cNvSpPr txBox="1"/>
          <p:nvPr/>
        </p:nvSpPr>
        <p:spPr>
          <a:xfrm>
            <a:off x="587488" y="6621413"/>
            <a:ext cx="2725573" cy="461665"/>
          </a:xfrm>
          <a:prstGeom prst="rect">
            <a:avLst/>
          </a:prstGeom>
          <a:noFill/>
        </p:spPr>
        <p:txBody>
          <a:bodyPr wrap="square" rtlCol="0">
            <a:spAutoFit/>
          </a:bodyPr>
          <a:lstStyle/>
          <a:p>
            <a:r>
              <a:rPr lang="en-US" sz="2400" b="1">
                <a:solidFill>
                  <a:srgbClr val="00B050"/>
                </a:solidFill>
                <a:latin typeface="AvantGarde" panose="00000400000000000000" pitchFamily="2" charset="0"/>
                <a:ea typeface="AvantGarde" panose="00000400000000000000" pitchFamily="2" charset="0"/>
                <a:cs typeface="AvantGarde" panose="00000400000000000000" pitchFamily="2" charset="0"/>
              </a:rPr>
              <a:t>Nối tiếp đoạn</a:t>
            </a:r>
          </a:p>
        </p:txBody>
      </p:sp>
    </p:spTree>
    <p:extLst>
      <p:ext uri="{BB962C8B-B14F-4D97-AF65-F5344CB8AC3E}">
        <p14:creationId xmlns:p14="http://schemas.microsoft.com/office/powerpoint/2010/main" val="776827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ppt_x</p:attrName>
                                        </p:attrNameLst>
                                      </p:cBhvr>
                                      <p:tavLst>
                                        <p:tav tm="0">
                                          <p:val>
                                            <p:strVal val="#ppt_x"/>
                                          </p:val>
                                        </p:tav>
                                        <p:tav tm="100000">
                                          <p:val>
                                            <p:strVal val="#ppt_x"/>
                                          </p:val>
                                        </p:tav>
                                      </p:tavLst>
                                    </p:anim>
                                    <p:anim calcmode="lin" valueType="num">
                                      <p:cBhvr>
                                        <p:cTn id="1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mph" presetSubtype="0" fill="hold" nodeType="clickEffect">
                                  <p:stCondLst>
                                    <p:cond delay="0"/>
                                  </p:stCondLst>
                                  <p:iterate type="lt">
                                    <p:tmPct val="4000"/>
                                  </p:iterate>
                                  <p:childTnLst>
                                    <p:set>
                                      <p:cBhvr override="childStyle">
                                        <p:cTn id="19" dur="10" fill="hold"/>
                                        <p:tgtEl>
                                          <p:spTgt spid="4">
                                            <p:txEl>
                                              <p:pRg st="0" end="0"/>
                                            </p:txEl>
                                          </p:spTgt>
                                        </p:tgtEl>
                                        <p:attrNameLst>
                                          <p:attrName>style.color</p:attrName>
                                        </p:attrNameLst>
                                      </p:cBhvr>
                                      <p:to>
                                        <p:clrVal>
                                          <a:schemeClr val="accent2"/>
                                        </p:clrVal>
                                      </p:to>
                                    </p:set>
                                    <p:set>
                                      <p:cBhvr>
                                        <p:cTn id="20" dur="10" fill="hold"/>
                                        <p:tgtEl>
                                          <p:spTgt spid="4">
                                            <p:txEl>
                                              <p:pRg st="0" end="0"/>
                                            </p:txEl>
                                          </p:spTgt>
                                        </p:tgtEl>
                                        <p:attrNameLst>
                                          <p:attrName>fillcolor</p:attrName>
                                        </p:attrNameLst>
                                      </p:cBhvr>
                                      <p:to>
                                        <p:clrVal>
                                          <a:schemeClr val="accent2"/>
                                        </p:clrVal>
                                      </p:to>
                                    </p:set>
                                    <p:set>
                                      <p:cBhvr>
                                        <p:cTn id="21" dur="10" fill="hold"/>
                                        <p:tgtEl>
                                          <p:spTgt spid="4">
                                            <p:txEl>
                                              <p:pRg st="0" end="0"/>
                                            </p:txEl>
                                          </p:spTgt>
                                        </p:tgtEl>
                                        <p:attrNameLst>
                                          <p:attrName>fill.type</p:attrName>
                                        </p:attrNameLst>
                                      </p:cBhvr>
                                      <p:to>
                                        <p:strVal val="solid"/>
                                      </p:to>
                                    </p:set>
                                  </p:childTnLst>
                                </p:cTn>
                              </p:par>
                            </p:childTnLst>
                          </p:cTn>
                        </p:par>
                        <p:par>
                          <p:cTn id="22" fill="hold">
                            <p:stCondLst>
                              <p:cond delay="46"/>
                            </p:stCondLst>
                            <p:childTnLst>
                              <p:par>
                                <p:cTn id="23" presetID="16" presetClass="emph" presetSubtype="0" fill="hold" nodeType="afterEffect">
                                  <p:stCondLst>
                                    <p:cond delay="0"/>
                                  </p:stCondLst>
                                  <p:iterate type="lt">
                                    <p:tmPct val="4000"/>
                                  </p:iterate>
                                  <p:childTnLst>
                                    <p:set>
                                      <p:cBhvr override="childStyle">
                                        <p:cTn id="24" dur="10" fill="hold"/>
                                        <p:tgtEl>
                                          <p:spTgt spid="4">
                                            <p:txEl>
                                              <p:pRg st="1" end="1"/>
                                            </p:txEl>
                                          </p:spTgt>
                                        </p:tgtEl>
                                        <p:attrNameLst>
                                          <p:attrName>style.color</p:attrName>
                                        </p:attrNameLst>
                                      </p:cBhvr>
                                      <p:to>
                                        <p:clrVal>
                                          <a:schemeClr val="accent2"/>
                                        </p:clrVal>
                                      </p:to>
                                    </p:set>
                                    <p:set>
                                      <p:cBhvr>
                                        <p:cTn id="25" dur="10" fill="hold"/>
                                        <p:tgtEl>
                                          <p:spTgt spid="4">
                                            <p:txEl>
                                              <p:pRg st="1" end="1"/>
                                            </p:txEl>
                                          </p:spTgt>
                                        </p:tgtEl>
                                        <p:attrNameLst>
                                          <p:attrName>fillcolor</p:attrName>
                                        </p:attrNameLst>
                                      </p:cBhvr>
                                      <p:to>
                                        <p:clrVal>
                                          <a:schemeClr val="accent2"/>
                                        </p:clrVal>
                                      </p:to>
                                    </p:set>
                                    <p:set>
                                      <p:cBhvr>
                                        <p:cTn id="26" dur="10" fill="hold"/>
                                        <p:tgtEl>
                                          <p:spTgt spid="4">
                                            <p:txEl>
                                              <p:pRg st="1" end="1"/>
                                            </p:txEl>
                                          </p:spTgt>
                                        </p:tgtEl>
                                        <p:attrNameLst>
                                          <p:attrName>fill.type</p:attrName>
                                        </p:attrNameLst>
                                      </p:cBhvr>
                                      <p:to>
                                        <p:strVal val="solid"/>
                                      </p:to>
                                    </p:set>
                                  </p:childTnLst>
                                </p:cTn>
                              </p:par>
                            </p:childTnLst>
                          </p:cTn>
                        </p:par>
                      </p:childTnLst>
                    </p:cTn>
                  </p:par>
                  <p:par>
                    <p:cTn id="27" fill="hold">
                      <p:stCondLst>
                        <p:cond delay="indefinite"/>
                      </p:stCondLst>
                      <p:childTnLst>
                        <p:par>
                          <p:cTn id="28" fill="hold">
                            <p:stCondLst>
                              <p:cond delay="0"/>
                            </p:stCondLst>
                            <p:childTnLst>
                              <p:par>
                                <p:cTn id="29" presetID="16" presetClass="emph" presetSubtype="0" fill="hold" nodeType="clickEffect">
                                  <p:stCondLst>
                                    <p:cond delay="0"/>
                                  </p:stCondLst>
                                  <p:iterate type="lt">
                                    <p:tmPct val="4000"/>
                                  </p:iterate>
                                  <p:childTnLst>
                                    <p:set>
                                      <p:cBhvr override="childStyle">
                                        <p:cTn id="30" dur="10" fill="hold"/>
                                        <p:tgtEl>
                                          <p:spTgt spid="4">
                                            <p:txEl>
                                              <p:pRg st="2" end="2"/>
                                            </p:txEl>
                                          </p:spTgt>
                                        </p:tgtEl>
                                        <p:attrNameLst>
                                          <p:attrName>style.color</p:attrName>
                                        </p:attrNameLst>
                                      </p:cBhvr>
                                      <p:to>
                                        <p:clrVal>
                                          <a:srgbClr val="00B050"/>
                                        </p:clrVal>
                                      </p:to>
                                    </p:set>
                                    <p:set>
                                      <p:cBhvr>
                                        <p:cTn id="31" dur="10" fill="hold"/>
                                        <p:tgtEl>
                                          <p:spTgt spid="4">
                                            <p:txEl>
                                              <p:pRg st="2" end="2"/>
                                            </p:txEl>
                                          </p:spTgt>
                                        </p:tgtEl>
                                        <p:attrNameLst>
                                          <p:attrName>fillcolor</p:attrName>
                                        </p:attrNameLst>
                                      </p:cBhvr>
                                      <p:to>
                                        <p:clrVal>
                                          <a:srgbClr val="00B050"/>
                                        </p:clrVal>
                                      </p:to>
                                    </p:set>
                                    <p:set>
                                      <p:cBhvr>
                                        <p:cTn id="32" dur="10" fill="hold"/>
                                        <p:tgtEl>
                                          <p:spTgt spid="4">
                                            <p:txEl>
                                              <p:pRg st="2" end="2"/>
                                            </p:txEl>
                                          </p:spTgt>
                                        </p:tgtEl>
                                        <p:attrNameLst>
                                          <p:attrName>fill.type</p:attrName>
                                        </p:attrNameLst>
                                      </p:cBhvr>
                                      <p:to>
                                        <p:strVal val="solid"/>
                                      </p:to>
                                    </p:set>
                                  </p:childTnLst>
                                </p:cTn>
                              </p:par>
                            </p:childTnLst>
                          </p:cTn>
                        </p:par>
                        <p:par>
                          <p:cTn id="33" fill="hold">
                            <p:stCondLst>
                              <p:cond delay="62"/>
                            </p:stCondLst>
                            <p:childTnLst>
                              <p:par>
                                <p:cTn id="34" presetID="16" presetClass="emph" presetSubtype="0" fill="hold" nodeType="afterEffect">
                                  <p:stCondLst>
                                    <p:cond delay="0"/>
                                  </p:stCondLst>
                                  <p:iterate type="lt">
                                    <p:tmPct val="4000"/>
                                  </p:iterate>
                                  <p:childTnLst>
                                    <p:set>
                                      <p:cBhvr override="childStyle">
                                        <p:cTn id="35" dur="10" fill="hold"/>
                                        <p:tgtEl>
                                          <p:spTgt spid="4">
                                            <p:txEl>
                                              <p:pRg st="3" end="3"/>
                                            </p:txEl>
                                          </p:spTgt>
                                        </p:tgtEl>
                                        <p:attrNameLst>
                                          <p:attrName>style.color</p:attrName>
                                        </p:attrNameLst>
                                      </p:cBhvr>
                                      <p:to>
                                        <p:clrVal>
                                          <a:srgbClr val="00B050"/>
                                        </p:clrVal>
                                      </p:to>
                                    </p:set>
                                    <p:set>
                                      <p:cBhvr>
                                        <p:cTn id="36" dur="10" fill="hold"/>
                                        <p:tgtEl>
                                          <p:spTgt spid="4">
                                            <p:txEl>
                                              <p:pRg st="3" end="3"/>
                                            </p:txEl>
                                          </p:spTgt>
                                        </p:tgtEl>
                                        <p:attrNameLst>
                                          <p:attrName>fillcolor</p:attrName>
                                        </p:attrNameLst>
                                      </p:cBhvr>
                                      <p:to>
                                        <p:clrVal>
                                          <a:srgbClr val="00B050"/>
                                        </p:clrVal>
                                      </p:to>
                                    </p:set>
                                    <p:set>
                                      <p:cBhvr>
                                        <p:cTn id="37" dur="10" fill="hold"/>
                                        <p:tgtEl>
                                          <p:spTgt spid="4">
                                            <p:txEl>
                                              <p:pRg st="3" end="3"/>
                                            </p:txEl>
                                          </p:spTgt>
                                        </p:tgtEl>
                                        <p:attrNameLst>
                                          <p:attrName>fill.type</p:attrName>
                                        </p:attrNameLst>
                                      </p:cBhvr>
                                      <p:to>
                                        <p:strVal val="solid"/>
                                      </p:to>
                                    </p:set>
                                  </p:childTnLst>
                                </p:cTn>
                              </p:par>
                            </p:childTnLst>
                          </p:cTn>
                        </p:par>
                      </p:childTnLst>
                    </p:cTn>
                  </p:par>
                  <p:par>
                    <p:cTn id="38" fill="hold">
                      <p:stCondLst>
                        <p:cond delay="indefinite"/>
                      </p:stCondLst>
                      <p:childTnLst>
                        <p:par>
                          <p:cTn id="39" fill="hold">
                            <p:stCondLst>
                              <p:cond delay="0"/>
                            </p:stCondLst>
                            <p:childTnLst>
                              <p:par>
                                <p:cTn id="40" presetID="16" presetClass="emph" presetSubtype="0" fill="hold" nodeType="clickEffect">
                                  <p:stCondLst>
                                    <p:cond delay="0"/>
                                  </p:stCondLst>
                                  <p:iterate type="lt">
                                    <p:tmPct val="4000"/>
                                  </p:iterate>
                                  <p:childTnLst>
                                    <p:set>
                                      <p:cBhvr override="childStyle">
                                        <p:cTn id="41" dur="10" fill="hold"/>
                                        <p:tgtEl>
                                          <p:spTgt spid="4">
                                            <p:txEl>
                                              <p:pRg st="4" end="4"/>
                                            </p:txEl>
                                          </p:spTgt>
                                        </p:tgtEl>
                                        <p:attrNameLst>
                                          <p:attrName>style.color</p:attrName>
                                        </p:attrNameLst>
                                      </p:cBhvr>
                                      <p:to>
                                        <p:clrVal>
                                          <a:srgbClr val="CC00CC"/>
                                        </p:clrVal>
                                      </p:to>
                                    </p:set>
                                    <p:set>
                                      <p:cBhvr>
                                        <p:cTn id="42" dur="10" fill="hold"/>
                                        <p:tgtEl>
                                          <p:spTgt spid="4">
                                            <p:txEl>
                                              <p:pRg st="4" end="4"/>
                                            </p:txEl>
                                          </p:spTgt>
                                        </p:tgtEl>
                                        <p:attrNameLst>
                                          <p:attrName>fillcolor</p:attrName>
                                        </p:attrNameLst>
                                      </p:cBhvr>
                                      <p:to>
                                        <p:clrVal>
                                          <a:srgbClr val="CC00CC"/>
                                        </p:clrVal>
                                      </p:to>
                                    </p:set>
                                    <p:set>
                                      <p:cBhvr>
                                        <p:cTn id="43" dur="10" fill="hold"/>
                                        <p:tgtEl>
                                          <p:spTgt spid="4">
                                            <p:txEl>
                                              <p:pRg st="4" end="4"/>
                                            </p:txEl>
                                          </p:spTgt>
                                        </p:tgtEl>
                                        <p:attrNameLst>
                                          <p:attrName>fill.type</p:attrName>
                                        </p:attrNameLst>
                                      </p:cBhvr>
                                      <p:to>
                                        <p:strVal val="solid"/>
                                      </p:to>
                                    </p:set>
                                  </p:childTnLst>
                                </p:cTn>
                              </p:par>
                            </p:childTnLst>
                          </p:cTn>
                        </p:par>
                      </p:childTnLst>
                    </p:cTn>
                  </p:par>
                  <p:par>
                    <p:cTn id="44" fill="hold">
                      <p:stCondLst>
                        <p:cond delay="indefinite"/>
                      </p:stCondLst>
                      <p:childTnLst>
                        <p:par>
                          <p:cTn id="45" fill="hold">
                            <p:stCondLst>
                              <p:cond delay="0"/>
                            </p:stCondLst>
                            <p:childTnLst>
                              <p:par>
                                <p:cTn id="46" presetID="16" presetClass="emph" presetSubtype="0" fill="hold" nodeType="clickEffect">
                                  <p:stCondLst>
                                    <p:cond delay="0"/>
                                  </p:stCondLst>
                                  <p:iterate type="lt">
                                    <p:tmPct val="4000"/>
                                  </p:iterate>
                                  <p:childTnLst>
                                    <p:set>
                                      <p:cBhvr override="childStyle">
                                        <p:cTn id="47" dur="10" fill="hold"/>
                                        <p:tgtEl>
                                          <p:spTgt spid="4">
                                            <p:txEl>
                                              <p:pRg st="5" end="5"/>
                                            </p:txEl>
                                          </p:spTgt>
                                        </p:tgtEl>
                                        <p:attrNameLst>
                                          <p:attrName>style.color</p:attrName>
                                        </p:attrNameLst>
                                      </p:cBhvr>
                                      <p:to>
                                        <p:clrVal>
                                          <a:srgbClr val="00B0F0"/>
                                        </p:clrVal>
                                      </p:to>
                                    </p:set>
                                    <p:set>
                                      <p:cBhvr>
                                        <p:cTn id="48" dur="10" fill="hold"/>
                                        <p:tgtEl>
                                          <p:spTgt spid="4">
                                            <p:txEl>
                                              <p:pRg st="5" end="5"/>
                                            </p:txEl>
                                          </p:spTgt>
                                        </p:tgtEl>
                                        <p:attrNameLst>
                                          <p:attrName>fillcolor</p:attrName>
                                        </p:attrNameLst>
                                      </p:cBhvr>
                                      <p:to>
                                        <p:clrVal>
                                          <a:srgbClr val="00B0F0"/>
                                        </p:clrVal>
                                      </p:to>
                                    </p:set>
                                    <p:set>
                                      <p:cBhvr>
                                        <p:cTn id="49" dur="10" fill="hold"/>
                                        <p:tgtEl>
                                          <p:spTgt spid="4">
                                            <p:txEl>
                                              <p:pRg st="5" end="5"/>
                                            </p:txEl>
                                          </p:spTgt>
                                        </p:tgtEl>
                                        <p:attrNameLst>
                                          <p:attrName>fill.type</p:attrName>
                                        </p:attrNameLst>
                                      </p:cBhvr>
                                      <p:to>
                                        <p:strVal val="solid"/>
                                      </p:to>
                                    </p:set>
                                  </p:childTnLst>
                                </p:cTn>
                              </p:par>
                            </p:childTnLst>
                          </p:cTn>
                        </p:par>
                        <p:par>
                          <p:cTn id="50" fill="hold">
                            <p:stCondLst>
                              <p:cond delay="37"/>
                            </p:stCondLst>
                            <p:childTnLst>
                              <p:par>
                                <p:cTn id="51" presetID="16" presetClass="emph" presetSubtype="0" fill="hold" nodeType="afterEffect">
                                  <p:stCondLst>
                                    <p:cond delay="0"/>
                                  </p:stCondLst>
                                  <p:iterate type="lt">
                                    <p:tmPct val="4000"/>
                                  </p:iterate>
                                  <p:childTnLst>
                                    <p:set>
                                      <p:cBhvr override="childStyle">
                                        <p:cTn id="52" dur="10" fill="hold"/>
                                        <p:tgtEl>
                                          <p:spTgt spid="4">
                                            <p:txEl>
                                              <p:pRg st="6" end="6"/>
                                            </p:txEl>
                                          </p:spTgt>
                                        </p:tgtEl>
                                        <p:attrNameLst>
                                          <p:attrName>style.color</p:attrName>
                                        </p:attrNameLst>
                                      </p:cBhvr>
                                      <p:to>
                                        <p:clrVal>
                                          <a:srgbClr val="00B0F0"/>
                                        </p:clrVal>
                                      </p:to>
                                    </p:set>
                                    <p:set>
                                      <p:cBhvr>
                                        <p:cTn id="53" dur="10" fill="hold"/>
                                        <p:tgtEl>
                                          <p:spTgt spid="4">
                                            <p:txEl>
                                              <p:pRg st="6" end="6"/>
                                            </p:txEl>
                                          </p:spTgt>
                                        </p:tgtEl>
                                        <p:attrNameLst>
                                          <p:attrName>fillcolor</p:attrName>
                                        </p:attrNameLst>
                                      </p:cBhvr>
                                      <p:to>
                                        <p:clrVal>
                                          <a:srgbClr val="00B0F0"/>
                                        </p:clrVal>
                                      </p:to>
                                    </p:set>
                                    <p:set>
                                      <p:cBhvr>
                                        <p:cTn id="54" dur="10" fill="hold"/>
                                        <p:tgtEl>
                                          <p:spTgt spid="4">
                                            <p:txEl>
                                              <p:pRg st="6" end="6"/>
                                            </p:txEl>
                                          </p:spTgt>
                                        </p:tgtEl>
                                        <p:attrNameLst>
                                          <p:attrName>fill.type</p:attrName>
                                        </p:attrNameLst>
                                      </p:cBhvr>
                                      <p:to>
                                        <p:strVal val="solid"/>
                                      </p:to>
                                    </p:set>
                                  </p:childTnLst>
                                </p:cTn>
                              </p:par>
                            </p:childTnLst>
                          </p:cTn>
                        </p:par>
                        <p:par>
                          <p:cTn id="55" fill="hold">
                            <p:stCondLst>
                              <p:cond delay="61"/>
                            </p:stCondLst>
                            <p:childTnLst>
                              <p:par>
                                <p:cTn id="56" presetID="16" presetClass="emph" presetSubtype="0" fill="hold" nodeType="afterEffect">
                                  <p:stCondLst>
                                    <p:cond delay="0"/>
                                  </p:stCondLst>
                                  <p:iterate type="lt">
                                    <p:tmPct val="4000"/>
                                  </p:iterate>
                                  <p:childTnLst>
                                    <p:set>
                                      <p:cBhvr override="childStyle">
                                        <p:cTn id="57" dur="10" fill="hold"/>
                                        <p:tgtEl>
                                          <p:spTgt spid="4">
                                            <p:txEl>
                                              <p:pRg st="7" end="7"/>
                                            </p:txEl>
                                          </p:spTgt>
                                        </p:tgtEl>
                                        <p:attrNameLst>
                                          <p:attrName>style.color</p:attrName>
                                        </p:attrNameLst>
                                      </p:cBhvr>
                                      <p:to>
                                        <p:clrVal>
                                          <a:srgbClr val="00B0F0"/>
                                        </p:clrVal>
                                      </p:to>
                                    </p:set>
                                    <p:set>
                                      <p:cBhvr>
                                        <p:cTn id="58" dur="10" fill="hold"/>
                                        <p:tgtEl>
                                          <p:spTgt spid="4">
                                            <p:txEl>
                                              <p:pRg st="7" end="7"/>
                                            </p:txEl>
                                          </p:spTgt>
                                        </p:tgtEl>
                                        <p:attrNameLst>
                                          <p:attrName>fillcolor</p:attrName>
                                        </p:attrNameLst>
                                      </p:cBhvr>
                                      <p:to>
                                        <p:clrVal>
                                          <a:srgbClr val="00B0F0"/>
                                        </p:clrVal>
                                      </p:to>
                                    </p:set>
                                    <p:set>
                                      <p:cBhvr>
                                        <p:cTn id="59" dur="10" fill="hold"/>
                                        <p:tgtEl>
                                          <p:spTgt spid="4">
                                            <p:txEl>
                                              <p:pRg st="7" end="7"/>
                                            </p:txEl>
                                          </p:spTgt>
                                        </p:tgtEl>
                                        <p:attrNameLst>
                                          <p:attrName>fill.type</p:attrName>
                                        </p:attrNameLst>
                                      </p:cBhvr>
                                      <p:to>
                                        <p:strVal val="solid"/>
                                      </p:to>
                                    </p:set>
                                  </p:childTnLst>
                                </p:cTn>
                              </p:par>
                            </p:childTnLst>
                          </p:cTn>
                        </p:par>
                        <p:par>
                          <p:cTn id="60" fill="hold">
                            <p:stCondLst>
                              <p:cond delay="81"/>
                            </p:stCondLst>
                            <p:childTnLst>
                              <p:par>
                                <p:cTn id="61" presetID="16" presetClass="emph" presetSubtype="0" fill="hold" nodeType="afterEffect">
                                  <p:stCondLst>
                                    <p:cond delay="0"/>
                                  </p:stCondLst>
                                  <p:iterate type="lt">
                                    <p:tmPct val="4000"/>
                                  </p:iterate>
                                  <p:childTnLst>
                                    <p:set>
                                      <p:cBhvr override="childStyle">
                                        <p:cTn id="62" dur="10" fill="hold"/>
                                        <p:tgtEl>
                                          <p:spTgt spid="4">
                                            <p:txEl>
                                              <p:pRg st="8" end="8"/>
                                            </p:txEl>
                                          </p:spTgt>
                                        </p:tgtEl>
                                        <p:attrNameLst>
                                          <p:attrName>style.color</p:attrName>
                                        </p:attrNameLst>
                                      </p:cBhvr>
                                      <p:to>
                                        <p:clrVal>
                                          <a:srgbClr val="00B0F0"/>
                                        </p:clrVal>
                                      </p:to>
                                    </p:set>
                                    <p:set>
                                      <p:cBhvr>
                                        <p:cTn id="63" dur="10" fill="hold"/>
                                        <p:tgtEl>
                                          <p:spTgt spid="4">
                                            <p:txEl>
                                              <p:pRg st="8" end="8"/>
                                            </p:txEl>
                                          </p:spTgt>
                                        </p:tgtEl>
                                        <p:attrNameLst>
                                          <p:attrName>fillcolor</p:attrName>
                                        </p:attrNameLst>
                                      </p:cBhvr>
                                      <p:to>
                                        <p:clrVal>
                                          <a:srgbClr val="00B0F0"/>
                                        </p:clrVal>
                                      </p:to>
                                    </p:set>
                                    <p:set>
                                      <p:cBhvr>
                                        <p:cTn id="64" dur="10" fill="hold"/>
                                        <p:tgtEl>
                                          <p:spTgt spid="4">
                                            <p:txEl>
                                              <p:pRg st="8" end="8"/>
                                            </p:txEl>
                                          </p:spTgt>
                                        </p:tgtEl>
                                        <p:attrNameLst>
                                          <p:attrName>fill.type</p:attrName>
                                        </p:attrNameLst>
                                      </p:cBhvr>
                                      <p:to>
                                        <p:strVal val="solid"/>
                                      </p:to>
                                    </p:se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2"/>
                                        </p:tgtEl>
                                        <p:attrNameLst>
                                          <p:attrName>style.visibility</p:attrName>
                                        </p:attrNameLst>
                                      </p:cBhvr>
                                      <p:to>
                                        <p:strVal val="visible"/>
                                      </p:to>
                                    </p:set>
                                    <p:animEffect transition="in" filter="wipe(left)">
                                      <p:cBhvr>
                                        <p:cTn id="69" dur="500"/>
                                        <p:tgtEl>
                                          <p:spTgt spid="2"/>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wipe(left)">
                                      <p:cBhvr>
                                        <p:cTn id="7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id="{336A1F84-F31B-952F-D486-100CFB2B258A}"/>
              </a:ext>
            </a:extLst>
          </p:cNvPr>
          <p:cNvSpPr txBox="1"/>
          <p:nvPr/>
        </p:nvSpPr>
        <p:spPr>
          <a:xfrm>
            <a:off x="3594100" y="127000"/>
            <a:ext cx="5486400" cy="707886"/>
          </a:xfrm>
          <a:prstGeom prst="rect">
            <a:avLst/>
          </a:prstGeom>
          <a:noFill/>
        </p:spPr>
        <p:txBody>
          <a:bodyPr wrap="square" rtlCol="0">
            <a:spAutoFit/>
          </a:bodyPr>
          <a:lstStyle/>
          <a:p>
            <a:pPr algn="ctr"/>
            <a:r>
              <a:rPr lang="en-US" sz="4000" b="1">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ea typeface="AvantGarde" panose="00000400000000000000" pitchFamily="2" charset="0"/>
                <a:cs typeface="Times New Roman" panose="02020603050405020304" pitchFamily="18" charset="0"/>
              </a:rPr>
              <a:t>LUYỆN ĐỌC TỪ KHÓ</a:t>
            </a:r>
          </a:p>
        </p:txBody>
      </p:sp>
      <p:sp>
        <p:nvSpPr>
          <p:cNvPr id="4" name="Hộp Văn bản 3">
            <a:extLst>
              <a:ext uri="{FF2B5EF4-FFF2-40B4-BE49-F238E27FC236}">
                <a16:creationId xmlns:a16="http://schemas.microsoft.com/office/drawing/2014/main" id="{5BD41A48-1B86-A308-9B94-7AA933ABC111}"/>
              </a:ext>
            </a:extLst>
          </p:cNvPr>
          <p:cNvSpPr txBox="1"/>
          <p:nvPr/>
        </p:nvSpPr>
        <p:spPr>
          <a:xfrm>
            <a:off x="3794192" y="1421880"/>
            <a:ext cx="4603615" cy="4014240"/>
          </a:xfrm>
          <a:prstGeom prst="rect">
            <a:avLst/>
          </a:prstGeom>
          <a:noFill/>
        </p:spPr>
        <p:txBody>
          <a:bodyPr wrap="square">
            <a:spAutoFit/>
          </a:bodyPr>
          <a:lstStyle/>
          <a:p>
            <a:pPr algn="ctr">
              <a:lnSpc>
                <a:spcPct val="150000"/>
              </a:lnSpc>
            </a:pPr>
            <a:r>
              <a:rPr lang="en-US" sz="4400" b="1">
                <a:solidFill>
                  <a:srgbClr val="00B0F0"/>
                </a:solidFill>
                <a:effectLst/>
                <a:latin typeface="Times New Roman" panose="02020603050405020304" pitchFamily="18" charset="0"/>
                <a:ea typeface="AvantGarde" panose="00000400000000000000" pitchFamily="2" charset="0"/>
                <a:cs typeface="Times New Roman" panose="02020603050405020304" pitchFamily="18" charset="0"/>
              </a:rPr>
              <a:t>lưng nó</a:t>
            </a:r>
          </a:p>
          <a:p>
            <a:pPr algn="ctr">
              <a:lnSpc>
                <a:spcPct val="150000"/>
              </a:lnSpc>
            </a:pPr>
            <a:r>
              <a:rPr lang="en-US" sz="4400" b="1">
                <a:solidFill>
                  <a:srgbClr val="00B0F0"/>
                </a:solidFill>
                <a:effectLst/>
                <a:latin typeface="Times New Roman" panose="02020603050405020304" pitchFamily="18" charset="0"/>
                <a:ea typeface="AvantGarde" panose="00000400000000000000" pitchFamily="2" charset="0"/>
                <a:cs typeface="Times New Roman" panose="02020603050405020304" pitchFamily="18" charset="0"/>
              </a:rPr>
              <a:t>mát lạnh</a:t>
            </a:r>
            <a:endParaRPr lang="en-US" sz="4400" b="1">
              <a:solidFill>
                <a:srgbClr val="00B0F0"/>
              </a:solidFill>
              <a:latin typeface="Times New Roman" panose="02020603050405020304" pitchFamily="18" charset="0"/>
              <a:ea typeface="AvantGarde" panose="00000400000000000000" pitchFamily="2" charset="0"/>
              <a:cs typeface="Times New Roman" panose="02020603050405020304" pitchFamily="18" charset="0"/>
            </a:endParaRPr>
          </a:p>
          <a:p>
            <a:pPr algn="ctr">
              <a:lnSpc>
                <a:spcPct val="150000"/>
              </a:lnSpc>
            </a:pPr>
            <a:r>
              <a:rPr lang="en-US" sz="4400" b="1">
                <a:solidFill>
                  <a:srgbClr val="00B0F0"/>
                </a:solidFill>
                <a:effectLst/>
                <a:latin typeface="Times New Roman" panose="02020603050405020304" pitchFamily="18" charset="0"/>
                <a:ea typeface="AvantGarde" panose="00000400000000000000" pitchFamily="2" charset="0"/>
                <a:cs typeface="Times New Roman" panose="02020603050405020304" pitchFamily="18" charset="0"/>
              </a:rPr>
              <a:t>nỡ làm</a:t>
            </a:r>
            <a:endParaRPr lang="en-US" sz="4400" b="1">
              <a:solidFill>
                <a:srgbClr val="00B0F0"/>
              </a:solidFill>
              <a:latin typeface="Times New Roman" panose="02020603050405020304" pitchFamily="18" charset="0"/>
              <a:ea typeface="AvantGarde" panose="00000400000000000000" pitchFamily="2" charset="0"/>
              <a:cs typeface="Times New Roman" panose="02020603050405020304" pitchFamily="18" charset="0"/>
            </a:endParaRPr>
          </a:p>
          <a:p>
            <a:pPr algn="ctr">
              <a:lnSpc>
                <a:spcPct val="150000"/>
              </a:lnSpc>
            </a:pPr>
            <a:r>
              <a:rPr lang="en-US" sz="4400" b="1">
                <a:solidFill>
                  <a:srgbClr val="00B0F0"/>
                </a:solidFill>
                <a:effectLst/>
                <a:latin typeface="Times New Roman" panose="02020603050405020304" pitchFamily="18" charset="0"/>
                <a:ea typeface="AvantGarde" panose="00000400000000000000" pitchFamily="2" charset="0"/>
                <a:cs typeface="Times New Roman" panose="02020603050405020304" pitchFamily="18" charset="0"/>
              </a:rPr>
              <a:t>năm nỉ </a:t>
            </a:r>
            <a:endParaRPr lang="en-US" sz="4400" b="1">
              <a:solidFill>
                <a:srgbClr val="00B0F0"/>
              </a:solidFill>
              <a:latin typeface="Times New Roman" panose="02020603050405020304" pitchFamily="18" charset="0"/>
              <a:ea typeface="AvantGarde" panose="00000400000000000000" pitchFamily="2" charset="0"/>
              <a:cs typeface="Times New Roman" panose="02020603050405020304" pitchFamily="18" charset="0"/>
            </a:endParaRPr>
          </a:p>
        </p:txBody>
      </p:sp>
    </p:spTree>
    <p:extLst>
      <p:ext uri="{BB962C8B-B14F-4D97-AF65-F5344CB8AC3E}">
        <p14:creationId xmlns:p14="http://schemas.microsoft.com/office/powerpoint/2010/main" val="4188964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wipe(left)">
                                      <p:cBhvr>
                                        <p:cTn id="14" dur="500"/>
                                        <p:tgtEl>
                                          <p:spTgt spid="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wipe(left)">
                                      <p:cBhvr>
                                        <p:cTn id="19" dur="500"/>
                                        <p:tgtEl>
                                          <p:spTgt spid="4">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Effect transition="in" filter="wipe(left)">
                                      <p:cBhvr>
                                        <p:cTn id="24" dur="500"/>
                                        <p:tgtEl>
                                          <p:spTgt spid="4">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animEffect transition="in" filter="wipe(left)">
                                      <p:cBhvr>
                                        <p:cTn id="29"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id="{184BB4C5-C204-FC3B-A234-992632B583D0}"/>
              </a:ext>
            </a:extLst>
          </p:cNvPr>
          <p:cNvSpPr txBox="1"/>
          <p:nvPr/>
        </p:nvSpPr>
        <p:spPr>
          <a:xfrm>
            <a:off x="3594100" y="127000"/>
            <a:ext cx="5486400" cy="707886"/>
          </a:xfrm>
          <a:prstGeom prst="rect">
            <a:avLst/>
          </a:prstGeom>
          <a:noFill/>
        </p:spPr>
        <p:txBody>
          <a:bodyPr wrap="square" rtlCol="0">
            <a:spAutoFit/>
          </a:bodyPr>
          <a:lstStyle/>
          <a:p>
            <a:pPr algn="ctr"/>
            <a:r>
              <a:rPr lang="en-US" sz="4000" b="1">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ea typeface="AvantGarde" panose="00000400000000000000" pitchFamily="2" charset="0"/>
                <a:cs typeface="Times New Roman" panose="02020603050405020304" pitchFamily="18" charset="0"/>
              </a:rPr>
              <a:t>LUYỆN CÂU DÀI</a:t>
            </a:r>
          </a:p>
        </p:txBody>
      </p:sp>
      <p:sp>
        <p:nvSpPr>
          <p:cNvPr id="4" name="Hộp Văn bản 3">
            <a:extLst>
              <a:ext uri="{FF2B5EF4-FFF2-40B4-BE49-F238E27FC236}">
                <a16:creationId xmlns:a16="http://schemas.microsoft.com/office/drawing/2014/main" id="{36CF3BA4-4B90-D3E2-CC65-208CEA450D48}"/>
              </a:ext>
            </a:extLst>
          </p:cNvPr>
          <p:cNvSpPr txBox="1"/>
          <p:nvPr/>
        </p:nvSpPr>
        <p:spPr>
          <a:xfrm>
            <a:off x="716604" y="2276432"/>
            <a:ext cx="10758792" cy="1323439"/>
          </a:xfrm>
          <a:prstGeom prst="rect">
            <a:avLst/>
          </a:prstGeom>
          <a:noFill/>
        </p:spPr>
        <p:txBody>
          <a:bodyPr wrap="square">
            <a:spAutoFit/>
          </a:bodyPr>
          <a:lstStyle/>
          <a:p>
            <a:r>
              <a:rPr lang="en-US" sz="4000" b="1">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	Thế là con heo đất còn làm bạn với tôi thêm một thời gian nữa.</a:t>
            </a:r>
            <a:endParaRPr lang="en-US" sz="4000">
              <a:latin typeface="Times New Roman" panose="02020603050405020304" pitchFamily="18" charset="0"/>
              <a:cs typeface="Times New Roman" panose="02020603050405020304" pitchFamily="18" charset="0"/>
            </a:endParaRPr>
          </a:p>
        </p:txBody>
      </p:sp>
      <p:sp>
        <p:nvSpPr>
          <p:cNvPr id="5" name="Hộp Văn bản 4">
            <a:extLst>
              <a:ext uri="{FF2B5EF4-FFF2-40B4-BE49-F238E27FC236}">
                <a16:creationId xmlns:a16="http://schemas.microsoft.com/office/drawing/2014/main" id="{8A52F81D-5083-A176-09DC-15804E301E34}"/>
              </a:ext>
            </a:extLst>
          </p:cNvPr>
          <p:cNvSpPr txBox="1"/>
          <p:nvPr/>
        </p:nvSpPr>
        <p:spPr>
          <a:xfrm>
            <a:off x="9822543" y="2276432"/>
            <a:ext cx="444500" cy="830997"/>
          </a:xfrm>
          <a:prstGeom prst="rect">
            <a:avLst/>
          </a:prstGeom>
          <a:noFill/>
        </p:spPr>
        <p:txBody>
          <a:bodyPr wrap="square" rtlCol="0">
            <a:spAutoFit/>
          </a:bodyPr>
          <a:lstStyle/>
          <a:p>
            <a:r>
              <a:rPr lang="en-US" sz="4800" b="1">
                <a:solidFill>
                  <a:srgbClr val="FF0000"/>
                </a:solidFill>
                <a:latin typeface="AvantGarde" panose="00000400000000000000" pitchFamily="2" charset="0"/>
                <a:ea typeface="AvantGarde" panose="00000400000000000000" pitchFamily="2" charset="0"/>
                <a:cs typeface="AvantGarde" panose="00000400000000000000" pitchFamily="2" charset="0"/>
              </a:rPr>
              <a:t>/</a:t>
            </a:r>
          </a:p>
        </p:txBody>
      </p:sp>
    </p:spTree>
    <p:extLst>
      <p:ext uri="{BB962C8B-B14F-4D97-AF65-F5344CB8AC3E}">
        <p14:creationId xmlns:p14="http://schemas.microsoft.com/office/powerpoint/2010/main" val="1611312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BB7666CA-3460-5DDD-4275-CD3590F225FF}"/>
              </a:ext>
            </a:extLst>
          </p:cNvPr>
          <p:cNvSpPr txBox="1"/>
          <p:nvPr/>
        </p:nvSpPr>
        <p:spPr>
          <a:xfrm>
            <a:off x="362674" y="520859"/>
            <a:ext cx="11674998" cy="6370975"/>
          </a:xfrm>
          <a:prstGeom prst="rect">
            <a:avLst/>
          </a:prstGeom>
          <a:solidFill>
            <a:srgbClr val="FFFFFF">
              <a:alpha val="69804"/>
            </a:srgbClr>
          </a:solidFill>
        </p:spPr>
        <p:txBody>
          <a:bodyPr wrap="square" rtlCol="0">
            <a:spAutoFit/>
          </a:bodyPr>
          <a:lstStyle/>
          <a:p>
            <a:r>
              <a:rPr lang="en-US" sz="2400" b="1">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	Tôi đang mong bố mua cho tôi một con rô bốt. Nhưng bố lại mang về một con heo đất. Bố chỉ vào cái khe trên lưng nó, bảo:</a:t>
            </a:r>
          </a:p>
          <a:p>
            <a:pPr marL="285750" indent="-285750">
              <a:buFontTx/>
              <a:buChar char="-"/>
            </a:pPr>
            <a:r>
              <a:rPr lang="en-US" sz="2400" b="1">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Con cho heo ăn nhé! Con lớn rồi, nên học cách tiết kiệm.</a:t>
            </a:r>
          </a:p>
          <a:p>
            <a:r>
              <a:rPr lang="en-US" sz="2400" b="1">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	Từ đó, mỗi lần bố mẹ cho tiền ăn quà, mua sách, có chút tiền lẻ thừa ra, tôi lại được gửi heo giữ giúp. Tết đến, có tiền mừng tuổi, tôi cũng dành cho heo luôn. Bố mẹ bảo:</a:t>
            </a:r>
          </a:p>
          <a:p>
            <a:pPr marL="285750" indent="-285750">
              <a:buFontTx/>
              <a:buChar char="-"/>
            </a:pPr>
            <a:r>
              <a:rPr lang="en-US" sz="2400" b="1">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Chừng nào bụng con heo đầy tiền, con sẽ đập con heo ra, lấy tiền mua rô bốt.</a:t>
            </a:r>
          </a:p>
          <a:p>
            <a:r>
              <a:rPr lang="en-US" sz="2400" b="1">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	Thật ra con heo cũng dễ thương. Mũi nó mát lạnh và nó mỉm cười khi tôi cho tiền vào lưng nó. Nó mỉm cười cả khi tôi chảng có đồng nào. Tôi thực sự yêu thương nó.</a:t>
            </a:r>
          </a:p>
          <a:p>
            <a:r>
              <a:rPr lang="en-US" sz="2400" b="1">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	Thấm thoát một năm đã trôi qua. Một hôm, bố tôi vào phòng, lật con heo, lắc mạnh và bảo:</a:t>
            </a:r>
          </a:p>
          <a:p>
            <a:pPr marL="285750" indent="-285750">
              <a:buFontTx/>
              <a:buChar char="-"/>
            </a:pPr>
            <a:r>
              <a:rPr lang="en-US" sz="2400" b="1">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Bụng nó đầy ứ rồi. Con đập vỡ nó được rồi đấy!</a:t>
            </a:r>
          </a:p>
          <a:p>
            <a:r>
              <a:rPr lang="en-US" sz="2400" b="1">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	Tôi sao nỡ làm vậy! Tôi nói với bố:</a:t>
            </a:r>
          </a:p>
          <a:p>
            <a:pPr marL="285750" indent="-285750">
              <a:buFontTx/>
              <a:buChar char="-"/>
            </a:pPr>
            <a:r>
              <a:rPr lang="en-US" sz="2400" b="1">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Con không cần rô bốt nữa!</a:t>
            </a:r>
          </a:p>
          <a:p>
            <a:r>
              <a:rPr lang="en-US" sz="2400" b="1">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	Rồi tôi năn nỉ bố mẹ cho giữ lại con heo. Cuối cùng, bố mẹ cũng chiều ý tôi. Thế là con heo đất còn làm bạn với tôi thêm một thời gian nữa.</a:t>
            </a:r>
          </a:p>
          <a:p>
            <a:pPr algn="r"/>
            <a:r>
              <a:rPr lang="en-US" sz="2400" b="1">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Theo ÉT-GA KE-RÉT (Hoàng Ngọc Tuấn dịch)</a:t>
            </a:r>
          </a:p>
        </p:txBody>
      </p:sp>
      <p:sp>
        <p:nvSpPr>
          <p:cNvPr id="5" name="Hộp Văn bản 4">
            <a:extLst>
              <a:ext uri="{FF2B5EF4-FFF2-40B4-BE49-F238E27FC236}">
                <a16:creationId xmlns:a16="http://schemas.microsoft.com/office/drawing/2014/main" id="{4B91DF80-092A-AE37-BC31-02811B620876}"/>
              </a:ext>
            </a:extLst>
          </p:cNvPr>
          <p:cNvSpPr txBox="1"/>
          <p:nvPr/>
        </p:nvSpPr>
        <p:spPr>
          <a:xfrm>
            <a:off x="3520633" y="23146"/>
            <a:ext cx="5150734" cy="646331"/>
          </a:xfrm>
          <a:prstGeom prst="rect">
            <a:avLst/>
          </a:prstGeom>
          <a:noFill/>
        </p:spPr>
        <p:txBody>
          <a:bodyPr wrap="square" rtlCol="0">
            <a:spAutoFit/>
          </a:bodyPr>
          <a:lstStyle/>
          <a:p>
            <a:pPr algn="ctr"/>
            <a:r>
              <a:rPr lang="en-US" sz="3600" b="1">
                <a:solidFill>
                  <a:schemeClr val="accent2">
                    <a:lumMod val="75000"/>
                  </a:schemeClr>
                </a:solidFill>
                <a:latin typeface="AvantGarde" panose="00000400000000000000" pitchFamily="2" charset="0"/>
                <a:ea typeface="AvantGarde" panose="00000400000000000000" pitchFamily="2" charset="0"/>
                <a:cs typeface="AvantGarde" panose="00000400000000000000" pitchFamily="2" charset="0"/>
              </a:rPr>
              <a:t>Con heo đất</a:t>
            </a:r>
          </a:p>
        </p:txBody>
      </p:sp>
      <p:grpSp>
        <p:nvGrpSpPr>
          <p:cNvPr id="2" name="Nhóm 1">
            <a:extLst>
              <a:ext uri="{FF2B5EF4-FFF2-40B4-BE49-F238E27FC236}">
                <a16:creationId xmlns:a16="http://schemas.microsoft.com/office/drawing/2014/main" id="{0FD681A9-A377-57AB-076F-F6F4747D7746}"/>
              </a:ext>
            </a:extLst>
          </p:cNvPr>
          <p:cNvGrpSpPr/>
          <p:nvPr/>
        </p:nvGrpSpPr>
        <p:grpSpPr>
          <a:xfrm>
            <a:off x="140203" y="6121082"/>
            <a:ext cx="3291530" cy="713772"/>
            <a:chOff x="508724" y="6144228"/>
            <a:chExt cx="3291530" cy="713772"/>
          </a:xfrm>
        </p:grpSpPr>
        <p:sp>
          <p:nvSpPr>
            <p:cNvPr id="3" name="Hình chữ nhật: Góc Tròn 2">
              <a:extLst>
                <a:ext uri="{FF2B5EF4-FFF2-40B4-BE49-F238E27FC236}">
                  <a16:creationId xmlns:a16="http://schemas.microsoft.com/office/drawing/2014/main" id="{9B097AB0-C782-7B97-2346-D9FF860BFFAF}"/>
                </a:ext>
              </a:extLst>
            </p:cNvPr>
            <p:cNvSpPr/>
            <p:nvPr/>
          </p:nvSpPr>
          <p:spPr>
            <a:xfrm>
              <a:off x="548471" y="6177626"/>
              <a:ext cx="3251783" cy="646331"/>
            </a:xfrm>
            <a:prstGeom prst="roundRect">
              <a:avLst>
                <a:gd name="adj" fmla="val 50000"/>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Nhóm 5">
              <a:extLst>
                <a:ext uri="{FF2B5EF4-FFF2-40B4-BE49-F238E27FC236}">
                  <a16:creationId xmlns:a16="http://schemas.microsoft.com/office/drawing/2014/main" id="{4EDE5953-EAC2-9481-B3F6-FB031E641AE5}"/>
                </a:ext>
              </a:extLst>
            </p:cNvPr>
            <p:cNvGrpSpPr/>
            <p:nvPr/>
          </p:nvGrpSpPr>
          <p:grpSpPr>
            <a:xfrm>
              <a:off x="508724" y="6144228"/>
              <a:ext cx="713772" cy="713772"/>
              <a:chOff x="508724" y="6144228"/>
              <a:chExt cx="713772" cy="713772"/>
            </a:xfrm>
          </p:grpSpPr>
          <p:sp>
            <p:nvSpPr>
              <p:cNvPr id="7" name="Hình Bầu dục 6">
                <a:extLst>
                  <a:ext uri="{FF2B5EF4-FFF2-40B4-BE49-F238E27FC236}">
                    <a16:creationId xmlns:a16="http://schemas.microsoft.com/office/drawing/2014/main" id="{4E51844B-735E-FC12-C7A0-E804E88E402B}"/>
                  </a:ext>
                </a:extLst>
              </p:cNvPr>
              <p:cNvSpPr/>
              <p:nvPr/>
            </p:nvSpPr>
            <p:spPr>
              <a:xfrm>
                <a:off x="508724" y="6144228"/>
                <a:ext cx="713772" cy="713772"/>
              </a:xfrm>
              <a:prstGeom prst="ellipse">
                <a:avLst/>
              </a:prstGeom>
              <a:solidFill>
                <a:srgbClr val="FFFFFF"/>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Hình Bầu dục 13">
                <a:extLst>
                  <a:ext uri="{FF2B5EF4-FFF2-40B4-BE49-F238E27FC236}">
                    <a16:creationId xmlns:a16="http://schemas.microsoft.com/office/drawing/2014/main" id="{55073DF6-FFDD-3434-126E-95B407069750}"/>
                  </a:ext>
                </a:extLst>
              </p:cNvPr>
              <p:cNvSpPr/>
              <p:nvPr/>
            </p:nvSpPr>
            <p:spPr>
              <a:xfrm>
                <a:off x="576022" y="6211526"/>
                <a:ext cx="579176" cy="57917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bg1"/>
                    </a:solidFill>
                  </a:rPr>
                  <a:t>4</a:t>
                </a:r>
              </a:p>
            </p:txBody>
          </p:sp>
        </p:grpSp>
      </p:grpSp>
      <p:sp>
        <p:nvSpPr>
          <p:cNvPr id="15" name="Hộp Văn bản 14">
            <a:extLst>
              <a:ext uri="{FF2B5EF4-FFF2-40B4-BE49-F238E27FC236}">
                <a16:creationId xmlns:a16="http://schemas.microsoft.com/office/drawing/2014/main" id="{71E97425-684A-DFE2-0D06-564664F762F0}"/>
              </a:ext>
            </a:extLst>
          </p:cNvPr>
          <p:cNvSpPr txBox="1"/>
          <p:nvPr/>
        </p:nvSpPr>
        <p:spPr>
          <a:xfrm>
            <a:off x="838241" y="6216786"/>
            <a:ext cx="2725573" cy="523220"/>
          </a:xfrm>
          <a:prstGeom prst="rect">
            <a:avLst/>
          </a:prstGeom>
          <a:noFill/>
        </p:spPr>
        <p:txBody>
          <a:bodyPr wrap="square" rtlCol="0">
            <a:spAutoFit/>
          </a:bodyPr>
          <a:lstStyle/>
          <a:p>
            <a:r>
              <a:rPr lang="en-US" sz="2800" b="1">
                <a:solidFill>
                  <a:srgbClr val="00B050"/>
                </a:solidFill>
                <a:latin typeface="AvantGarde" panose="00000400000000000000" pitchFamily="2" charset="0"/>
                <a:ea typeface="AvantGarde" panose="00000400000000000000" pitchFamily="2" charset="0"/>
                <a:cs typeface="AvantGarde" panose="00000400000000000000" pitchFamily="2" charset="0"/>
              </a:rPr>
              <a:t>Nối tiếp đoạn</a:t>
            </a:r>
          </a:p>
        </p:txBody>
      </p:sp>
      <p:sp>
        <p:nvSpPr>
          <p:cNvPr id="16" name="Hộp Văn bản 15">
            <a:extLst>
              <a:ext uri="{FF2B5EF4-FFF2-40B4-BE49-F238E27FC236}">
                <a16:creationId xmlns:a16="http://schemas.microsoft.com/office/drawing/2014/main" id="{5F4378ED-0846-211B-F8C2-F9541689250B}"/>
              </a:ext>
            </a:extLst>
          </p:cNvPr>
          <p:cNvSpPr txBox="1"/>
          <p:nvPr/>
        </p:nvSpPr>
        <p:spPr>
          <a:xfrm>
            <a:off x="3912452" y="5554881"/>
            <a:ext cx="444500" cy="584775"/>
          </a:xfrm>
          <a:prstGeom prst="rect">
            <a:avLst/>
          </a:prstGeom>
          <a:noFill/>
        </p:spPr>
        <p:txBody>
          <a:bodyPr wrap="square" rtlCol="0">
            <a:spAutoFit/>
          </a:bodyPr>
          <a:lstStyle/>
          <a:p>
            <a:r>
              <a:rPr lang="en-US" sz="3200" b="1">
                <a:solidFill>
                  <a:srgbClr val="FF0000"/>
                </a:solidFill>
                <a:latin typeface="AvantGarde" panose="00000400000000000000" pitchFamily="2" charset="0"/>
                <a:ea typeface="AvantGarde" panose="00000400000000000000" pitchFamily="2" charset="0"/>
                <a:cs typeface="AvantGarde" panose="00000400000000000000" pitchFamily="2" charset="0"/>
              </a:rPr>
              <a:t>/</a:t>
            </a:r>
          </a:p>
        </p:txBody>
      </p:sp>
      <p:sp>
        <p:nvSpPr>
          <p:cNvPr id="17" name="Hộp Văn bản 16">
            <a:extLst>
              <a:ext uri="{FF2B5EF4-FFF2-40B4-BE49-F238E27FC236}">
                <a16:creationId xmlns:a16="http://schemas.microsoft.com/office/drawing/2014/main" id="{3F8F1587-9DF6-7D68-BC79-79F1AE603E55}"/>
              </a:ext>
            </a:extLst>
          </p:cNvPr>
          <p:cNvSpPr txBox="1"/>
          <p:nvPr/>
        </p:nvSpPr>
        <p:spPr>
          <a:xfrm>
            <a:off x="10889087" y="520859"/>
            <a:ext cx="1478346" cy="461665"/>
          </a:xfrm>
          <a:prstGeom prst="rect">
            <a:avLst/>
          </a:prstGeom>
          <a:noFill/>
        </p:spPr>
        <p:txBody>
          <a:bodyPr wrap="square" rtlCol="0">
            <a:spAutoFit/>
          </a:bodyPr>
          <a:lstStyle/>
          <a:p>
            <a:r>
              <a:rPr lang="en-US" sz="2400" b="1">
                <a:ln w="19050">
                  <a:solidFill>
                    <a:srgbClr val="FF0000"/>
                  </a:solidFill>
                </a:ln>
                <a:solidFill>
                  <a:srgbClr val="FF0000"/>
                </a:solidFill>
                <a:effectLst>
                  <a:outerShdw blurRad="38100" dist="38100" dir="2700000" algn="tl">
                    <a:srgbClr val="000000">
                      <a:alpha val="43137"/>
                    </a:srgbClr>
                  </a:outerShdw>
                </a:effectLst>
                <a:latin typeface="Times New Roman" panose="02020603050405020304" pitchFamily="18" charset="0"/>
                <a:ea typeface="Arial-Rounded" panose="020B0500000000000000" pitchFamily="34" charset="0"/>
                <a:cs typeface="Times New Roman" panose="02020603050405020304" pitchFamily="18" charset="0"/>
              </a:rPr>
              <a:t>con</a:t>
            </a:r>
          </a:p>
        </p:txBody>
      </p:sp>
      <p:sp>
        <p:nvSpPr>
          <p:cNvPr id="18" name="Hộp Văn bản 17">
            <a:extLst>
              <a:ext uri="{FF2B5EF4-FFF2-40B4-BE49-F238E27FC236}">
                <a16:creationId xmlns:a16="http://schemas.microsoft.com/office/drawing/2014/main" id="{D00574EF-9C23-2ADE-0553-DABE0B65AE07}"/>
              </a:ext>
            </a:extLst>
          </p:cNvPr>
          <p:cNvSpPr txBox="1"/>
          <p:nvPr/>
        </p:nvSpPr>
        <p:spPr>
          <a:xfrm>
            <a:off x="327495" y="870586"/>
            <a:ext cx="1478346" cy="461665"/>
          </a:xfrm>
          <a:prstGeom prst="rect">
            <a:avLst/>
          </a:prstGeom>
          <a:noFill/>
        </p:spPr>
        <p:txBody>
          <a:bodyPr wrap="square" rtlCol="0">
            <a:spAutoFit/>
          </a:bodyPr>
          <a:lstStyle/>
          <a:p>
            <a:r>
              <a:rPr lang="en-US" sz="2400" b="1">
                <a:ln w="19050">
                  <a:solidFill>
                    <a:srgbClr val="FF0000"/>
                  </a:solidFill>
                </a:ln>
                <a:solidFill>
                  <a:srgbClr val="FF0000"/>
                </a:solidFill>
                <a:effectLst>
                  <a:outerShdw blurRad="38100" dist="38100" dir="2700000" algn="tl">
                    <a:srgbClr val="000000">
                      <a:alpha val="43137"/>
                    </a:srgbClr>
                  </a:outerShdw>
                </a:effectLst>
                <a:latin typeface="Times New Roman" panose="02020603050405020304" pitchFamily="18" charset="0"/>
                <a:ea typeface="Arial-Rounded" panose="020B0500000000000000" pitchFamily="34" charset="0"/>
                <a:cs typeface="Times New Roman" panose="02020603050405020304" pitchFamily="18" charset="0"/>
              </a:rPr>
              <a:t>heo đất</a:t>
            </a:r>
          </a:p>
        </p:txBody>
      </p:sp>
      <p:sp>
        <p:nvSpPr>
          <p:cNvPr id="19" name="Hộp Văn bản 18">
            <a:extLst>
              <a:ext uri="{FF2B5EF4-FFF2-40B4-BE49-F238E27FC236}">
                <a16:creationId xmlns:a16="http://schemas.microsoft.com/office/drawing/2014/main" id="{4544FAD7-72F0-95CB-27CE-F34DC0261965}"/>
              </a:ext>
            </a:extLst>
          </p:cNvPr>
          <p:cNvSpPr txBox="1"/>
          <p:nvPr/>
        </p:nvSpPr>
        <p:spPr>
          <a:xfrm>
            <a:off x="1275808" y="3800929"/>
            <a:ext cx="2155925" cy="461665"/>
          </a:xfrm>
          <a:prstGeom prst="rect">
            <a:avLst/>
          </a:prstGeom>
          <a:noFill/>
        </p:spPr>
        <p:txBody>
          <a:bodyPr wrap="square" rtlCol="0">
            <a:spAutoFit/>
          </a:bodyPr>
          <a:lstStyle/>
          <a:p>
            <a:r>
              <a:rPr lang="en-US" sz="2400" b="1">
                <a:ln w="19050">
                  <a:solidFill>
                    <a:srgbClr val="FF0000"/>
                  </a:solidFill>
                </a:ln>
                <a:solidFill>
                  <a:srgbClr val="FF0000"/>
                </a:solidFill>
                <a:effectLst>
                  <a:outerShdw blurRad="38100" dist="38100" dir="2700000" algn="tl">
                    <a:srgbClr val="000000">
                      <a:alpha val="43137"/>
                    </a:srgbClr>
                  </a:outerShdw>
                </a:effectLst>
                <a:latin typeface="Times New Roman" panose="02020603050405020304" pitchFamily="18" charset="0"/>
                <a:ea typeface="Arial-Rounded" panose="020B0500000000000000" pitchFamily="34" charset="0"/>
                <a:cs typeface="Times New Roman" panose="02020603050405020304" pitchFamily="18" charset="0"/>
              </a:rPr>
              <a:t>Thấm thoát</a:t>
            </a:r>
          </a:p>
        </p:txBody>
      </p:sp>
      <p:sp>
        <p:nvSpPr>
          <p:cNvPr id="20" name="Hộp Văn bản 19">
            <a:extLst>
              <a:ext uri="{FF2B5EF4-FFF2-40B4-BE49-F238E27FC236}">
                <a16:creationId xmlns:a16="http://schemas.microsoft.com/office/drawing/2014/main" id="{E5D8C8B7-DA47-DAD7-35FF-CA4120B4CC4F}"/>
              </a:ext>
            </a:extLst>
          </p:cNvPr>
          <p:cNvSpPr txBox="1"/>
          <p:nvPr/>
        </p:nvSpPr>
        <p:spPr>
          <a:xfrm>
            <a:off x="2201027" y="5616437"/>
            <a:ext cx="2155925" cy="461665"/>
          </a:xfrm>
          <a:prstGeom prst="rect">
            <a:avLst/>
          </a:prstGeom>
          <a:noFill/>
        </p:spPr>
        <p:txBody>
          <a:bodyPr wrap="square" rtlCol="0">
            <a:spAutoFit/>
          </a:bodyPr>
          <a:lstStyle/>
          <a:p>
            <a:r>
              <a:rPr lang="en-US" sz="2400" b="1">
                <a:ln w="19050">
                  <a:solidFill>
                    <a:srgbClr val="FF0000"/>
                  </a:solidFill>
                </a:ln>
                <a:solidFill>
                  <a:srgbClr val="FF0000"/>
                </a:solidFill>
                <a:effectLst>
                  <a:outerShdw blurRad="38100" dist="38100" dir="2700000" algn="tl">
                    <a:srgbClr val="000000">
                      <a:alpha val="43137"/>
                    </a:srgbClr>
                  </a:outerShdw>
                </a:effectLst>
                <a:latin typeface="Times New Roman" panose="02020603050405020304" pitchFamily="18" charset="0"/>
                <a:ea typeface="Arial-Rounded" panose="020B0500000000000000" pitchFamily="34" charset="0"/>
                <a:cs typeface="Times New Roman" panose="02020603050405020304" pitchFamily="18" charset="0"/>
              </a:rPr>
              <a:t>năn nỉ</a:t>
            </a:r>
          </a:p>
        </p:txBody>
      </p:sp>
    </p:spTree>
    <p:extLst>
      <p:ext uri="{BB962C8B-B14F-4D97-AF65-F5344CB8AC3E}">
        <p14:creationId xmlns:p14="http://schemas.microsoft.com/office/powerpoint/2010/main" val="288038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mph" presetSubtype="0" fill="hold" nodeType="withEffect">
                                  <p:stCondLst>
                                    <p:cond delay="0"/>
                                  </p:stCondLst>
                                  <p:iterate type="lt">
                                    <p:tmPct val="4000"/>
                                  </p:iterate>
                                  <p:childTnLst>
                                    <p:set>
                                      <p:cBhvr override="childStyle">
                                        <p:cTn id="6" dur="10" fill="hold"/>
                                        <p:tgtEl>
                                          <p:spTgt spid="4">
                                            <p:txEl>
                                              <p:pRg st="0" end="0"/>
                                            </p:txEl>
                                          </p:spTgt>
                                        </p:tgtEl>
                                        <p:attrNameLst>
                                          <p:attrName>style.color</p:attrName>
                                        </p:attrNameLst>
                                      </p:cBhvr>
                                      <p:to>
                                        <p:clrVal>
                                          <a:schemeClr val="accent2"/>
                                        </p:clrVal>
                                      </p:to>
                                    </p:set>
                                    <p:set>
                                      <p:cBhvr>
                                        <p:cTn id="7" dur="10" fill="hold"/>
                                        <p:tgtEl>
                                          <p:spTgt spid="4">
                                            <p:txEl>
                                              <p:pRg st="0" end="0"/>
                                            </p:txEl>
                                          </p:spTgt>
                                        </p:tgtEl>
                                        <p:attrNameLst>
                                          <p:attrName>fillcolor</p:attrName>
                                        </p:attrNameLst>
                                      </p:cBhvr>
                                      <p:to>
                                        <p:clrVal>
                                          <a:schemeClr val="accent2"/>
                                        </p:clrVal>
                                      </p:to>
                                    </p:set>
                                    <p:set>
                                      <p:cBhvr>
                                        <p:cTn id="8" dur="10" fill="hold"/>
                                        <p:tgtEl>
                                          <p:spTgt spid="4">
                                            <p:txEl>
                                              <p:pRg st="0" end="0"/>
                                            </p:txEl>
                                          </p:spTgt>
                                        </p:tgtEl>
                                        <p:attrNameLst>
                                          <p:attrName>fill.type</p:attrName>
                                        </p:attrNameLst>
                                      </p:cBhvr>
                                      <p:to>
                                        <p:strVal val="solid"/>
                                      </p:to>
                                    </p:set>
                                  </p:childTnLst>
                                </p:cTn>
                              </p:par>
                              <p:par>
                                <p:cTn id="9" presetID="16" presetClass="emph" presetSubtype="0" fill="hold" nodeType="withEffect">
                                  <p:stCondLst>
                                    <p:cond delay="0"/>
                                  </p:stCondLst>
                                  <p:iterate type="lt">
                                    <p:tmPct val="4000"/>
                                  </p:iterate>
                                  <p:childTnLst>
                                    <p:set>
                                      <p:cBhvr override="childStyle">
                                        <p:cTn id="10" dur="10" fill="hold"/>
                                        <p:tgtEl>
                                          <p:spTgt spid="4">
                                            <p:txEl>
                                              <p:pRg st="1" end="1"/>
                                            </p:txEl>
                                          </p:spTgt>
                                        </p:tgtEl>
                                        <p:attrNameLst>
                                          <p:attrName>style.color</p:attrName>
                                        </p:attrNameLst>
                                      </p:cBhvr>
                                      <p:to>
                                        <p:clrVal>
                                          <a:schemeClr val="accent2"/>
                                        </p:clrVal>
                                      </p:to>
                                    </p:set>
                                    <p:set>
                                      <p:cBhvr>
                                        <p:cTn id="11" dur="10" fill="hold"/>
                                        <p:tgtEl>
                                          <p:spTgt spid="4">
                                            <p:txEl>
                                              <p:pRg st="1" end="1"/>
                                            </p:txEl>
                                          </p:spTgt>
                                        </p:tgtEl>
                                        <p:attrNameLst>
                                          <p:attrName>fillcolor</p:attrName>
                                        </p:attrNameLst>
                                      </p:cBhvr>
                                      <p:to>
                                        <p:clrVal>
                                          <a:schemeClr val="accent2"/>
                                        </p:clrVal>
                                      </p:to>
                                    </p:set>
                                    <p:set>
                                      <p:cBhvr>
                                        <p:cTn id="12" dur="10" fill="hold"/>
                                        <p:tgtEl>
                                          <p:spTgt spid="4">
                                            <p:txEl>
                                              <p:pRg st="1" end="1"/>
                                            </p:txEl>
                                          </p:spTgt>
                                        </p:tgtEl>
                                        <p:attrNameLst>
                                          <p:attrName>fill.type</p:attrName>
                                        </p:attrNameLst>
                                      </p:cBhvr>
                                      <p:to>
                                        <p:strVal val="solid"/>
                                      </p:to>
                                    </p:set>
                                  </p:childTnLst>
                                </p:cTn>
                              </p:par>
                              <p:par>
                                <p:cTn id="13" presetID="16" presetClass="emph" presetSubtype="0" fill="hold" nodeType="withEffect">
                                  <p:stCondLst>
                                    <p:cond delay="0"/>
                                  </p:stCondLst>
                                  <p:iterate type="lt">
                                    <p:tmPct val="4000"/>
                                  </p:iterate>
                                  <p:childTnLst>
                                    <p:set>
                                      <p:cBhvr override="childStyle">
                                        <p:cTn id="14" dur="10" fill="hold"/>
                                        <p:tgtEl>
                                          <p:spTgt spid="4">
                                            <p:txEl>
                                              <p:pRg st="2" end="2"/>
                                            </p:txEl>
                                          </p:spTgt>
                                        </p:tgtEl>
                                        <p:attrNameLst>
                                          <p:attrName>style.color</p:attrName>
                                        </p:attrNameLst>
                                      </p:cBhvr>
                                      <p:to>
                                        <p:clrVal>
                                          <a:srgbClr val="00B050"/>
                                        </p:clrVal>
                                      </p:to>
                                    </p:set>
                                    <p:set>
                                      <p:cBhvr>
                                        <p:cTn id="15" dur="10" fill="hold"/>
                                        <p:tgtEl>
                                          <p:spTgt spid="4">
                                            <p:txEl>
                                              <p:pRg st="2" end="2"/>
                                            </p:txEl>
                                          </p:spTgt>
                                        </p:tgtEl>
                                        <p:attrNameLst>
                                          <p:attrName>fillcolor</p:attrName>
                                        </p:attrNameLst>
                                      </p:cBhvr>
                                      <p:to>
                                        <p:clrVal>
                                          <a:srgbClr val="00B050"/>
                                        </p:clrVal>
                                      </p:to>
                                    </p:set>
                                    <p:set>
                                      <p:cBhvr>
                                        <p:cTn id="16" dur="10" fill="hold"/>
                                        <p:tgtEl>
                                          <p:spTgt spid="4">
                                            <p:txEl>
                                              <p:pRg st="2" end="2"/>
                                            </p:txEl>
                                          </p:spTgt>
                                        </p:tgtEl>
                                        <p:attrNameLst>
                                          <p:attrName>fill.type</p:attrName>
                                        </p:attrNameLst>
                                      </p:cBhvr>
                                      <p:to>
                                        <p:strVal val="solid"/>
                                      </p:to>
                                    </p:set>
                                  </p:childTnLst>
                                </p:cTn>
                              </p:par>
                              <p:par>
                                <p:cTn id="17" presetID="16" presetClass="emph" presetSubtype="0" fill="hold" nodeType="withEffect">
                                  <p:stCondLst>
                                    <p:cond delay="0"/>
                                  </p:stCondLst>
                                  <p:iterate type="lt">
                                    <p:tmPct val="4000"/>
                                  </p:iterate>
                                  <p:childTnLst>
                                    <p:set>
                                      <p:cBhvr override="childStyle">
                                        <p:cTn id="18" dur="10" fill="hold"/>
                                        <p:tgtEl>
                                          <p:spTgt spid="4">
                                            <p:txEl>
                                              <p:pRg st="3" end="3"/>
                                            </p:txEl>
                                          </p:spTgt>
                                        </p:tgtEl>
                                        <p:attrNameLst>
                                          <p:attrName>style.color</p:attrName>
                                        </p:attrNameLst>
                                      </p:cBhvr>
                                      <p:to>
                                        <p:clrVal>
                                          <a:srgbClr val="00B050"/>
                                        </p:clrVal>
                                      </p:to>
                                    </p:set>
                                    <p:set>
                                      <p:cBhvr>
                                        <p:cTn id="19" dur="10" fill="hold"/>
                                        <p:tgtEl>
                                          <p:spTgt spid="4">
                                            <p:txEl>
                                              <p:pRg st="3" end="3"/>
                                            </p:txEl>
                                          </p:spTgt>
                                        </p:tgtEl>
                                        <p:attrNameLst>
                                          <p:attrName>fillcolor</p:attrName>
                                        </p:attrNameLst>
                                      </p:cBhvr>
                                      <p:to>
                                        <p:clrVal>
                                          <a:srgbClr val="00B050"/>
                                        </p:clrVal>
                                      </p:to>
                                    </p:set>
                                    <p:set>
                                      <p:cBhvr>
                                        <p:cTn id="20" dur="10" fill="hold"/>
                                        <p:tgtEl>
                                          <p:spTgt spid="4">
                                            <p:txEl>
                                              <p:pRg st="3" end="3"/>
                                            </p:txEl>
                                          </p:spTgt>
                                        </p:tgtEl>
                                        <p:attrNameLst>
                                          <p:attrName>fill.type</p:attrName>
                                        </p:attrNameLst>
                                      </p:cBhvr>
                                      <p:to>
                                        <p:strVal val="solid"/>
                                      </p:to>
                                    </p:set>
                                  </p:childTnLst>
                                </p:cTn>
                              </p:par>
                              <p:par>
                                <p:cTn id="21" presetID="16" presetClass="emph" presetSubtype="0" fill="hold" nodeType="withEffect">
                                  <p:stCondLst>
                                    <p:cond delay="0"/>
                                  </p:stCondLst>
                                  <p:iterate type="lt">
                                    <p:tmPct val="4000"/>
                                  </p:iterate>
                                  <p:childTnLst>
                                    <p:set>
                                      <p:cBhvr override="childStyle">
                                        <p:cTn id="22" dur="10" fill="hold"/>
                                        <p:tgtEl>
                                          <p:spTgt spid="4">
                                            <p:txEl>
                                              <p:pRg st="4" end="4"/>
                                            </p:txEl>
                                          </p:spTgt>
                                        </p:tgtEl>
                                        <p:attrNameLst>
                                          <p:attrName>style.color</p:attrName>
                                        </p:attrNameLst>
                                      </p:cBhvr>
                                      <p:to>
                                        <p:clrVal>
                                          <a:srgbClr val="CC00CC"/>
                                        </p:clrVal>
                                      </p:to>
                                    </p:set>
                                    <p:set>
                                      <p:cBhvr>
                                        <p:cTn id="23" dur="10" fill="hold"/>
                                        <p:tgtEl>
                                          <p:spTgt spid="4">
                                            <p:txEl>
                                              <p:pRg st="4" end="4"/>
                                            </p:txEl>
                                          </p:spTgt>
                                        </p:tgtEl>
                                        <p:attrNameLst>
                                          <p:attrName>fillcolor</p:attrName>
                                        </p:attrNameLst>
                                      </p:cBhvr>
                                      <p:to>
                                        <p:clrVal>
                                          <a:srgbClr val="CC00CC"/>
                                        </p:clrVal>
                                      </p:to>
                                    </p:set>
                                    <p:set>
                                      <p:cBhvr>
                                        <p:cTn id="24" dur="10" fill="hold"/>
                                        <p:tgtEl>
                                          <p:spTgt spid="4">
                                            <p:txEl>
                                              <p:pRg st="4" end="4"/>
                                            </p:txEl>
                                          </p:spTgt>
                                        </p:tgtEl>
                                        <p:attrNameLst>
                                          <p:attrName>fill.type</p:attrName>
                                        </p:attrNameLst>
                                      </p:cBhvr>
                                      <p:to>
                                        <p:strVal val="solid"/>
                                      </p:to>
                                    </p:set>
                                  </p:childTnLst>
                                </p:cTn>
                              </p:par>
                              <p:par>
                                <p:cTn id="25" presetID="16" presetClass="emph" presetSubtype="0" fill="hold" nodeType="withEffect">
                                  <p:stCondLst>
                                    <p:cond delay="0"/>
                                  </p:stCondLst>
                                  <p:iterate type="lt">
                                    <p:tmPct val="4000"/>
                                  </p:iterate>
                                  <p:childTnLst>
                                    <p:set>
                                      <p:cBhvr override="childStyle">
                                        <p:cTn id="26" dur="10" fill="hold"/>
                                        <p:tgtEl>
                                          <p:spTgt spid="4">
                                            <p:txEl>
                                              <p:pRg st="5" end="5"/>
                                            </p:txEl>
                                          </p:spTgt>
                                        </p:tgtEl>
                                        <p:attrNameLst>
                                          <p:attrName>style.color</p:attrName>
                                        </p:attrNameLst>
                                      </p:cBhvr>
                                      <p:to>
                                        <p:clrVal>
                                          <a:srgbClr val="00B0F0"/>
                                        </p:clrVal>
                                      </p:to>
                                    </p:set>
                                    <p:set>
                                      <p:cBhvr>
                                        <p:cTn id="27" dur="10" fill="hold"/>
                                        <p:tgtEl>
                                          <p:spTgt spid="4">
                                            <p:txEl>
                                              <p:pRg st="5" end="5"/>
                                            </p:txEl>
                                          </p:spTgt>
                                        </p:tgtEl>
                                        <p:attrNameLst>
                                          <p:attrName>fillcolor</p:attrName>
                                        </p:attrNameLst>
                                      </p:cBhvr>
                                      <p:to>
                                        <p:clrVal>
                                          <a:srgbClr val="00B0F0"/>
                                        </p:clrVal>
                                      </p:to>
                                    </p:set>
                                    <p:set>
                                      <p:cBhvr>
                                        <p:cTn id="28" dur="10" fill="hold"/>
                                        <p:tgtEl>
                                          <p:spTgt spid="4">
                                            <p:txEl>
                                              <p:pRg st="5" end="5"/>
                                            </p:txEl>
                                          </p:spTgt>
                                        </p:tgtEl>
                                        <p:attrNameLst>
                                          <p:attrName>fill.type</p:attrName>
                                        </p:attrNameLst>
                                      </p:cBhvr>
                                      <p:to>
                                        <p:strVal val="solid"/>
                                      </p:to>
                                    </p:set>
                                  </p:childTnLst>
                                </p:cTn>
                              </p:par>
                              <p:par>
                                <p:cTn id="29" presetID="16" presetClass="emph" presetSubtype="0" fill="hold" nodeType="withEffect">
                                  <p:stCondLst>
                                    <p:cond delay="0"/>
                                  </p:stCondLst>
                                  <p:iterate type="lt">
                                    <p:tmPct val="4000"/>
                                  </p:iterate>
                                  <p:childTnLst>
                                    <p:set>
                                      <p:cBhvr override="childStyle">
                                        <p:cTn id="30" dur="10" fill="hold"/>
                                        <p:tgtEl>
                                          <p:spTgt spid="4">
                                            <p:txEl>
                                              <p:pRg st="6" end="6"/>
                                            </p:txEl>
                                          </p:spTgt>
                                        </p:tgtEl>
                                        <p:attrNameLst>
                                          <p:attrName>style.color</p:attrName>
                                        </p:attrNameLst>
                                      </p:cBhvr>
                                      <p:to>
                                        <p:clrVal>
                                          <a:srgbClr val="00B0F0"/>
                                        </p:clrVal>
                                      </p:to>
                                    </p:set>
                                    <p:set>
                                      <p:cBhvr>
                                        <p:cTn id="31" dur="10" fill="hold"/>
                                        <p:tgtEl>
                                          <p:spTgt spid="4">
                                            <p:txEl>
                                              <p:pRg st="6" end="6"/>
                                            </p:txEl>
                                          </p:spTgt>
                                        </p:tgtEl>
                                        <p:attrNameLst>
                                          <p:attrName>fillcolor</p:attrName>
                                        </p:attrNameLst>
                                      </p:cBhvr>
                                      <p:to>
                                        <p:clrVal>
                                          <a:srgbClr val="00B0F0"/>
                                        </p:clrVal>
                                      </p:to>
                                    </p:set>
                                    <p:set>
                                      <p:cBhvr>
                                        <p:cTn id="32" dur="10" fill="hold"/>
                                        <p:tgtEl>
                                          <p:spTgt spid="4">
                                            <p:txEl>
                                              <p:pRg st="6" end="6"/>
                                            </p:txEl>
                                          </p:spTgt>
                                        </p:tgtEl>
                                        <p:attrNameLst>
                                          <p:attrName>fill.type</p:attrName>
                                        </p:attrNameLst>
                                      </p:cBhvr>
                                      <p:to>
                                        <p:strVal val="solid"/>
                                      </p:to>
                                    </p:set>
                                  </p:childTnLst>
                                </p:cTn>
                              </p:par>
                              <p:par>
                                <p:cTn id="33" presetID="16" presetClass="emph" presetSubtype="0" fill="hold" nodeType="withEffect">
                                  <p:stCondLst>
                                    <p:cond delay="0"/>
                                  </p:stCondLst>
                                  <p:iterate type="lt">
                                    <p:tmPct val="4000"/>
                                  </p:iterate>
                                  <p:childTnLst>
                                    <p:set>
                                      <p:cBhvr override="childStyle">
                                        <p:cTn id="34" dur="10" fill="hold"/>
                                        <p:tgtEl>
                                          <p:spTgt spid="4">
                                            <p:txEl>
                                              <p:pRg st="7" end="7"/>
                                            </p:txEl>
                                          </p:spTgt>
                                        </p:tgtEl>
                                        <p:attrNameLst>
                                          <p:attrName>style.color</p:attrName>
                                        </p:attrNameLst>
                                      </p:cBhvr>
                                      <p:to>
                                        <p:clrVal>
                                          <a:srgbClr val="00B0F0"/>
                                        </p:clrVal>
                                      </p:to>
                                    </p:set>
                                    <p:set>
                                      <p:cBhvr>
                                        <p:cTn id="35" dur="10" fill="hold"/>
                                        <p:tgtEl>
                                          <p:spTgt spid="4">
                                            <p:txEl>
                                              <p:pRg st="7" end="7"/>
                                            </p:txEl>
                                          </p:spTgt>
                                        </p:tgtEl>
                                        <p:attrNameLst>
                                          <p:attrName>fillcolor</p:attrName>
                                        </p:attrNameLst>
                                      </p:cBhvr>
                                      <p:to>
                                        <p:clrVal>
                                          <a:srgbClr val="00B0F0"/>
                                        </p:clrVal>
                                      </p:to>
                                    </p:set>
                                    <p:set>
                                      <p:cBhvr>
                                        <p:cTn id="36" dur="10" fill="hold"/>
                                        <p:tgtEl>
                                          <p:spTgt spid="4">
                                            <p:txEl>
                                              <p:pRg st="7" end="7"/>
                                            </p:txEl>
                                          </p:spTgt>
                                        </p:tgtEl>
                                        <p:attrNameLst>
                                          <p:attrName>fill.type</p:attrName>
                                        </p:attrNameLst>
                                      </p:cBhvr>
                                      <p:to>
                                        <p:strVal val="solid"/>
                                      </p:to>
                                    </p:set>
                                  </p:childTnLst>
                                </p:cTn>
                              </p:par>
                              <p:par>
                                <p:cTn id="37" presetID="16" presetClass="emph" presetSubtype="0" fill="hold" nodeType="withEffect">
                                  <p:stCondLst>
                                    <p:cond delay="0"/>
                                  </p:stCondLst>
                                  <p:iterate type="lt">
                                    <p:tmPct val="4000"/>
                                  </p:iterate>
                                  <p:childTnLst>
                                    <p:set>
                                      <p:cBhvr override="childStyle">
                                        <p:cTn id="38" dur="10" fill="hold"/>
                                        <p:tgtEl>
                                          <p:spTgt spid="4">
                                            <p:txEl>
                                              <p:pRg st="8" end="8"/>
                                            </p:txEl>
                                          </p:spTgt>
                                        </p:tgtEl>
                                        <p:attrNameLst>
                                          <p:attrName>style.color</p:attrName>
                                        </p:attrNameLst>
                                      </p:cBhvr>
                                      <p:to>
                                        <p:clrVal>
                                          <a:srgbClr val="00B0F0"/>
                                        </p:clrVal>
                                      </p:to>
                                    </p:set>
                                    <p:set>
                                      <p:cBhvr>
                                        <p:cTn id="39" dur="10" fill="hold"/>
                                        <p:tgtEl>
                                          <p:spTgt spid="4">
                                            <p:txEl>
                                              <p:pRg st="8" end="8"/>
                                            </p:txEl>
                                          </p:spTgt>
                                        </p:tgtEl>
                                        <p:attrNameLst>
                                          <p:attrName>fillcolor</p:attrName>
                                        </p:attrNameLst>
                                      </p:cBhvr>
                                      <p:to>
                                        <p:clrVal>
                                          <a:srgbClr val="00B0F0"/>
                                        </p:clrVal>
                                      </p:to>
                                    </p:set>
                                    <p:set>
                                      <p:cBhvr>
                                        <p:cTn id="40" dur="10" fill="hold"/>
                                        <p:tgtEl>
                                          <p:spTgt spid="4">
                                            <p:txEl>
                                              <p:pRg st="8" end="8"/>
                                            </p:txEl>
                                          </p:spTgt>
                                        </p:tgtEl>
                                        <p:attrNameLst>
                                          <p:attrName>fill.type</p:attrName>
                                        </p:attrNameLst>
                                      </p:cBhvr>
                                      <p:to>
                                        <p:strVal val="solid"/>
                                      </p:to>
                                    </p:se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2"/>
                                        </p:tgtEl>
                                        <p:attrNameLst>
                                          <p:attrName>style.visibility</p:attrName>
                                        </p:attrNameLst>
                                      </p:cBhvr>
                                      <p:to>
                                        <p:strVal val="visible"/>
                                      </p:to>
                                    </p:set>
                                    <p:animEffect transition="in" filter="wipe(left)">
                                      <p:cBhvr>
                                        <p:cTn id="45" dur="500"/>
                                        <p:tgtEl>
                                          <p:spTgt spid="2"/>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wipe(left)">
                                      <p:cBhvr>
                                        <p:cTn id="50" dur="500"/>
                                        <p:tgtEl>
                                          <p:spTgt spid="15"/>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left)">
                                      <p:cBhvr>
                                        <p:cTn id="55" dur="500"/>
                                        <p:tgtEl>
                                          <p:spTgt spid="17"/>
                                        </p:tgtEl>
                                      </p:cBhvr>
                                    </p:animEffect>
                                  </p:childTnLst>
                                </p:cTn>
                              </p:par>
                            </p:childTnLst>
                          </p:cTn>
                        </p:par>
                        <p:par>
                          <p:cTn id="56" fill="hold">
                            <p:stCondLst>
                              <p:cond delay="500"/>
                            </p:stCondLst>
                            <p:childTnLst>
                              <p:par>
                                <p:cTn id="57" presetID="22" presetClass="entr" presetSubtype="8"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wipe(left)">
                                      <p:cBhvr>
                                        <p:cTn id="59" dur="500"/>
                                        <p:tgtEl>
                                          <p:spTgt spid="18"/>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500"/>
                                        <p:tgtEl>
                                          <p:spTgt spid="19"/>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left)">
                                      <p:cBhvr>
                                        <p:cTn id="6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18" grpId="0"/>
      <p:bldP spid="19" grpId="0"/>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6">
            <a:extLst>
              <a:ext uri="{FF2B5EF4-FFF2-40B4-BE49-F238E27FC236}">
                <a16:creationId xmlns:a16="http://schemas.microsoft.com/office/drawing/2014/main" id="{30A6727E-74B9-FF19-CE33-1E3E613F39CF}"/>
              </a:ext>
            </a:extLst>
          </p:cNvPr>
          <p:cNvSpPr/>
          <p:nvPr/>
        </p:nvSpPr>
        <p:spPr>
          <a:xfrm>
            <a:off x="176437" y="1019418"/>
            <a:ext cx="6956049" cy="1569660"/>
          </a:xfrm>
          <a:prstGeom prst="rect">
            <a:avLst/>
          </a:prstGeom>
        </p:spPr>
        <p:txBody>
          <a:bodyPr wrap="square">
            <a:spAutoFit/>
          </a:bodyPr>
          <a:lstStyle/>
          <a:p>
            <a:pPr algn="ctr"/>
            <a:r>
              <a:rPr lang="en-US" sz="3200" b="1">
                <a:solidFill>
                  <a:srgbClr val="FF0000"/>
                </a:solidFill>
                <a:latin typeface="Times New Roman" panose="02020603050405020304" pitchFamily="18" charset="0"/>
                <a:cs typeface="Times New Roman" panose="02020603050405020304" pitchFamily="18" charset="0"/>
              </a:rPr>
              <a:t>Con heo đất: </a:t>
            </a:r>
          </a:p>
          <a:p>
            <a:pPr algn="just"/>
            <a:r>
              <a:rPr lang="en-US" sz="3200" b="1">
                <a:solidFill>
                  <a:srgbClr val="00B050"/>
                </a:solidFill>
                <a:latin typeface="Times New Roman" panose="02020603050405020304" pitchFamily="18" charset="0"/>
                <a:cs typeface="Times New Roman" panose="02020603050405020304" pitchFamily="18" charset="0"/>
              </a:rPr>
              <a:t>Con lợn làm bằng đất nung, để giữ tiền tiết kiệm.</a:t>
            </a:r>
          </a:p>
        </p:txBody>
      </p:sp>
      <p:pic>
        <p:nvPicPr>
          <p:cNvPr id="3" name="Picture 1">
            <a:extLst>
              <a:ext uri="{FF2B5EF4-FFF2-40B4-BE49-F238E27FC236}">
                <a16:creationId xmlns:a16="http://schemas.microsoft.com/office/drawing/2014/main" id="{80B5E003-1C9C-D5DF-91DD-21DB4A91FA35}"/>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foregroundMark x1="81778" y1="68444" x2="81333" y2="69778"/>
                        <a14:foregroundMark x1="22667" y1="19111" x2="22667" y2="19111"/>
                      </a14:backgroundRemoval>
                    </a14:imgEffect>
                  </a14:imgLayer>
                </a14:imgProps>
              </a:ext>
            </a:extLst>
          </a:blip>
          <a:stretch>
            <a:fillRect/>
          </a:stretch>
        </p:blipFill>
        <p:spPr>
          <a:xfrm flipH="1">
            <a:off x="7644037" y="1106441"/>
            <a:ext cx="4922968" cy="4645117"/>
          </a:xfrm>
          <a:prstGeom prst="rect">
            <a:avLst/>
          </a:prstGeom>
        </p:spPr>
      </p:pic>
      <p:sp>
        <p:nvSpPr>
          <p:cNvPr id="4" name="Rectangle 1">
            <a:extLst>
              <a:ext uri="{FF2B5EF4-FFF2-40B4-BE49-F238E27FC236}">
                <a16:creationId xmlns:a16="http://schemas.microsoft.com/office/drawing/2014/main" id="{08D79E67-75ED-C865-07B3-7D053FB5B515}"/>
              </a:ext>
            </a:extLst>
          </p:cNvPr>
          <p:cNvSpPr/>
          <p:nvPr/>
        </p:nvSpPr>
        <p:spPr>
          <a:xfrm>
            <a:off x="176437" y="2900882"/>
            <a:ext cx="7467600" cy="1569660"/>
          </a:xfrm>
          <a:prstGeom prst="rect">
            <a:avLst/>
          </a:prstGeom>
        </p:spPr>
        <p:txBody>
          <a:bodyPr wrap="square">
            <a:spAutoFit/>
          </a:bodyPr>
          <a:lstStyle/>
          <a:p>
            <a:pPr algn="ctr"/>
            <a:r>
              <a:rPr lang="en-US" sz="3200" b="1">
                <a:solidFill>
                  <a:srgbClr val="FF0000"/>
                </a:solidFill>
                <a:latin typeface="Times New Roman" panose="02020603050405020304" pitchFamily="18" charset="0"/>
                <a:cs typeface="Times New Roman" panose="02020603050405020304" pitchFamily="18" charset="0"/>
              </a:rPr>
              <a:t>Thấm thoát:</a:t>
            </a:r>
          </a:p>
          <a:p>
            <a:pPr algn="just"/>
            <a:r>
              <a:rPr lang="en-US" sz="3200" b="1">
                <a:solidFill>
                  <a:srgbClr val="FF0000"/>
                </a:solidFill>
                <a:latin typeface="Times New Roman" panose="02020603050405020304" pitchFamily="18" charset="0"/>
                <a:cs typeface="Times New Roman" panose="02020603050405020304" pitchFamily="18" charset="0"/>
              </a:rPr>
              <a:t>(thời gian)</a:t>
            </a:r>
            <a:r>
              <a:rPr lang="en-US" sz="3200" b="1">
                <a:solidFill>
                  <a:srgbClr val="0000CC"/>
                </a:solidFill>
                <a:latin typeface="Times New Roman" panose="02020603050405020304" pitchFamily="18" charset="0"/>
                <a:cs typeface="Times New Roman" panose="02020603050405020304" pitchFamily="18" charset="0"/>
              </a:rPr>
              <a:t> trôi qua nhanh chóng một cách không ngờ.</a:t>
            </a:r>
          </a:p>
        </p:txBody>
      </p:sp>
      <p:sp>
        <p:nvSpPr>
          <p:cNvPr id="5" name="Rectangle 25">
            <a:extLst>
              <a:ext uri="{FF2B5EF4-FFF2-40B4-BE49-F238E27FC236}">
                <a16:creationId xmlns:a16="http://schemas.microsoft.com/office/drawing/2014/main" id="{A953021B-C870-F7A8-C89F-7CD295C9E5A3}"/>
              </a:ext>
            </a:extLst>
          </p:cNvPr>
          <p:cNvSpPr/>
          <p:nvPr/>
        </p:nvSpPr>
        <p:spPr>
          <a:xfrm>
            <a:off x="176437" y="4782346"/>
            <a:ext cx="7239000" cy="1077218"/>
          </a:xfrm>
          <a:prstGeom prst="rect">
            <a:avLst/>
          </a:prstGeom>
        </p:spPr>
        <p:txBody>
          <a:bodyPr wrap="square">
            <a:spAutoFit/>
          </a:bodyPr>
          <a:lstStyle/>
          <a:p>
            <a:pPr algn="ctr"/>
            <a:r>
              <a:rPr lang="en-US" sz="3200" b="1">
                <a:solidFill>
                  <a:srgbClr val="FF0000"/>
                </a:solidFill>
                <a:latin typeface="Times New Roman" panose="02020603050405020304" pitchFamily="18" charset="0"/>
                <a:cs typeface="Times New Roman" panose="02020603050405020304" pitchFamily="18" charset="0"/>
              </a:rPr>
              <a:t>Năn nỉ:</a:t>
            </a:r>
            <a:r>
              <a:rPr lang="en-US" sz="3200" b="1">
                <a:solidFill>
                  <a:srgbClr val="0000CC"/>
                </a:solidFill>
                <a:latin typeface="Times New Roman" panose="02020603050405020304" pitchFamily="18" charset="0"/>
                <a:cs typeface="Times New Roman" panose="02020603050405020304" pitchFamily="18" charset="0"/>
              </a:rPr>
              <a:t> </a:t>
            </a:r>
          </a:p>
          <a:p>
            <a:pPr algn="just"/>
            <a:r>
              <a:rPr lang="en-US" sz="3200" b="1">
                <a:latin typeface="Times New Roman" panose="02020603050405020304" pitchFamily="18" charset="0"/>
                <a:cs typeface="Times New Roman" panose="02020603050405020304" pitchFamily="18" charset="0"/>
              </a:rPr>
              <a:t>Tha thiết đề nghị</a:t>
            </a:r>
          </a:p>
        </p:txBody>
      </p:sp>
      <p:sp>
        <p:nvSpPr>
          <p:cNvPr id="6" name="Hộp Văn bản 5">
            <a:extLst>
              <a:ext uri="{FF2B5EF4-FFF2-40B4-BE49-F238E27FC236}">
                <a16:creationId xmlns:a16="http://schemas.microsoft.com/office/drawing/2014/main" id="{54180520-0B72-B4EC-9D55-2D044AC88902}"/>
              </a:ext>
            </a:extLst>
          </p:cNvPr>
          <p:cNvSpPr txBox="1"/>
          <p:nvPr/>
        </p:nvSpPr>
        <p:spPr>
          <a:xfrm>
            <a:off x="3594100" y="127000"/>
            <a:ext cx="5486400" cy="707886"/>
          </a:xfrm>
          <a:prstGeom prst="rect">
            <a:avLst/>
          </a:prstGeom>
          <a:noFill/>
        </p:spPr>
        <p:txBody>
          <a:bodyPr wrap="square" rtlCol="0">
            <a:spAutoFit/>
          </a:bodyPr>
          <a:lstStyle/>
          <a:p>
            <a:pPr algn="ctr"/>
            <a:r>
              <a:rPr lang="en-US" sz="4000" b="1">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ea typeface="AvantGarde" panose="00000400000000000000" pitchFamily="2" charset="0"/>
                <a:cs typeface="Times New Roman" panose="02020603050405020304" pitchFamily="18" charset="0"/>
              </a:rPr>
              <a:t>Giải nghĩa từ</a:t>
            </a:r>
          </a:p>
        </p:txBody>
      </p:sp>
    </p:spTree>
    <p:extLst>
      <p:ext uri="{BB962C8B-B14F-4D97-AF65-F5344CB8AC3E}">
        <p14:creationId xmlns:p14="http://schemas.microsoft.com/office/powerpoint/2010/main" val="2509701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wipe(left)">
                                      <p:cBhvr>
                                        <p:cTn id="14" dur="500"/>
                                        <p:tgtEl>
                                          <p:spTgt spid="2">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2">
                                            <p:txEl>
                                              <p:pRg st="1" end="1"/>
                                            </p:txEl>
                                          </p:spTgt>
                                        </p:tgtEl>
                                        <p:attrNameLst>
                                          <p:attrName>style.visibility</p:attrName>
                                        </p:attrNameLst>
                                      </p:cBhvr>
                                      <p:to>
                                        <p:strVal val="visible"/>
                                      </p:to>
                                    </p:set>
                                    <p:animEffect transition="in" filter="wipe(left)">
                                      <p:cBhvr>
                                        <p:cTn id="26" dur="500"/>
                                        <p:tgtEl>
                                          <p:spTgt spid="2">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animEffect transition="in" filter="wipe(left)">
                                      <p:cBhvr>
                                        <p:cTn id="31" dur="500"/>
                                        <p:tgtEl>
                                          <p:spTgt spid="4">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4">
                                            <p:txEl>
                                              <p:pRg st="1" end="1"/>
                                            </p:txEl>
                                          </p:spTgt>
                                        </p:tgtEl>
                                        <p:attrNameLst>
                                          <p:attrName>style.visibility</p:attrName>
                                        </p:attrNameLst>
                                      </p:cBhvr>
                                      <p:to>
                                        <p:strVal val="visible"/>
                                      </p:to>
                                    </p:set>
                                    <p:animEffect transition="in" filter="wipe(left)">
                                      <p:cBhvr>
                                        <p:cTn id="36" dur="500"/>
                                        <p:tgtEl>
                                          <p:spTgt spid="4">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5">
                                            <p:txEl>
                                              <p:pRg st="0" end="0"/>
                                            </p:txEl>
                                          </p:spTgt>
                                        </p:tgtEl>
                                        <p:attrNameLst>
                                          <p:attrName>style.visibility</p:attrName>
                                        </p:attrNameLst>
                                      </p:cBhvr>
                                      <p:to>
                                        <p:strVal val="visible"/>
                                      </p:to>
                                    </p:set>
                                    <p:animEffect transition="in" filter="wipe(left)">
                                      <p:cBhvr>
                                        <p:cTn id="41" dur="500"/>
                                        <p:tgtEl>
                                          <p:spTgt spid="5">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5">
                                            <p:txEl>
                                              <p:pRg st="1" end="1"/>
                                            </p:txEl>
                                          </p:spTgt>
                                        </p:tgtEl>
                                        <p:attrNameLst>
                                          <p:attrName>style.visibility</p:attrName>
                                        </p:attrNameLst>
                                      </p:cBhvr>
                                      <p:to>
                                        <p:strVal val="visible"/>
                                      </p:to>
                                    </p:set>
                                    <p:animEffect transition="in" filter="wipe(left)">
                                      <p:cBhvr>
                                        <p:cTn id="46"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BB7666CA-3460-5DDD-4275-CD3590F225FF}"/>
              </a:ext>
            </a:extLst>
          </p:cNvPr>
          <p:cNvSpPr txBox="1"/>
          <p:nvPr/>
        </p:nvSpPr>
        <p:spPr>
          <a:xfrm>
            <a:off x="362674" y="520859"/>
            <a:ext cx="11674998" cy="6370975"/>
          </a:xfrm>
          <a:prstGeom prst="rect">
            <a:avLst/>
          </a:prstGeom>
          <a:solidFill>
            <a:srgbClr val="FFFFFF">
              <a:alpha val="69804"/>
            </a:srgbClr>
          </a:solidFill>
        </p:spPr>
        <p:txBody>
          <a:bodyPr wrap="square" rtlCol="0">
            <a:spAutoFit/>
          </a:bodyPr>
          <a:lstStyle/>
          <a:p>
            <a:r>
              <a:rPr lang="en-US" sz="2400" b="1">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	Tôi đang mong bố mua cho tôi một con rô bốt. Nhưng bố lại mang về một con heo đất. Bố chỉ vào cái khe trên lưng nó, bảo:</a:t>
            </a:r>
          </a:p>
          <a:p>
            <a:pPr marL="285750" indent="-285750">
              <a:buFontTx/>
              <a:buChar char="-"/>
            </a:pPr>
            <a:r>
              <a:rPr lang="en-US" sz="2400" b="1">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Con cho heo ăn nhé! Con lớn rồi, nên học cách tiết kiệm.</a:t>
            </a:r>
          </a:p>
          <a:p>
            <a:r>
              <a:rPr lang="en-US" sz="2400" b="1">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	Từ đó, mỗi lần bố mẹ cho tiền ăn quà, mua sách, có chút tiền lẻ thừa ra, tôi lại được gửi heo giữ giúp. Tết đến, có tiền mừng tuổi, tôi cũng dành cho heo luôn. Bố mẹ bảo:</a:t>
            </a:r>
          </a:p>
          <a:p>
            <a:pPr marL="285750" indent="-285750">
              <a:buFontTx/>
              <a:buChar char="-"/>
            </a:pPr>
            <a:r>
              <a:rPr lang="en-US" sz="2400" b="1">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Chừng nào bụng con heo đầy tiền, con sẽ đập con heo ra, lấy tiền mua rô bốt.</a:t>
            </a:r>
          </a:p>
          <a:p>
            <a:r>
              <a:rPr lang="en-US" sz="2400" b="1">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	Thật ra con heo cũng dễ thương. Mũi nó mát lạnh và nó mỉm cười khi tôi cho tiền vào lưng nó. Nó mỉm cười cả khi tôi chảng có đồng nào. Tôi thực sự yêu thương nó.</a:t>
            </a:r>
          </a:p>
          <a:p>
            <a:r>
              <a:rPr lang="en-US" sz="2400" b="1">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	Thấm thoát một năm đã trôi qua. Một hôm, bố tôi vào phòng, lật con heo, lắc mạnh và bảo:</a:t>
            </a:r>
          </a:p>
          <a:p>
            <a:pPr marL="285750" indent="-285750">
              <a:buFontTx/>
              <a:buChar char="-"/>
            </a:pPr>
            <a:r>
              <a:rPr lang="en-US" sz="2400" b="1">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Bụng nó đầy ứ rồi. Con đập vỡ nó được rồi đấy!</a:t>
            </a:r>
          </a:p>
          <a:p>
            <a:r>
              <a:rPr lang="en-US" sz="2400" b="1">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	Tôi sao nỡ làm vậy! Tôi nói với bố:</a:t>
            </a:r>
          </a:p>
          <a:p>
            <a:pPr marL="285750" indent="-285750">
              <a:buFontTx/>
              <a:buChar char="-"/>
            </a:pPr>
            <a:r>
              <a:rPr lang="en-US" sz="2400" b="1">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Con không cần rô bốt nữa!</a:t>
            </a:r>
          </a:p>
          <a:p>
            <a:r>
              <a:rPr lang="en-US" sz="2400" b="1">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	Rồi tôi năn nỉ bố mẹ cho giữ lại con heo. Cuối cùng, bố mẹ cũng chiều ý tôi. Thế là con heo đất còn làm bạn với tôi thêm một thời gian nữa.</a:t>
            </a:r>
          </a:p>
          <a:p>
            <a:pPr algn="r"/>
            <a:r>
              <a:rPr lang="en-US" sz="2400" b="1">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Theo ÉT-GA KE-RÉT (Hoàng Ngọc Tuấn dịch)</a:t>
            </a:r>
          </a:p>
        </p:txBody>
      </p:sp>
      <p:sp>
        <p:nvSpPr>
          <p:cNvPr id="5" name="Hộp Văn bản 4">
            <a:extLst>
              <a:ext uri="{FF2B5EF4-FFF2-40B4-BE49-F238E27FC236}">
                <a16:creationId xmlns:a16="http://schemas.microsoft.com/office/drawing/2014/main" id="{4B91DF80-092A-AE37-BC31-02811B620876}"/>
              </a:ext>
            </a:extLst>
          </p:cNvPr>
          <p:cNvSpPr txBox="1"/>
          <p:nvPr/>
        </p:nvSpPr>
        <p:spPr>
          <a:xfrm>
            <a:off x="3520633" y="23146"/>
            <a:ext cx="5150734" cy="646331"/>
          </a:xfrm>
          <a:prstGeom prst="rect">
            <a:avLst/>
          </a:prstGeom>
          <a:noFill/>
        </p:spPr>
        <p:txBody>
          <a:bodyPr wrap="square" rtlCol="0">
            <a:spAutoFit/>
          </a:bodyPr>
          <a:lstStyle/>
          <a:p>
            <a:pPr algn="ctr"/>
            <a:r>
              <a:rPr lang="en-US" sz="3600" b="1">
                <a:solidFill>
                  <a:schemeClr val="accent2">
                    <a:lumMod val="75000"/>
                  </a:schemeClr>
                </a:solidFill>
                <a:latin typeface="AvantGarde" panose="00000400000000000000" pitchFamily="2" charset="0"/>
                <a:ea typeface="AvantGarde" panose="00000400000000000000" pitchFamily="2" charset="0"/>
                <a:cs typeface="AvantGarde" panose="00000400000000000000" pitchFamily="2" charset="0"/>
              </a:rPr>
              <a:t>Con heo đất</a:t>
            </a:r>
          </a:p>
        </p:txBody>
      </p:sp>
      <p:grpSp>
        <p:nvGrpSpPr>
          <p:cNvPr id="2" name="Nhóm 1">
            <a:extLst>
              <a:ext uri="{FF2B5EF4-FFF2-40B4-BE49-F238E27FC236}">
                <a16:creationId xmlns:a16="http://schemas.microsoft.com/office/drawing/2014/main" id="{0FD681A9-A377-57AB-076F-F6F4747D7746}"/>
              </a:ext>
            </a:extLst>
          </p:cNvPr>
          <p:cNvGrpSpPr/>
          <p:nvPr/>
        </p:nvGrpSpPr>
        <p:grpSpPr>
          <a:xfrm>
            <a:off x="140203" y="6121082"/>
            <a:ext cx="3872997" cy="713772"/>
            <a:chOff x="508724" y="6144228"/>
            <a:chExt cx="3872997" cy="713772"/>
          </a:xfrm>
        </p:grpSpPr>
        <p:sp>
          <p:nvSpPr>
            <p:cNvPr id="3" name="Hình chữ nhật: Góc Tròn 2">
              <a:extLst>
                <a:ext uri="{FF2B5EF4-FFF2-40B4-BE49-F238E27FC236}">
                  <a16:creationId xmlns:a16="http://schemas.microsoft.com/office/drawing/2014/main" id="{9B097AB0-C782-7B97-2346-D9FF860BFFAF}"/>
                </a:ext>
              </a:extLst>
            </p:cNvPr>
            <p:cNvSpPr/>
            <p:nvPr/>
          </p:nvSpPr>
          <p:spPr>
            <a:xfrm>
              <a:off x="548471" y="6177626"/>
              <a:ext cx="3833250" cy="646331"/>
            </a:xfrm>
            <a:prstGeom prst="roundRect">
              <a:avLst>
                <a:gd name="adj" fmla="val 50000"/>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Nhóm 5">
              <a:extLst>
                <a:ext uri="{FF2B5EF4-FFF2-40B4-BE49-F238E27FC236}">
                  <a16:creationId xmlns:a16="http://schemas.microsoft.com/office/drawing/2014/main" id="{4EDE5953-EAC2-9481-B3F6-FB031E641AE5}"/>
                </a:ext>
              </a:extLst>
            </p:cNvPr>
            <p:cNvGrpSpPr/>
            <p:nvPr/>
          </p:nvGrpSpPr>
          <p:grpSpPr>
            <a:xfrm>
              <a:off x="508724" y="6144228"/>
              <a:ext cx="713772" cy="713772"/>
              <a:chOff x="508724" y="6144228"/>
              <a:chExt cx="713772" cy="713772"/>
            </a:xfrm>
          </p:grpSpPr>
          <p:sp>
            <p:nvSpPr>
              <p:cNvPr id="7" name="Hình Bầu dục 6">
                <a:extLst>
                  <a:ext uri="{FF2B5EF4-FFF2-40B4-BE49-F238E27FC236}">
                    <a16:creationId xmlns:a16="http://schemas.microsoft.com/office/drawing/2014/main" id="{4E51844B-735E-FC12-C7A0-E804E88E402B}"/>
                  </a:ext>
                </a:extLst>
              </p:cNvPr>
              <p:cNvSpPr/>
              <p:nvPr/>
            </p:nvSpPr>
            <p:spPr>
              <a:xfrm>
                <a:off x="508724" y="6144228"/>
                <a:ext cx="713772" cy="713772"/>
              </a:xfrm>
              <a:prstGeom prst="ellipse">
                <a:avLst/>
              </a:prstGeom>
              <a:solidFill>
                <a:srgbClr val="FFFFFF"/>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Hình Bầu dục 13">
                <a:extLst>
                  <a:ext uri="{FF2B5EF4-FFF2-40B4-BE49-F238E27FC236}">
                    <a16:creationId xmlns:a16="http://schemas.microsoft.com/office/drawing/2014/main" id="{55073DF6-FFDD-3434-126E-95B407069750}"/>
                  </a:ext>
                </a:extLst>
              </p:cNvPr>
              <p:cNvSpPr/>
              <p:nvPr/>
            </p:nvSpPr>
            <p:spPr>
              <a:xfrm>
                <a:off x="576022" y="6211526"/>
                <a:ext cx="579176" cy="57917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bg1"/>
                    </a:solidFill>
                  </a:rPr>
                  <a:t>5</a:t>
                </a:r>
              </a:p>
            </p:txBody>
          </p:sp>
        </p:grpSp>
      </p:grpSp>
      <p:sp>
        <p:nvSpPr>
          <p:cNvPr id="15" name="Hộp Văn bản 14">
            <a:extLst>
              <a:ext uri="{FF2B5EF4-FFF2-40B4-BE49-F238E27FC236}">
                <a16:creationId xmlns:a16="http://schemas.microsoft.com/office/drawing/2014/main" id="{71E97425-684A-DFE2-0D06-564664F762F0}"/>
              </a:ext>
            </a:extLst>
          </p:cNvPr>
          <p:cNvSpPr txBox="1"/>
          <p:nvPr/>
        </p:nvSpPr>
        <p:spPr>
          <a:xfrm>
            <a:off x="838241" y="6216786"/>
            <a:ext cx="3428959" cy="523220"/>
          </a:xfrm>
          <a:prstGeom prst="rect">
            <a:avLst/>
          </a:prstGeom>
          <a:noFill/>
        </p:spPr>
        <p:txBody>
          <a:bodyPr wrap="square" rtlCol="0">
            <a:spAutoFit/>
          </a:bodyPr>
          <a:lstStyle/>
          <a:p>
            <a:r>
              <a:rPr lang="en-US" sz="2800" b="1">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Luyện đọc nhóm</a:t>
            </a:r>
          </a:p>
        </p:txBody>
      </p:sp>
    </p:spTree>
    <p:extLst>
      <p:ext uri="{BB962C8B-B14F-4D97-AF65-F5344CB8AC3E}">
        <p14:creationId xmlns:p14="http://schemas.microsoft.com/office/powerpoint/2010/main" val="3114742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1B0957E7-B397-E4FD-D69C-DF854142B8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7779" y="828476"/>
            <a:ext cx="5716441" cy="5201047"/>
          </a:xfrm>
          <a:prstGeom prst="rect">
            <a:avLst/>
          </a:prstGeom>
        </p:spPr>
      </p:pic>
    </p:spTree>
    <p:extLst>
      <p:ext uri="{BB962C8B-B14F-4D97-AF65-F5344CB8AC3E}">
        <p14:creationId xmlns:p14="http://schemas.microsoft.com/office/powerpoint/2010/main" val="28006454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BB7666CA-3460-5DDD-4275-CD3590F225FF}"/>
              </a:ext>
            </a:extLst>
          </p:cNvPr>
          <p:cNvSpPr txBox="1"/>
          <p:nvPr/>
        </p:nvSpPr>
        <p:spPr>
          <a:xfrm>
            <a:off x="362674" y="520859"/>
            <a:ext cx="11674998" cy="6370975"/>
          </a:xfrm>
          <a:prstGeom prst="rect">
            <a:avLst/>
          </a:prstGeom>
          <a:solidFill>
            <a:srgbClr val="FFFFFF">
              <a:alpha val="69804"/>
            </a:srgbClr>
          </a:solidFill>
        </p:spPr>
        <p:txBody>
          <a:bodyPr wrap="square" rtlCol="0">
            <a:spAutoFit/>
          </a:bodyPr>
          <a:lstStyle/>
          <a:p>
            <a:r>
              <a:rPr lang="en-US" sz="2400" b="1">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	Tôi đang mong bố mua cho tôi một con rô bốt. Nhưng bố lại mang về một con heo đất. Bố chỉ vào cái khe trên lưng nó, bảo:</a:t>
            </a:r>
          </a:p>
          <a:p>
            <a:pPr marL="285750" indent="-285750">
              <a:buFontTx/>
              <a:buChar char="-"/>
            </a:pPr>
            <a:r>
              <a:rPr lang="en-US" sz="2400" b="1">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Con cho heo ăn nhé! Con lớn rồi, nên học cách tiết kiệm.</a:t>
            </a:r>
          </a:p>
          <a:p>
            <a:r>
              <a:rPr lang="en-US" sz="2400" b="1">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	Từ đó, mỗi lần bố mẹ cho tiền ăn quà, mua sách, có chút tiền lẻ thừa ra, tôi lại được gửi heo giữ giúp. Tết đến, có tiền mừng tuổi, tôi cũng dành cho heo luôn. Bố mẹ bảo:</a:t>
            </a:r>
          </a:p>
          <a:p>
            <a:pPr marL="285750" indent="-285750">
              <a:buFontTx/>
              <a:buChar char="-"/>
            </a:pPr>
            <a:r>
              <a:rPr lang="en-US" sz="2400" b="1">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Chừng nào bụng con heo đầy tiền, con sẽ đập con heo ra, lấy tiền mua rô bốt.</a:t>
            </a:r>
          </a:p>
          <a:p>
            <a:r>
              <a:rPr lang="en-US" sz="2400" b="1">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	Thật ra con heo cũng dễ thương. Mũi nó mát lạnh và nó mỉm cười khi tôi cho tiền vào lưng nó. Nó mỉm cười cả khi tôi chảng có đồng nào. Tôi thực sự yêu thương nó.</a:t>
            </a:r>
          </a:p>
          <a:p>
            <a:r>
              <a:rPr lang="en-US" sz="2400" b="1">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	Thấm thoát một năm đã trôi qua. Một hôm, bố tôi vào phòng, lật con heo, lắc mạnh và bảo:</a:t>
            </a:r>
          </a:p>
          <a:p>
            <a:pPr marL="285750" indent="-285750">
              <a:buFontTx/>
              <a:buChar char="-"/>
            </a:pPr>
            <a:r>
              <a:rPr lang="en-US" sz="2400" b="1">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Bụng nó đầy ứ rồi. Con đập vỡ nó được rồi đấy!</a:t>
            </a:r>
          </a:p>
          <a:p>
            <a:r>
              <a:rPr lang="en-US" sz="2400" b="1">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	Tôi sao nỡ làm vậy! Tôi nói với bố:</a:t>
            </a:r>
          </a:p>
          <a:p>
            <a:pPr marL="285750" indent="-285750">
              <a:buFontTx/>
              <a:buChar char="-"/>
            </a:pPr>
            <a:r>
              <a:rPr lang="en-US" sz="2400" b="1">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Con không cần rô bốt nữa!</a:t>
            </a:r>
          </a:p>
          <a:p>
            <a:r>
              <a:rPr lang="en-US" sz="2400" b="1">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	Rồi tôi năn nỉ bố mẹ cho giữ lại con heo. Cuối cùng, bố mẹ cũng chiều ý tôi. Thế là con heo đất còn làm bạn với tôi thêm một thời gian nữa.</a:t>
            </a:r>
          </a:p>
          <a:p>
            <a:pPr algn="r"/>
            <a:r>
              <a:rPr lang="en-US" sz="2400" b="1">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Theo ÉT-GA KE-RÉT (Hoàng Ngọc Tuấn dịch)</a:t>
            </a:r>
          </a:p>
        </p:txBody>
      </p:sp>
      <p:sp>
        <p:nvSpPr>
          <p:cNvPr id="5" name="Hộp Văn bản 4">
            <a:extLst>
              <a:ext uri="{FF2B5EF4-FFF2-40B4-BE49-F238E27FC236}">
                <a16:creationId xmlns:a16="http://schemas.microsoft.com/office/drawing/2014/main" id="{4B91DF80-092A-AE37-BC31-02811B620876}"/>
              </a:ext>
            </a:extLst>
          </p:cNvPr>
          <p:cNvSpPr txBox="1"/>
          <p:nvPr/>
        </p:nvSpPr>
        <p:spPr>
          <a:xfrm>
            <a:off x="3520633" y="23146"/>
            <a:ext cx="5150734" cy="646331"/>
          </a:xfrm>
          <a:prstGeom prst="rect">
            <a:avLst/>
          </a:prstGeom>
          <a:noFill/>
        </p:spPr>
        <p:txBody>
          <a:bodyPr wrap="square" rtlCol="0">
            <a:spAutoFit/>
          </a:bodyPr>
          <a:lstStyle/>
          <a:p>
            <a:pPr algn="ctr"/>
            <a:r>
              <a:rPr lang="en-US" sz="3600" b="1">
                <a:solidFill>
                  <a:schemeClr val="accent2">
                    <a:lumMod val="75000"/>
                  </a:schemeClr>
                </a:solidFill>
                <a:latin typeface="Times New Roman" panose="02020603050405020304" pitchFamily="18" charset="0"/>
                <a:ea typeface="AvantGarde" panose="00000400000000000000" pitchFamily="2" charset="0"/>
                <a:cs typeface="Times New Roman" panose="02020603050405020304" pitchFamily="18" charset="0"/>
              </a:rPr>
              <a:t>Con heo đất</a:t>
            </a:r>
          </a:p>
        </p:txBody>
      </p:sp>
      <p:grpSp>
        <p:nvGrpSpPr>
          <p:cNvPr id="2" name="Nhóm 1">
            <a:extLst>
              <a:ext uri="{FF2B5EF4-FFF2-40B4-BE49-F238E27FC236}">
                <a16:creationId xmlns:a16="http://schemas.microsoft.com/office/drawing/2014/main" id="{0FD681A9-A377-57AB-076F-F6F4747D7746}"/>
              </a:ext>
            </a:extLst>
          </p:cNvPr>
          <p:cNvGrpSpPr/>
          <p:nvPr/>
        </p:nvGrpSpPr>
        <p:grpSpPr>
          <a:xfrm>
            <a:off x="140203" y="6121082"/>
            <a:ext cx="3304230" cy="713772"/>
            <a:chOff x="508724" y="6144228"/>
            <a:chExt cx="3304230" cy="713772"/>
          </a:xfrm>
        </p:grpSpPr>
        <p:sp>
          <p:nvSpPr>
            <p:cNvPr id="3" name="Hình chữ nhật: Góc Tròn 2">
              <a:extLst>
                <a:ext uri="{FF2B5EF4-FFF2-40B4-BE49-F238E27FC236}">
                  <a16:creationId xmlns:a16="http://schemas.microsoft.com/office/drawing/2014/main" id="{9B097AB0-C782-7B97-2346-D9FF860BFFAF}"/>
                </a:ext>
              </a:extLst>
            </p:cNvPr>
            <p:cNvSpPr/>
            <p:nvPr/>
          </p:nvSpPr>
          <p:spPr>
            <a:xfrm>
              <a:off x="548471" y="6177626"/>
              <a:ext cx="3264483" cy="646331"/>
            </a:xfrm>
            <a:prstGeom prst="roundRect">
              <a:avLst>
                <a:gd name="adj" fmla="val 50000"/>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nvGrpSpPr>
            <p:cNvPr id="6" name="Nhóm 5">
              <a:extLst>
                <a:ext uri="{FF2B5EF4-FFF2-40B4-BE49-F238E27FC236}">
                  <a16:creationId xmlns:a16="http://schemas.microsoft.com/office/drawing/2014/main" id="{4EDE5953-EAC2-9481-B3F6-FB031E641AE5}"/>
                </a:ext>
              </a:extLst>
            </p:cNvPr>
            <p:cNvGrpSpPr/>
            <p:nvPr/>
          </p:nvGrpSpPr>
          <p:grpSpPr>
            <a:xfrm>
              <a:off x="508724" y="6144228"/>
              <a:ext cx="713772" cy="713772"/>
              <a:chOff x="508724" y="6144228"/>
              <a:chExt cx="713772" cy="713772"/>
            </a:xfrm>
          </p:grpSpPr>
          <p:sp>
            <p:nvSpPr>
              <p:cNvPr id="7" name="Hình Bầu dục 6">
                <a:extLst>
                  <a:ext uri="{FF2B5EF4-FFF2-40B4-BE49-F238E27FC236}">
                    <a16:creationId xmlns:a16="http://schemas.microsoft.com/office/drawing/2014/main" id="{4E51844B-735E-FC12-C7A0-E804E88E402B}"/>
                  </a:ext>
                </a:extLst>
              </p:cNvPr>
              <p:cNvSpPr/>
              <p:nvPr/>
            </p:nvSpPr>
            <p:spPr>
              <a:xfrm>
                <a:off x="508724" y="6144228"/>
                <a:ext cx="713772" cy="713772"/>
              </a:xfrm>
              <a:prstGeom prst="ellipse">
                <a:avLst/>
              </a:prstGeom>
              <a:solidFill>
                <a:srgbClr val="FFFFFF"/>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4" name="Hình Bầu dục 13">
                <a:extLst>
                  <a:ext uri="{FF2B5EF4-FFF2-40B4-BE49-F238E27FC236}">
                    <a16:creationId xmlns:a16="http://schemas.microsoft.com/office/drawing/2014/main" id="{55073DF6-FFDD-3434-126E-95B407069750}"/>
                  </a:ext>
                </a:extLst>
              </p:cNvPr>
              <p:cNvSpPr/>
              <p:nvPr/>
            </p:nvSpPr>
            <p:spPr>
              <a:xfrm>
                <a:off x="576022" y="6211526"/>
                <a:ext cx="579176" cy="57917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bg1"/>
                    </a:solidFill>
                    <a:latin typeface="Times New Roman" panose="02020603050405020304" pitchFamily="18" charset="0"/>
                    <a:cs typeface="Times New Roman" panose="02020603050405020304" pitchFamily="18" charset="0"/>
                  </a:rPr>
                  <a:t>6</a:t>
                </a:r>
              </a:p>
            </p:txBody>
          </p:sp>
        </p:grpSp>
      </p:grpSp>
      <p:sp>
        <p:nvSpPr>
          <p:cNvPr id="15" name="Hộp Văn bản 14">
            <a:extLst>
              <a:ext uri="{FF2B5EF4-FFF2-40B4-BE49-F238E27FC236}">
                <a16:creationId xmlns:a16="http://schemas.microsoft.com/office/drawing/2014/main" id="{71E97425-684A-DFE2-0D06-564664F762F0}"/>
              </a:ext>
            </a:extLst>
          </p:cNvPr>
          <p:cNvSpPr txBox="1"/>
          <p:nvPr/>
        </p:nvSpPr>
        <p:spPr>
          <a:xfrm>
            <a:off x="838242" y="6216786"/>
            <a:ext cx="2682392" cy="523220"/>
          </a:xfrm>
          <a:prstGeom prst="rect">
            <a:avLst/>
          </a:prstGeom>
          <a:noFill/>
        </p:spPr>
        <p:txBody>
          <a:bodyPr wrap="square" rtlCol="0">
            <a:spAutoFit/>
          </a:bodyPr>
          <a:lstStyle/>
          <a:p>
            <a:r>
              <a:rPr lang="en-US" sz="2800" b="1">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Đọc toàn bài</a:t>
            </a:r>
          </a:p>
        </p:txBody>
      </p:sp>
      <p:sp>
        <p:nvSpPr>
          <p:cNvPr id="16" name="Hộp Văn bản 15">
            <a:extLst>
              <a:ext uri="{FF2B5EF4-FFF2-40B4-BE49-F238E27FC236}">
                <a16:creationId xmlns:a16="http://schemas.microsoft.com/office/drawing/2014/main" id="{5F4378ED-0846-211B-F8C2-F9541689250B}"/>
              </a:ext>
            </a:extLst>
          </p:cNvPr>
          <p:cNvSpPr txBox="1"/>
          <p:nvPr/>
        </p:nvSpPr>
        <p:spPr>
          <a:xfrm>
            <a:off x="3890863" y="5569705"/>
            <a:ext cx="444500"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ea typeface="AvantGarde" panose="00000400000000000000" pitchFamily="2" charset="0"/>
                <a:cs typeface="Times New Roman" panose="02020603050405020304" pitchFamily="18" charset="0"/>
              </a:rPr>
              <a:t>/</a:t>
            </a:r>
          </a:p>
        </p:txBody>
      </p:sp>
      <p:sp>
        <p:nvSpPr>
          <p:cNvPr id="17" name="Hộp Văn bản 16">
            <a:extLst>
              <a:ext uri="{FF2B5EF4-FFF2-40B4-BE49-F238E27FC236}">
                <a16:creationId xmlns:a16="http://schemas.microsoft.com/office/drawing/2014/main" id="{3F8F1587-9DF6-7D68-BC79-79F1AE603E55}"/>
              </a:ext>
            </a:extLst>
          </p:cNvPr>
          <p:cNvSpPr txBox="1"/>
          <p:nvPr/>
        </p:nvSpPr>
        <p:spPr>
          <a:xfrm>
            <a:off x="10918555" y="520859"/>
            <a:ext cx="1478346" cy="461665"/>
          </a:xfrm>
          <a:prstGeom prst="rect">
            <a:avLst/>
          </a:prstGeom>
          <a:noFill/>
        </p:spPr>
        <p:txBody>
          <a:bodyPr wrap="square" rtlCol="0">
            <a:spAutoFit/>
          </a:bodyPr>
          <a:lstStyle/>
          <a:p>
            <a:r>
              <a:rPr lang="en-US" sz="2400" b="1">
                <a:ln w="19050">
                  <a:solidFill>
                    <a:srgbClr val="FF0000"/>
                  </a:solidFill>
                </a:ln>
                <a:solidFill>
                  <a:srgbClr val="FF0000"/>
                </a:solidFill>
                <a:effectLst>
                  <a:outerShdw blurRad="38100" dist="38100" dir="2700000" algn="tl">
                    <a:srgbClr val="000000">
                      <a:alpha val="43137"/>
                    </a:srgbClr>
                  </a:outerShdw>
                </a:effectLst>
                <a:latin typeface="Times New Roman" panose="02020603050405020304" pitchFamily="18" charset="0"/>
                <a:ea typeface="Arial-Rounded" panose="020B0500000000000000" pitchFamily="34" charset="0"/>
                <a:cs typeface="Times New Roman" panose="02020603050405020304" pitchFamily="18" charset="0"/>
              </a:rPr>
              <a:t>con </a:t>
            </a:r>
          </a:p>
        </p:txBody>
      </p:sp>
      <p:sp>
        <p:nvSpPr>
          <p:cNvPr id="18" name="Hộp Văn bản 17">
            <a:extLst>
              <a:ext uri="{FF2B5EF4-FFF2-40B4-BE49-F238E27FC236}">
                <a16:creationId xmlns:a16="http://schemas.microsoft.com/office/drawing/2014/main" id="{D00574EF-9C23-2ADE-0553-DABE0B65AE07}"/>
              </a:ext>
            </a:extLst>
          </p:cNvPr>
          <p:cNvSpPr txBox="1"/>
          <p:nvPr/>
        </p:nvSpPr>
        <p:spPr>
          <a:xfrm>
            <a:off x="362674" y="881471"/>
            <a:ext cx="1478346" cy="461665"/>
          </a:xfrm>
          <a:prstGeom prst="rect">
            <a:avLst/>
          </a:prstGeom>
          <a:noFill/>
        </p:spPr>
        <p:txBody>
          <a:bodyPr wrap="square" rtlCol="0">
            <a:spAutoFit/>
          </a:bodyPr>
          <a:lstStyle/>
          <a:p>
            <a:r>
              <a:rPr lang="en-US" sz="2400" b="1">
                <a:ln w="19050">
                  <a:solidFill>
                    <a:srgbClr val="FF0000"/>
                  </a:solidFill>
                </a:ln>
                <a:solidFill>
                  <a:srgbClr val="FF0000"/>
                </a:solidFill>
                <a:effectLst>
                  <a:outerShdw blurRad="38100" dist="38100" dir="2700000" algn="tl">
                    <a:srgbClr val="000000">
                      <a:alpha val="43137"/>
                    </a:srgbClr>
                  </a:outerShdw>
                </a:effectLst>
                <a:latin typeface="Times New Roman" panose="02020603050405020304" pitchFamily="18" charset="0"/>
                <a:ea typeface="Arial-Rounded" panose="020B0500000000000000" pitchFamily="34" charset="0"/>
                <a:cs typeface="Times New Roman" panose="02020603050405020304" pitchFamily="18" charset="0"/>
              </a:rPr>
              <a:t>heo đất</a:t>
            </a:r>
          </a:p>
        </p:txBody>
      </p:sp>
      <p:sp>
        <p:nvSpPr>
          <p:cNvPr id="19" name="Hộp Văn bản 18">
            <a:extLst>
              <a:ext uri="{FF2B5EF4-FFF2-40B4-BE49-F238E27FC236}">
                <a16:creationId xmlns:a16="http://schemas.microsoft.com/office/drawing/2014/main" id="{4544FAD7-72F0-95CB-27CE-F34DC0261965}"/>
              </a:ext>
            </a:extLst>
          </p:cNvPr>
          <p:cNvSpPr txBox="1"/>
          <p:nvPr/>
        </p:nvSpPr>
        <p:spPr>
          <a:xfrm>
            <a:off x="1288508" y="3790043"/>
            <a:ext cx="2155925" cy="461665"/>
          </a:xfrm>
          <a:prstGeom prst="rect">
            <a:avLst/>
          </a:prstGeom>
          <a:noFill/>
        </p:spPr>
        <p:txBody>
          <a:bodyPr wrap="square" rtlCol="0">
            <a:spAutoFit/>
          </a:bodyPr>
          <a:lstStyle/>
          <a:p>
            <a:r>
              <a:rPr lang="en-US" sz="2400" b="1">
                <a:ln w="19050">
                  <a:solidFill>
                    <a:srgbClr val="FF0000"/>
                  </a:solidFill>
                </a:ln>
                <a:solidFill>
                  <a:srgbClr val="FF0000"/>
                </a:solidFill>
                <a:effectLst>
                  <a:outerShdw blurRad="38100" dist="38100" dir="2700000" algn="tl">
                    <a:srgbClr val="000000">
                      <a:alpha val="43137"/>
                    </a:srgbClr>
                  </a:outerShdw>
                </a:effectLst>
                <a:latin typeface="Times New Roman" panose="02020603050405020304" pitchFamily="18" charset="0"/>
                <a:ea typeface="Arial-Rounded" panose="020B0500000000000000" pitchFamily="34" charset="0"/>
                <a:cs typeface="Times New Roman" panose="02020603050405020304" pitchFamily="18" charset="0"/>
              </a:rPr>
              <a:t>Thấm thoát</a:t>
            </a:r>
          </a:p>
        </p:txBody>
      </p:sp>
      <p:sp>
        <p:nvSpPr>
          <p:cNvPr id="20" name="Hộp Văn bản 19">
            <a:extLst>
              <a:ext uri="{FF2B5EF4-FFF2-40B4-BE49-F238E27FC236}">
                <a16:creationId xmlns:a16="http://schemas.microsoft.com/office/drawing/2014/main" id="{E5D8C8B7-DA47-DAD7-35FF-CA4120B4CC4F}"/>
              </a:ext>
            </a:extLst>
          </p:cNvPr>
          <p:cNvSpPr txBox="1"/>
          <p:nvPr/>
        </p:nvSpPr>
        <p:spPr>
          <a:xfrm>
            <a:off x="2179438" y="5617283"/>
            <a:ext cx="2155925" cy="461665"/>
          </a:xfrm>
          <a:prstGeom prst="rect">
            <a:avLst/>
          </a:prstGeom>
          <a:noFill/>
        </p:spPr>
        <p:txBody>
          <a:bodyPr wrap="square" rtlCol="0">
            <a:spAutoFit/>
          </a:bodyPr>
          <a:lstStyle/>
          <a:p>
            <a:r>
              <a:rPr lang="en-US" sz="2400" b="1">
                <a:ln w="19050">
                  <a:solidFill>
                    <a:srgbClr val="FF0000"/>
                  </a:solidFill>
                </a:ln>
                <a:solidFill>
                  <a:srgbClr val="FF0000"/>
                </a:solidFill>
                <a:effectLst>
                  <a:outerShdw blurRad="38100" dist="38100" dir="2700000" algn="tl">
                    <a:srgbClr val="000000">
                      <a:alpha val="43137"/>
                    </a:srgbClr>
                  </a:outerShdw>
                </a:effectLst>
                <a:latin typeface="Times New Roman" panose="02020603050405020304" pitchFamily="18" charset="0"/>
                <a:ea typeface="Arial-Rounded" panose="020B0500000000000000" pitchFamily="34" charset="0"/>
                <a:cs typeface="Times New Roman" panose="02020603050405020304" pitchFamily="18" charset="0"/>
              </a:rPr>
              <a:t>năn nỉ</a:t>
            </a:r>
          </a:p>
        </p:txBody>
      </p:sp>
    </p:spTree>
    <p:extLst>
      <p:ext uri="{BB962C8B-B14F-4D97-AF65-F5344CB8AC3E}">
        <p14:creationId xmlns:p14="http://schemas.microsoft.com/office/powerpoint/2010/main" val="4251943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85842108-84D1-4E33-E2FC-9CF0E0A613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4362" y="1259357"/>
            <a:ext cx="6323276" cy="4339286"/>
          </a:xfrm>
          <a:prstGeom prst="rect">
            <a:avLst/>
          </a:prstGeom>
        </p:spPr>
      </p:pic>
    </p:spTree>
    <p:extLst>
      <p:ext uri="{BB962C8B-B14F-4D97-AF65-F5344CB8AC3E}">
        <p14:creationId xmlns:p14="http://schemas.microsoft.com/office/powerpoint/2010/main" val="41380608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Nhóm 8">
            <a:extLst>
              <a:ext uri="{FF2B5EF4-FFF2-40B4-BE49-F238E27FC236}">
                <a16:creationId xmlns:a16="http://schemas.microsoft.com/office/drawing/2014/main" id="{371C91D7-6C25-5BC7-0971-42248E10E625}"/>
              </a:ext>
            </a:extLst>
          </p:cNvPr>
          <p:cNvGrpSpPr/>
          <p:nvPr/>
        </p:nvGrpSpPr>
        <p:grpSpPr>
          <a:xfrm>
            <a:off x="0" y="0"/>
            <a:ext cx="3352807" cy="1182626"/>
            <a:chOff x="267726" y="0"/>
            <a:chExt cx="3352807" cy="1182626"/>
          </a:xfrm>
        </p:grpSpPr>
        <p:pic>
          <p:nvPicPr>
            <p:cNvPr id="5" name="Hình ảnh 4">
              <a:extLst>
                <a:ext uri="{FF2B5EF4-FFF2-40B4-BE49-F238E27FC236}">
                  <a16:creationId xmlns:a16="http://schemas.microsoft.com/office/drawing/2014/main" id="{884438A9-E8AB-A9CE-87BC-5C6403FA61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726" y="0"/>
              <a:ext cx="3352807" cy="1182626"/>
            </a:xfrm>
            <a:prstGeom prst="rect">
              <a:avLst/>
            </a:prstGeom>
          </p:spPr>
        </p:pic>
        <p:sp>
          <p:nvSpPr>
            <p:cNvPr id="6" name="Hộp Văn bản 5">
              <a:extLst>
                <a:ext uri="{FF2B5EF4-FFF2-40B4-BE49-F238E27FC236}">
                  <a16:creationId xmlns:a16="http://schemas.microsoft.com/office/drawing/2014/main" id="{EF7AF036-FE6A-F176-0689-496EF187BC0A}"/>
                </a:ext>
              </a:extLst>
            </p:cNvPr>
            <p:cNvSpPr txBox="1"/>
            <p:nvPr/>
          </p:nvSpPr>
          <p:spPr>
            <a:xfrm>
              <a:off x="1482811" y="358346"/>
              <a:ext cx="1902940" cy="523220"/>
            </a:xfrm>
            <a:prstGeom prst="rect">
              <a:avLst/>
            </a:prstGeom>
            <a:noFill/>
          </p:spPr>
          <p:txBody>
            <a:bodyPr wrap="square" rtlCol="0">
              <a:spAutoFit/>
            </a:bodyPr>
            <a:lstStyle/>
            <a:p>
              <a:r>
                <a:rPr lang="en-US" sz="2800" b="1">
                  <a:solidFill>
                    <a:schemeClr val="bg1"/>
                  </a:solidFill>
                  <a:latin typeface="Times New Roman" panose="02020603050405020304" pitchFamily="18" charset="0"/>
                  <a:cs typeface="Times New Roman" panose="02020603050405020304" pitchFamily="18" charset="0"/>
                </a:rPr>
                <a:t>Đọc hiểu</a:t>
              </a:r>
            </a:p>
          </p:txBody>
        </p:sp>
        <p:pic>
          <p:nvPicPr>
            <p:cNvPr id="8" name="Hình ảnh 7" descr="Ảnh có chứa đồ họa véc-tơ&#10;&#10;Mô tả được tạo tự động">
              <a:extLst>
                <a:ext uri="{FF2B5EF4-FFF2-40B4-BE49-F238E27FC236}">
                  <a16:creationId xmlns:a16="http://schemas.microsoft.com/office/drawing/2014/main" id="{E07713C4-5D2A-D076-FA01-93EF87BEB3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333" y="257625"/>
              <a:ext cx="920549" cy="796733"/>
            </a:xfrm>
            <a:prstGeom prst="rect">
              <a:avLst/>
            </a:prstGeom>
          </p:spPr>
        </p:pic>
      </p:grpSp>
      <p:sp>
        <p:nvSpPr>
          <p:cNvPr id="10" name="Hộp Văn bản 9">
            <a:extLst>
              <a:ext uri="{FF2B5EF4-FFF2-40B4-BE49-F238E27FC236}">
                <a16:creationId xmlns:a16="http://schemas.microsoft.com/office/drawing/2014/main" id="{9956BCC3-8A98-D474-A790-181930567927}"/>
              </a:ext>
            </a:extLst>
          </p:cNvPr>
          <p:cNvSpPr txBox="1"/>
          <p:nvPr/>
        </p:nvSpPr>
        <p:spPr>
          <a:xfrm>
            <a:off x="1392885" y="1255800"/>
            <a:ext cx="10151415" cy="646331"/>
          </a:xfrm>
          <a:prstGeom prst="rect">
            <a:avLst/>
          </a:prstGeom>
          <a:noFill/>
        </p:spPr>
        <p:txBody>
          <a:bodyPr wrap="square" rtlCol="0">
            <a:spAutoFit/>
          </a:bodyPr>
          <a:lstStyle/>
          <a:p>
            <a:r>
              <a:rPr lang="en-US" sz="3600" b="1">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1. </a:t>
            </a:r>
            <a:r>
              <a:rPr lang="en-US" sz="3600" b="1">
                <a:latin typeface="Times New Roman" panose="02020603050405020304" pitchFamily="18" charset="0"/>
                <a:ea typeface="AvantGarde" panose="00000400000000000000" pitchFamily="2" charset="0"/>
                <a:cs typeface="Times New Roman" panose="02020603050405020304" pitchFamily="18" charset="0"/>
              </a:rPr>
              <a:t>Bạn nhỏ mong bố mua cho đồ chơi gì?</a:t>
            </a:r>
          </a:p>
        </p:txBody>
      </p:sp>
      <p:pic>
        <p:nvPicPr>
          <p:cNvPr id="12" name="Hình ảnh 11" descr="Ảnh có chứa văn bản&#10;&#10;Mô tả được tạo tự động">
            <a:extLst>
              <a:ext uri="{FF2B5EF4-FFF2-40B4-BE49-F238E27FC236}">
                <a16:creationId xmlns:a16="http://schemas.microsoft.com/office/drawing/2014/main" id="{B53D01C3-D369-3DAB-13E0-52419774512C}"/>
              </a:ext>
            </a:extLst>
          </p:cNvPr>
          <p:cNvPicPr>
            <a:picLocks noChangeAspect="1"/>
          </p:cNvPicPr>
          <p:nvPr/>
        </p:nvPicPr>
        <p:blipFill rotWithShape="1">
          <a:blip r:embed="rId4">
            <a:extLst>
              <a:ext uri="{28A0092B-C50C-407E-A947-70E740481C1C}">
                <a14:useLocalDpi xmlns:a14="http://schemas.microsoft.com/office/drawing/2010/main" val="0"/>
              </a:ext>
            </a:extLst>
          </a:blip>
          <a:srcRect l="8683" t="8101" r="9405" b="62194"/>
          <a:stretch/>
        </p:blipFill>
        <p:spPr>
          <a:xfrm>
            <a:off x="5391553" y="2577772"/>
            <a:ext cx="6495647" cy="3024428"/>
          </a:xfrm>
          <a:prstGeom prst="rect">
            <a:avLst/>
          </a:prstGeom>
          <a:ln>
            <a:noFill/>
          </a:ln>
          <a:effectLst>
            <a:softEdge rad="112500"/>
          </a:effectLst>
        </p:spPr>
      </p:pic>
      <p:sp>
        <p:nvSpPr>
          <p:cNvPr id="11" name="Rectangle 11">
            <a:extLst>
              <a:ext uri="{FF2B5EF4-FFF2-40B4-BE49-F238E27FC236}">
                <a16:creationId xmlns:a16="http://schemas.microsoft.com/office/drawing/2014/main" id="{182BF6A9-3BC6-4929-A0A6-62CF9EAF4FE3}"/>
              </a:ext>
            </a:extLst>
          </p:cNvPr>
          <p:cNvSpPr/>
          <p:nvPr/>
        </p:nvSpPr>
        <p:spPr>
          <a:xfrm>
            <a:off x="515557" y="3008760"/>
            <a:ext cx="4875996" cy="1754326"/>
          </a:xfrm>
          <a:prstGeom prst="rect">
            <a:avLst/>
          </a:prstGeom>
        </p:spPr>
        <p:txBody>
          <a:bodyPr wrap="square">
            <a:spAutoFit/>
          </a:bodyPr>
          <a:lstStyle/>
          <a:p>
            <a:r>
              <a:rPr lang="nl-NL" sz="3600" b="1">
                <a:solidFill>
                  <a:srgbClr val="3D3DD8"/>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a:solidFill>
                  <a:srgbClr val="3D3DD8"/>
                </a:solidFill>
                <a:latin typeface="Times New Roman" panose="02020603050405020304" pitchFamily="18" charset="0"/>
                <a:ea typeface="AvantGarde" panose="00000400000000000000" pitchFamily="2" charset="0"/>
                <a:cs typeface="Times New Roman" panose="02020603050405020304" pitchFamily="18" charset="0"/>
              </a:rPr>
              <a:t>Bạn nhỏ mong bố mua cho một con rô bốt.</a:t>
            </a:r>
          </a:p>
        </p:txBody>
      </p:sp>
    </p:spTree>
    <p:extLst>
      <p:ext uri="{BB962C8B-B14F-4D97-AF65-F5344CB8AC3E}">
        <p14:creationId xmlns:p14="http://schemas.microsoft.com/office/powerpoint/2010/main" val="2808048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811C1A2-C518-48C1-BA19-E9631310418F}"/>
              </a:ext>
            </a:extLst>
          </p:cNvPr>
          <p:cNvSpPr txBox="1"/>
          <p:nvPr/>
        </p:nvSpPr>
        <p:spPr>
          <a:xfrm>
            <a:off x="3386199" y="2774417"/>
            <a:ext cx="8260080" cy="830997"/>
          </a:xfrm>
          <a:prstGeom prst="rect">
            <a:avLst/>
          </a:prstGeom>
          <a:noFill/>
        </p:spPr>
        <p:txBody>
          <a:bodyPr wrap="square" rtlCol="0">
            <a:spAutoFit/>
          </a:bodyPr>
          <a:lstStyle/>
          <a:p>
            <a:pPr algn="ctr"/>
            <a:r>
              <a:rPr lang="en-US" sz="4800" b="1">
                <a:latin typeface="#9Slide04 SFU Belle" panose="00000400000000000000" pitchFamily="2" charset="0"/>
              </a:rPr>
              <a:t>Bài đọc: Con heo đất</a:t>
            </a:r>
            <a:endParaRPr lang="en-US" sz="4800" b="1" dirty="0">
              <a:latin typeface="#9Slide04 SFU Belle" panose="00000400000000000000" pitchFamily="2" charset="0"/>
            </a:endParaRPr>
          </a:p>
        </p:txBody>
      </p:sp>
      <p:pic>
        <p:nvPicPr>
          <p:cNvPr id="9" name="Picture 8" descr="A picture containing text, vector graphics&#10;&#10;Description automatically generated">
            <a:extLst>
              <a:ext uri="{FF2B5EF4-FFF2-40B4-BE49-F238E27FC236}">
                <a16:creationId xmlns:a16="http://schemas.microsoft.com/office/drawing/2014/main" id="{FF1C9D50-B2FD-17C2-C096-19C096AEF6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90720" y="3898539"/>
            <a:ext cx="2491071" cy="2779249"/>
          </a:xfrm>
          <a:prstGeom prst="rect">
            <a:avLst/>
          </a:prstGeom>
        </p:spPr>
      </p:pic>
      <p:pic>
        <p:nvPicPr>
          <p:cNvPr id="11" name="Picture 10" descr="A cartoon of a child&#10;&#10;Description automatically generated with low confidence">
            <a:extLst>
              <a:ext uri="{FF2B5EF4-FFF2-40B4-BE49-F238E27FC236}">
                <a16:creationId xmlns:a16="http://schemas.microsoft.com/office/drawing/2014/main" id="{9219E0F9-3FD1-1CCD-E0D7-CCE5D63FF9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3022" y="3898539"/>
            <a:ext cx="2698892" cy="2463362"/>
          </a:xfrm>
          <a:prstGeom prst="rect">
            <a:avLst/>
          </a:prstGeom>
        </p:spPr>
      </p:pic>
      <p:pic>
        <p:nvPicPr>
          <p:cNvPr id="13" name="Picture 12" descr="A picture containing vector graphics&#10;&#10;Description automatically generated">
            <a:extLst>
              <a:ext uri="{FF2B5EF4-FFF2-40B4-BE49-F238E27FC236}">
                <a16:creationId xmlns:a16="http://schemas.microsoft.com/office/drawing/2014/main" id="{5D23236B-492E-47F4-DB77-0843199547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93117" y="4533084"/>
            <a:ext cx="2274938" cy="2144704"/>
          </a:xfrm>
          <a:prstGeom prst="rect">
            <a:avLst/>
          </a:prstGeom>
        </p:spPr>
      </p:pic>
      <p:pic>
        <p:nvPicPr>
          <p:cNvPr id="6" name="Picture 5">
            <a:extLst>
              <a:ext uri="{FF2B5EF4-FFF2-40B4-BE49-F238E27FC236}">
                <a16:creationId xmlns:a16="http://schemas.microsoft.com/office/drawing/2014/main" id="{4A41424C-060D-4F2A-AB67-188A996F234D}"/>
              </a:ext>
            </a:extLst>
          </p:cNvPr>
          <p:cNvPicPr>
            <a:picLocks noChangeAspect="1"/>
          </p:cNvPicPr>
          <p:nvPr/>
        </p:nvPicPr>
        <p:blipFill>
          <a:blip r:embed="rId5"/>
          <a:stretch>
            <a:fillRect/>
          </a:stretch>
        </p:blipFill>
        <p:spPr>
          <a:xfrm>
            <a:off x="0" y="-15034"/>
            <a:ext cx="1411642" cy="2931854"/>
          </a:xfrm>
          <a:prstGeom prst="rect">
            <a:avLst/>
          </a:prstGeom>
        </p:spPr>
      </p:pic>
      <p:sp>
        <p:nvSpPr>
          <p:cNvPr id="2" name="TextBox 4">
            <a:extLst>
              <a:ext uri="{FF2B5EF4-FFF2-40B4-BE49-F238E27FC236}">
                <a16:creationId xmlns:a16="http://schemas.microsoft.com/office/drawing/2014/main" id="{EDC28943-EF19-8D99-3911-2E5C6314FF40}"/>
              </a:ext>
            </a:extLst>
          </p:cNvPr>
          <p:cNvSpPr txBox="1"/>
          <p:nvPr/>
        </p:nvSpPr>
        <p:spPr>
          <a:xfrm>
            <a:off x="203232" y="2670242"/>
            <a:ext cx="1014423" cy="1569660"/>
          </a:xfrm>
          <a:prstGeom prst="rect">
            <a:avLst/>
          </a:prstGeom>
          <a:noFill/>
        </p:spPr>
        <p:txBody>
          <a:bodyPr wrap="square" rtlCol="0">
            <a:spAutoFit/>
          </a:bodyPr>
          <a:lstStyle/>
          <a:p>
            <a:pPr algn="ctr"/>
            <a:r>
              <a:rPr lang="en-US" sz="9600" b="1">
                <a:ln w="38100">
                  <a:solidFill>
                    <a:schemeClr val="bg1"/>
                  </a:solidFill>
                </a:ln>
                <a:latin typeface="HP-087" panose="020B0803050302020204" pitchFamily="34" charset="0"/>
              </a:rPr>
              <a:t>5</a:t>
            </a:r>
            <a:endParaRPr lang="en-US" sz="9600" b="1" dirty="0">
              <a:ln w="38100">
                <a:solidFill>
                  <a:schemeClr val="bg1"/>
                </a:solidFill>
              </a:ln>
              <a:latin typeface="HP-087" panose="020B0803050302020204" pitchFamily="34" charset="0"/>
            </a:endParaRPr>
          </a:p>
        </p:txBody>
      </p:sp>
    </p:spTree>
    <p:extLst>
      <p:ext uri="{BB962C8B-B14F-4D97-AF65-F5344CB8AC3E}">
        <p14:creationId xmlns:p14="http://schemas.microsoft.com/office/powerpoint/2010/main" val="21208128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Nhóm 8">
            <a:extLst>
              <a:ext uri="{FF2B5EF4-FFF2-40B4-BE49-F238E27FC236}">
                <a16:creationId xmlns:a16="http://schemas.microsoft.com/office/drawing/2014/main" id="{371C91D7-6C25-5BC7-0971-42248E10E625}"/>
              </a:ext>
            </a:extLst>
          </p:cNvPr>
          <p:cNvGrpSpPr/>
          <p:nvPr/>
        </p:nvGrpSpPr>
        <p:grpSpPr>
          <a:xfrm>
            <a:off x="0" y="0"/>
            <a:ext cx="3352807" cy="1182626"/>
            <a:chOff x="267726" y="0"/>
            <a:chExt cx="3352807" cy="1182626"/>
          </a:xfrm>
        </p:grpSpPr>
        <p:pic>
          <p:nvPicPr>
            <p:cNvPr id="5" name="Hình ảnh 4">
              <a:extLst>
                <a:ext uri="{FF2B5EF4-FFF2-40B4-BE49-F238E27FC236}">
                  <a16:creationId xmlns:a16="http://schemas.microsoft.com/office/drawing/2014/main" id="{884438A9-E8AB-A9CE-87BC-5C6403FA61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726" y="0"/>
              <a:ext cx="3352807" cy="1182626"/>
            </a:xfrm>
            <a:prstGeom prst="rect">
              <a:avLst/>
            </a:prstGeom>
          </p:spPr>
        </p:pic>
        <p:sp>
          <p:nvSpPr>
            <p:cNvPr id="6" name="Hộp Văn bản 5">
              <a:extLst>
                <a:ext uri="{FF2B5EF4-FFF2-40B4-BE49-F238E27FC236}">
                  <a16:creationId xmlns:a16="http://schemas.microsoft.com/office/drawing/2014/main" id="{EF7AF036-FE6A-F176-0689-496EF187BC0A}"/>
                </a:ext>
              </a:extLst>
            </p:cNvPr>
            <p:cNvSpPr txBox="1"/>
            <p:nvPr/>
          </p:nvSpPr>
          <p:spPr>
            <a:xfrm>
              <a:off x="1482811" y="358346"/>
              <a:ext cx="1902940" cy="523220"/>
            </a:xfrm>
            <a:prstGeom prst="rect">
              <a:avLst/>
            </a:prstGeom>
            <a:noFill/>
          </p:spPr>
          <p:txBody>
            <a:bodyPr wrap="square" rtlCol="0">
              <a:spAutoFit/>
            </a:bodyPr>
            <a:lstStyle/>
            <a:p>
              <a:r>
                <a:rPr lang="en-US" sz="2800" b="1">
                  <a:solidFill>
                    <a:schemeClr val="bg1"/>
                  </a:solidFill>
                  <a:latin typeface="Times New Roman" panose="02020603050405020304" pitchFamily="18" charset="0"/>
                  <a:cs typeface="Times New Roman" panose="02020603050405020304" pitchFamily="18" charset="0"/>
                </a:rPr>
                <a:t>Đọc hiểu</a:t>
              </a:r>
            </a:p>
          </p:txBody>
        </p:sp>
        <p:pic>
          <p:nvPicPr>
            <p:cNvPr id="8" name="Hình ảnh 7" descr="Ảnh có chứa đồ họa véc-tơ&#10;&#10;Mô tả được tạo tự động">
              <a:extLst>
                <a:ext uri="{FF2B5EF4-FFF2-40B4-BE49-F238E27FC236}">
                  <a16:creationId xmlns:a16="http://schemas.microsoft.com/office/drawing/2014/main" id="{E07713C4-5D2A-D076-FA01-93EF87BEB3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333" y="257625"/>
              <a:ext cx="920549" cy="796733"/>
            </a:xfrm>
            <a:prstGeom prst="rect">
              <a:avLst/>
            </a:prstGeom>
          </p:spPr>
        </p:pic>
      </p:grpSp>
      <p:sp>
        <p:nvSpPr>
          <p:cNvPr id="10" name="Hộp Văn bản 9">
            <a:extLst>
              <a:ext uri="{FF2B5EF4-FFF2-40B4-BE49-F238E27FC236}">
                <a16:creationId xmlns:a16="http://schemas.microsoft.com/office/drawing/2014/main" id="{9956BCC3-8A98-D474-A790-181930567927}"/>
              </a:ext>
            </a:extLst>
          </p:cNvPr>
          <p:cNvSpPr txBox="1"/>
          <p:nvPr/>
        </p:nvSpPr>
        <p:spPr>
          <a:xfrm>
            <a:off x="1392885" y="1255800"/>
            <a:ext cx="10151415" cy="1200329"/>
          </a:xfrm>
          <a:prstGeom prst="rect">
            <a:avLst/>
          </a:prstGeom>
          <a:noFill/>
        </p:spPr>
        <p:txBody>
          <a:bodyPr wrap="square" rtlCol="0">
            <a:spAutoFit/>
          </a:bodyPr>
          <a:lstStyle/>
          <a:p>
            <a:r>
              <a:rPr lang="en-US" sz="3600" b="1">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2. </a:t>
            </a:r>
            <a:r>
              <a:rPr lang="en-US" sz="3600" b="1">
                <a:latin typeface="Times New Roman" panose="02020603050405020304" pitchFamily="18" charset="0"/>
                <a:ea typeface="AvantGarde" panose="00000400000000000000" pitchFamily="2" charset="0"/>
                <a:cs typeface="Times New Roman" panose="02020603050405020304" pitchFamily="18" charset="0"/>
              </a:rPr>
              <a:t>Bố mẹ hướng dẫn bạn nhỏ làm cách nào để mua được món đồ chơi đó?</a:t>
            </a:r>
          </a:p>
        </p:txBody>
      </p:sp>
      <p:sp>
        <p:nvSpPr>
          <p:cNvPr id="2" name="Rectangle 40">
            <a:extLst>
              <a:ext uri="{FF2B5EF4-FFF2-40B4-BE49-F238E27FC236}">
                <a16:creationId xmlns:a16="http://schemas.microsoft.com/office/drawing/2014/main" id="{53991AC5-D470-0FAF-6F86-A4ED052A1764}"/>
              </a:ext>
            </a:extLst>
          </p:cNvPr>
          <p:cNvSpPr/>
          <p:nvPr/>
        </p:nvSpPr>
        <p:spPr>
          <a:xfrm>
            <a:off x="1215085" y="3102864"/>
            <a:ext cx="10210801" cy="1200329"/>
          </a:xfrm>
          <a:prstGeom prst="rect">
            <a:avLst/>
          </a:prstGeom>
        </p:spPr>
        <p:txBody>
          <a:bodyPr wrap="square">
            <a:spAutoFit/>
          </a:bodyPr>
          <a:lstStyle/>
          <a:p>
            <a:r>
              <a:rPr lang="nl-NL" sz="3600" b="1">
                <a:solidFill>
                  <a:srgbClr val="3D3DD8"/>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a:solidFill>
                  <a:srgbClr val="3D3DD8"/>
                </a:solidFill>
                <a:latin typeface="Times New Roman" panose="02020603050405020304" pitchFamily="18" charset="0"/>
                <a:ea typeface="AvantGarde" panose="00000400000000000000" pitchFamily="2" charset="0"/>
                <a:cs typeface="Times New Roman" panose="02020603050405020304" pitchFamily="18" charset="0"/>
              </a:rPr>
              <a:t>Bố mẹ của bạn hướng dẫn bạn dành dụm / tiết kiệm tiền bằng con heo đất.</a:t>
            </a:r>
          </a:p>
        </p:txBody>
      </p:sp>
    </p:spTree>
    <p:extLst>
      <p:ext uri="{BB962C8B-B14F-4D97-AF65-F5344CB8AC3E}">
        <p14:creationId xmlns:p14="http://schemas.microsoft.com/office/powerpoint/2010/main" val="1990406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Nhóm 8">
            <a:extLst>
              <a:ext uri="{FF2B5EF4-FFF2-40B4-BE49-F238E27FC236}">
                <a16:creationId xmlns:a16="http://schemas.microsoft.com/office/drawing/2014/main" id="{371C91D7-6C25-5BC7-0971-42248E10E625}"/>
              </a:ext>
            </a:extLst>
          </p:cNvPr>
          <p:cNvGrpSpPr/>
          <p:nvPr/>
        </p:nvGrpSpPr>
        <p:grpSpPr>
          <a:xfrm>
            <a:off x="0" y="0"/>
            <a:ext cx="3352807" cy="1182626"/>
            <a:chOff x="267726" y="0"/>
            <a:chExt cx="3352807" cy="1182626"/>
          </a:xfrm>
        </p:grpSpPr>
        <p:pic>
          <p:nvPicPr>
            <p:cNvPr id="5" name="Hình ảnh 4">
              <a:extLst>
                <a:ext uri="{FF2B5EF4-FFF2-40B4-BE49-F238E27FC236}">
                  <a16:creationId xmlns:a16="http://schemas.microsoft.com/office/drawing/2014/main" id="{884438A9-E8AB-A9CE-87BC-5C6403FA61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726" y="0"/>
              <a:ext cx="3352807" cy="1182626"/>
            </a:xfrm>
            <a:prstGeom prst="rect">
              <a:avLst/>
            </a:prstGeom>
          </p:spPr>
        </p:pic>
        <p:sp>
          <p:nvSpPr>
            <p:cNvPr id="6" name="Hộp Văn bản 5">
              <a:extLst>
                <a:ext uri="{FF2B5EF4-FFF2-40B4-BE49-F238E27FC236}">
                  <a16:creationId xmlns:a16="http://schemas.microsoft.com/office/drawing/2014/main" id="{EF7AF036-FE6A-F176-0689-496EF187BC0A}"/>
                </a:ext>
              </a:extLst>
            </p:cNvPr>
            <p:cNvSpPr txBox="1"/>
            <p:nvPr/>
          </p:nvSpPr>
          <p:spPr>
            <a:xfrm>
              <a:off x="1482811" y="358346"/>
              <a:ext cx="1902940" cy="523220"/>
            </a:xfrm>
            <a:prstGeom prst="rect">
              <a:avLst/>
            </a:prstGeom>
            <a:noFill/>
          </p:spPr>
          <p:txBody>
            <a:bodyPr wrap="square" rtlCol="0">
              <a:spAutoFit/>
            </a:bodyPr>
            <a:lstStyle/>
            <a:p>
              <a:r>
                <a:rPr lang="en-US" sz="2800" b="1">
                  <a:solidFill>
                    <a:schemeClr val="bg1"/>
                  </a:solidFill>
                  <a:latin typeface="Times New Roman" panose="02020603050405020304" pitchFamily="18" charset="0"/>
                  <a:cs typeface="Times New Roman" panose="02020603050405020304" pitchFamily="18" charset="0"/>
                </a:rPr>
                <a:t>Đọc hiểu</a:t>
              </a:r>
            </a:p>
          </p:txBody>
        </p:sp>
        <p:pic>
          <p:nvPicPr>
            <p:cNvPr id="8" name="Hình ảnh 7" descr="Ảnh có chứa đồ họa véc-tơ&#10;&#10;Mô tả được tạo tự động">
              <a:extLst>
                <a:ext uri="{FF2B5EF4-FFF2-40B4-BE49-F238E27FC236}">
                  <a16:creationId xmlns:a16="http://schemas.microsoft.com/office/drawing/2014/main" id="{E07713C4-5D2A-D076-FA01-93EF87BEB3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333" y="257625"/>
              <a:ext cx="920549" cy="796733"/>
            </a:xfrm>
            <a:prstGeom prst="rect">
              <a:avLst/>
            </a:prstGeom>
          </p:spPr>
        </p:pic>
      </p:grpSp>
      <p:sp>
        <p:nvSpPr>
          <p:cNvPr id="10" name="Hộp Văn bản 9">
            <a:extLst>
              <a:ext uri="{FF2B5EF4-FFF2-40B4-BE49-F238E27FC236}">
                <a16:creationId xmlns:a16="http://schemas.microsoft.com/office/drawing/2014/main" id="{9956BCC3-8A98-D474-A790-181930567927}"/>
              </a:ext>
            </a:extLst>
          </p:cNvPr>
          <p:cNvSpPr txBox="1"/>
          <p:nvPr/>
        </p:nvSpPr>
        <p:spPr>
          <a:xfrm>
            <a:off x="1392885" y="1255800"/>
            <a:ext cx="10151415" cy="646331"/>
          </a:xfrm>
          <a:prstGeom prst="rect">
            <a:avLst/>
          </a:prstGeom>
          <a:noFill/>
        </p:spPr>
        <p:txBody>
          <a:bodyPr wrap="square" rtlCol="0">
            <a:spAutoFit/>
          </a:bodyPr>
          <a:lstStyle/>
          <a:p>
            <a:r>
              <a:rPr lang="en-US" sz="3600" b="1">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3. </a:t>
            </a:r>
            <a:r>
              <a:rPr lang="en-US" sz="3600" b="1">
                <a:latin typeface="Times New Roman" panose="02020603050405020304" pitchFamily="18" charset="0"/>
                <a:ea typeface="AvantGarde" panose="00000400000000000000" pitchFamily="2" charset="0"/>
                <a:cs typeface="Times New Roman" panose="02020603050405020304" pitchFamily="18" charset="0"/>
              </a:rPr>
              <a:t>Bạn nhỏ dành dụm tiền như thế nào?</a:t>
            </a:r>
          </a:p>
        </p:txBody>
      </p:sp>
      <p:sp>
        <p:nvSpPr>
          <p:cNvPr id="2" name="Rectangle 11">
            <a:extLst>
              <a:ext uri="{FF2B5EF4-FFF2-40B4-BE49-F238E27FC236}">
                <a16:creationId xmlns:a16="http://schemas.microsoft.com/office/drawing/2014/main" id="{D39D09C3-A4F3-E45E-3C90-6827C20D5A9C}"/>
              </a:ext>
            </a:extLst>
          </p:cNvPr>
          <p:cNvSpPr/>
          <p:nvPr/>
        </p:nvSpPr>
        <p:spPr>
          <a:xfrm>
            <a:off x="990599" y="2647546"/>
            <a:ext cx="10210801" cy="1754326"/>
          </a:xfrm>
          <a:prstGeom prst="rect">
            <a:avLst/>
          </a:prstGeom>
        </p:spPr>
        <p:txBody>
          <a:bodyPr wrap="square">
            <a:spAutoFit/>
          </a:bodyPr>
          <a:lstStyle/>
          <a:p>
            <a:pPr algn="just"/>
            <a:r>
              <a:rPr lang="nl-NL" sz="3600" b="1">
                <a:solidFill>
                  <a:srgbClr val="3D3DD8"/>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a:solidFill>
                  <a:srgbClr val="3D3DD8"/>
                </a:solidFill>
                <a:latin typeface="Times New Roman" panose="02020603050405020304" pitchFamily="18" charset="0"/>
                <a:ea typeface="AvantGarde" panose="00000400000000000000" pitchFamily="2" charset="0"/>
                <a:cs typeface="Times New Roman" panose="02020603050405020304" pitchFamily="18" charset="0"/>
              </a:rPr>
              <a:t>Mỗi lần bố mẹ cho tiền ăn quà, mua sách, có chút tiền lẻ thừa ra, bạn lại được gửi heo giữ giúp. Tết, tiền được mừng tuổi, bạn cũng dành cho heo.</a:t>
            </a:r>
          </a:p>
        </p:txBody>
      </p:sp>
    </p:spTree>
    <p:extLst>
      <p:ext uri="{BB962C8B-B14F-4D97-AF65-F5344CB8AC3E}">
        <p14:creationId xmlns:p14="http://schemas.microsoft.com/office/powerpoint/2010/main" val="3478415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Nhóm 8">
            <a:extLst>
              <a:ext uri="{FF2B5EF4-FFF2-40B4-BE49-F238E27FC236}">
                <a16:creationId xmlns:a16="http://schemas.microsoft.com/office/drawing/2014/main" id="{371C91D7-6C25-5BC7-0971-42248E10E625}"/>
              </a:ext>
            </a:extLst>
          </p:cNvPr>
          <p:cNvGrpSpPr/>
          <p:nvPr/>
        </p:nvGrpSpPr>
        <p:grpSpPr>
          <a:xfrm>
            <a:off x="0" y="0"/>
            <a:ext cx="3352807" cy="1182626"/>
            <a:chOff x="267726" y="0"/>
            <a:chExt cx="3352807" cy="1182626"/>
          </a:xfrm>
        </p:grpSpPr>
        <p:pic>
          <p:nvPicPr>
            <p:cNvPr id="5" name="Hình ảnh 4">
              <a:extLst>
                <a:ext uri="{FF2B5EF4-FFF2-40B4-BE49-F238E27FC236}">
                  <a16:creationId xmlns:a16="http://schemas.microsoft.com/office/drawing/2014/main" id="{884438A9-E8AB-A9CE-87BC-5C6403FA61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726" y="0"/>
              <a:ext cx="3352807" cy="1182626"/>
            </a:xfrm>
            <a:prstGeom prst="rect">
              <a:avLst/>
            </a:prstGeom>
          </p:spPr>
        </p:pic>
        <p:sp>
          <p:nvSpPr>
            <p:cNvPr id="6" name="Hộp Văn bản 5">
              <a:extLst>
                <a:ext uri="{FF2B5EF4-FFF2-40B4-BE49-F238E27FC236}">
                  <a16:creationId xmlns:a16="http://schemas.microsoft.com/office/drawing/2014/main" id="{EF7AF036-FE6A-F176-0689-496EF187BC0A}"/>
                </a:ext>
              </a:extLst>
            </p:cNvPr>
            <p:cNvSpPr txBox="1"/>
            <p:nvPr/>
          </p:nvSpPr>
          <p:spPr>
            <a:xfrm>
              <a:off x="1482811" y="358346"/>
              <a:ext cx="1902940" cy="523220"/>
            </a:xfrm>
            <a:prstGeom prst="rect">
              <a:avLst/>
            </a:prstGeom>
            <a:noFill/>
          </p:spPr>
          <p:txBody>
            <a:bodyPr wrap="square" rtlCol="0">
              <a:spAutoFit/>
            </a:bodyPr>
            <a:lstStyle/>
            <a:p>
              <a:r>
                <a:rPr lang="en-US" sz="2800" b="1">
                  <a:solidFill>
                    <a:schemeClr val="bg1"/>
                  </a:solidFill>
                  <a:latin typeface="Times New Roman" panose="02020603050405020304" pitchFamily="18" charset="0"/>
                  <a:cs typeface="Times New Roman" panose="02020603050405020304" pitchFamily="18" charset="0"/>
                </a:rPr>
                <a:t>Đọc hiểu</a:t>
              </a:r>
            </a:p>
          </p:txBody>
        </p:sp>
        <p:pic>
          <p:nvPicPr>
            <p:cNvPr id="8" name="Hình ảnh 7" descr="Ảnh có chứa đồ họa véc-tơ&#10;&#10;Mô tả được tạo tự động">
              <a:extLst>
                <a:ext uri="{FF2B5EF4-FFF2-40B4-BE49-F238E27FC236}">
                  <a16:creationId xmlns:a16="http://schemas.microsoft.com/office/drawing/2014/main" id="{E07713C4-5D2A-D076-FA01-93EF87BEB3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333" y="257625"/>
              <a:ext cx="920549" cy="796733"/>
            </a:xfrm>
            <a:prstGeom prst="rect">
              <a:avLst/>
            </a:prstGeom>
          </p:spPr>
        </p:pic>
      </p:grpSp>
      <p:sp>
        <p:nvSpPr>
          <p:cNvPr id="10" name="Hộp Văn bản 9">
            <a:extLst>
              <a:ext uri="{FF2B5EF4-FFF2-40B4-BE49-F238E27FC236}">
                <a16:creationId xmlns:a16="http://schemas.microsoft.com/office/drawing/2014/main" id="{9956BCC3-8A98-D474-A790-181930567927}"/>
              </a:ext>
            </a:extLst>
          </p:cNvPr>
          <p:cNvSpPr txBox="1"/>
          <p:nvPr/>
        </p:nvSpPr>
        <p:spPr>
          <a:xfrm>
            <a:off x="1392885" y="1255800"/>
            <a:ext cx="10151415" cy="1200329"/>
          </a:xfrm>
          <a:prstGeom prst="rect">
            <a:avLst/>
          </a:prstGeom>
          <a:noFill/>
        </p:spPr>
        <p:txBody>
          <a:bodyPr wrap="square" rtlCol="0">
            <a:spAutoFit/>
          </a:bodyPr>
          <a:lstStyle/>
          <a:p>
            <a:r>
              <a:rPr lang="en-US" sz="3600" b="1">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4. </a:t>
            </a:r>
            <a:r>
              <a:rPr lang="en-US" sz="3600" b="1">
                <a:latin typeface="Times New Roman" panose="02020603050405020304" pitchFamily="18" charset="0"/>
                <a:ea typeface="AvantGarde" panose="00000400000000000000" pitchFamily="2" charset="0"/>
                <a:cs typeface="Times New Roman" panose="02020603050405020304" pitchFamily="18" charset="0"/>
              </a:rPr>
              <a:t>Vì sao cuối cùng bạn nhỏ không muốn đập vỡ con heo đất?</a:t>
            </a:r>
          </a:p>
        </p:txBody>
      </p:sp>
      <p:sp>
        <p:nvSpPr>
          <p:cNvPr id="2" name="Rectangle 40">
            <a:extLst>
              <a:ext uri="{FF2B5EF4-FFF2-40B4-BE49-F238E27FC236}">
                <a16:creationId xmlns:a16="http://schemas.microsoft.com/office/drawing/2014/main" id="{4AD3AF16-403D-1619-306A-7DDB6CB78F56}"/>
              </a:ext>
            </a:extLst>
          </p:cNvPr>
          <p:cNvSpPr/>
          <p:nvPr/>
        </p:nvSpPr>
        <p:spPr>
          <a:xfrm>
            <a:off x="990600" y="3079571"/>
            <a:ext cx="10210801" cy="1200329"/>
          </a:xfrm>
          <a:prstGeom prst="rect">
            <a:avLst/>
          </a:prstGeom>
        </p:spPr>
        <p:txBody>
          <a:bodyPr wrap="square">
            <a:spAutoFit/>
          </a:bodyPr>
          <a:lstStyle/>
          <a:p>
            <a:pPr algn="just"/>
            <a:r>
              <a:rPr lang="nl-NL" sz="3600" b="1">
                <a:solidFill>
                  <a:srgbClr val="3D3DD8"/>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a:solidFill>
                  <a:srgbClr val="3D3DD8"/>
                </a:solidFill>
                <a:latin typeface="Times New Roman" panose="02020603050405020304" pitchFamily="18" charset="0"/>
                <a:ea typeface="AvantGarde" panose="00000400000000000000" pitchFamily="2" charset="0"/>
                <a:cs typeface="Times New Roman" panose="02020603050405020304" pitchFamily="18" charset="0"/>
              </a:rPr>
              <a:t>Vì bạn nhỏ yêu thương con heo đất; không nỡ đập vỡ người bạn của mình. </a:t>
            </a:r>
          </a:p>
        </p:txBody>
      </p:sp>
    </p:spTree>
    <p:extLst>
      <p:ext uri="{BB962C8B-B14F-4D97-AF65-F5344CB8AC3E}">
        <p14:creationId xmlns:p14="http://schemas.microsoft.com/office/powerpoint/2010/main" val="3468951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7">
            <a:extLst>
              <a:ext uri="{FF2B5EF4-FFF2-40B4-BE49-F238E27FC236}">
                <a16:creationId xmlns:a16="http://schemas.microsoft.com/office/drawing/2014/main" id="{CA6FEBCB-77D7-5EB1-2D13-C6A562E811F4}"/>
              </a:ext>
            </a:extLst>
          </p:cNvPr>
          <p:cNvGrpSpPr/>
          <p:nvPr/>
        </p:nvGrpSpPr>
        <p:grpSpPr>
          <a:xfrm>
            <a:off x="1922799" y="1283265"/>
            <a:ext cx="8773438" cy="4563537"/>
            <a:chOff x="6418599" y="4636134"/>
            <a:chExt cx="8773438" cy="4563537"/>
          </a:xfrm>
        </p:grpSpPr>
        <p:pic>
          <p:nvPicPr>
            <p:cNvPr id="4" name="Picture 16" descr="Frame Border Transparent PNG Gold Image​ | Gallery Yopriceville -  High-Quality Images and Transparent… | Clip art frames borders, Frame  border design, Frame clipart">
              <a:extLst>
                <a:ext uri="{FF2B5EF4-FFF2-40B4-BE49-F238E27FC236}">
                  <a16:creationId xmlns:a16="http://schemas.microsoft.com/office/drawing/2014/main" id="{114F0A3A-DA61-2E69-D921-F821B393A5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8523549" y="2531184"/>
              <a:ext cx="4563537" cy="877343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1">
              <a:extLst>
                <a:ext uri="{FF2B5EF4-FFF2-40B4-BE49-F238E27FC236}">
                  <a16:creationId xmlns:a16="http://schemas.microsoft.com/office/drawing/2014/main" id="{611219AF-786E-F931-F781-1B479ADF395E}"/>
                </a:ext>
              </a:extLst>
            </p:cNvPr>
            <p:cNvSpPr/>
            <p:nvPr/>
          </p:nvSpPr>
          <p:spPr>
            <a:xfrm>
              <a:off x="7127314" y="5443653"/>
              <a:ext cx="7356005" cy="2357568"/>
            </a:xfrm>
            <a:prstGeom prst="rect">
              <a:avLst/>
            </a:prstGeom>
          </p:spPr>
          <p:txBody>
            <a:bodyPr wrap="square">
              <a:spAutoFit/>
            </a:bodyPr>
            <a:lstStyle/>
            <a:p>
              <a:pPr algn="just">
                <a:lnSpc>
                  <a:spcPct val="120000"/>
                </a:lnSpc>
              </a:pPr>
              <a:r>
                <a:rPr lang="en-US" sz="3200" b="1">
                  <a:solidFill>
                    <a:srgbClr val="FF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200" b="1">
                  <a:solidFill>
                    <a:srgbClr val="FF0000"/>
                  </a:solidFill>
                  <a:effectLst/>
                  <a:latin typeface="Times New Roman" panose="02020603050405020304" pitchFamily="18" charset="0"/>
                  <a:ea typeface="AvantGarde" panose="00000400000000000000" pitchFamily="2" charset="0"/>
                  <a:cs typeface="Times New Roman" panose="02020603050405020304" pitchFamily="18" charset="0"/>
                </a:rPr>
                <a:t>Câu chuyện kể về tình cảm gắn bó giữa bạn nhỏ với một đồ vật là con heo đất dễ thương giúp bạn giữ tiền tiết kiệm.</a:t>
              </a:r>
            </a:p>
            <a:p>
              <a:pPr algn="just"/>
              <a:endParaRPr lang="en-US" sz="3200" b="1">
                <a:solidFill>
                  <a:srgbClr val="FF0000"/>
                </a:solidFill>
                <a:latin typeface="Times New Roman" panose="02020603050405020304" pitchFamily="18" charset="0"/>
                <a:ea typeface="AvantGarde" panose="00000400000000000000" pitchFamily="2" charset="0"/>
                <a:cs typeface="Times New Roman" panose="02020603050405020304" pitchFamily="18" charset="0"/>
              </a:endParaRPr>
            </a:p>
          </p:txBody>
        </p:sp>
      </p:grpSp>
      <p:pic>
        <p:nvPicPr>
          <p:cNvPr id="7" name="Hình ảnh 6" descr="Ảnh có chứa người máy&#10;&#10;Mô tả được tạo tự động">
            <a:extLst>
              <a:ext uri="{FF2B5EF4-FFF2-40B4-BE49-F238E27FC236}">
                <a16:creationId xmlns:a16="http://schemas.microsoft.com/office/drawing/2014/main" id="{EDEF2854-40D2-E193-517C-434EE4D10D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8833" y="2942103"/>
            <a:ext cx="3383314" cy="3683911"/>
          </a:xfrm>
          <a:prstGeom prst="rect">
            <a:avLst/>
          </a:prstGeom>
        </p:spPr>
      </p:pic>
      <p:grpSp>
        <p:nvGrpSpPr>
          <p:cNvPr id="9" name="Nhóm 8">
            <a:extLst>
              <a:ext uri="{FF2B5EF4-FFF2-40B4-BE49-F238E27FC236}">
                <a16:creationId xmlns:a16="http://schemas.microsoft.com/office/drawing/2014/main" id="{D01F23DD-DD35-EFE4-AC37-14C50EF2ED7D}"/>
              </a:ext>
            </a:extLst>
          </p:cNvPr>
          <p:cNvGrpSpPr/>
          <p:nvPr/>
        </p:nvGrpSpPr>
        <p:grpSpPr>
          <a:xfrm>
            <a:off x="4659099" y="304800"/>
            <a:ext cx="3300838" cy="707886"/>
            <a:chOff x="4659099" y="304800"/>
            <a:chExt cx="3300838" cy="707886"/>
          </a:xfrm>
        </p:grpSpPr>
        <p:sp>
          <p:nvSpPr>
            <p:cNvPr id="2" name="Rectangle 41">
              <a:extLst>
                <a:ext uri="{FF2B5EF4-FFF2-40B4-BE49-F238E27FC236}">
                  <a16:creationId xmlns:a16="http://schemas.microsoft.com/office/drawing/2014/main" id="{17EC02BA-8FD3-1663-F8DD-7402BF9F01D0}"/>
                </a:ext>
              </a:extLst>
            </p:cNvPr>
            <p:cNvSpPr/>
            <p:nvPr/>
          </p:nvSpPr>
          <p:spPr>
            <a:xfrm>
              <a:off x="4659099" y="304800"/>
              <a:ext cx="3300838" cy="707886"/>
            </a:xfrm>
            <a:prstGeom prst="rect">
              <a:avLst/>
            </a:prstGeom>
          </p:spPr>
          <p:txBody>
            <a:bodyPr wrap="square">
              <a:spAutoFit/>
            </a:bodyPr>
            <a:lstStyle/>
            <a:p>
              <a:pPr algn="ctr"/>
              <a:r>
                <a:rPr lang="en-US" sz="4000" b="1">
                  <a:ln w="190500">
                    <a:solidFill>
                      <a:srgbClr val="FF0000"/>
                    </a:solidFill>
                  </a:ln>
                  <a:solidFill>
                    <a:srgbClr val="FF0000">
                      <a:alpha val="96000"/>
                    </a:srgbClr>
                  </a:solidFill>
                  <a:latin typeface="Times New Roman" panose="02020603050405020304" pitchFamily="18" charset="0"/>
                  <a:ea typeface="AvantGarde" panose="00000400000000000000" pitchFamily="2" charset="0"/>
                  <a:cs typeface="Times New Roman" panose="02020603050405020304" pitchFamily="18" charset="0"/>
                </a:rPr>
                <a:t>NỘI DUNG</a:t>
              </a:r>
            </a:p>
          </p:txBody>
        </p:sp>
        <p:sp>
          <p:nvSpPr>
            <p:cNvPr id="8" name="Rectangle 41">
              <a:extLst>
                <a:ext uri="{FF2B5EF4-FFF2-40B4-BE49-F238E27FC236}">
                  <a16:creationId xmlns:a16="http://schemas.microsoft.com/office/drawing/2014/main" id="{4925F14A-E539-3AA7-D737-8958F649E939}"/>
                </a:ext>
              </a:extLst>
            </p:cNvPr>
            <p:cNvSpPr/>
            <p:nvPr/>
          </p:nvSpPr>
          <p:spPr>
            <a:xfrm>
              <a:off x="4659099" y="304800"/>
              <a:ext cx="3300838" cy="707886"/>
            </a:xfrm>
            <a:prstGeom prst="rect">
              <a:avLst/>
            </a:prstGeom>
          </p:spPr>
          <p:txBody>
            <a:bodyPr wrap="square">
              <a:spAutoFit/>
            </a:bodyPr>
            <a:lstStyle/>
            <a:p>
              <a:pPr algn="ctr"/>
              <a:r>
                <a:rPr lang="en-US" sz="4000" b="1">
                  <a:solidFill>
                    <a:schemeClr val="bg1"/>
                  </a:solidFill>
                  <a:latin typeface="Times New Roman" panose="02020603050405020304" pitchFamily="18" charset="0"/>
                  <a:ea typeface="AvantGarde" panose="00000400000000000000" pitchFamily="2" charset="0"/>
                  <a:cs typeface="Times New Roman" panose="02020603050405020304" pitchFamily="18" charset="0"/>
                </a:rPr>
                <a:t>NỘI DUNG</a:t>
              </a:r>
            </a:p>
          </p:txBody>
        </p:sp>
      </p:grpSp>
    </p:spTree>
    <p:extLst>
      <p:ext uri="{BB962C8B-B14F-4D97-AF65-F5344CB8AC3E}">
        <p14:creationId xmlns:p14="http://schemas.microsoft.com/office/powerpoint/2010/main" val="363241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68AC7E06-226F-33C7-261B-31AD4D5C8E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1769" y="1259357"/>
            <a:ext cx="6248461" cy="4339286"/>
          </a:xfrm>
          <a:prstGeom prst="rect">
            <a:avLst/>
          </a:prstGeom>
        </p:spPr>
      </p:pic>
    </p:spTree>
    <p:extLst>
      <p:ext uri="{BB962C8B-B14F-4D97-AF65-F5344CB8AC3E}">
        <p14:creationId xmlns:p14="http://schemas.microsoft.com/office/powerpoint/2010/main" val="2954636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1">
            <a:extLst>
              <a:ext uri="{FF2B5EF4-FFF2-40B4-BE49-F238E27FC236}">
                <a16:creationId xmlns:a16="http://schemas.microsoft.com/office/drawing/2014/main" id="{6383D06F-8057-6BE8-D20D-61F1A530526A}"/>
              </a:ext>
            </a:extLst>
          </p:cNvPr>
          <p:cNvSpPr txBox="1"/>
          <p:nvPr/>
        </p:nvSpPr>
        <p:spPr>
          <a:xfrm>
            <a:off x="402534" y="579641"/>
            <a:ext cx="11581833" cy="1077218"/>
          </a:xfrm>
          <a:prstGeom prst="rect">
            <a:avLst/>
          </a:prstGeom>
          <a:noFill/>
        </p:spPr>
        <p:txBody>
          <a:bodyPr wrap="square" rtlCol="0">
            <a:spAutoFit/>
          </a:bodyPr>
          <a:lstStyle/>
          <a:p>
            <a:r>
              <a:rPr lang="en-US" sz="3200" b="1">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1) </a:t>
            </a:r>
            <a:r>
              <a:rPr lang="en-US" sz="3200" b="1">
                <a:latin typeface="Times New Roman" panose="02020603050405020304" pitchFamily="18" charset="0"/>
                <a:ea typeface="AvantGarde" panose="00000400000000000000" pitchFamily="2" charset="0"/>
                <a:cs typeface="Times New Roman" panose="02020603050405020304" pitchFamily="18" charset="0"/>
              </a:rPr>
              <a:t>Tìm trong truyện những từ ngữ chỉ các bộ phận của con heo đất.</a:t>
            </a:r>
          </a:p>
        </p:txBody>
      </p:sp>
      <p:pic>
        <p:nvPicPr>
          <p:cNvPr id="3" name="Picture 10">
            <a:extLst>
              <a:ext uri="{FF2B5EF4-FFF2-40B4-BE49-F238E27FC236}">
                <a16:creationId xmlns:a16="http://schemas.microsoft.com/office/drawing/2014/main" id="{09FC5F8A-973F-C3BD-F84C-EF7B8CB41931}"/>
              </a:ext>
            </a:extLst>
          </p:cNvPr>
          <p:cNvPicPr>
            <a:picLocks noChangeAspect="1"/>
          </p:cNvPicPr>
          <p:nvPr/>
        </p:nvPicPr>
        <p:blipFill rotWithShape="1">
          <a:blip r:embed="rId2"/>
          <a:srcRect l="4899" t="6163" r="6410" b="-574"/>
          <a:stretch/>
        </p:blipFill>
        <p:spPr>
          <a:xfrm flipH="1">
            <a:off x="8482519" y="2332162"/>
            <a:ext cx="3709481" cy="3592671"/>
          </a:xfrm>
          <a:prstGeom prst="rect">
            <a:avLst/>
          </a:prstGeom>
        </p:spPr>
      </p:pic>
      <p:sp>
        <p:nvSpPr>
          <p:cNvPr id="4" name="Rectangle: Rounded Corners 14">
            <a:extLst>
              <a:ext uri="{FF2B5EF4-FFF2-40B4-BE49-F238E27FC236}">
                <a16:creationId xmlns:a16="http://schemas.microsoft.com/office/drawing/2014/main" id="{0D422681-B949-5714-1B20-F6DD9F7F75E0}"/>
              </a:ext>
            </a:extLst>
          </p:cNvPr>
          <p:cNvSpPr/>
          <p:nvPr/>
        </p:nvSpPr>
        <p:spPr>
          <a:xfrm>
            <a:off x="6193451" y="1639824"/>
            <a:ext cx="1540691" cy="646332"/>
          </a:xfrm>
          <a:prstGeom prst="roundRect">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ea typeface="AvantGarde" panose="00000400000000000000" pitchFamily="2" charset="0"/>
                <a:cs typeface="Times New Roman" panose="02020603050405020304" pitchFamily="18" charset="0"/>
              </a:rPr>
              <a:t>khe</a:t>
            </a:r>
          </a:p>
        </p:txBody>
      </p:sp>
      <p:sp>
        <p:nvSpPr>
          <p:cNvPr id="5" name="Rectangle: Rounded Corners 50">
            <a:extLst>
              <a:ext uri="{FF2B5EF4-FFF2-40B4-BE49-F238E27FC236}">
                <a16:creationId xmlns:a16="http://schemas.microsoft.com/office/drawing/2014/main" id="{57CF94BD-9875-6523-61CA-8DCD81461F7F}"/>
              </a:ext>
            </a:extLst>
          </p:cNvPr>
          <p:cNvSpPr/>
          <p:nvPr/>
        </p:nvSpPr>
        <p:spPr>
          <a:xfrm>
            <a:off x="6201523" y="5475829"/>
            <a:ext cx="1540691" cy="646331"/>
          </a:xfrm>
          <a:prstGeom prst="roundRect">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ea typeface="AvantGarde" panose="00000400000000000000" pitchFamily="2" charset="0"/>
                <a:cs typeface="Times New Roman" panose="02020603050405020304" pitchFamily="18" charset="0"/>
              </a:rPr>
              <a:t>bụng</a:t>
            </a:r>
          </a:p>
        </p:txBody>
      </p:sp>
      <p:cxnSp>
        <p:nvCxnSpPr>
          <p:cNvPr id="6" name="Straight Arrow Connector 51">
            <a:extLst>
              <a:ext uri="{FF2B5EF4-FFF2-40B4-BE49-F238E27FC236}">
                <a16:creationId xmlns:a16="http://schemas.microsoft.com/office/drawing/2014/main" id="{BCBAD98B-CC34-6499-AC2D-D0610D3A520D}"/>
              </a:ext>
            </a:extLst>
          </p:cNvPr>
          <p:cNvCxnSpPr>
            <a:cxnSpLocks/>
            <a:stCxn id="5" idx="3"/>
          </p:cNvCxnSpPr>
          <p:nvPr/>
        </p:nvCxnSpPr>
        <p:spPr>
          <a:xfrm flipV="1">
            <a:off x="7742214" y="4825386"/>
            <a:ext cx="2039410" cy="97360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Rectangle: Rounded Corners 59">
            <a:extLst>
              <a:ext uri="{FF2B5EF4-FFF2-40B4-BE49-F238E27FC236}">
                <a16:creationId xmlns:a16="http://schemas.microsoft.com/office/drawing/2014/main" id="{FDE50F8D-BCCD-23A8-B7C3-E496ACC9522F}"/>
              </a:ext>
            </a:extLst>
          </p:cNvPr>
          <p:cNvSpPr/>
          <p:nvPr/>
        </p:nvSpPr>
        <p:spPr>
          <a:xfrm>
            <a:off x="6236138" y="3557828"/>
            <a:ext cx="1540691" cy="646331"/>
          </a:xfrm>
          <a:prstGeom prst="roundRect">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ea typeface="AvantGarde" panose="00000400000000000000" pitchFamily="2" charset="0"/>
                <a:cs typeface="Times New Roman" panose="02020603050405020304" pitchFamily="18" charset="0"/>
              </a:rPr>
              <a:t>mũi</a:t>
            </a:r>
          </a:p>
        </p:txBody>
      </p:sp>
      <p:cxnSp>
        <p:nvCxnSpPr>
          <p:cNvPr id="8" name="Straight Arrow Connector 61">
            <a:extLst>
              <a:ext uri="{FF2B5EF4-FFF2-40B4-BE49-F238E27FC236}">
                <a16:creationId xmlns:a16="http://schemas.microsoft.com/office/drawing/2014/main" id="{3BBAA182-9E80-F6DB-7A85-80FC410DD7A5}"/>
              </a:ext>
            </a:extLst>
          </p:cNvPr>
          <p:cNvCxnSpPr>
            <a:cxnSpLocks/>
            <a:stCxn id="7" idx="3"/>
          </p:cNvCxnSpPr>
          <p:nvPr/>
        </p:nvCxnSpPr>
        <p:spPr>
          <a:xfrm>
            <a:off x="7776829" y="3880994"/>
            <a:ext cx="820870" cy="12944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62">
            <a:extLst>
              <a:ext uri="{FF2B5EF4-FFF2-40B4-BE49-F238E27FC236}">
                <a16:creationId xmlns:a16="http://schemas.microsoft.com/office/drawing/2014/main" id="{CB08DBFC-AD54-0B67-CDDB-0DE6DE9BA801}"/>
              </a:ext>
            </a:extLst>
          </p:cNvPr>
          <p:cNvCxnSpPr>
            <a:cxnSpLocks/>
          </p:cNvCxnSpPr>
          <p:nvPr/>
        </p:nvCxnSpPr>
        <p:spPr>
          <a:xfrm>
            <a:off x="7734143" y="2013595"/>
            <a:ext cx="2212662" cy="205232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Rounded Corners 65">
            <a:extLst>
              <a:ext uri="{FF2B5EF4-FFF2-40B4-BE49-F238E27FC236}">
                <a16:creationId xmlns:a16="http://schemas.microsoft.com/office/drawing/2014/main" id="{0336E876-2F84-E702-406E-AC0632DC5823}"/>
              </a:ext>
            </a:extLst>
          </p:cNvPr>
          <p:cNvSpPr/>
          <p:nvPr/>
        </p:nvSpPr>
        <p:spPr>
          <a:xfrm>
            <a:off x="6201523" y="2598826"/>
            <a:ext cx="1540691" cy="646332"/>
          </a:xfrm>
          <a:prstGeom prst="roundRect">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ea typeface="AvantGarde" panose="00000400000000000000" pitchFamily="2" charset="0"/>
                <a:cs typeface="Times New Roman" panose="02020603050405020304" pitchFamily="18" charset="0"/>
              </a:rPr>
              <a:t>lưng</a:t>
            </a:r>
          </a:p>
        </p:txBody>
      </p:sp>
      <p:cxnSp>
        <p:nvCxnSpPr>
          <p:cNvPr id="11" name="Straight Arrow Connector 66">
            <a:extLst>
              <a:ext uri="{FF2B5EF4-FFF2-40B4-BE49-F238E27FC236}">
                <a16:creationId xmlns:a16="http://schemas.microsoft.com/office/drawing/2014/main" id="{EE99DB19-63AD-9BA5-D293-DE3F9BBB307B}"/>
              </a:ext>
            </a:extLst>
          </p:cNvPr>
          <p:cNvCxnSpPr>
            <a:cxnSpLocks/>
            <a:stCxn id="10" idx="3"/>
          </p:cNvCxnSpPr>
          <p:nvPr/>
        </p:nvCxnSpPr>
        <p:spPr>
          <a:xfrm>
            <a:off x="7742214" y="2921992"/>
            <a:ext cx="2041585" cy="123810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Rounded Corners 69">
            <a:extLst>
              <a:ext uri="{FF2B5EF4-FFF2-40B4-BE49-F238E27FC236}">
                <a16:creationId xmlns:a16="http://schemas.microsoft.com/office/drawing/2014/main" id="{8ED5AE56-72AA-CCBA-9B0E-F77DEDA9DADC}"/>
              </a:ext>
            </a:extLst>
          </p:cNvPr>
          <p:cNvSpPr/>
          <p:nvPr/>
        </p:nvSpPr>
        <p:spPr>
          <a:xfrm>
            <a:off x="6236137" y="4516829"/>
            <a:ext cx="1540691" cy="646331"/>
          </a:xfrm>
          <a:prstGeom prst="roundRect">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ea typeface="AvantGarde" panose="00000400000000000000" pitchFamily="2" charset="0"/>
                <a:cs typeface="Times New Roman" panose="02020603050405020304" pitchFamily="18" charset="0"/>
              </a:rPr>
              <a:t>tai</a:t>
            </a:r>
          </a:p>
        </p:txBody>
      </p:sp>
      <p:cxnSp>
        <p:nvCxnSpPr>
          <p:cNvPr id="13" name="Straight Arrow Connector 72">
            <a:extLst>
              <a:ext uri="{FF2B5EF4-FFF2-40B4-BE49-F238E27FC236}">
                <a16:creationId xmlns:a16="http://schemas.microsoft.com/office/drawing/2014/main" id="{EC70AF81-0BA9-9FD3-B0C6-5AACC9CCC0A2}"/>
              </a:ext>
            </a:extLst>
          </p:cNvPr>
          <p:cNvCxnSpPr>
            <a:cxnSpLocks/>
            <a:stCxn id="12" idx="3"/>
          </p:cNvCxnSpPr>
          <p:nvPr/>
        </p:nvCxnSpPr>
        <p:spPr>
          <a:xfrm flipV="1">
            <a:off x="7776828" y="3960216"/>
            <a:ext cx="1551620" cy="87977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94">
            <a:extLst>
              <a:ext uri="{FF2B5EF4-FFF2-40B4-BE49-F238E27FC236}">
                <a16:creationId xmlns:a16="http://schemas.microsoft.com/office/drawing/2014/main" id="{E7F76752-94AB-4441-187E-A5841CFE9ABF}"/>
              </a:ext>
            </a:extLst>
          </p:cNvPr>
          <p:cNvSpPr txBox="1"/>
          <p:nvPr/>
        </p:nvSpPr>
        <p:spPr>
          <a:xfrm>
            <a:off x="317259" y="3033197"/>
            <a:ext cx="4933051" cy="1077218"/>
          </a:xfrm>
          <a:prstGeom prst="rect">
            <a:avLst/>
          </a:prstGeom>
          <a:noFill/>
        </p:spPr>
        <p:txBody>
          <a:bodyPr wrap="square" rtlCol="0">
            <a:spAutoFit/>
          </a:bodyPr>
          <a:lstStyle/>
          <a:p>
            <a:r>
              <a:rPr lang="en-US" sz="3200" b="1">
                <a:solidFill>
                  <a:srgbClr val="00B050"/>
                </a:solidFill>
                <a:effectLst/>
                <a:latin typeface="Times New Roman" panose="02020603050405020304" pitchFamily="18" charset="0"/>
                <a:ea typeface="AvantGarde" panose="00000400000000000000" pitchFamily="2" charset="0"/>
                <a:cs typeface="Times New Roman" panose="02020603050405020304" pitchFamily="18" charset="0"/>
              </a:rPr>
              <a:t>+ Đó là các từ chỉ sự vật, trả lời cho câu hỏi: </a:t>
            </a:r>
            <a:r>
              <a:rPr lang="en-US" sz="3200" b="1">
                <a:solidFill>
                  <a:schemeClr val="accent2">
                    <a:lumMod val="50000"/>
                  </a:schemeClr>
                </a:solidFill>
                <a:effectLst/>
                <a:latin typeface="Times New Roman" panose="02020603050405020304" pitchFamily="18" charset="0"/>
                <a:ea typeface="AvantGarde" panose="00000400000000000000" pitchFamily="2" charset="0"/>
                <a:cs typeface="Times New Roman" panose="02020603050405020304" pitchFamily="18" charset="0"/>
              </a:rPr>
              <a:t>Cái gì?</a:t>
            </a:r>
            <a:endParaRPr lang="en-US" sz="3200" b="1">
              <a:solidFill>
                <a:schemeClr val="accent2">
                  <a:lumMod val="50000"/>
                </a:schemeClr>
              </a:solidFill>
              <a:latin typeface="Times New Roman" panose="02020603050405020304" pitchFamily="18" charset="0"/>
              <a:ea typeface="AvantGarde" panose="00000400000000000000" pitchFamily="2" charset="0"/>
              <a:cs typeface="Times New Roman" panose="02020603050405020304" pitchFamily="18" charset="0"/>
            </a:endParaRPr>
          </a:p>
        </p:txBody>
      </p:sp>
    </p:spTree>
    <p:extLst>
      <p:ext uri="{BB962C8B-B14F-4D97-AF65-F5344CB8AC3E}">
        <p14:creationId xmlns:p14="http://schemas.microsoft.com/office/powerpoint/2010/main" val="2538841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par>
                                <p:cTn id="18" presetID="10" presetClass="entr" presetSubtype="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par>
                                <p:cTn id="26" presetID="10" presetClass="entr" presetSubtype="0"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par>
                                <p:cTn id="34" presetID="10" presetClass="entr" presetSubtype="0" fill="hold"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500"/>
                                        <p:tgtEl>
                                          <p:spTgt spid="12"/>
                                        </p:tgtEl>
                                      </p:cBhvr>
                                    </p:animEffect>
                                  </p:childTnLst>
                                </p:cTn>
                              </p:par>
                              <p:par>
                                <p:cTn id="42" presetID="10" presetClass="entr" presetSubtype="0" fill="hold" nodeType="with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5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50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fade">
                                      <p:cBhvr>
                                        <p:cTn id="52" dur="500"/>
                                        <p:tgtEl>
                                          <p:spTgt spid="6"/>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down)">
                                      <p:cBhvr>
                                        <p:cTn id="5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P spid="7" grpId="0" animBg="1"/>
      <p:bldP spid="10" grpId="0" animBg="1"/>
      <p:bldP spid="12" grpId="0" animBg="1"/>
      <p:bldP spid="1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2">
            <a:extLst>
              <a:ext uri="{FF2B5EF4-FFF2-40B4-BE49-F238E27FC236}">
                <a16:creationId xmlns:a16="http://schemas.microsoft.com/office/drawing/2014/main" id="{9E3587F2-1AC8-01BB-9DCD-BC58A1792D7B}"/>
              </a:ext>
            </a:extLst>
          </p:cNvPr>
          <p:cNvGraphicFramePr>
            <a:graphicFrameLocks noGrp="1"/>
          </p:cNvGraphicFramePr>
          <p:nvPr>
            <p:extLst>
              <p:ext uri="{D42A27DB-BD31-4B8C-83A1-F6EECF244321}">
                <p14:modId xmlns:p14="http://schemas.microsoft.com/office/powerpoint/2010/main" val="4099114976"/>
              </p:ext>
            </p:extLst>
          </p:nvPr>
        </p:nvGraphicFramePr>
        <p:xfrm>
          <a:off x="71244" y="1543335"/>
          <a:ext cx="11928652" cy="4726644"/>
        </p:xfrm>
        <a:graphic>
          <a:graphicData uri="http://schemas.openxmlformats.org/drawingml/2006/table">
            <a:tbl>
              <a:tblPr firstRow="1" bandRow="1">
                <a:tableStyleId>{5C22544A-7EE6-4342-B048-85BDC9FD1C3A}</a:tableStyleId>
              </a:tblPr>
              <a:tblGrid>
                <a:gridCol w="3734637">
                  <a:extLst>
                    <a:ext uri="{9D8B030D-6E8A-4147-A177-3AD203B41FA5}">
                      <a16:colId xmlns:a16="http://schemas.microsoft.com/office/drawing/2014/main" val="20000"/>
                    </a:ext>
                  </a:extLst>
                </a:gridCol>
                <a:gridCol w="4720281">
                  <a:extLst>
                    <a:ext uri="{9D8B030D-6E8A-4147-A177-3AD203B41FA5}">
                      <a16:colId xmlns:a16="http://schemas.microsoft.com/office/drawing/2014/main" val="20001"/>
                    </a:ext>
                  </a:extLst>
                </a:gridCol>
                <a:gridCol w="3473734">
                  <a:extLst>
                    <a:ext uri="{9D8B030D-6E8A-4147-A177-3AD203B41FA5}">
                      <a16:colId xmlns:a16="http://schemas.microsoft.com/office/drawing/2014/main" val="20002"/>
                    </a:ext>
                  </a:extLst>
                </a:gridCol>
              </a:tblGrid>
              <a:tr h="1772070">
                <a:tc>
                  <a:txBody>
                    <a:bodyPr/>
                    <a:lstStyle/>
                    <a:p>
                      <a:pPr algn="ctr"/>
                      <a:endParaRPr lang="en-US">
                        <a:solidFill>
                          <a:srgbClr val="FF0000"/>
                        </a:solidFill>
                      </a:endParaRPr>
                    </a:p>
                  </a:txBody>
                  <a:tcPr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chemeClr val="accent2">
                        <a:lumMod val="20000"/>
                        <a:lumOff val="80000"/>
                      </a:schemeClr>
                    </a:solidFill>
                  </a:tcPr>
                </a:tc>
                <a:tc>
                  <a:txBody>
                    <a:bodyPr/>
                    <a:lstStyle/>
                    <a:p>
                      <a:pPr algn="ctr"/>
                      <a:endParaRPr lang="en-US">
                        <a:solidFill>
                          <a:srgbClr val="FF0000"/>
                        </a:solidFill>
                      </a:endParaRPr>
                    </a:p>
                  </a:txBody>
                  <a:tcPr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chemeClr val="accent2">
                        <a:lumMod val="20000"/>
                        <a:lumOff val="80000"/>
                      </a:schemeClr>
                    </a:solidFill>
                  </a:tcPr>
                </a:tc>
                <a:tc>
                  <a:txBody>
                    <a:bodyPr/>
                    <a:lstStyle/>
                    <a:p>
                      <a:pPr algn="ctr"/>
                      <a:endParaRPr lang="en-US">
                        <a:solidFill>
                          <a:srgbClr val="FF0000"/>
                        </a:solidFill>
                      </a:endParaRPr>
                    </a:p>
                  </a:txBody>
                  <a:tcPr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0"/>
                  </a:ext>
                </a:extLst>
              </a:tr>
              <a:tr h="2954574">
                <a:tc>
                  <a:txBody>
                    <a:bodyPr/>
                    <a:lstStyle/>
                    <a:p>
                      <a:endParaRPr lang="en-US" sz="2800" kern="1200">
                        <a:solidFill>
                          <a:schemeClr val="dk1"/>
                        </a:solidFill>
                        <a:effectLst/>
                        <a:latin typeface="+mn-lt"/>
                        <a:ea typeface="+mn-ea"/>
                        <a:cs typeface="+mn-cs"/>
                      </a:endParaRPr>
                    </a:p>
                    <a:p>
                      <a:endParaRPr lang="en-US"/>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chemeClr val="accent2">
                        <a:lumMod val="20000"/>
                        <a:lumOff val="80000"/>
                      </a:schemeClr>
                    </a:solidFill>
                  </a:tcPr>
                </a:tc>
                <a:tc>
                  <a:txBody>
                    <a:bodyPr/>
                    <a:lstStyle/>
                    <a:p>
                      <a:endParaRPr lang="en-US"/>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chemeClr val="accent2">
                        <a:lumMod val="20000"/>
                        <a:lumOff val="80000"/>
                      </a:schemeClr>
                    </a:solidFill>
                  </a:tcPr>
                </a:tc>
                <a:tc>
                  <a:txBody>
                    <a:bodyPr/>
                    <a:lstStyle/>
                    <a:p>
                      <a:endParaRPr lang="en-US"/>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1"/>
                  </a:ext>
                </a:extLst>
              </a:tr>
            </a:tbl>
          </a:graphicData>
        </a:graphic>
      </p:graphicFrame>
      <p:sp>
        <p:nvSpPr>
          <p:cNvPr id="3" name="Rounded Rectangle 35">
            <a:extLst>
              <a:ext uri="{FF2B5EF4-FFF2-40B4-BE49-F238E27FC236}">
                <a16:creationId xmlns:a16="http://schemas.microsoft.com/office/drawing/2014/main" id="{26F5E372-C1DE-FD6D-22E0-D30BC962FC74}"/>
              </a:ext>
            </a:extLst>
          </p:cNvPr>
          <p:cNvSpPr/>
          <p:nvPr/>
        </p:nvSpPr>
        <p:spPr>
          <a:xfrm>
            <a:off x="5497461" y="3424925"/>
            <a:ext cx="1413372" cy="533400"/>
          </a:xfrm>
          <a:prstGeom prst="roundRect">
            <a:avLst/>
          </a:prstGeom>
          <a:solidFill>
            <a:srgbClr val="C5F3F3"/>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Times New Roman" panose="02020603050405020304" pitchFamily="18" charset="0"/>
                <a:ea typeface="AvantGarde" panose="00000400000000000000" pitchFamily="2" charset="0"/>
                <a:cs typeface="Times New Roman" panose="02020603050405020304" pitchFamily="18" charset="0"/>
              </a:rPr>
              <a:t>tai</a:t>
            </a:r>
          </a:p>
        </p:txBody>
      </p:sp>
      <p:sp>
        <p:nvSpPr>
          <p:cNvPr id="4" name="TextBox 11">
            <a:extLst>
              <a:ext uri="{FF2B5EF4-FFF2-40B4-BE49-F238E27FC236}">
                <a16:creationId xmlns:a16="http://schemas.microsoft.com/office/drawing/2014/main" id="{8D1CF6D0-3356-ACE8-951D-E81F168D98D7}"/>
              </a:ext>
            </a:extLst>
          </p:cNvPr>
          <p:cNvSpPr txBox="1"/>
          <p:nvPr/>
        </p:nvSpPr>
        <p:spPr>
          <a:xfrm>
            <a:off x="0" y="542805"/>
            <a:ext cx="11438231" cy="954107"/>
          </a:xfrm>
          <a:prstGeom prst="rect">
            <a:avLst/>
          </a:prstGeom>
          <a:noFill/>
        </p:spPr>
        <p:txBody>
          <a:bodyPr wrap="square" rtlCol="0">
            <a:spAutoFit/>
          </a:bodyPr>
          <a:lstStyle/>
          <a:p>
            <a:pPr algn="just"/>
            <a:r>
              <a:rPr lang="en-US" sz="2800" b="1">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2) </a:t>
            </a:r>
            <a:r>
              <a:rPr lang="en-US" sz="2800" b="1">
                <a:latin typeface="Times New Roman" panose="02020603050405020304" pitchFamily="18" charset="0"/>
                <a:ea typeface="AvantGarde" panose="00000400000000000000" pitchFamily="2" charset="0"/>
                <a:cs typeface="Times New Roman" panose="02020603050405020304" pitchFamily="18" charset="0"/>
              </a:rPr>
              <a:t>Tìm từ ngữ chỉ các bộ phận của những đồ vật đựng tiền tiết kiệm dưới đây:</a:t>
            </a:r>
          </a:p>
        </p:txBody>
      </p:sp>
      <p:sp>
        <p:nvSpPr>
          <p:cNvPr id="5" name="Rounded Rectangle 37">
            <a:extLst>
              <a:ext uri="{FF2B5EF4-FFF2-40B4-BE49-F238E27FC236}">
                <a16:creationId xmlns:a16="http://schemas.microsoft.com/office/drawing/2014/main" id="{92B10E1D-2C7B-9906-92B8-AD12EFA18D01}"/>
              </a:ext>
            </a:extLst>
          </p:cNvPr>
          <p:cNvSpPr/>
          <p:nvPr/>
        </p:nvSpPr>
        <p:spPr>
          <a:xfrm>
            <a:off x="7095213" y="4124675"/>
            <a:ext cx="1332090" cy="533400"/>
          </a:xfrm>
          <a:prstGeom prst="roundRect">
            <a:avLst/>
          </a:prstGeom>
          <a:solidFill>
            <a:srgbClr val="C5F3F3"/>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Times New Roman" panose="02020603050405020304" pitchFamily="18" charset="0"/>
                <a:ea typeface="AvantGarde" panose="00000400000000000000" pitchFamily="2" charset="0"/>
                <a:cs typeface="Times New Roman" panose="02020603050405020304" pitchFamily="18" charset="0"/>
              </a:rPr>
              <a:t>miệng</a:t>
            </a:r>
          </a:p>
        </p:txBody>
      </p:sp>
      <p:sp>
        <p:nvSpPr>
          <p:cNvPr id="6" name="Rounded Rectangle 38">
            <a:extLst>
              <a:ext uri="{FF2B5EF4-FFF2-40B4-BE49-F238E27FC236}">
                <a16:creationId xmlns:a16="http://schemas.microsoft.com/office/drawing/2014/main" id="{BD2F8B08-752E-5852-905A-69F847C78B76}"/>
              </a:ext>
            </a:extLst>
          </p:cNvPr>
          <p:cNvSpPr/>
          <p:nvPr/>
        </p:nvSpPr>
        <p:spPr>
          <a:xfrm>
            <a:off x="192103" y="3384302"/>
            <a:ext cx="1676399" cy="533400"/>
          </a:xfrm>
          <a:prstGeom prst="roundRect">
            <a:avLst/>
          </a:prstGeom>
          <a:solidFill>
            <a:srgbClr val="C5F3F3"/>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Times New Roman" panose="02020603050405020304" pitchFamily="18" charset="0"/>
                <a:ea typeface="AvantGarde" panose="00000400000000000000" pitchFamily="2" charset="0"/>
                <a:cs typeface="Times New Roman" panose="02020603050405020304" pitchFamily="18" charset="0"/>
              </a:rPr>
              <a:t>mái</a:t>
            </a:r>
          </a:p>
        </p:txBody>
      </p:sp>
      <p:sp>
        <p:nvSpPr>
          <p:cNvPr id="7" name="Rounded Rectangle 40">
            <a:extLst>
              <a:ext uri="{FF2B5EF4-FFF2-40B4-BE49-F238E27FC236}">
                <a16:creationId xmlns:a16="http://schemas.microsoft.com/office/drawing/2014/main" id="{8140F796-1981-38D2-CF73-DF700010A82D}"/>
              </a:ext>
            </a:extLst>
          </p:cNvPr>
          <p:cNvSpPr/>
          <p:nvPr/>
        </p:nvSpPr>
        <p:spPr>
          <a:xfrm>
            <a:off x="188137" y="5252454"/>
            <a:ext cx="2349176" cy="533400"/>
          </a:xfrm>
          <a:prstGeom prst="roundRect">
            <a:avLst/>
          </a:prstGeom>
          <a:solidFill>
            <a:srgbClr val="C5F3F3"/>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Times New Roman" panose="02020603050405020304" pitchFamily="18" charset="0"/>
                <a:ea typeface="AvantGarde" panose="00000400000000000000" pitchFamily="2" charset="0"/>
                <a:cs typeface="Times New Roman" panose="02020603050405020304" pitchFamily="18" charset="0"/>
              </a:rPr>
              <a:t>tranh tường</a:t>
            </a:r>
          </a:p>
        </p:txBody>
      </p:sp>
      <p:sp>
        <p:nvSpPr>
          <p:cNvPr id="8" name="Rounded Rectangle 52">
            <a:extLst>
              <a:ext uri="{FF2B5EF4-FFF2-40B4-BE49-F238E27FC236}">
                <a16:creationId xmlns:a16="http://schemas.microsoft.com/office/drawing/2014/main" id="{C765A174-84E6-F0F1-6058-09A2FE715C44}"/>
              </a:ext>
            </a:extLst>
          </p:cNvPr>
          <p:cNvSpPr/>
          <p:nvPr/>
        </p:nvSpPr>
        <p:spPr>
          <a:xfrm>
            <a:off x="3916278" y="3407559"/>
            <a:ext cx="1413372" cy="533400"/>
          </a:xfrm>
          <a:prstGeom prst="roundRect">
            <a:avLst/>
          </a:prstGeom>
          <a:solidFill>
            <a:srgbClr val="C5F3F3"/>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Times New Roman" panose="02020603050405020304" pitchFamily="18" charset="0"/>
                <a:ea typeface="AvantGarde" panose="00000400000000000000" pitchFamily="2" charset="0"/>
                <a:cs typeface="Times New Roman" panose="02020603050405020304" pitchFamily="18" charset="0"/>
              </a:rPr>
              <a:t>đầu</a:t>
            </a:r>
          </a:p>
        </p:txBody>
      </p:sp>
      <p:sp>
        <p:nvSpPr>
          <p:cNvPr id="9" name="Rounded Rectangle 54">
            <a:extLst>
              <a:ext uri="{FF2B5EF4-FFF2-40B4-BE49-F238E27FC236}">
                <a16:creationId xmlns:a16="http://schemas.microsoft.com/office/drawing/2014/main" id="{93CA849F-3AD2-B0D7-4C1B-A1BD14C1277E}"/>
              </a:ext>
            </a:extLst>
          </p:cNvPr>
          <p:cNvSpPr/>
          <p:nvPr/>
        </p:nvSpPr>
        <p:spPr>
          <a:xfrm>
            <a:off x="2038926" y="3408619"/>
            <a:ext cx="1676399" cy="533400"/>
          </a:xfrm>
          <a:prstGeom prst="roundRect">
            <a:avLst/>
          </a:prstGeom>
          <a:solidFill>
            <a:srgbClr val="C5F3F3"/>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Times New Roman" panose="02020603050405020304" pitchFamily="18" charset="0"/>
                <a:ea typeface="AvantGarde" panose="00000400000000000000" pitchFamily="2" charset="0"/>
                <a:cs typeface="Times New Roman" panose="02020603050405020304" pitchFamily="18" charset="0"/>
              </a:rPr>
              <a:t>cửa</a:t>
            </a:r>
          </a:p>
        </p:txBody>
      </p:sp>
      <p:sp>
        <p:nvSpPr>
          <p:cNvPr id="10" name="Rounded Rectangle 55">
            <a:extLst>
              <a:ext uri="{FF2B5EF4-FFF2-40B4-BE49-F238E27FC236}">
                <a16:creationId xmlns:a16="http://schemas.microsoft.com/office/drawing/2014/main" id="{8E11CC3E-448A-93F5-E150-1B2B8CD8911E}"/>
              </a:ext>
            </a:extLst>
          </p:cNvPr>
          <p:cNvSpPr/>
          <p:nvPr/>
        </p:nvSpPr>
        <p:spPr>
          <a:xfrm>
            <a:off x="3916278" y="4111127"/>
            <a:ext cx="1361531" cy="533400"/>
          </a:xfrm>
          <a:prstGeom prst="roundRect">
            <a:avLst/>
          </a:prstGeom>
          <a:solidFill>
            <a:srgbClr val="C5F3F3"/>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Times New Roman" panose="02020603050405020304" pitchFamily="18" charset="0"/>
                <a:ea typeface="AvantGarde" panose="00000400000000000000" pitchFamily="2" charset="0"/>
                <a:cs typeface="Times New Roman" panose="02020603050405020304" pitchFamily="18" charset="0"/>
              </a:rPr>
              <a:t>mắt</a:t>
            </a:r>
          </a:p>
        </p:txBody>
      </p:sp>
      <p:pic>
        <p:nvPicPr>
          <p:cNvPr id="11" name="Picture 9">
            <a:extLst>
              <a:ext uri="{FF2B5EF4-FFF2-40B4-BE49-F238E27FC236}">
                <a16:creationId xmlns:a16="http://schemas.microsoft.com/office/drawing/2014/main" id="{BAF49D94-2553-EA01-FDC7-8473E8F819AB}"/>
              </a:ext>
            </a:extLst>
          </p:cNvPr>
          <p:cNvPicPr>
            <a:picLocks noChangeAspect="1"/>
          </p:cNvPicPr>
          <p:nvPr/>
        </p:nvPicPr>
        <p:blipFill rotWithShape="1">
          <a:blip r:embed="rId2">
            <a:clrChange>
              <a:clrFrom>
                <a:srgbClr val="FFFFFF"/>
              </a:clrFrom>
              <a:clrTo>
                <a:srgbClr val="FFFFFF">
                  <a:alpha val="0"/>
                </a:srgbClr>
              </a:clrTo>
            </a:clrChange>
          </a:blip>
          <a:srcRect l="2248" r="69663"/>
          <a:stretch/>
        </p:blipFill>
        <p:spPr>
          <a:xfrm>
            <a:off x="983555" y="1696159"/>
            <a:ext cx="1893571" cy="1574210"/>
          </a:xfrm>
          <a:prstGeom prst="rect">
            <a:avLst/>
          </a:prstGeom>
        </p:spPr>
      </p:pic>
      <p:pic>
        <p:nvPicPr>
          <p:cNvPr id="12" name="Picture 41">
            <a:extLst>
              <a:ext uri="{FF2B5EF4-FFF2-40B4-BE49-F238E27FC236}">
                <a16:creationId xmlns:a16="http://schemas.microsoft.com/office/drawing/2014/main" id="{FC8B9FA3-D08E-F153-C452-145AB620A58A}"/>
              </a:ext>
            </a:extLst>
          </p:cNvPr>
          <p:cNvPicPr>
            <a:picLocks noChangeAspect="1"/>
          </p:cNvPicPr>
          <p:nvPr/>
        </p:nvPicPr>
        <p:blipFill rotWithShape="1">
          <a:blip r:embed="rId2">
            <a:clrChange>
              <a:clrFrom>
                <a:srgbClr val="FFFFFF"/>
              </a:clrFrom>
              <a:clrTo>
                <a:srgbClr val="FFFFFF">
                  <a:alpha val="0"/>
                </a:srgbClr>
              </a:clrTo>
            </a:clrChange>
          </a:blip>
          <a:srcRect l="41912" r="29999"/>
          <a:stretch/>
        </p:blipFill>
        <p:spPr>
          <a:xfrm>
            <a:off x="5002413" y="1496912"/>
            <a:ext cx="1868312" cy="1850256"/>
          </a:xfrm>
          <a:prstGeom prst="rect">
            <a:avLst/>
          </a:prstGeom>
        </p:spPr>
      </p:pic>
      <p:pic>
        <p:nvPicPr>
          <p:cNvPr id="13" name="Picture 50">
            <a:extLst>
              <a:ext uri="{FF2B5EF4-FFF2-40B4-BE49-F238E27FC236}">
                <a16:creationId xmlns:a16="http://schemas.microsoft.com/office/drawing/2014/main" id="{3A405AEB-DB71-EAE5-747F-F13FA8B3DEA1}"/>
              </a:ext>
            </a:extLst>
          </p:cNvPr>
          <p:cNvPicPr>
            <a:picLocks noChangeAspect="1"/>
          </p:cNvPicPr>
          <p:nvPr/>
        </p:nvPicPr>
        <p:blipFill rotWithShape="1">
          <a:blip r:embed="rId2">
            <a:clrChange>
              <a:clrFrom>
                <a:srgbClr val="FFFFFF"/>
              </a:clrFrom>
              <a:clrTo>
                <a:srgbClr val="FFFFFF">
                  <a:alpha val="0"/>
                </a:srgbClr>
              </a:clrTo>
            </a:clrChange>
          </a:blip>
          <a:srcRect l="72838" t="-2923" r="-927" b="2923"/>
          <a:stretch/>
        </p:blipFill>
        <p:spPr>
          <a:xfrm>
            <a:off x="9317875" y="1538795"/>
            <a:ext cx="1960971" cy="1766489"/>
          </a:xfrm>
          <a:prstGeom prst="rect">
            <a:avLst/>
          </a:prstGeom>
        </p:spPr>
      </p:pic>
      <p:sp>
        <p:nvSpPr>
          <p:cNvPr id="14" name="Rounded Rectangle 54">
            <a:extLst>
              <a:ext uri="{FF2B5EF4-FFF2-40B4-BE49-F238E27FC236}">
                <a16:creationId xmlns:a16="http://schemas.microsoft.com/office/drawing/2014/main" id="{DD4C2DAA-359B-1E24-FA2D-1E8C2F0B85FC}"/>
              </a:ext>
            </a:extLst>
          </p:cNvPr>
          <p:cNvSpPr/>
          <p:nvPr/>
        </p:nvSpPr>
        <p:spPr>
          <a:xfrm>
            <a:off x="188138" y="4642804"/>
            <a:ext cx="2349175" cy="533400"/>
          </a:xfrm>
          <a:prstGeom prst="roundRect">
            <a:avLst/>
          </a:prstGeom>
          <a:solidFill>
            <a:srgbClr val="C5F3F3"/>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Times New Roman" panose="02020603050405020304" pitchFamily="18" charset="0"/>
                <a:ea typeface="AvantGarde" panose="00000400000000000000" pitchFamily="2" charset="0"/>
                <a:cs typeface="Times New Roman" panose="02020603050405020304" pitchFamily="18" charset="0"/>
              </a:rPr>
              <a:t>khe bỏ tiền</a:t>
            </a:r>
          </a:p>
        </p:txBody>
      </p:sp>
      <p:sp>
        <p:nvSpPr>
          <p:cNvPr id="15" name="Rounded Rectangle 38">
            <a:extLst>
              <a:ext uri="{FF2B5EF4-FFF2-40B4-BE49-F238E27FC236}">
                <a16:creationId xmlns:a16="http://schemas.microsoft.com/office/drawing/2014/main" id="{7B842CA5-EA01-7657-4E77-D211931F1CC2}"/>
              </a:ext>
            </a:extLst>
          </p:cNvPr>
          <p:cNvSpPr/>
          <p:nvPr/>
        </p:nvSpPr>
        <p:spPr>
          <a:xfrm>
            <a:off x="192103" y="4031635"/>
            <a:ext cx="1676399" cy="533400"/>
          </a:xfrm>
          <a:prstGeom prst="roundRect">
            <a:avLst/>
          </a:prstGeom>
          <a:solidFill>
            <a:srgbClr val="C5F3F3"/>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Times New Roman" panose="02020603050405020304" pitchFamily="18" charset="0"/>
                <a:ea typeface="AvantGarde" panose="00000400000000000000" pitchFamily="2" charset="0"/>
                <a:cs typeface="Times New Roman" panose="02020603050405020304" pitchFamily="18" charset="0"/>
              </a:rPr>
              <a:t>tường</a:t>
            </a:r>
          </a:p>
        </p:txBody>
      </p:sp>
      <p:sp>
        <p:nvSpPr>
          <p:cNvPr id="16" name="Rounded Rectangle 55">
            <a:extLst>
              <a:ext uri="{FF2B5EF4-FFF2-40B4-BE49-F238E27FC236}">
                <a16:creationId xmlns:a16="http://schemas.microsoft.com/office/drawing/2014/main" id="{A7E7FC9C-6AAD-DCB9-CF23-3587B589CE2A}"/>
              </a:ext>
            </a:extLst>
          </p:cNvPr>
          <p:cNvSpPr/>
          <p:nvPr/>
        </p:nvSpPr>
        <p:spPr>
          <a:xfrm>
            <a:off x="7095213" y="3427882"/>
            <a:ext cx="1077163" cy="533400"/>
          </a:xfrm>
          <a:prstGeom prst="roundRect">
            <a:avLst/>
          </a:prstGeom>
          <a:solidFill>
            <a:srgbClr val="C5F3F3"/>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Times New Roman" panose="02020603050405020304" pitchFamily="18" charset="0"/>
                <a:ea typeface="AvantGarde" panose="00000400000000000000" pitchFamily="2" charset="0"/>
                <a:cs typeface="Times New Roman" panose="02020603050405020304" pitchFamily="18" charset="0"/>
              </a:rPr>
              <a:t>mũi</a:t>
            </a:r>
          </a:p>
        </p:txBody>
      </p:sp>
      <p:sp>
        <p:nvSpPr>
          <p:cNvPr id="17" name="Rounded Rectangle 55">
            <a:extLst>
              <a:ext uri="{FF2B5EF4-FFF2-40B4-BE49-F238E27FC236}">
                <a16:creationId xmlns:a16="http://schemas.microsoft.com/office/drawing/2014/main" id="{1902B9BA-7408-4382-8F65-ABC87CB55EC8}"/>
              </a:ext>
            </a:extLst>
          </p:cNvPr>
          <p:cNvSpPr/>
          <p:nvPr/>
        </p:nvSpPr>
        <p:spPr>
          <a:xfrm>
            <a:off x="7095213" y="4821468"/>
            <a:ext cx="1332090" cy="533400"/>
          </a:xfrm>
          <a:prstGeom prst="roundRect">
            <a:avLst/>
          </a:prstGeom>
          <a:solidFill>
            <a:srgbClr val="C5F3F3"/>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Times New Roman" panose="02020603050405020304" pitchFamily="18" charset="0"/>
                <a:ea typeface="AvantGarde" panose="00000400000000000000" pitchFamily="2" charset="0"/>
                <a:cs typeface="Times New Roman" panose="02020603050405020304" pitchFamily="18" charset="0"/>
              </a:rPr>
              <a:t>lưng</a:t>
            </a:r>
          </a:p>
        </p:txBody>
      </p:sp>
      <p:sp>
        <p:nvSpPr>
          <p:cNvPr id="18" name="Rounded Rectangle 37">
            <a:extLst>
              <a:ext uri="{FF2B5EF4-FFF2-40B4-BE49-F238E27FC236}">
                <a16:creationId xmlns:a16="http://schemas.microsoft.com/office/drawing/2014/main" id="{B837B955-70BC-7289-A18C-F0AE016C07C9}"/>
              </a:ext>
            </a:extLst>
          </p:cNvPr>
          <p:cNvSpPr/>
          <p:nvPr/>
        </p:nvSpPr>
        <p:spPr>
          <a:xfrm>
            <a:off x="3916278" y="4814695"/>
            <a:ext cx="1474766" cy="533400"/>
          </a:xfrm>
          <a:prstGeom prst="roundRect">
            <a:avLst/>
          </a:prstGeom>
          <a:solidFill>
            <a:srgbClr val="C5F3F3"/>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Times New Roman" panose="02020603050405020304" pitchFamily="18" charset="0"/>
                <a:ea typeface="AvantGarde" panose="00000400000000000000" pitchFamily="2" charset="0"/>
                <a:cs typeface="Times New Roman" panose="02020603050405020304" pitchFamily="18" charset="0"/>
              </a:rPr>
              <a:t>cổ</a:t>
            </a:r>
          </a:p>
        </p:txBody>
      </p:sp>
      <p:sp>
        <p:nvSpPr>
          <p:cNvPr id="19" name="Rounded Rectangle 37">
            <a:extLst>
              <a:ext uri="{FF2B5EF4-FFF2-40B4-BE49-F238E27FC236}">
                <a16:creationId xmlns:a16="http://schemas.microsoft.com/office/drawing/2014/main" id="{D24074BD-0E20-558B-79DA-9BE01B3EA07A}"/>
              </a:ext>
            </a:extLst>
          </p:cNvPr>
          <p:cNvSpPr/>
          <p:nvPr/>
        </p:nvSpPr>
        <p:spPr>
          <a:xfrm>
            <a:off x="7095213" y="5518262"/>
            <a:ext cx="1346250" cy="533400"/>
          </a:xfrm>
          <a:prstGeom prst="roundRect">
            <a:avLst>
              <a:gd name="adj" fmla="val 0"/>
            </a:avLst>
          </a:prstGeom>
          <a:solidFill>
            <a:srgbClr val="C5F3F3"/>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Times New Roman" panose="02020603050405020304" pitchFamily="18" charset="0"/>
                <a:ea typeface="AvantGarde" panose="00000400000000000000" pitchFamily="2" charset="0"/>
                <a:cs typeface="Times New Roman" panose="02020603050405020304" pitchFamily="18" charset="0"/>
              </a:rPr>
              <a:t>bụng</a:t>
            </a:r>
          </a:p>
        </p:txBody>
      </p:sp>
      <p:sp>
        <p:nvSpPr>
          <p:cNvPr id="20" name="Rounded Rectangle 35">
            <a:extLst>
              <a:ext uri="{FF2B5EF4-FFF2-40B4-BE49-F238E27FC236}">
                <a16:creationId xmlns:a16="http://schemas.microsoft.com/office/drawing/2014/main" id="{FA9C8D0E-AAEB-1AAD-8D3A-7C9BEA740364}"/>
              </a:ext>
            </a:extLst>
          </p:cNvPr>
          <p:cNvSpPr/>
          <p:nvPr/>
        </p:nvSpPr>
        <p:spPr>
          <a:xfrm>
            <a:off x="5497461" y="4122704"/>
            <a:ext cx="1413372" cy="533400"/>
          </a:xfrm>
          <a:prstGeom prst="roundRect">
            <a:avLst/>
          </a:prstGeom>
          <a:solidFill>
            <a:srgbClr val="C5F3F3"/>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Times New Roman" panose="02020603050405020304" pitchFamily="18" charset="0"/>
                <a:ea typeface="AvantGarde" panose="00000400000000000000" pitchFamily="2" charset="0"/>
                <a:cs typeface="Times New Roman" panose="02020603050405020304" pitchFamily="18" charset="0"/>
              </a:rPr>
              <a:t>chân</a:t>
            </a:r>
          </a:p>
        </p:txBody>
      </p:sp>
      <p:sp>
        <p:nvSpPr>
          <p:cNvPr id="21" name="Rounded Rectangle 35">
            <a:extLst>
              <a:ext uri="{FF2B5EF4-FFF2-40B4-BE49-F238E27FC236}">
                <a16:creationId xmlns:a16="http://schemas.microsoft.com/office/drawing/2014/main" id="{AACA9CB2-3B7E-DC0D-C79A-99283D4C1BD9}"/>
              </a:ext>
            </a:extLst>
          </p:cNvPr>
          <p:cNvSpPr/>
          <p:nvPr/>
        </p:nvSpPr>
        <p:spPr>
          <a:xfrm>
            <a:off x="5497461" y="4820483"/>
            <a:ext cx="1413372" cy="533400"/>
          </a:xfrm>
          <a:prstGeom prst="roundRect">
            <a:avLst/>
          </a:prstGeom>
          <a:solidFill>
            <a:srgbClr val="C5F3F3"/>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Times New Roman" panose="02020603050405020304" pitchFamily="18" charset="0"/>
                <a:ea typeface="AvantGarde" panose="00000400000000000000" pitchFamily="2" charset="0"/>
                <a:cs typeface="Times New Roman" panose="02020603050405020304" pitchFamily="18" charset="0"/>
              </a:rPr>
              <a:t>đuôi</a:t>
            </a:r>
          </a:p>
        </p:txBody>
      </p:sp>
      <p:sp>
        <p:nvSpPr>
          <p:cNvPr id="22" name="Rounded Rectangle 37">
            <a:extLst>
              <a:ext uri="{FF2B5EF4-FFF2-40B4-BE49-F238E27FC236}">
                <a16:creationId xmlns:a16="http://schemas.microsoft.com/office/drawing/2014/main" id="{3771EE51-E107-C27D-0179-F0335A0AF989}"/>
              </a:ext>
            </a:extLst>
          </p:cNvPr>
          <p:cNvSpPr/>
          <p:nvPr/>
        </p:nvSpPr>
        <p:spPr>
          <a:xfrm>
            <a:off x="3916278" y="5518262"/>
            <a:ext cx="3065349" cy="533400"/>
          </a:xfrm>
          <a:prstGeom prst="roundRect">
            <a:avLst/>
          </a:prstGeom>
          <a:solidFill>
            <a:srgbClr val="C5F3F3"/>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Times New Roman" panose="02020603050405020304" pitchFamily="18" charset="0"/>
                <a:ea typeface="AvantGarde" panose="00000400000000000000" pitchFamily="2" charset="0"/>
                <a:cs typeface="Times New Roman" panose="02020603050405020304" pitchFamily="18" charset="0"/>
              </a:rPr>
              <a:t>khe bỏ tiền</a:t>
            </a:r>
          </a:p>
        </p:txBody>
      </p:sp>
      <p:sp>
        <p:nvSpPr>
          <p:cNvPr id="23" name="Rounded Rectangle 35">
            <a:extLst>
              <a:ext uri="{FF2B5EF4-FFF2-40B4-BE49-F238E27FC236}">
                <a16:creationId xmlns:a16="http://schemas.microsoft.com/office/drawing/2014/main" id="{A905E49C-1AF4-93BC-DEC5-562731440D17}"/>
              </a:ext>
            </a:extLst>
          </p:cNvPr>
          <p:cNvSpPr/>
          <p:nvPr/>
        </p:nvSpPr>
        <p:spPr>
          <a:xfrm>
            <a:off x="9763586" y="3380397"/>
            <a:ext cx="723551" cy="533400"/>
          </a:xfrm>
          <a:prstGeom prst="roundRect">
            <a:avLst/>
          </a:prstGeom>
          <a:solidFill>
            <a:srgbClr val="C5F3F3"/>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Times New Roman" panose="02020603050405020304" pitchFamily="18" charset="0"/>
                <a:ea typeface="AvantGarde" panose="00000400000000000000" pitchFamily="2" charset="0"/>
                <a:cs typeface="Times New Roman" panose="02020603050405020304" pitchFamily="18" charset="0"/>
              </a:rPr>
              <a:t>tai</a:t>
            </a:r>
          </a:p>
        </p:txBody>
      </p:sp>
      <p:sp>
        <p:nvSpPr>
          <p:cNvPr id="24" name="Rounded Rectangle 37">
            <a:extLst>
              <a:ext uri="{FF2B5EF4-FFF2-40B4-BE49-F238E27FC236}">
                <a16:creationId xmlns:a16="http://schemas.microsoft.com/office/drawing/2014/main" id="{A5601E1E-C2DE-6ECB-BFF6-D22D8549F6D4}"/>
              </a:ext>
            </a:extLst>
          </p:cNvPr>
          <p:cNvSpPr/>
          <p:nvPr/>
        </p:nvSpPr>
        <p:spPr>
          <a:xfrm>
            <a:off x="10718668" y="4149929"/>
            <a:ext cx="1229090" cy="533400"/>
          </a:xfrm>
          <a:prstGeom prst="roundRect">
            <a:avLst/>
          </a:prstGeom>
          <a:solidFill>
            <a:srgbClr val="C5F3F3"/>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Times New Roman" panose="02020603050405020304" pitchFamily="18" charset="0"/>
                <a:ea typeface="AvantGarde" panose="00000400000000000000" pitchFamily="2" charset="0"/>
                <a:cs typeface="Times New Roman" panose="02020603050405020304" pitchFamily="18" charset="0"/>
              </a:rPr>
              <a:t>miệng</a:t>
            </a:r>
          </a:p>
        </p:txBody>
      </p:sp>
      <p:sp>
        <p:nvSpPr>
          <p:cNvPr id="25" name="Rounded Rectangle 52">
            <a:extLst>
              <a:ext uri="{FF2B5EF4-FFF2-40B4-BE49-F238E27FC236}">
                <a16:creationId xmlns:a16="http://schemas.microsoft.com/office/drawing/2014/main" id="{8D26870F-A631-85FB-A64C-752EC94EAF93}"/>
              </a:ext>
            </a:extLst>
          </p:cNvPr>
          <p:cNvSpPr/>
          <p:nvPr/>
        </p:nvSpPr>
        <p:spPr>
          <a:xfrm>
            <a:off x="8653020" y="3381918"/>
            <a:ext cx="957419" cy="533400"/>
          </a:xfrm>
          <a:prstGeom prst="roundRect">
            <a:avLst/>
          </a:prstGeom>
          <a:solidFill>
            <a:srgbClr val="C5F3F3"/>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Times New Roman" panose="02020603050405020304" pitchFamily="18" charset="0"/>
                <a:ea typeface="AvantGarde" panose="00000400000000000000" pitchFamily="2" charset="0"/>
                <a:cs typeface="Times New Roman" panose="02020603050405020304" pitchFamily="18" charset="0"/>
              </a:rPr>
              <a:t>đầu</a:t>
            </a:r>
          </a:p>
        </p:txBody>
      </p:sp>
      <p:sp>
        <p:nvSpPr>
          <p:cNvPr id="26" name="Rounded Rectangle 55">
            <a:extLst>
              <a:ext uri="{FF2B5EF4-FFF2-40B4-BE49-F238E27FC236}">
                <a16:creationId xmlns:a16="http://schemas.microsoft.com/office/drawing/2014/main" id="{73441EDA-D31E-71AC-D3A4-02BEE7F74F4A}"/>
              </a:ext>
            </a:extLst>
          </p:cNvPr>
          <p:cNvSpPr/>
          <p:nvPr/>
        </p:nvSpPr>
        <p:spPr>
          <a:xfrm>
            <a:off x="8653019" y="4150881"/>
            <a:ext cx="957420" cy="533400"/>
          </a:xfrm>
          <a:prstGeom prst="roundRect">
            <a:avLst/>
          </a:prstGeom>
          <a:solidFill>
            <a:srgbClr val="C5F3F3"/>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Times New Roman" panose="02020603050405020304" pitchFamily="18" charset="0"/>
                <a:ea typeface="AvantGarde" panose="00000400000000000000" pitchFamily="2" charset="0"/>
                <a:cs typeface="Times New Roman" panose="02020603050405020304" pitchFamily="18" charset="0"/>
              </a:rPr>
              <a:t>mắt</a:t>
            </a:r>
          </a:p>
        </p:txBody>
      </p:sp>
      <p:sp>
        <p:nvSpPr>
          <p:cNvPr id="27" name="Rounded Rectangle 55">
            <a:extLst>
              <a:ext uri="{FF2B5EF4-FFF2-40B4-BE49-F238E27FC236}">
                <a16:creationId xmlns:a16="http://schemas.microsoft.com/office/drawing/2014/main" id="{0637AA6D-BFA3-E463-6E9B-39201B437853}"/>
              </a:ext>
            </a:extLst>
          </p:cNvPr>
          <p:cNvSpPr/>
          <p:nvPr/>
        </p:nvSpPr>
        <p:spPr>
          <a:xfrm>
            <a:off x="10613992" y="3376492"/>
            <a:ext cx="993874" cy="533400"/>
          </a:xfrm>
          <a:prstGeom prst="roundRect">
            <a:avLst/>
          </a:prstGeom>
          <a:solidFill>
            <a:srgbClr val="C5F3F3"/>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Times New Roman" panose="02020603050405020304" pitchFamily="18" charset="0"/>
                <a:ea typeface="AvantGarde" panose="00000400000000000000" pitchFamily="2" charset="0"/>
                <a:cs typeface="Times New Roman" panose="02020603050405020304" pitchFamily="18" charset="0"/>
              </a:rPr>
              <a:t>mũi</a:t>
            </a:r>
          </a:p>
        </p:txBody>
      </p:sp>
      <p:sp>
        <p:nvSpPr>
          <p:cNvPr id="28" name="Rounded Rectangle 55">
            <a:extLst>
              <a:ext uri="{FF2B5EF4-FFF2-40B4-BE49-F238E27FC236}">
                <a16:creationId xmlns:a16="http://schemas.microsoft.com/office/drawing/2014/main" id="{A221F70A-C129-C182-D3EC-F197E4CD752A}"/>
              </a:ext>
            </a:extLst>
          </p:cNvPr>
          <p:cNvSpPr/>
          <p:nvPr/>
        </p:nvSpPr>
        <p:spPr>
          <a:xfrm>
            <a:off x="10618820" y="4923758"/>
            <a:ext cx="1122713" cy="533400"/>
          </a:xfrm>
          <a:prstGeom prst="roundRect">
            <a:avLst/>
          </a:prstGeom>
          <a:solidFill>
            <a:srgbClr val="C5F3F3"/>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Times New Roman" panose="02020603050405020304" pitchFamily="18" charset="0"/>
                <a:ea typeface="AvantGarde" panose="00000400000000000000" pitchFamily="2" charset="0"/>
                <a:cs typeface="Times New Roman" panose="02020603050405020304" pitchFamily="18" charset="0"/>
              </a:rPr>
              <a:t>lưng</a:t>
            </a:r>
          </a:p>
        </p:txBody>
      </p:sp>
      <p:sp>
        <p:nvSpPr>
          <p:cNvPr id="29" name="Rounded Rectangle 37">
            <a:extLst>
              <a:ext uri="{FF2B5EF4-FFF2-40B4-BE49-F238E27FC236}">
                <a16:creationId xmlns:a16="http://schemas.microsoft.com/office/drawing/2014/main" id="{80B57A51-49BE-6AF6-6100-2E94DFFEEC62}"/>
              </a:ext>
            </a:extLst>
          </p:cNvPr>
          <p:cNvSpPr/>
          <p:nvPr/>
        </p:nvSpPr>
        <p:spPr>
          <a:xfrm>
            <a:off x="8653019" y="4919844"/>
            <a:ext cx="803031" cy="533400"/>
          </a:xfrm>
          <a:prstGeom prst="roundRect">
            <a:avLst/>
          </a:prstGeom>
          <a:solidFill>
            <a:srgbClr val="C5F3F3"/>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Times New Roman" panose="02020603050405020304" pitchFamily="18" charset="0"/>
                <a:ea typeface="AvantGarde" panose="00000400000000000000" pitchFamily="2" charset="0"/>
                <a:cs typeface="Times New Roman" panose="02020603050405020304" pitchFamily="18" charset="0"/>
              </a:rPr>
              <a:t>cổ</a:t>
            </a:r>
          </a:p>
        </p:txBody>
      </p:sp>
      <p:sp>
        <p:nvSpPr>
          <p:cNvPr id="30" name="Rounded Rectangle 37">
            <a:extLst>
              <a:ext uri="{FF2B5EF4-FFF2-40B4-BE49-F238E27FC236}">
                <a16:creationId xmlns:a16="http://schemas.microsoft.com/office/drawing/2014/main" id="{38CF2ED0-AC3A-C9E9-D039-8C9F1AD9B104}"/>
              </a:ext>
            </a:extLst>
          </p:cNvPr>
          <p:cNvSpPr/>
          <p:nvPr/>
        </p:nvSpPr>
        <p:spPr>
          <a:xfrm>
            <a:off x="10644155" y="5697587"/>
            <a:ext cx="1242155" cy="533400"/>
          </a:xfrm>
          <a:prstGeom prst="roundRect">
            <a:avLst>
              <a:gd name="adj" fmla="val 0"/>
            </a:avLst>
          </a:prstGeom>
          <a:solidFill>
            <a:srgbClr val="C5F3F3"/>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Times New Roman" panose="02020603050405020304" pitchFamily="18" charset="0"/>
                <a:ea typeface="AvantGarde" panose="00000400000000000000" pitchFamily="2" charset="0"/>
                <a:cs typeface="Times New Roman" panose="02020603050405020304" pitchFamily="18" charset="0"/>
              </a:rPr>
              <a:t>bụng</a:t>
            </a:r>
          </a:p>
        </p:txBody>
      </p:sp>
      <p:sp>
        <p:nvSpPr>
          <p:cNvPr id="31" name="Rounded Rectangle 35">
            <a:extLst>
              <a:ext uri="{FF2B5EF4-FFF2-40B4-BE49-F238E27FC236}">
                <a16:creationId xmlns:a16="http://schemas.microsoft.com/office/drawing/2014/main" id="{45E6CB3A-1D12-D6BF-3054-665522C07F83}"/>
              </a:ext>
            </a:extLst>
          </p:cNvPr>
          <p:cNvSpPr/>
          <p:nvPr/>
        </p:nvSpPr>
        <p:spPr>
          <a:xfrm>
            <a:off x="9652978" y="4149929"/>
            <a:ext cx="1065690" cy="533400"/>
          </a:xfrm>
          <a:prstGeom prst="roundRect">
            <a:avLst/>
          </a:prstGeom>
          <a:solidFill>
            <a:srgbClr val="C5F3F3"/>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Times New Roman" panose="02020603050405020304" pitchFamily="18" charset="0"/>
                <a:ea typeface="AvantGarde" panose="00000400000000000000" pitchFamily="2" charset="0"/>
                <a:cs typeface="Times New Roman" panose="02020603050405020304" pitchFamily="18" charset="0"/>
              </a:rPr>
              <a:t>chân</a:t>
            </a:r>
          </a:p>
        </p:txBody>
      </p:sp>
      <p:sp>
        <p:nvSpPr>
          <p:cNvPr id="32" name="Rounded Rectangle 35">
            <a:extLst>
              <a:ext uri="{FF2B5EF4-FFF2-40B4-BE49-F238E27FC236}">
                <a16:creationId xmlns:a16="http://schemas.microsoft.com/office/drawing/2014/main" id="{A930809E-7D45-EA1B-556B-53E77C11EC0D}"/>
              </a:ext>
            </a:extLst>
          </p:cNvPr>
          <p:cNvSpPr/>
          <p:nvPr/>
        </p:nvSpPr>
        <p:spPr>
          <a:xfrm>
            <a:off x="9597018" y="4930922"/>
            <a:ext cx="958765" cy="533400"/>
          </a:xfrm>
          <a:prstGeom prst="roundRect">
            <a:avLst/>
          </a:prstGeom>
          <a:solidFill>
            <a:srgbClr val="C5F3F3"/>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Times New Roman" panose="02020603050405020304" pitchFamily="18" charset="0"/>
                <a:ea typeface="AvantGarde" panose="00000400000000000000" pitchFamily="2" charset="0"/>
                <a:cs typeface="Times New Roman" panose="02020603050405020304" pitchFamily="18" charset="0"/>
              </a:rPr>
              <a:t>đuôi</a:t>
            </a:r>
          </a:p>
        </p:txBody>
      </p:sp>
      <p:sp>
        <p:nvSpPr>
          <p:cNvPr id="33" name="Rounded Rectangle 37">
            <a:extLst>
              <a:ext uri="{FF2B5EF4-FFF2-40B4-BE49-F238E27FC236}">
                <a16:creationId xmlns:a16="http://schemas.microsoft.com/office/drawing/2014/main" id="{068D4FB5-7319-FEF9-0D8F-BF504C5F5373}"/>
              </a:ext>
            </a:extLst>
          </p:cNvPr>
          <p:cNvSpPr/>
          <p:nvPr/>
        </p:nvSpPr>
        <p:spPr>
          <a:xfrm>
            <a:off x="8653020" y="5688806"/>
            <a:ext cx="1960972" cy="533400"/>
          </a:xfrm>
          <a:prstGeom prst="roundRect">
            <a:avLst>
              <a:gd name="adj" fmla="val 0"/>
            </a:avLst>
          </a:prstGeom>
          <a:solidFill>
            <a:srgbClr val="C5F3F3"/>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Times New Roman" panose="02020603050405020304" pitchFamily="18" charset="0"/>
                <a:ea typeface="AvantGarde" panose="00000400000000000000" pitchFamily="2" charset="0"/>
                <a:cs typeface="Times New Roman" panose="02020603050405020304" pitchFamily="18" charset="0"/>
              </a:rPr>
              <a:t>khe bỏ tiền</a:t>
            </a:r>
          </a:p>
        </p:txBody>
      </p:sp>
    </p:spTree>
    <p:extLst>
      <p:ext uri="{BB962C8B-B14F-4D97-AF65-F5344CB8AC3E}">
        <p14:creationId xmlns:p14="http://schemas.microsoft.com/office/powerpoint/2010/main" val="1166769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fade">
                                      <p:cBhvr>
                                        <p:cTn id="38" dur="500"/>
                                        <p:tgtEl>
                                          <p:spTgt spid="3"/>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500"/>
                                        <p:tgtEl>
                                          <p:spTgt spid="5"/>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500"/>
                                        <p:tgtEl>
                                          <p:spTgt spid="8"/>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500"/>
                                        <p:tgtEl>
                                          <p:spTgt spid="10"/>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500"/>
                                        <p:tgtEl>
                                          <p:spTgt spid="16"/>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500"/>
                                        <p:tgtEl>
                                          <p:spTgt spid="17"/>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500"/>
                                        <p:tgtEl>
                                          <p:spTgt spid="18"/>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fade">
                                      <p:cBhvr>
                                        <p:cTn id="59" dur="500"/>
                                        <p:tgtEl>
                                          <p:spTgt spid="19"/>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500"/>
                                        <p:tgtEl>
                                          <p:spTgt spid="20"/>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500"/>
                                        <p:tgtEl>
                                          <p:spTgt spid="21"/>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fade">
                                      <p:cBhvr>
                                        <p:cTn id="68" dur="500"/>
                                        <p:tgtEl>
                                          <p:spTgt spid="22"/>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23"/>
                                        </p:tgtEl>
                                        <p:attrNameLst>
                                          <p:attrName>style.visibility</p:attrName>
                                        </p:attrNameLst>
                                      </p:cBhvr>
                                      <p:to>
                                        <p:strVal val="visible"/>
                                      </p:to>
                                    </p:set>
                                    <p:animEffect transition="in" filter="fade">
                                      <p:cBhvr>
                                        <p:cTn id="73" dur="500"/>
                                        <p:tgtEl>
                                          <p:spTgt spid="23"/>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24"/>
                                        </p:tgtEl>
                                        <p:attrNameLst>
                                          <p:attrName>style.visibility</p:attrName>
                                        </p:attrNameLst>
                                      </p:cBhvr>
                                      <p:to>
                                        <p:strVal val="visible"/>
                                      </p:to>
                                    </p:set>
                                    <p:animEffect transition="in" filter="fade">
                                      <p:cBhvr>
                                        <p:cTn id="76" dur="500"/>
                                        <p:tgtEl>
                                          <p:spTgt spid="24"/>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fade">
                                      <p:cBhvr>
                                        <p:cTn id="79" dur="500"/>
                                        <p:tgtEl>
                                          <p:spTgt spid="25"/>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fade">
                                      <p:cBhvr>
                                        <p:cTn id="82" dur="500"/>
                                        <p:tgtEl>
                                          <p:spTgt spid="26"/>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500"/>
                                        <p:tgtEl>
                                          <p:spTgt spid="27"/>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28"/>
                                        </p:tgtEl>
                                        <p:attrNameLst>
                                          <p:attrName>style.visibility</p:attrName>
                                        </p:attrNameLst>
                                      </p:cBhvr>
                                      <p:to>
                                        <p:strVal val="visible"/>
                                      </p:to>
                                    </p:set>
                                    <p:animEffect transition="in" filter="fade">
                                      <p:cBhvr>
                                        <p:cTn id="88" dur="500"/>
                                        <p:tgtEl>
                                          <p:spTgt spid="28"/>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29"/>
                                        </p:tgtEl>
                                        <p:attrNameLst>
                                          <p:attrName>style.visibility</p:attrName>
                                        </p:attrNameLst>
                                      </p:cBhvr>
                                      <p:to>
                                        <p:strVal val="visible"/>
                                      </p:to>
                                    </p:set>
                                    <p:animEffect transition="in" filter="fade">
                                      <p:cBhvr>
                                        <p:cTn id="91" dur="500"/>
                                        <p:tgtEl>
                                          <p:spTgt spid="29"/>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30"/>
                                        </p:tgtEl>
                                        <p:attrNameLst>
                                          <p:attrName>style.visibility</p:attrName>
                                        </p:attrNameLst>
                                      </p:cBhvr>
                                      <p:to>
                                        <p:strVal val="visible"/>
                                      </p:to>
                                    </p:set>
                                    <p:animEffect transition="in" filter="fade">
                                      <p:cBhvr>
                                        <p:cTn id="94" dur="500"/>
                                        <p:tgtEl>
                                          <p:spTgt spid="30"/>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fade">
                                      <p:cBhvr>
                                        <p:cTn id="97" dur="500"/>
                                        <p:tgtEl>
                                          <p:spTgt spid="31"/>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32"/>
                                        </p:tgtEl>
                                        <p:attrNameLst>
                                          <p:attrName>style.visibility</p:attrName>
                                        </p:attrNameLst>
                                      </p:cBhvr>
                                      <p:to>
                                        <p:strVal val="visible"/>
                                      </p:to>
                                    </p:set>
                                    <p:animEffect transition="in" filter="fade">
                                      <p:cBhvr>
                                        <p:cTn id="100" dur="500"/>
                                        <p:tgtEl>
                                          <p:spTgt spid="32"/>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33"/>
                                        </p:tgtEl>
                                        <p:attrNameLst>
                                          <p:attrName>style.visibility</p:attrName>
                                        </p:attrNameLst>
                                      </p:cBhvr>
                                      <p:to>
                                        <p:strVal val="visible"/>
                                      </p:to>
                                    </p:set>
                                    <p:animEffect transition="in" filter="fade">
                                      <p:cBhvr>
                                        <p:cTn id="10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P spid="9" grpId="0" animBg="1"/>
      <p:bldP spid="10"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C65DFEBD-88BD-AB9A-5670-5243C9A429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3263" y="2320625"/>
            <a:ext cx="6248461" cy="2216749"/>
          </a:xfrm>
          <a:prstGeom prst="rect">
            <a:avLst/>
          </a:prstGeom>
        </p:spPr>
      </p:pic>
    </p:spTree>
    <p:extLst>
      <p:ext uri="{BB962C8B-B14F-4D97-AF65-F5344CB8AC3E}">
        <p14:creationId xmlns:p14="http://schemas.microsoft.com/office/powerpoint/2010/main" val="19093341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ình ảnh 4" descr="Ảnh có chứa chong chóng, đồ họa véc-tơ, vật thể ngoài trời&#10;&#10;Mô tả được tạo tự động">
            <a:extLst>
              <a:ext uri="{FF2B5EF4-FFF2-40B4-BE49-F238E27FC236}">
                <a16:creationId xmlns:a16="http://schemas.microsoft.com/office/drawing/2014/main" id="{6295ED7A-38E1-9AE0-F1D3-91E333ED58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94" y="0"/>
            <a:ext cx="12141411" cy="6858000"/>
          </a:xfrm>
          <a:prstGeom prst="rect">
            <a:avLst/>
          </a:prstGeom>
        </p:spPr>
      </p:pic>
      <p:pic>
        <p:nvPicPr>
          <p:cNvPr id="3" name="Hình ảnh 2" descr="Ảnh có chứa văn bản, vật chứa, lon&#10;&#10;Mô tả được tạo tự động">
            <a:extLst>
              <a:ext uri="{FF2B5EF4-FFF2-40B4-BE49-F238E27FC236}">
                <a16:creationId xmlns:a16="http://schemas.microsoft.com/office/drawing/2014/main" id="{FCEBDDE8-8F09-E3DA-4642-D92EA73EC0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6414" y="3153325"/>
            <a:ext cx="5668166" cy="2495898"/>
          </a:xfrm>
          <a:prstGeom prst="rect">
            <a:avLst/>
          </a:prstGeom>
        </p:spPr>
      </p:pic>
    </p:spTree>
    <p:extLst>
      <p:ext uri="{BB962C8B-B14F-4D97-AF65-F5344CB8AC3E}">
        <p14:creationId xmlns:p14="http://schemas.microsoft.com/office/powerpoint/2010/main" val="34506890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B59CE72B-91A0-4242-E0C7-33C320B9A9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1529" y="1261684"/>
            <a:ext cx="6248942" cy="4334632"/>
          </a:xfrm>
          <a:prstGeom prst="rect">
            <a:avLst/>
          </a:prstGeom>
        </p:spPr>
      </p:pic>
    </p:spTree>
    <p:extLst>
      <p:ext uri="{BB962C8B-B14F-4D97-AF65-F5344CB8AC3E}">
        <p14:creationId xmlns:p14="http://schemas.microsoft.com/office/powerpoint/2010/main" val="39165611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descr="Ảnh có chứa văn bản, con chó&#10;&#10;Mô tả được tạo tự động">
            <a:extLst>
              <a:ext uri="{FF2B5EF4-FFF2-40B4-BE49-F238E27FC236}">
                <a16:creationId xmlns:a16="http://schemas.microsoft.com/office/drawing/2014/main" id="{226D0F67-1252-CA2B-A493-45703F0F03F1}"/>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48729" b="89619" l="16503" r="27594">
                        <a14:foregroundMark x1="17576" y1="48729" x2="17576" y2="48729"/>
                        <a14:foregroundMark x1="18426" y1="89619" x2="18426" y2="89619"/>
                        <a14:foregroundMark x1="17755" y1="89619" x2="17755" y2="89619"/>
                      </a14:backgroundRemoval>
                    </a14:imgEffect>
                  </a14:imgLayer>
                </a14:imgProps>
              </a:ext>
              <a:ext uri="{28A0092B-C50C-407E-A947-70E740481C1C}">
                <a14:useLocalDpi xmlns:a14="http://schemas.microsoft.com/office/drawing/2010/main" val="0"/>
              </a:ext>
            </a:extLst>
          </a:blip>
          <a:srcRect l="15203" t="44718" r="71013" b="5468"/>
          <a:stretch/>
        </p:blipFill>
        <p:spPr>
          <a:xfrm>
            <a:off x="886597" y="1854734"/>
            <a:ext cx="2371435" cy="3618186"/>
          </a:xfrm>
          <a:prstGeom prst="rect">
            <a:avLst/>
          </a:prstGeom>
        </p:spPr>
      </p:pic>
      <p:sp>
        <p:nvSpPr>
          <p:cNvPr id="4" name="Hộp Văn bản 3">
            <a:extLst>
              <a:ext uri="{FF2B5EF4-FFF2-40B4-BE49-F238E27FC236}">
                <a16:creationId xmlns:a16="http://schemas.microsoft.com/office/drawing/2014/main" id="{7DCA8CD4-70C8-7569-D655-46E268D9A515}"/>
              </a:ext>
            </a:extLst>
          </p:cNvPr>
          <p:cNvSpPr txBox="1"/>
          <p:nvPr/>
        </p:nvSpPr>
        <p:spPr>
          <a:xfrm>
            <a:off x="172995" y="0"/>
            <a:ext cx="11071654" cy="954107"/>
          </a:xfrm>
          <a:prstGeom prst="rect">
            <a:avLst/>
          </a:prstGeom>
          <a:noFill/>
        </p:spPr>
        <p:txBody>
          <a:bodyPr wrap="square" rtlCol="0">
            <a:spAutoFit/>
          </a:bodyPr>
          <a:lstStyle/>
          <a:p>
            <a:r>
              <a:rPr lang="en-US" sz="2800" b="1">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1. </a:t>
            </a:r>
            <a:r>
              <a:rPr lang="en-US" sz="2800" b="1">
                <a:latin typeface="Times New Roman" panose="02020603050405020304" pitchFamily="18" charset="0"/>
                <a:ea typeface="AvantGarde" panose="00000400000000000000" pitchFamily="2" charset="0"/>
                <a:cs typeface="Times New Roman" panose="02020603050405020304" pitchFamily="18" charset="0"/>
              </a:rPr>
              <a:t>Ở lớp Hai, em đã học chủ điểm “Bạn trong nhà”. Hãy nhắc lại tên và nói một vài điều về những người bạn ấy.</a:t>
            </a:r>
          </a:p>
        </p:txBody>
      </p:sp>
      <p:pic>
        <p:nvPicPr>
          <p:cNvPr id="7" name="Hình ảnh 6" descr="Ảnh có chứa văn bản, con chó&#10;&#10;Mô tả được tạo tự động">
            <a:extLst>
              <a:ext uri="{FF2B5EF4-FFF2-40B4-BE49-F238E27FC236}">
                <a16:creationId xmlns:a16="http://schemas.microsoft.com/office/drawing/2014/main" id="{DB2C2F65-4284-C74D-FE05-BC0300B0E95B}"/>
              </a:ext>
            </a:extLst>
          </p:cNvPr>
          <p:cNvPicPr>
            <a:picLocks noChangeAspect="1"/>
          </p:cNvPicPr>
          <p:nvPr/>
        </p:nvPicPr>
        <p:blipFill rotWithShape="1">
          <a:blip r:embed="rId4">
            <a:extLst>
              <a:ext uri="{BEBA8EAE-BF5A-486C-A8C5-ECC9F3942E4B}">
                <a14:imgProps xmlns:a14="http://schemas.microsoft.com/office/drawing/2010/main">
                  <a14:imgLayer r:embed="rId3">
                    <a14:imgEffect>
                      <a14:backgroundRemoval t="54131" b="88453" l="41369" r="58631">
                        <a14:foregroundMark x1="43873" y1="88347" x2="43873" y2="88347"/>
                        <a14:foregroundMark x1="47674" y1="87924" x2="47674" y2="87924"/>
                        <a14:foregroundMark x1="41413" y1="88559" x2="41413" y2="88559"/>
                        <a14:foregroundMark x1="44633" y1="62712" x2="44633" y2="62712"/>
                        <a14:foregroundMark x1="53131" y1="88030" x2="53131" y2="88030"/>
                        <a14:foregroundMark x1="56887" y1="86758" x2="56887" y2="86758"/>
                        <a14:foregroundMark x1="58631" y1="61653" x2="58631" y2="61653"/>
                      </a14:backgroundRemoval>
                    </a14:imgEffect>
                  </a14:imgLayer>
                </a14:imgProps>
              </a:ext>
              <a:ext uri="{28A0092B-C50C-407E-A947-70E740481C1C}">
                <a14:useLocalDpi xmlns:a14="http://schemas.microsoft.com/office/drawing/2010/main" val="0"/>
              </a:ext>
            </a:extLst>
          </a:blip>
          <a:srcRect l="40348" t="50000" r="39526" b="7330"/>
          <a:stretch/>
        </p:blipFill>
        <p:spPr>
          <a:xfrm>
            <a:off x="4247668" y="2556382"/>
            <a:ext cx="3010864" cy="2694865"/>
          </a:xfrm>
          <a:prstGeom prst="rect">
            <a:avLst/>
          </a:prstGeom>
        </p:spPr>
      </p:pic>
      <p:pic>
        <p:nvPicPr>
          <p:cNvPr id="8" name="Hình ảnh 7" descr="Ảnh có chứa văn bản, con chó&#10;&#10;Mô tả được tạo tự động">
            <a:extLst>
              <a:ext uri="{FF2B5EF4-FFF2-40B4-BE49-F238E27FC236}">
                <a16:creationId xmlns:a16="http://schemas.microsoft.com/office/drawing/2014/main" id="{6B3C0F78-A8E2-7D88-B107-D05F1CADB98D}"/>
              </a:ext>
            </a:extLst>
          </p:cNvPr>
          <p:cNvPicPr>
            <a:picLocks noChangeAspect="1"/>
          </p:cNvPicPr>
          <p:nvPr/>
        </p:nvPicPr>
        <p:blipFill rotWithShape="1">
          <a:blip r:embed="rId5">
            <a:extLst>
              <a:ext uri="{BEBA8EAE-BF5A-486C-A8C5-ECC9F3942E4B}">
                <a14:imgProps xmlns:a14="http://schemas.microsoft.com/office/drawing/2010/main">
                  <a14:imgLayer r:embed="rId3">
                    <a14:imgEffect>
                      <a14:backgroundRemoval t="40996" b="89513" l="70349" r="86941">
                        <a14:foregroundMark x1="80098" y1="43432" x2="80098" y2="43432"/>
                        <a14:foregroundMark x1="80009" y1="41631" x2="80009" y2="41631"/>
                        <a14:foregroundMark x1="82290" y1="87500" x2="82290" y2="87500"/>
                        <a14:foregroundMark x1="81172" y1="89513" x2="81172" y2="89513"/>
                        <a14:foregroundMark x1="70349" y1="84110" x2="70349" y2="84110"/>
                        <a14:foregroundMark x1="79562" y1="40996" x2="79562" y2="40996"/>
                      </a14:backgroundRemoval>
                    </a14:imgEffect>
                  </a14:imgLayer>
                </a14:imgProps>
              </a:ext>
              <a:ext uri="{28A0092B-C50C-407E-A947-70E740481C1C}">
                <a14:useLocalDpi xmlns:a14="http://schemas.microsoft.com/office/drawing/2010/main" val="0"/>
              </a:ext>
            </a:extLst>
          </a:blip>
          <a:srcRect l="68828" t="39410" r="11046" b="8454"/>
          <a:stretch/>
        </p:blipFill>
        <p:spPr>
          <a:xfrm>
            <a:off x="8248168" y="1619907"/>
            <a:ext cx="3308489" cy="3618186"/>
          </a:xfrm>
          <a:prstGeom prst="rect">
            <a:avLst/>
          </a:prstGeom>
        </p:spPr>
      </p:pic>
    </p:spTree>
    <p:extLst>
      <p:ext uri="{BB962C8B-B14F-4D97-AF65-F5344CB8AC3E}">
        <p14:creationId xmlns:p14="http://schemas.microsoft.com/office/powerpoint/2010/main" val="29461584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9C374B51-EE8B-D57C-546A-F445069B262F}"/>
              </a:ext>
            </a:extLst>
          </p:cNvPr>
          <p:cNvPicPr>
            <a:picLocks noChangeAspect="1"/>
          </p:cNvPicPr>
          <p:nvPr/>
        </p:nvPicPr>
        <p:blipFill rotWithShape="1">
          <a:blip r:embed="rId2">
            <a:extLst>
              <a:ext uri="{28A0092B-C50C-407E-A947-70E740481C1C}">
                <a14:useLocalDpi xmlns:a14="http://schemas.microsoft.com/office/drawing/2010/main" val="0"/>
              </a:ext>
            </a:extLst>
          </a:blip>
          <a:srcRect l="9216" t="18890" r="8724" b="4696"/>
          <a:stretch/>
        </p:blipFill>
        <p:spPr>
          <a:xfrm>
            <a:off x="2136843" y="1014606"/>
            <a:ext cx="7918315" cy="5240506"/>
          </a:xfrm>
          <a:prstGeom prst="rect">
            <a:avLst/>
          </a:prstGeom>
          <a:ln>
            <a:noFill/>
          </a:ln>
          <a:effectLst>
            <a:softEdge rad="112500"/>
          </a:effectLst>
        </p:spPr>
      </p:pic>
      <p:sp>
        <p:nvSpPr>
          <p:cNvPr id="4" name="Hộp Văn bản 3">
            <a:extLst>
              <a:ext uri="{FF2B5EF4-FFF2-40B4-BE49-F238E27FC236}">
                <a16:creationId xmlns:a16="http://schemas.microsoft.com/office/drawing/2014/main" id="{49C4E0C6-C103-A46D-E973-A0B84FD2C46E}"/>
              </a:ext>
            </a:extLst>
          </p:cNvPr>
          <p:cNvSpPr txBox="1"/>
          <p:nvPr/>
        </p:nvSpPr>
        <p:spPr>
          <a:xfrm>
            <a:off x="172995" y="0"/>
            <a:ext cx="11071654" cy="954107"/>
          </a:xfrm>
          <a:prstGeom prst="rect">
            <a:avLst/>
          </a:prstGeom>
          <a:noFill/>
        </p:spPr>
        <p:txBody>
          <a:bodyPr wrap="square" rtlCol="0">
            <a:spAutoFit/>
          </a:bodyPr>
          <a:lstStyle/>
          <a:p>
            <a:r>
              <a:rPr lang="en-US" sz="2800" b="1">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2. </a:t>
            </a:r>
            <a:r>
              <a:rPr lang="en-US" sz="2800" b="1">
                <a:latin typeface="Times New Roman" panose="02020603050405020304" pitchFamily="18" charset="0"/>
                <a:ea typeface="AvantGarde" panose="00000400000000000000" pitchFamily="2" charset="0"/>
                <a:cs typeface="Times New Roman" panose="02020603050405020304" pitchFamily="18" charset="0"/>
              </a:rPr>
              <a:t>Trong nhà, em còn nhiều bạn khác. Hằng ngày, em vẫn trò chuyện, vui chơi, làm việc với các bạn ấy. Đó là những bạn nào?</a:t>
            </a:r>
          </a:p>
        </p:txBody>
      </p:sp>
    </p:spTree>
    <p:extLst>
      <p:ext uri="{BB962C8B-B14F-4D97-AF65-F5344CB8AC3E}">
        <p14:creationId xmlns:p14="http://schemas.microsoft.com/office/powerpoint/2010/main" val="6381351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Hình ảnh 7">
            <a:extLst>
              <a:ext uri="{FF2B5EF4-FFF2-40B4-BE49-F238E27FC236}">
                <a16:creationId xmlns:a16="http://schemas.microsoft.com/office/drawing/2014/main" id="{39D03DA9-DCC0-4D21-7405-6F4FAE143A31}"/>
              </a:ext>
            </a:extLst>
          </p:cNvPr>
          <p:cNvPicPr>
            <a:picLocks noChangeAspect="1"/>
          </p:cNvPicPr>
          <p:nvPr/>
        </p:nvPicPr>
        <p:blipFill>
          <a:blip r:embed="rId2"/>
          <a:stretch>
            <a:fillRect/>
          </a:stretch>
        </p:blipFill>
        <p:spPr>
          <a:xfrm>
            <a:off x="0" y="0"/>
            <a:ext cx="12192000" cy="6858000"/>
          </a:xfrm>
          <a:prstGeom prst="rect">
            <a:avLst/>
          </a:prstGeom>
        </p:spPr>
      </p:pic>
      <p:sp>
        <p:nvSpPr>
          <p:cNvPr id="9" name="Hình Bầu dục 8">
            <a:extLst>
              <a:ext uri="{FF2B5EF4-FFF2-40B4-BE49-F238E27FC236}">
                <a16:creationId xmlns:a16="http://schemas.microsoft.com/office/drawing/2014/main" id="{C1928117-371E-D9EA-0E6C-063E80F032DD}"/>
              </a:ext>
            </a:extLst>
          </p:cNvPr>
          <p:cNvSpPr/>
          <p:nvPr/>
        </p:nvSpPr>
        <p:spPr>
          <a:xfrm>
            <a:off x="2654300" y="812800"/>
            <a:ext cx="1333500" cy="1333500"/>
          </a:xfrm>
          <a:prstGeom prst="ellipse">
            <a:avLst/>
          </a:prstGeom>
          <a:solidFill>
            <a:schemeClr val="bg1"/>
          </a:solidFill>
          <a:ln w="571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a:solidFill>
                  <a:srgbClr val="00B050"/>
                </a:solidFill>
                <a:latin typeface="UTM Avo" panose="02040603050506020204" pitchFamily="18" charset="0"/>
                <a:ea typeface="Arial-Rounded" panose="020B0500000000000000" pitchFamily="34" charset="0"/>
                <a:cs typeface="Arial-Rounded" panose="020B0500000000000000" pitchFamily="34" charset="0"/>
              </a:rPr>
              <a:t>3</a:t>
            </a:r>
          </a:p>
        </p:txBody>
      </p:sp>
      <p:sp>
        <p:nvSpPr>
          <p:cNvPr id="10" name="Hộp Văn bản 9">
            <a:extLst>
              <a:ext uri="{FF2B5EF4-FFF2-40B4-BE49-F238E27FC236}">
                <a16:creationId xmlns:a16="http://schemas.microsoft.com/office/drawing/2014/main" id="{715643D6-C78A-61BF-E1CE-E0B38D71D81A}"/>
              </a:ext>
            </a:extLst>
          </p:cNvPr>
          <p:cNvSpPr txBox="1"/>
          <p:nvPr/>
        </p:nvSpPr>
        <p:spPr>
          <a:xfrm>
            <a:off x="1104900" y="863600"/>
            <a:ext cx="1778000" cy="1107996"/>
          </a:xfrm>
          <a:prstGeom prst="rect">
            <a:avLst/>
          </a:prstGeom>
          <a:noFill/>
        </p:spPr>
        <p:txBody>
          <a:bodyPr wrap="square" rtlCol="0">
            <a:spAutoFit/>
          </a:bodyPr>
          <a:lstStyle/>
          <a:p>
            <a:r>
              <a:rPr lang="en-US" sz="6600" b="1">
                <a:ln w="38100">
                  <a:solidFill>
                    <a:schemeClr val="accent4">
                      <a:lumMod val="60000"/>
                      <a:lumOff val="40000"/>
                    </a:schemeClr>
                  </a:solidFill>
                </a:ln>
                <a:solidFill>
                  <a:schemeClr val="bg1"/>
                </a:solidFill>
                <a:latin typeface="UTM Avo" panose="02040603050506020204" pitchFamily="18" charset="0"/>
                <a:ea typeface="AvantGarde" panose="00000400000000000000" pitchFamily="2" charset="0"/>
                <a:cs typeface="AvantGarde" panose="00000400000000000000" pitchFamily="2" charset="0"/>
              </a:rPr>
              <a:t>Bài</a:t>
            </a:r>
          </a:p>
        </p:txBody>
      </p:sp>
      <p:sp>
        <p:nvSpPr>
          <p:cNvPr id="11" name="Hộp Văn bản 10">
            <a:extLst>
              <a:ext uri="{FF2B5EF4-FFF2-40B4-BE49-F238E27FC236}">
                <a16:creationId xmlns:a16="http://schemas.microsoft.com/office/drawing/2014/main" id="{A1BB9DDD-4EC2-05EB-02D6-11C520ECA002}"/>
              </a:ext>
            </a:extLst>
          </p:cNvPr>
          <p:cNvSpPr txBox="1"/>
          <p:nvPr/>
        </p:nvSpPr>
        <p:spPr>
          <a:xfrm>
            <a:off x="4749800" y="863600"/>
            <a:ext cx="7289800" cy="1015663"/>
          </a:xfrm>
          <a:prstGeom prst="rect">
            <a:avLst/>
          </a:prstGeom>
          <a:noFill/>
        </p:spPr>
        <p:txBody>
          <a:bodyPr wrap="square" rtlCol="0">
            <a:spAutoFit/>
          </a:bodyPr>
          <a:lstStyle/>
          <a:p>
            <a:r>
              <a:rPr lang="en-US" sz="6000" b="1">
                <a:ln w="38100">
                  <a:noFill/>
                </a:ln>
                <a:solidFill>
                  <a:schemeClr val="bg1"/>
                </a:solidFill>
                <a:latin typeface="UTM Avo" panose="02040603050506020204" pitchFamily="18" charset="0"/>
                <a:ea typeface="AvantGarde" panose="00000400000000000000" pitchFamily="2" charset="0"/>
                <a:cs typeface="AvantGarde" panose="00000400000000000000" pitchFamily="2" charset="0"/>
              </a:rPr>
              <a:t>Niềm vui của em</a:t>
            </a:r>
          </a:p>
        </p:txBody>
      </p:sp>
    </p:spTree>
    <p:extLst>
      <p:ext uri="{BB962C8B-B14F-4D97-AF65-F5344CB8AC3E}">
        <p14:creationId xmlns:p14="http://schemas.microsoft.com/office/powerpoint/2010/main" val="355508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descr="Ảnh có chứa văn bản&#10;&#10;Mô tả được tạo tự động">
            <a:extLst>
              <a:ext uri="{FF2B5EF4-FFF2-40B4-BE49-F238E27FC236}">
                <a16:creationId xmlns:a16="http://schemas.microsoft.com/office/drawing/2014/main" id="{37C8FD16-6B5A-BBA2-9E1B-9109805855D2}"/>
              </a:ext>
            </a:extLst>
          </p:cNvPr>
          <p:cNvPicPr>
            <a:picLocks noChangeAspect="1"/>
          </p:cNvPicPr>
          <p:nvPr/>
        </p:nvPicPr>
        <p:blipFill rotWithShape="1">
          <a:blip r:embed="rId2">
            <a:extLst>
              <a:ext uri="{28A0092B-C50C-407E-A947-70E740481C1C}">
                <a14:useLocalDpi xmlns:a14="http://schemas.microsoft.com/office/drawing/2010/main" val="0"/>
              </a:ext>
            </a:extLst>
          </a:blip>
          <a:srcRect l="8683" t="8101" r="9405" b="62194"/>
          <a:stretch/>
        </p:blipFill>
        <p:spPr>
          <a:xfrm>
            <a:off x="540153" y="1018573"/>
            <a:ext cx="11111694" cy="5173698"/>
          </a:xfrm>
          <a:prstGeom prst="rect">
            <a:avLst/>
          </a:prstGeom>
          <a:ln>
            <a:noFill/>
          </a:ln>
          <a:effectLst>
            <a:softEdge rad="112500"/>
          </a:effectLst>
        </p:spPr>
      </p:pic>
      <p:sp>
        <p:nvSpPr>
          <p:cNvPr id="4" name="Hộp Văn bản 3">
            <a:extLst>
              <a:ext uri="{FF2B5EF4-FFF2-40B4-BE49-F238E27FC236}">
                <a16:creationId xmlns:a16="http://schemas.microsoft.com/office/drawing/2014/main" id="{36E986D3-AA28-25FF-8389-D2AF87C42B91}"/>
              </a:ext>
            </a:extLst>
          </p:cNvPr>
          <p:cNvSpPr txBox="1"/>
          <p:nvPr/>
        </p:nvSpPr>
        <p:spPr>
          <a:xfrm>
            <a:off x="3520633" y="185196"/>
            <a:ext cx="5150734" cy="769441"/>
          </a:xfrm>
          <a:prstGeom prst="rect">
            <a:avLst/>
          </a:prstGeom>
          <a:noFill/>
        </p:spPr>
        <p:txBody>
          <a:bodyPr wrap="square" rtlCol="0">
            <a:spAutoFit/>
          </a:bodyPr>
          <a:lstStyle/>
          <a:p>
            <a:pPr algn="ctr"/>
            <a:r>
              <a:rPr lang="en-US" sz="4400" b="1">
                <a:solidFill>
                  <a:schemeClr val="accent2">
                    <a:lumMod val="75000"/>
                  </a:schemeClr>
                </a:solidFill>
                <a:latin typeface="AvantGarde" panose="00000400000000000000" pitchFamily="2" charset="0"/>
                <a:ea typeface="AvantGarde" panose="00000400000000000000" pitchFamily="2" charset="0"/>
                <a:cs typeface="AvantGarde" panose="00000400000000000000" pitchFamily="2" charset="0"/>
              </a:rPr>
              <a:t>Con heo đất</a:t>
            </a:r>
          </a:p>
        </p:txBody>
      </p:sp>
    </p:spTree>
    <p:extLst>
      <p:ext uri="{BB962C8B-B14F-4D97-AF65-F5344CB8AC3E}">
        <p14:creationId xmlns:p14="http://schemas.microsoft.com/office/powerpoint/2010/main" val="24899329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DB5D4433-C88A-57A6-8DA1-BE7CC1D76D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4267" y="1421403"/>
            <a:ext cx="5486453" cy="4339286"/>
          </a:xfrm>
          <a:prstGeom prst="rect">
            <a:avLst/>
          </a:prstGeom>
        </p:spPr>
      </p:pic>
    </p:spTree>
    <p:extLst>
      <p:ext uri="{BB962C8B-B14F-4D97-AF65-F5344CB8AC3E}">
        <p14:creationId xmlns:p14="http://schemas.microsoft.com/office/powerpoint/2010/main" val="26846477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BB7666CA-3460-5DDD-4275-CD3590F225FF}"/>
              </a:ext>
            </a:extLst>
          </p:cNvPr>
          <p:cNvSpPr txBox="1"/>
          <p:nvPr/>
        </p:nvSpPr>
        <p:spPr>
          <a:xfrm>
            <a:off x="362674" y="520859"/>
            <a:ext cx="11674998" cy="6370975"/>
          </a:xfrm>
          <a:prstGeom prst="rect">
            <a:avLst/>
          </a:prstGeom>
          <a:solidFill>
            <a:srgbClr val="FFFFFF">
              <a:alpha val="69804"/>
            </a:srgbClr>
          </a:solidFill>
        </p:spPr>
        <p:txBody>
          <a:bodyPr wrap="square" rtlCol="0">
            <a:spAutoFit/>
          </a:bodyPr>
          <a:lstStyle/>
          <a:p>
            <a:r>
              <a:rPr lang="en-US" sz="2400" b="1">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	Tôi đang mong bố mua cho tôi một con rô bốt. Nhưng bố lại mang về một con heo đất. Bố chỉ vào cái khe trên lưng nó, bảo:</a:t>
            </a:r>
          </a:p>
          <a:p>
            <a:pPr marL="285750" indent="-285750">
              <a:buFontTx/>
              <a:buChar char="-"/>
            </a:pPr>
            <a:r>
              <a:rPr lang="en-US" sz="2400" b="1">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Con cho heo ăn nhé! Con lớn rồi, nên học cách tiết kiệm.</a:t>
            </a:r>
          </a:p>
          <a:p>
            <a:r>
              <a:rPr lang="en-US" sz="2400" b="1">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	Từ đó, mỗi lần bố mẹ cho tiền ăn quà, mua sách, có chút tiền lẻ thừa ra, tôi lại được gửi heo giữ giúp. Tết đến, có tiền mừng tuổi, tôi cũng dành cho heo luôn. Bố mẹ bảo:</a:t>
            </a:r>
          </a:p>
          <a:p>
            <a:pPr marL="285750" indent="-285750">
              <a:buFontTx/>
              <a:buChar char="-"/>
            </a:pPr>
            <a:r>
              <a:rPr lang="en-US" sz="2400" b="1">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Chừng nào bụng con heo đầy tiền, con sẽ đập con heo ra, lấy tiền mua rô bốt.</a:t>
            </a:r>
          </a:p>
          <a:p>
            <a:r>
              <a:rPr lang="en-US" sz="2400" b="1">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	Thật ra con heo cũng dễ thương. Mũi nó mát lạnh và nó mỉm cười khi tôi cho tiền vào lưng nó. Nó mỉm cười cả khi tôi chảng có đồng nào. Tôi thực sự yêu thương nó.</a:t>
            </a:r>
          </a:p>
          <a:p>
            <a:r>
              <a:rPr lang="en-US" sz="2400" b="1">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	Thấm thoát một năm đã trôi qua. Một hôm, bố tôi vào phòng, lật con heo, lắc mạnh và bảo:</a:t>
            </a:r>
          </a:p>
          <a:p>
            <a:pPr marL="285750" indent="-285750">
              <a:buFontTx/>
              <a:buChar char="-"/>
            </a:pPr>
            <a:r>
              <a:rPr lang="en-US" sz="2400" b="1">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Bụng nó đầy ứ rồi. Con đập vỡ nó được rồi đấy!</a:t>
            </a:r>
          </a:p>
          <a:p>
            <a:r>
              <a:rPr lang="en-US" sz="2400" b="1">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	Tôi sao nỡ làm vậy! Tôi nói với bố:</a:t>
            </a:r>
          </a:p>
          <a:p>
            <a:pPr marL="285750" indent="-285750">
              <a:buFontTx/>
              <a:buChar char="-"/>
            </a:pPr>
            <a:r>
              <a:rPr lang="en-US" sz="2400" b="1">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Con không cần rô bốt nữa!</a:t>
            </a:r>
          </a:p>
          <a:p>
            <a:r>
              <a:rPr lang="en-US" sz="2400" b="1">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	Rồi tôi năn nỉ bố mẹ cho giữ lại con heo. Cuối cùng, bố mẹ cũng chiều ý tôi. Thế là con heo đất còn làm bạn với tôi thêm một thời gian nữa.</a:t>
            </a:r>
          </a:p>
          <a:p>
            <a:pPr algn="r"/>
            <a:r>
              <a:rPr lang="en-US" sz="2400" b="1">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Theo ÉT-GA KE-RÉT (Hoàng Ngọc Tuấn dịch)</a:t>
            </a:r>
          </a:p>
        </p:txBody>
      </p:sp>
      <p:sp>
        <p:nvSpPr>
          <p:cNvPr id="5" name="Hộp Văn bản 4">
            <a:extLst>
              <a:ext uri="{FF2B5EF4-FFF2-40B4-BE49-F238E27FC236}">
                <a16:creationId xmlns:a16="http://schemas.microsoft.com/office/drawing/2014/main" id="{4B91DF80-092A-AE37-BC31-02811B620876}"/>
              </a:ext>
            </a:extLst>
          </p:cNvPr>
          <p:cNvSpPr txBox="1"/>
          <p:nvPr/>
        </p:nvSpPr>
        <p:spPr>
          <a:xfrm>
            <a:off x="3520633" y="23146"/>
            <a:ext cx="5150734" cy="646331"/>
          </a:xfrm>
          <a:prstGeom prst="rect">
            <a:avLst/>
          </a:prstGeom>
          <a:noFill/>
        </p:spPr>
        <p:txBody>
          <a:bodyPr wrap="square" rtlCol="0">
            <a:spAutoFit/>
          </a:bodyPr>
          <a:lstStyle/>
          <a:p>
            <a:pPr algn="ctr"/>
            <a:r>
              <a:rPr lang="en-US" sz="3600" b="1">
                <a:solidFill>
                  <a:schemeClr val="accent2">
                    <a:lumMod val="75000"/>
                  </a:schemeClr>
                </a:solidFill>
                <a:latin typeface="AvantGarde" panose="00000400000000000000" pitchFamily="2" charset="0"/>
                <a:ea typeface="AvantGarde" panose="00000400000000000000" pitchFamily="2" charset="0"/>
                <a:cs typeface="AvantGarde" panose="00000400000000000000" pitchFamily="2" charset="0"/>
              </a:rPr>
              <a:t>Con heo đất</a:t>
            </a:r>
          </a:p>
        </p:txBody>
      </p:sp>
      <p:grpSp>
        <p:nvGrpSpPr>
          <p:cNvPr id="12" name="Nhóm 11">
            <a:extLst>
              <a:ext uri="{FF2B5EF4-FFF2-40B4-BE49-F238E27FC236}">
                <a16:creationId xmlns:a16="http://schemas.microsoft.com/office/drawing/2014/main" id="{887D5586-145A-7610-C11B-130FD5EC079B}"/>
              </a:ext>
            </a:extLst>
          </p:cNvPr>
          <p:cNvGrpSpPr/>
          <p:nvPr/>
        </p:nvGrpSpPr>
        <p:grpSpPr>
          <a:xfrm>
            <a:off x="275717" y="6368614"/>
            <a:ext cx="2663426" cy="489386"/>
            <a:chOff x="508724" y="6144228"/>
            <a:chExt cx="2884548" cy="713772"/>
          </a:xfrm>
        </p:grpSpPr>
        <p:sp>
          <p:nvSpPr>
            <p:cNvPr id="11" name="Hình chữ nhật: Góc Tròn 10">
              <a:extLst>
                <a:ext uri="{FF2B5EF4-FFF2-40B4-BE49-F238E27FC236}">
                  <a16:creationId xmlns:a16="http://schemas.microsoft.com/office/drawing/2014/main" id="{DC2AFD0B-BB33-175D-40FC-A04CC333D444}"/>
                </a:ext>
              </a:extLst>
            </p:cNvPr>
            <p:cNvSpPr/>
            <p:nvPr/>
          </p:nvSpPr>
          <p:spPr>
            <a:xfrm>
              <a:off x="548472" y="6177626"/>
              <a:ext cx="2844800" cy="646331"/>
            </a:xfrm>
            <a:prstGeom prst="roundRect">
              <a:avLst>
                <a:gd name="adj" fmla="val 50000"/>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Nhóm 9">
              <a:extLst>
                <a:ext uri="{FF2B5EF4-FFF2-40B4-BE49-F238E27FC236}">
                  <a16:creationId xmlns:a16="http://schemas.microsoft.com/office/drawing/2014/main" id="{E080484F-9379-2343-4E3B-7296F3310202}"/>
                </a:ext>
              </a:extLst>
            </p:cNvPr>
            <p:cNvGrpSpPr/>
            <p:nvPr/>
          </p:nvGrpSpPr>
          <p:grpSpPr>
            <a:xfrm>
              <a:off x="508724" y="6144228"/>
              <a:ext cx="713772" cy="713772"/>
              <a:chOff x="508724" y="6144228"/>
              <a:chExt cx="713772" cy="713772"/>
            </a:xfrm>
          </p:grpSpPr>
          <p:sp>
            <p:nvSpPr>
              <p:cNvPr id="8" name="Hình Bầu dục 7">
                <a:extLst>
                  <a:ext uri="{FF2B5EF4-FFF2-40B4-BE49-F238E27FC236}">
                    <a16:creationId xmlns:a16="http://schemas.microsoft.com/office/drawing/2014/main" id="{11F0E035-D6BD-D926-9AE2-DB1CB4FED409}"/>
                  </a:ext>
                </a:extLst>
              </p:cNvPr>
              <p:cNvSpPr/>
              <p:nvPr/>
            </p:nvSpPr>
            <p:spPr>
              <a:xfrm>
                <a:off x="508724" y="6144228"/>
                <a:ext cx="713772" cy="713772"/>
              </a:xfrm>
              <a:prstGeom prst="ellipse">
                <a:avLst/>
              </a:prstGeom>
              <a:solidFill>
                <a:srgbClr val="FFFFFF"/>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ình Bầu dục 8">
                <a:extLst>
                  <a:ext uri="{FF2B5EF4-FFF2-40B4-BE49-F238E27FC236}">
                    <a16:creationId xmlns:a16="http://schemas.microsoft.com/office/drawing/2014/main" id="{3D0C8BD8-B0AB-D40B-E20C-E2B0E160F39E}"/>
                  </a:ext>
                </a:extLst>
              </p:cNvPr>
              <p:cNvSpPr/>
              <p:nvPr/>
            </p:nvSpPr>
            <p:spPr>
              <a:xfrm>
                <a:off x="576022" y="6211526"/>
                <a:ext cx="579176" cy="57917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bg1"/>
                    </a:solidFill>
                  </a:rPr>
                  <a:t>1</a:t>
                </a:r>
              </a:p>
            </p:txBody>
          </p:sp>
        </p:grpSp>
      </p:grpSp>
      <p:sp>
        <p:nvSpPr>
          <p:cNvPr id="13" name="Hộp Văn bản 12">
            <a:extLst>
              <a:ext uri="{FF2B5EF4-FFF2-40B4-BE49-F238E27FC236}">
                <a16:creationId xmlns:a16="http://schemas.microsoft.com/office/drawing/2014/main" id="{AE6DFBBC-8D86-B6C0-2D0B-11AB4252BA06}"/>
              </a:ext>
            </a:extLst>
          </p:cNvPr>
          <p:cNvSpPr txBox="1"/>
          <p:nvPr/>
        </p:nvSpPr>
        <p:spPr>
          <a:xfrm>
            <a:off x="1021730" y="6369791"/>
            <a:ext cx="2038605" cy="523220"/>
          </a:xfrm>
          <a:prstGeom prst="rect">
            <a:avLst/>
          </a:prstGeom>
          <a:noFill/>
        </p:spPr>
        <p:txBody>
          <a:bodyPr wrap="square" rtlCol="0">
            <a:spAutoFit/>
          </a:bodyPr>
          <a:lstStyle/>
          <a:p>
            <a:r>
              <a:rPr lang="en-US" sz="2800" b="1">
                <a:solidFill>
                  <a:srgbClr val="00B050"/>
                </a:solidFill>
                <a:latin typeface="AvantGarde" panose="00000400000000000000" pitchFamily="2" charset="0"/>
                <a:ea typeface="AvantGarde" panose="00000400000000000000" pitchFamily="2" charset="0"/>
                <a:cs typeface="AvantGarde" panose="00000400000000000000" pitchFamily="2" charset="0"/>
              </a:rPr>
              <a:t>Đọc mẫu</a:t>
            </a:r>
          </a:p>
        </p:txBody>
      </p:sp>
    </p:spTree>
    <p:extLst>
      <p:ext uri="{BB962C8B-B14F-4D97-AF65-F5344CB8AC3E}">
        <p14:creationId xmlns:p14="http://schemas.microsoft.com/office/powerpoint/2010/main" val="2723382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ppt_x</p:attrName>
                                        </p:attrNameLst>
                                      </p:cBhvr>
                                      <p:tavLst>
                                        <p:tav tm="0">
                                          <p:val>
                                            <p:strVal val="#ppt_x"/>
                                          </p:val>
                                        </p:tav>
                                        <p:tav tm="100000">
                                          <p:val>
                                            <p:strVal val="#ppt_x"/>
                                          </p:val>
                                        </p:tav>
                                      </p:tavLst>
                                    </p:anim>
                                    <p:anim calcmode="lin" valueType="num">
                                      <p:cBhvr>
                                        <p:cTn id="1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358</TotalTime>
  <Words>1874</Words>
  <Application>Microsoft Office PowerPoint</Application>
  <PresentationFormat>Widescreen</PresentationFormat>
  <Paragraphs>160</Paragraphs>
  <Slides>28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28</vt:i4>
      </vt:variant>
    </vt:vector>
  </HeadingPairs>
  <TitlesOfParts>
    <vt:vector size="37" baseType="lpstr">
      <vt:lpstr>#9Slide04 SFU Belle</vt:lpstr>
      <vt:lpstr>Arial</vt:lpstr>
      <vt:lpstr>AvantGarde</vt:lpstr>
      <vt:lpstr>Calibri</vt:lpstr>
      <vt:lpstr>Calibri Light</vt:lpstr>
      <vt:lpstr>HP-087</vt:lpstr>
      <vt:lpstr>Times New Roman</vt:lpstr>
      <vt:lpstr>UTM Avo</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Nguyễn Thị Tuyết Nga</dc:creator>
  <cp:lastModifiedBy>Hà Nguyễn Thị Thu</cp:lastModifiedBy>
  <cp:revision>16</cp:revision>
  <dcterms:created xsi:type="dcterms:W3CDTF">2021-12-21T12:51:08Z</dcterms:created>
  <dcterms:modified xsi:type="dcterms:W3CDTF">2022-10-02T13:12:41Z</dcterms:modified>
</cp:coreProperties>
</file>