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8"/>
  </p:notesMasterIdLst>
  <p:handoutMasterIdLst>
    <p:handoutMasterId r:id="rId9"/>
  </p:handoutMasterIdLst>
  <p:sldIdLst>
    <p:sldId id="294" r:id="rId2"/>
    <p:sldId id="256" r:id="rId3"/>
    <p:sldId id="257" r:id="rId4"/>
    <p:sldId id="261" r:id="rId5"/>
    <p:sldId id="260" r:id="rId6"/>
    <p:sldId id="264" r:id="rId7"/>
  </p:sldIdLst>
  <p:sldSz cx="18288000" cy="10287000"/>
  <p:notesSz cx="6858000" cy="9144000"/>
  <p:embeddedFontLst>
    <p:embeddedFont>
      <p:font typeface="#9Slide03 Ample" panose="02000000000000000000" pitchFamily="2" charset="0"/>
      <p:regular r:id="rId10"/>
    </p:embeddedFont>
    <p:embeddedFont>
      <p:font typeface="Arial-Rounded" panose="020B0500000000000000" charset="0"/>
      <p:regular r:id="rId11"/>
    </p:embeddedFont>
    <p:embeddedFont>
      <p:font typeface="AvantGarde" panose="00000400000000000000" charset="0"/>
      <p:regular r:id="rId12"/>
    </p:embeddedFont>
    <p:embeddedFont>
      <p:font typeface="Calibri" panose="020F0502020204030204" pitchFamily="34" charset="0"/>
      <p:regular r:id="rId13"/>
      <p:bold r:id="rId14"/>
      <p:italic r:id="rId15"/>
      <p:boldItalic r:id="rId16"/>
    </p:embeddedFont>
    <p:embeddedFont>
      <p:font typeface="HP-087" panose="020B0604020202020204"/>
      <p:bold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6EC"/>
    <a:srgbClr val="28AFC5"/>
    <a:srgbClr val="FEF0D2"/>
    <a:srgbClr val="FBD98F"/>
    <a:srgbClr val="F72322"/>
    <a:srgbClr val="FA5005"/>
    <a:srgbClr val="EE3B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206" autoAdjust="0"/>
  </p:normalViewPr>
  <p:slideViewPr>
    <p:cSldViewPr>
      <p:cViewPr varScale="1">
        <p:scale>
          <a:sx n="39" d="100"/>
          <a:sy n="39" d="100"/>
        </p:scale>
        <p:origin x="848"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48" d="100"/>
          <a:sy n="48" d="100"/>
        </p:scale>
        <p:origin x="2752" y="3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font" Target="fonts/font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1796EBF-4D5A-B455-8F9D-159035C6E37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DF49A55-409E-D85D-28B6-F6585C1637C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832C20-FA5D-467C-8952-A4716363C587}" type="datetimeFigureOut">
              <a:rPr lang="en-US" smtClean="0"/>
              <a:t>10/2/2022</a:t>
            </a:fld>
            <a:endParaRPr lang="en-US"/>
          </a:p>
        </p:txBody>
      </p:sp>
      <p:sp>
        <p:nvSpPr>
          <p:cNvPr id="4" name="Footer Placeholder 3">
            <a:extLst>
              <a:ext uri="{FF2B5EF4-FFF2-40B4-BE49-F238E27FC236}">
                <a16:creationId xmlns:a16="http://schemas.microsoft.com/office/drawing/2014/main" id="{1B516275-FC23-FE7D-D831-A4DA4A14C52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88B285B-9007-C6D1-D1E2-BFDE2C42A25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9F8A3E-00A7-4CCA-8044-A27B03DFCD7E}" type="slidenum">
              <a:rPr lang="en-US" smtClean="0"/>
              <a:t>‹#›</a:t>
            </a:fld>
            <a:endParaRPr lang="en-US"/>
          </a:p>
        </p:txBody>
      </p:sp>
    </p:spTree>
    <p:extLst>
      <p:ext uri="{BB962C8B-B14F-4D97-AF65-F5344CB8AC3E}">
        <p14:creationId xmlns:p14="http://schemas.microsoft.com/office/powerpoint/2010/main" val="18739885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39C450-ADC5-4385-B11C-B546D91648DB}" type="datetimeFigureOut">
              <a:rPr lang="vi-VN" smtClean="0"/>
              <a:t>02/10/2022</a:t>
            </a:fld>
            <a:endParaRPr lang="vi-VN"/>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007B1D-204F-478F-974E-7DA2C307B187}" type="slidenum">
              <a:rPr lang="vi-VN" smtClean="0"/>
              <a:t>‹#›</a:t>
            </a:fld>
            <a:endParaRPr lang="vi-VN"/>
          </a:p>
        </p:txBody>
      </p:sp>
    </p:spTree>
    <p:extLst>
      <p:ext uri="{BB962C8B-B14F-4D97-AF65-F5344CB8AC3E}">
        <p14:creationId xmlns:p14="http://schemas.microsoft.com/office/powerpoint/2010/main" val="3609995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4000">
        <p159:morph option="byObject"/>
      </p:transition>
    </mc:Choice>
    <mc:Fallback xmlns="">
      <p:transition spd="slow" advClick="0" advTm="4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8" name="Hình ảnh 7" descr="Ảnh có chứa văn bản&#10;&#10;Mô tả được tạo tự động">
            <a:extLst>
              <a:ext uri="{FF2B5EF4-FFF2-40B4-BE49-F238E27FC236}">
                <a16:creationId xmlns:a16="http://schemas.microsoft.com/office/drawing/2014/main" id="{90C26638-73CE-1280-09CB-0BA61CEFA9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8288001" cy="102870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4000">
        <p159:morph option="byObject"/>
      </p:transition>
    </mc:Choice>
    <mc:Fallback xmlns="">
      <p:transition spd="slow" advClick="0" advTm="4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pic>
        <p:nvPicPr>
          <p:cNvPr id="8" name="Hình ảnh 7" descr="Ảnh có chứa văn bản&#10;&#10;Mô tả được tạo tự động">
            <a:extLst>
              <a:ext uri="{FF2B5EF4-FFF2-40B4-BE49-F238E27FC236}">
                <a16:creationId xmlns:a16="http://schemas.microsoft.com/office/drawing/2014/main" id="{F30E6A57-CC70-8C8F-D5D0-8EC581FBCA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8288001" cy="102870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4000">
        <p159:morph option="byObject"/>
      </p:transition>
    </mc:Choice>
    <mc:Fallback xmlns="">
      <p:transition spd="slow" advClick="0" advTm="4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4000">
        <p159:morph option="byObject"/>
      </p:transition>
    </mc:Choice>
    <mc:Fallback xmlns="">
      <p:transition spd="slow" advClick="0" advTm="4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4000">
        <p159:morph option="byObject"/>
      </p:transition>
    </mc:Choice>
    <mc:Fallback xmlns="">
      <p:transition spd="slow" advClick="0" advTm="4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4000">
        <p159:morph option="byObject"/>
      </p:transition>
    </mc:Choice>
    <mc:Fallback xmlns="">
      <p:transition spd="slow" advClick="0" advTm="4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4000">
        <p159:morph option="byObject"/>
      </p:transition>
    </mc:Choice>
    <mc:Fallback xmlns="">
      <p:transition spd="slow" advClick="0" advTm="4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4000">
        <p159:morph option="byObject"/>
      </p:transition>
    </mc:Choice>
    <mc:Fallback xmlns="">
      <p:transition spd="slow" advClick="0" advTm="4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4000">
        <p159:morph option="byObject"/>
      </p:transition>
    </mc:Choice>
    <mc:Fallback xmlns="">
      <p:transition spd="slow" advClick="0" advTm="4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4000">
        <p159:morph option="byObject"/>
      </p:transition>
    </mc:Choice>
    <mc:Fallback xmlns="">
      <p:transition spd="slow" advClick="0" advTm="4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4000">
        <p159:morph option="byObject"/>
      </p:transition>
    </mc:Choice>
    <mc:Fallback xmlns="">
      <p:transition spd="slow" advClick="0" advTm="4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spd="slow" p14:dur="2000" advClick="0" advTm="4000">
        <p159:morph option="byObject"/>
      </p:transition>
    </mc:Choice>
    <mc:Fallback xmlns="">
      <p:transition spd="slow" advClick="0" advTm="400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s/_rels/slide2.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3" Type="http://schemas.openxmlformats.org/officeDocument/2006/relationships/image" Target="../media/image9.sv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image" Target="../media/image8.png"/><Relationship Id="rId16"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svg"/><Relationship Id="rId15" Type="http://schemas.openxmlformats.org/officeDocument/2006/relationships/image" Target="../media/image21.png"/><Relationship Id="rId10" Type="http://schemas.openxmlformats.org/officeDocument/2006/relationships/image" Target="../media/image16.sv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3.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image" Target="../media/image33.png"/><Relationship Id="rId18" Type="http://schemas.microsoft.com/office/2007/relationships/hdphoto" Target="../media/hdphoto3.wdp"/><Relationship Id="rId3" Type="http://schemas.openxmlformats.org/officeDocument/2006/relationships/image" Target="../media/image9.svg"/><Relationship Id="rId21" Type="http://schemas.openxmlformats.org/officeDocument/2006/relationships/image" Target="../media/image37.png"/><Relationship Id="rId7" Type="http://schemas.openxmlformats.org/officeDocument/2006/relationships/image" Target="../media/image27.svg"/><Relationship Id="rId12" Type="http://schemas.openxmlformats.org/officeDocument/2006/relationships/image" Target="../media/image32.svg"/><Relationship Id="rId17" Type="http://schemas.openxmlformats.org/officeDocument/2006/relationships/image" Target="../media/image35.png"/><Relationship Id="rId2" Type="http://schemas.openxmlformats.org/officeDocument/2006/relationships/image" Target="../media/image8.png"/><Relationship Id="rId16" Type="http://schemas.microsoft.com/office/2007/relationships/hdphoto" Target="../media/hdphoto2.wdp"/><Relationship Id="rId20" Type="http://schemas.microsoft.com/office/2007/relationships/hdphoto" Target="../media/hdphoto4.wdp"/><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svg"/><Relationship Id="rId15" Type="http://schemas.openxmlformats.org/officeDocument/2006/relationships/image" Target="../media/image34.png"/><Relationship Id="rId23" Type="http://schemas.openxmlformats.org/officeDocument/2006/relationships/image" Target="../media/image38.png"/><Relationship Id="rId10" Type="http://schemas.openxmlformats.org/officeDocument/2006/relationships/image" Target="../media/image30.svg"/><Relationship Id="rId19" Type="http://schemas.openxmlformats.org/officeDocument/2006/relationships/image" Target="../media/image36.png"/><Relationship Id="rId4" Type="http://schemas.openxmlformats.org/officeDocument/2006/relationships/image" Target="../media/image24.png"/><Relationship Id="rId9" Type="http://schemas.openxmlformats.org/officeDocument/2006/relationships/image" Target="../media/image29.png"/><Relationship Id="rId14" Type="http://schemas.microsoft.com/office/2007/relationships/hdphoto" Target="../media/hdphoto1.wdp"/><Relationship Id="rId22" Type="http://schemas.microsoft.com/office/2007/relationships/hdphoto" Target="../media/hdphoto5.wdp"/></Relationships>
</file>

<file path=ppt/slides/_rels/slide4.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6.png"/><Relationship Id="rId3" Type="http://schemas.openxmlformats.org/officeDocument/2006/relationships/image" Target="../media/image9.svg"/><Relationship Id="rId7" Type="http://schemas.openxmlformats.org/officeDocument/2006/relationships/image" Target="../media/image42.svg"/><Relationship Id="rId12" Type="http://schemas.openxmlformats.org/officeDocument/2006/relationships/image" Target="../media/image45.jpe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41.png"/><Relationship Id="rId11" Type="http://schemas.openxmlformats.org/officeDocument/2006/relationships/image" Target="../media/image32.svg"/><Relationship Id="rId5" Type="http://schemas.openxmlformats.org/officeDocument/2006/relationships/image" Target="../media/image40.svg"/><Relationship Id="rId10" Type="http://schemas.openxmlformats.org/officeDocument/2006/relationships/image" Target="../media/image31.png"/><Relationship Id="rId4" Type="http://schemas.openxmlformats.org/officeDocument/2006/relationships/image" Target="../media/image39.png"/><Relationship Id="rId9" Type="http://schemas.openxmlformats.org/officeDocument/2006/relationships/image" Target="../media/image44.svg"/></Relationships>
</file>

<file path=ppt/slides/_rels/slide5.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51.png"/><Relationship Id="rId3" Type="http://schemas.openxmlformats.org/officeDocument/2006/relationships/image" Target="../media/image9.svg"/><Relationship Id="rId7" Type="http://schemas.openxmlformats.org/officeDocument/2006/relationships/image" Target="../media/image42.svg"/><Relationship Id="rId12" Type="http://schemas.microsoft.com/office/2007/relationships/hdphoto" Target="../media/hdphoto6.wdp"/><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41.png"/><Relationship Id="rId11" Type="http://schemas.openxmlformats.org/officeDocument/2006/relationships/image" Target="../media/image50.png"/><Relationship Id="rId5" Type="http://schemas.openxmlformats.org/officeDocument/2006/relationships/image" Target="../media/image48.svg"/><Relationship Id="rId10" Type="http://schemas.openxmlformats.org/officeDocument/2006/relationships/image" Target="../media/image49.png"/><Relationship Id="rId4" Type="http://schemas.openxmlformats.org/officeDocument/2006/relationships/image" Target="../media/image47.png"/><Relationship Id="rId9" Type="http://schemas.openxmlformats.org/officeDocument/2006/relationships/image" Target="../media/image44.svg"/></Relationships>
</file>

<file path=ppt/slides/_rels/slide6.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9.svg"/><Relationship Id="rId7" Type="http://schemas.openxmlformats.org/officeDocument/2006/relationships/image" Target="../media/image54.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3.svg"/><Relationship Id="rId4" Type="http://schemas.openxmlformats.org/officeDocument/2006/relationships/image" Target="../media/image52.png"/><Relationship Id="rId9" Type="http://schemas.openxmlformats.org/officeDocument/2006/relationships/image" Target="../media/image5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722A899E-F732-49C7-974E-288A7F9C426A}"/>
              </a:ext>
            </a:extLst>
          </p:cNvPr>
          <p:cNvSpPr>
            <a:spLocks noGrp="1"/>
          </p:cNvSpPr>
          <p:nvPr>
            <p:ph type="title"/>
          </p:nvPr>
        </p:nvSpPr>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4099" name="Rectangle 3">
            <a:extLst>
              <a:ext uri="{FF2B5EF4-FFF2-40B4-BE49-F238E27FC236}">
                <a16:creationId xmlns:a16="http://schemas.microsoft.com/office/drawing/2014/main" id="{142ADDD6-ACD4-4895-A9F3-9D106EDB5FE8}"/>
              </a:ext>
            </a:extLst>
          </p:cNvPr>
          <p:cNvSpPr>
            <a:spLocks noGrp="1"/>
          </p:cNvSpPr>
          <p:nvPr>
            <p:ph type="body" idx="1"/>
          </p:nvPr>
        </p:nvSpPr>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pic>
        <p:nvPicPr>
          <p:cNvPr id="4100" name="Picture 4" descr="B8">
            <a:extLst>
              <a:ext uri="{FF2B5EF4-FFF2-40B4-BE49-F238E27FC236}">
                <a16:creationId xmlns:a16="http://schemas.microsoft.com/office/drawing/2014/main" id="{1A83E212-C043-4658-A29C-A64BC7074D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94" y="6522"/>
            <a:ext cx="18264812" cy="10273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6">
            <a:extLst>
              <a:ext uri="{FF2B5EF4-FFF2-40B4-BE49-F238E27FC236}">
                <a16:creationId xmlns:a16="http://schemas.microsoft.com/office/drawing/2014/main" id="{0846D8D6-ED81-4F56-8DAC-2E8FC85A3ABA}"/>
              </a:ext>
            </a:extLst>
          </p:cNvPr>
          <p:cNvSpPr>
            <a:spLocks noChangeArrowheads="1"/>
          </p:cNvSpPr>
          <p:nvPr/>
        </p:nvSpPr>
        <p:spPr bwMode="auto">
          <a:xfrm>
            <a:off x="2630820" y="1094167"/>
            <a:ext cx="12328748" cy="684930"/>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3596" b="1">
                <a:solidFill>
                  <a:schemeClr val="accent6">
                    <a:lumMod val="50000"/>
                  </a:schemeClr>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3596" b="1">
                <a:solidFill>
                  <a:schemeClr val="accent6">
                    <a:lumMod val="50000"/>
                  </a:schemeClr>
                </a:solidFill>
                <a:latin typeface="Times New Roman" panose="02020603050405020304" pitchFamily="18" charset="0"/>
                <a:cs typeface="Times New Roman" panose="02020603050405020304" pitchFamily="18" charset="0"/>
              </a:rPr>
              <a:t>TRƯỜNG TIỂU HỌC ĐÔ THỊ VIỆT HƯNG</a:t>
            </a:r>
          </a:p>
        </p:txBody>
      </p:sp>
      <p:pic>
        <p:nvPicPr>
          <p:cNvPr id="4102" name="Picture 7" descr="BAR_EL~1">
            <a:extLst>
              <a:ext uri="{FF2B5EF4-FFF2-40B4-BE49-F238E27FC236}">
                <a16:creationId xmlns:a16="http://schemas.microsoft.com/office/drawing/2014/main" id="{143C850F-424F-4A0B-8457-74F3BD4320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6020592" y="2093027"/>
            <a:ext cx="5821908" cy="85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4" descr="1018265obiutmb6vk">
            <a:extLst>
              <a:ext uri="{FF2B5EF4-FFF2-40B4-BE49-F238E27FC236}">
                <a16:creationId xmlns:a16="http://schemas.microsoft.com/office/drawing/2014/main" id="{6A4267AB-C1E8-44F5-A40D-7F516E851D0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810681" y="5400352"/>
            <a:ext cx="1141550" cy="427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5" descr="1018265obiutmb6vk">
            <a:extLst>
              <a:ext uri="{FF2B5EF4-FFF2-40B4-BE49-F238E27FC236}">
                <a16:creationId xmlns:a16="http://schemas.microsoft.com/office/drawing/2014/main" id="{E1AE52F6-FF60-424D-8C71-BA2B6E88D44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224935" y="7556613"/>
            <a:ext cx="1141550" cy="3196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6" descr="Bauernbar">
            <a:extLst>
              <a:ext uri="{FF2B5EF4-FFF2-40B4-BE49-F238E27FC236}">
                <a16:creationId xmlns:a16="http://schemas.microsoft.com/office/drawing/2014/main" id="{05E9EBFE-5FE0-4BBC-AB00-23A7277B7F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9359" y="5371814"/>
            <a:ext cx="6735150" cy="1851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DD477B5F-D95F-4CBA-8D96-181E3CDCC1A3}"/>
              </a:ext>
            </a:extLst>
          </p:cNvPr>
          <p:cNvSpPr/>
          <p:nvPr/>
        </p:nvSpPr>
        <p:spPr>
          <a:xfrm>
            <a:off x="3152449" y="4862239"/>
            <a:ext cx="11558202" cy="4380702"/>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8090" b="1"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8090" b="1">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8090" b="1"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4107" name="Hình ảnh 3">
            <a:extLst>
              <a:ext uri="{FF2B5EF4-FFF2-40B4-BE49-F238E27FC236}">
                <a16:creationId xmlns:a16="http://schemas.microsoft.com/office/drawing/2014/main" id="{3953716A-5B81-49EF-A8B8-5DCE40B011B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72500" y="792925"/>
            <a:ext cx="1962832" cy="2013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Hình chữ nhật 1">
            <a:extLst>
              <a:ext uri="{FF2B5EF4-FFF2-40B4-BE49-F238E27FC236}">
                <a16:creationId xmlns:a16="http://schemas.microsoft.com/office/drawing/2014/main" id="{72EC1933-48CA-4E8F-85C1-E9F521588E2F}"/>
              </a:ext>
            </a:extLst>
          </p:cNvPr>
          <p:cNvSpPr/>
          <p:nvPr/>
        </p:nvSpPr>
        <p:spPr>
          <a:xfrm>
            <a:off x="5379693" y="7425810"/>
            <a:ext cx="7528633" cy="1659961"/>
          </a:xfrm>
          <a:prstGeom prst="rect">
            <a:avLst/>
          </a:prstGeom>
          <a:noFill/>
        </p:spPr>
        <p:txBody>
          <a:bodyPr wrap="none" lIns="136986" tIns="68494" rIns="136986" bIns="68494">
            <a:spAutoFit/>
          </a:bodyPr>
          <a:lstStyle/>
          <a:p>
            <a:pPr algn="ctr">
              <a:defRPr/>
            </a:pPr>
            <a:r>
              <a:rPr lang="en-US" sz="9888"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HĐTN</a:t>
            </a:r>
            <a:endParaRPr lang="vi-VN" sz="9888"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advTm="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58B5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846592" y="-4627120"/>
            <a:ext cx="19981188" cy="182880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271173" y="418432"/>
            <a:ext cx="13745654" cy="9450137"/>
          </a:xfrm>
          <a:prstGeom prst="rect">
            <a:avLst/>
          </a:prstGeom>
        </p:spPr>
      </p:pic>
      <p:grpSp>
        <p:nvGrpSpPr>
          <p:cNvPr id="7" name="组合 173">
            <a:extLst>
              <a:ext uri="{FF2B5EF4-FFF2-40B4-BE49-F238E27FC236}">
                <a16:creationId xmlns:a16="http://schemas.microsoft.com/office/drawing/2014/main" id="{8FE4B13C-4DCE-4D68-9E04-E124C86416A4}"/>
              </a:ext>
            </a:extLst>
          </p:cNvPr>
          <p:cNvGrpSpPr/>
          <p:nvPr/>
        </p:nvGrpSpPr>
        <p:grpSpPr>
          <a:xfrm>
            <a:off x="3616166" y="2247900"/>
            <a:ext cx="12217400" cy="6857365"/>
            <a:chOff x="198" y="179"/>
            <a:chExt cx="20158" cy="10821"/>
          </a:xfrm>
        </p:grpSpPr>
        <p:grpSp>
          <p:nvGrpSpPr>
            <p:cNvPr id="8" name="组合 123">
              <a:extLst>
                <a:ext uri="{FF2B5EF4-FFF2-40B4-BE49-F238E27FC236}">
                  <a16:creationId xmlns:a16="http://schemas.microsoft.com/office/drawing/2014/main" id="{4B3FD4EB-22C1-41F9-A462-A78B42031F07}"/>
                </a:ext>
              </a:extLst>
            </p:cNvPr>
            <p:cNvGrpSpPr/>
            <p:nvPr/>
          </p:nvGrpSpPr>
          <p:grpSpPr>
            <a:xfrm>
              <a:off x="9572" y="179"/>
              <a:ext cx="10784" cy="10801"/>
              <a:chOff x="-2" y="-76"/>
              <a:chExt cx="19220" cy="11142"/>
            </a:xfrm>
          </p:grpSpPr>
          <p:grpSp>
            <p:nvGrpSpPr>
              <p:cNvPr id="34" name="组合 124">
                <a:extLst>
                  <a:ext uri="{FF2B5EF4-FFF2-40B4-BE49-F238E27FC236}">
                    <a16:creationId xmlns:a16="http://schemas.microsoft.com/office/drawing/2014/main" id="{499D7BBD-31D5-4744-B752-03CDE67F8718}"/>
                  </a:ext>
                </a:extLst>
              </p:cNvPr>
              <p:cNvGrpSpPr/>
              <p:nvPr/>
            </p:nvGrpSpPr>
            <p:grpSpPr>
              <a:xfrm rot="5400000">
                <a:off x="4736" y="-3915"/>
                <a:ext cx="9744" cy="19220"/>
                <a:chOff x="4789" y="266"/>
                <a:chExt cx="9744" cy="11143"/>
              </a:xfrm>
            </p:grpSpPr>
            <p:cxnSp>
              <p:nvCxnSpPr>
                <p:cNvPr id="50" name="直接连接符 125">
                  <a:extLst>
                    <a:ext uri="{FF2B5EF4-FFF2-40B4-BE49-F238E27FC236}">
                      <a16:creationId xmlns:a16="http://schemas.microsoft.com/office/drawing/2014/main" id="{106E0308-9E33-4926-9A22-FBC59F35CA53}"/>
                    </a:ext>
                  </a:extLst>
                </p:cNvPr>
                <p:cNvCxnSpPr/>
                <p:nvPr/>
              </p:nvCxnSpPr>
              <p:spPr>
                <a:xfrm>
                  <a:off x="4789"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接连接符 126">
                  <a:extLst>
                    <a:ext uri="{FF2B5EF4-FFF2-40B4-BE49-F238E27FC236}">
                      <a16:creationId xmlns:a16="http://schemas.microsoft.com/office/drawing/2014/main" id="{08C75CB5-29D5-4AD9-A048-03BCD9DBE69E}"/>
                    </a:ext>
                  </a:extLst>
                </p:cNvPr>
                <p:cNvCxnSpPr/>
                <p:nvPr/>
              </p:nvCxnSpPr>
              <p:spPr>
                <a:xfrm>
                  <a:off x="6181"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接连接符 127">
                  <a:extLst>
                    <a:ext uri="{FF2B5EF4-FFF2-40B4-BE49-F238E27FC236}">
                      <a16:creationId xmlns:a16="http://schemas.microsoft.com/office/drawing/2014/main" id="{49A201D4-042B-40D5-A540-6DC8C21C827B}"/>
                    </a:ext>
                  </a:extLst>
                </p:cNvPr>
                <p:cNvCxnSpPr/>
                <p:nvPr/>
              </p:nvCxnSpPr>
              <p:spPr>
                <a:xfrm>
                  <a:off x="7573"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接连接符 128">
                  <a:extLst>
                    <a:ext uri="{FF2B5EF4-FFF2-40B4-BE49-F238E27FC236}">
                      <a16:creationId xmlns:a16="http://schemas.microsoft.com/office/drawing/2014/main" id="{0F9E0EE8-DC34-45D9-8392-5F9F4D257C27}"/>
                    </a:ext>
                  </a:extLst>
                </p:cNvPr>
                <p:cNvCxnSpPr/>
                <p:nvPr/>
              </p:nvCxnSpPr>
              <p:spPr>
                <a:xfrm>
                  <a:off x="8965"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接连接符 129">
                  <a:extLst>
                    <a:ext uri="{FF2B5EF4-FFF2-40B4-BE49-F238E27FC236}">
                      <a16:creationId xmlns:a16="http://schemas.microsoft.com/office/drawing/2014/main" id="{B73EB1C2-1618-47DC-AC37-E76B5BAE6E95}"/>
                    </a:ext>
                  </a:extLst>
                </p:cNvPr>
                <p:cNvCxnSpPr/>
                <p:nvPr/>
              </p:nvCxnSpPr>
              <p:spPr>
                <a:xfrm>
                  <a:off x="10357"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接连接符 130">
                  <a:extLst>
                    <a:ext uri="{FF2B5EF4-FFF2-40B4-BE49-F238E27FC236}">
                      <a16:creationId xmlns:a16="http://schemas.microsoft.com/office/drawing/2014/main" id="{30D5C395-ABEA-43A3-8BA7-2268FE637ACE}"/>
                    </a:ext>
                  </a:extLst>
                </p:cNvPr>
                <p:cNvCxnSpPr/>
                <p:nvPr/>
              </p:nvCxnSpPr>
              <p:spPr>
                <a:xfrm>
                  <a:off x="11749"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接连接符 131">
                  <a:extLst>
                    <a:ext uri="{FF2B5EF4-FFF2-40B4-BE49-F238E27FC236}">
                      <a16:creationId xmlns:a16="http://schemas.microsoft.com/office/drawing/2014/main" id="{6B582E54-9BF9-46BD-8581-29DBB64CDDA1}"/>
                    </a:ext>
                  </a:extLst>
                </p:cNvPr>
                <p:cNvCxnSpPr/>
                <p:nvPr/>
              </p:nvCxnSpPr>
              <p:spPr>
                <a:xfrm>
                  <a:off x="13141"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接连接符 132">
                  <a:extLst>
                    <a:ext uri="{FF2B5EF4-FFF2-40B4-BE49-F238E27FC236}">
                      <a16:creationId xmlns:a16="http://schemas.microsoft.com/office/drawing/2014/main" id="{55389D6D-9A4F-40CA-B812-787A06C5D991}"/>
                    </a:ext>
                  </a:extLst>
                </p:cNvPr>
                <p:cNvCxnSpPr/>
                <p:nvPr/>
              </p:nvCxnSpPr>
              <p:spPr>
                <a:xfrm>
                  <a:off x="14533"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5" name="组合 133">
                <a:extLst>
                  <a:ext uri="{FF2B5EF4-FFF2-40B4-BE49-F238E27FC236}">
                    <a16:creationId xmlns:a16="http://schemas.microsoft.com/office/drawing/2014/main" id="{FFDF6AB1-547F-42E2-B522-D3199AB4EA6D}"/>
                  </a:ext>
                </a:extLst>
              </p:cNvPr>
              <p:cNvGrpSpPr/>
              <p:nvPr/>
            </p:nvGrpSpPr>
            <p:grpSpPr>
              <a:xfrm>
                <a:off x="499" y="-76"/>
                <a:ext cx="18096" cy="11142"/>
                <a:chOff x="613" y="266"/>
                <a:chExt cx="18096" cy="11142"/>
              </a:xfrm>
            </p:grpSpPr>
            <p:cxnSp>
              <p:nvCxnSpPr>
                <p:cNvPr id="36" name="直接连接符 134">
                  <a:extLst>
                    <a:ext uri="{FF2B5EF4-FFF2-40B4-BE49-F238E27FC236}">
                      <a16:creationId xmlns:a16="http://schemas.microsoft.com/office/drawing/2014/main" id="{CA54CE05-C8EE-4551-8F49-4CA6392324AD}"/>
                    </a:ext>
                  </a:extLst>
                </p:cNvPr>
                <p:cNvCxnSpPr/>
                <p:nvPr/>
              </p:nvCxnSpPr>
              <p:spPr>
                <a:xfrm>
                  <a:off x="613"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接连接符 135">
                  <a:extLst>
                    <a:ext uri="{FF2B5EF4-FFF2-40B4-BE49-F238E27FC236}">
                      <a16:creationId xmlns:a16="http://schemas.microsoft.com/office/drawing/2014/main" id="{7540327F-33CA-4330-8639-EC27CE7FAE66}"/>
                    </a:ext>
                  </a:extLst>
                </p:cNvPr>
                <p:cNvCxnSpPr/>
                <p:nvPr/>
              </p:nvCxnSpPr>
              <p:spPr>
                <a:xfrm>
                  <a:off x="2005"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接连接符 136">
                  <a:extLst>
                    <a:ext uri="{FF2B5EF4-FFF2-40B4-BE49-F238E27FC236}">
                      <a16:creationId xmlns:a16="http://schemas.microsoft.com/office/drawing/2014/main" id="{3B267910-3789-4BD7-A61B-02E3870B81F4}"/>
                    </a:ext>
                  </a:extLst>
                </p:cNvPr>
                <p:cNvCxnSpPr/>
                <p:nvPr/>
              </p:nvCxnSpPr>
              <p:spPr>
                <a:xfrm>
                  <a:off x="3397"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接连接符 137">
                  <a:extLst>
                    <a:ext uri="{FF2B5EF4-FFF2-40B4-BE49-F238E27FC236}">
                      <a16:creationId xmlns:a16="http://schemas.microsoft.com/office/drawing/2014/main" id="{9754D6EA-BF08-4652-A5E1-B6DFF7D966FB}"/>
                    </a:ext>
                  </a:extLst>
                </p:cNvPr>
                <p:cNvCxnSpPr/>
                <p:nvPr/>
              </p:nvCxnSpPr>
              <p:spPr>
                <a:xfrm>
                  <a:off x="4789"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接连接符 138">
                  <a:extLst>
                    <a:ext uri="{FF2B5EF4-FFF2-40B4-BE49-F238E27FC236}">
                      <a16:creationId xmlns:a16="http://schemas.microsoft.com/office/drawing/2014/main" id="{0F6EBAAE-0EB4-4DE2-9621-01FC191BD849}"/>
                    </a:ext>
                  </a:extLst>
                </p:cNvPr>
                <p:cNvCxnSpPr/>
                <p:nvPr/>
              </p:nvCxnSpPr>
              <p:spPr>
                <a:xfrm>
                  <a:off x="6181"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接连接符 139">
                  <a:extLst>
                    <a:ext uri="{FF2B5EF4-FFF2-40B4-BE49-F238E27FC236}">
                      <a16:creationId xmlns:a16="http://schemas.microsoft.com/office/drawing/2014/main" id="{C44479B2-49C1-4F0D-B463-2C338688D47D}"/>
                    </a:ext>
                  </a:extLst>
                </p:cNvPr>
                <p:cNvCxnSpPr/>
                <p:nvPr/>
              </p:nvCxnSpPr>
              <p:spPr>
                <a:xfrm>
                  <a:off x="7573"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接连接符 140">
                  <a:extLst>
                    <a:ext uri="{FF2B5EF4-FFF2-40B4-BE49-F238E27FC236}">
                      <a16:creationId xmlns:a16="http://schemas.microsoft.com/office/drawing/2014/main" id="{26E30CE7-D112-474E-A379-CD21AC30DE06}"/>
                    </a:ext>
                  </a:extLst>
                </p:cNvPr>
                <p:cNvCxnSpPr/>
                <p:nvPr/>
              </p:nvCxnSpPr>
              <p:spPr>
                <a:xfrm>
                  <a:off x="8965"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接连接符 141">
                  <a:extLst>
                    <a:ext uri="{FF2B5EF4-FFF2-40B4-BE49-F238E27FC236}">
                      <a16:creationId xmlns:a16="http://schemas.microsoft.com/office/drawing/2014/main" id="{08B9F170-0F94-449E-9C72-D09FEFF33F75}"/>
                    </a:ext>
                  </a:extLst>
                </p:cNvPr>
                <p:cNvCxnSpPr/>
                <p:nvPr/>
              </p:nvCxnSpPr>
              <p:spPr>
                <a:xfrm>
                  <a:off x="10357"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接连接符 142">
                  <a:extLst>
                    <a:ext uri="{FF2B5EF4-FFF2-40B4-BE49-F238E27FC236}">
                      <a16:creationId xmlns:a16="http://schemas.microsoft.com/office/drawing/2014/main" id="{215357A9-C311-417D-93EC-4BFBBB24094F}"/>
                    </a:ext>
                  </a:extLst>
                </p:cNvPr>
                <p:cNvCxnSpPr/>
                <p:nvPr/>
              </p:nvCxnSpPr>
              <p:spPr>
                <a:xfrm>
                  <a:off x="11749"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接连接符 143">
                  <a:extLst>
                    <a:ext uri="{FF2B5EF4-FFF2-40B4-BE49-F238E27FC236}">
                      <a16:creationId xmlns:a16="http://schemas.microsoft.com/office/drawing/2014/main" id="{E3E07CA6-5351-440F-BD39-F00FA60674F4}"/>
                    </a:ext>
                  </a:extLst>
                </p:cNvPr>
                <p:cNvCxnSpPr/>
                <p:nvPr/>
              </p:nvCxnSpPr>
              <p:spPr>
                <a:xfrm>
                  <a:off x="13141"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接连接符 144">
                  <a:extLst>
                    <a:ext uri="{FF2B5EF4-FFF2-40B4-BE49-F238E27FC236}">
                      <a16:creationId xmlns:a16="http://schemas.microsoft.com/office/drawing/2014/main" id="{3479FAF9-3322-4734-8FB3-6FFDBB3DDC10}"/>
                    </a:ext>
                  </a:extLst>
                </p:cNvPr>
                <p:cNvCxnSpPr/>
                <p:nvPr/>
              </p:nvCxnSpPr>
              <p:spPr>
                <a:xfrm>
                  <a:off x="14533"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接连接符 145">
                  <a:extLst>
                    <a:ext uri="{FF2B5EF4-FFF2-40B4-BE49-F238E27FC236}">
                      <a16:creationId xmlns:a16="http://schemas.microsoft.com/office/drawing/2014/main" id="{4956BDF4-9CE5-4F8B-8A41-19B92783E249}"/>
                    </a:ext>
                  </a:extLst>
                </p:cNvPr>
                <p:cNvCxnSpPr/>
                <p:nvPr/>
              </p:nvCxnSpPr>
              <p:spPr>
                <a:xfrm>
                  <a:off x="15925"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接连接符 146">
                  <a:extLst>
                    <a:ext uri="{FF2B5EF4-FFF2-40B4-BE49-F238E27FC236}">
                      <a16:creationId xmlns:a16="http://schemas.microsoft.com/office/drawing/2014/main" id="{EEA9E7AA-DBFA-4956-8952-39FE1ED725D0}"/>
                    </a:ext>
                  </a:extLst>
                </p:cNvPr>
                <p:cNvCxnSpPr/>
                <p:nvPr/>
              </p:nvCxnSpPr>
              <p:spPr>
                <a:xfrm>
                  <a:off x="17317"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接连接符 147">
                  <a:extLst>
                    <a:ext uri="{FF2B5EF4-FFF2-40B4-BE49-F238E27FC236}">
                      <a16:creationId xmlns:a16="http://schemas.microsoft.com/office/drawing/2014/main" id="{7D7A3331-7B11-4BFD-9934-0B20B46929FE}"/>
                    </a:ext>
                  </a:extLst>
                </p:cNvPr>
                <p:cNvCxnSpPr/>
                <p:nvPr/>
              </p:nvCxnSpPr>
              <p:spPr>
                <a:xfrm>
                  <a:off x="18709"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9" name="组合 148">
              <a:extLst>
                <a:ext uri="{FF2B5EF4-FFF2-40B4-BE49-F238E27FC236}">
                  <a16:creationId xmlns:a16="http://schemas.microsoft.com/office/drawing/2014/main" id="{D1139F73-5337-42D3-8614-8F61487EB06C}"/>
                </a:ext>
              </a:extLst>
            </p:cNvPr>
            <p:cNvGrpSpPr/>
            <p:nvPr/>
          </p:nvGrpSpPr>
          <p:grpSpPr>
            <a:xfrm>
              <a:off x="198" y="200"/>
              <a:ext cx="10784" cy="10801"/>
              <a:chOff x="-2" y="-76"/>
              <a:chExt cx="19220" cy="11142"/>
            </a:xfrm>
          </p:grpSpPr>
          <p:grpSp>
            <p:nvGrpSpPr>
              <p:cNvPr id="10" name="组合 149">
                <a:extLst>
                  <a:ext uri="{FF2B5EF4-FFF2-40B4-BE49-F238E27FC236}">
                    <a16:creationId xmlns:a16="http://schemas.microsoft.com/office/drawing/2014/main" id="{9153C4CA-6015-478A-927B-E4EE4813957A}"/>
                  </a:ext>
                </a:extLst>
              </p:cNvPr>
              <p:cNvGrpSpPr/>
              <p:nvPr/>
            </p:nvGrpSpPr>
            <p:grpSpPr>
              <a:xfrm rot="5400000">
                <a:off x="4736" y="-3915"/>
                <a:ext cx="9744" cy="19220"/>
                <a:chOff x="4789" y="266"/>
                <a:chExt cx="9744" cy="11143"/>
              </a:xfrm>
            </p:grpSpPr>
            <p:cxnSp>
              <p:nvCxnSpPr>
                <p:cNvPr id="26" name="直接连接符 150">
                  <a:extLst>
                    <a:ext uri="{FF2B5EF4-FFF2-40B4-BE49-F238E27FC236}">
                      <a16:creationId xmlns:a16="http://schemas.microsoft.com/office/drawing/2014/main" id="{912D9006-ECA5-4FF8-9A72-662717BF72C3}"/>
                    </a:ext>
                  </a:extLst>
                </p:cNvPr>
                <p:cNvCxnSpPr/>
                <p:nvPr/>
              </p:nvCxnSpPr>
              <p:spPr>
                <a:xfrm>
                  <a:off x="4789"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接连接符 151">
                  <a:extLst>
                    <a:ext uri="{FF2B5EF4-FFF2-40B4-BE49-F238E27FC236}">
                      <a16:creationId xmlns:a16="http://schemas.microsoft.com/office/drawing/2014/main" id="{65274E32-3282-4096-81DC-A34532B8598C}"/>
                    </a:ext>
                  </a:extLst>
                </p:cNvPr>
                <p:cNvCxnSpPr/>
                <p:nvPr/>
              </p:nvCxnSpPr>
              <p:spPr>
                <a:xfrm>
                  <a:off x="6181"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接连接符 152">
                  <a:extLst>
                    <a:ext uri="{FF2B5EF4-FFF2-40B4-BE49-F238E27FC236}">
                      <a16:creationId xmlns:a16="http://schemas.microsoft.com/office/drawing/2014/main" id="{F798272C-6E27-4B71-8A6C-C35BFE4D23CB}"/>
                    </a:ext>
                  </a:extLst>
                </p:cNvPr>
                <p:cNvCxnSpPr/>
                <p:nvPr/>
              </p:nvCxnSpPr>
              <p:spPr>
                <a:xfrm>
                  <a:off x="7573"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接连接符 153">
                  <a:extLst>
                    <a:ext uri="{FF2B5EF4-FFF2-40B4-BE49-F238E27FC236}">
                      <a16:creationId xmlns:a16="http://schemas.microsoft.com/office/drawing/2014/main" id="{AC4854C5-5D1E-4C6B-87DA-BCDD577D552B}"/>
                    </a:ext>
                  </a:extLst>
                </p:cNvPr>
                <p:cNvCxnSpPr/>
                <p:nvPr/>
              </p:nvCxnSpPr>
              <p:spPr>
                <a:xfrm>
                  <a:off x="8965"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接连接符 154">
                  <a:extLst>
                    <a:ext uri="{FF2B5EF4-FFF2-40B4-BE49-F238E27FC236}">
                      <a16:creationId xmlns:a16="http://schemas.microsoft.com/office/drawing/2014/main" id="{F31DDA06-627A-4B75-808C-7BD4B5173DED}"/>
                    </a:ext>
                  </a:extLst>
                </p:cNvPr>
                <p:cNvCxnSpPr/>
                <p:nvPr/>
              </p:nvCxnSpPr>
              <p:spPr>
                <a:xfrm>
                  <a:off x="10357"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接连接符 155">
                  <a:extLst>
                    <a:ext uri="{FF2B5EF4-FFF2-40B4-BE49-F238E27FC236}">
                      <a16:creationId xmlns:a16="http://schemas.microsoft.com/office/drawing/2014/main" id="{E459F36F-0764-41DB-91E0-39A0F807EAEF}"/>
                    </a:ext>
                  </a:extLst>
                </p:cNvPr>
                <p:cNvCxnSpPr/>
                <p:nvPr/>
              </p:nvCxnSpPr>
              <p:spPr>
                <a:xfrm>
                  <a:off x="11749"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接连接符 156">
                  <a:extLst>
                    <a:ext uri="{FF2B5EF4-FFF2-40B4-BE49-F238E27FC236}">
                      <a16:creationId xmlns:a16="http://schemas.microsoft.com/office/drawing/2014/main" id="{C9C2CEB7-5C9D-4D64-AC37-85F4CA8AC191}"/>
                    </a:ext>
                  </a:extLst>
                </p:cNvPr>
                <p:cNvCxnSpPr/>
                <p:nvPr/>
              </p:nvCxnSpPr>
              <p:spPr>
                <a:xfrm>
                  <a:off x="13141"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接连接符 157">
                  <a:extLst>
                    <a:ext uri="{FF2B5EF4-FFF2-40B4-BE49-F238E27FC236}">
                      <a16:creationId xmlns:a16="http://schemas.microsoft.com/office/drawing/2014/main" id="{92B9BC58-F7A8-4D9A-B5F7-B51D38F689B8}"/>
                    </a:ext>
                  </a:extLst>
                </p:cNvPr>
                <p:cNvCxnSpPr/>
                <p:nvPr/>
              </p:nvCxnSpPr>
              <p:spPr>
                <a:xfrm>
                  <a:off x="14533"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 name="组合 158">
                <a:extLst>
                  <a:ext uri="{FF2B5EF4-FFF2-40B4-BE49-F238E27FC236}">
                    <a16:creationId xmlns:a16="http://schemas.microsoft.com/office/drawing/2014/main" id="{9D5D64EB-19A1-4E04-AA56-6125F9780ABE}"/>
                  </a:ext>
                </a:extLst>
              </p:cNvPr>
              <p:cNvGrpSpPr/>
              <p:nvPr/>
            </p:nvGrpSpPr>
            <p:grpSpPr>
              <a:xfrm>
                <a:off x="499" y="-76"/>
                <a:ext cx="18096" cy="11142"/>
                <a:chOff x="613" y="266"/>
                <a:chExt cx="18096" cy="11142"/>
              </a:xfrm>
            </p:grpSpPr>
            <p:cxnSp>
              <p:nvCxnSpPr>
                <p:cNvPr id="12" name="直接连接符 159">
                  <a:extLst>
                    <a:ext uri="{FF2B5EF4-FFF2-40B4-BE49-F238E27FC236}">
                      <a16:creationId xmlns:a16="http://schemas.microsoft.com/office/drawing/2014/main" id="{45553591-D7B7-4ADA-95F7-4936F226C632}"/>
                    </a:ext>
                  </a:extLst>
                </p:cNvPr>
                <p:cNvCxnSpPr/>
                <p:nvPr/>
              </p:nvCxnSpPr>
              <p:spPr>
                <a:xfrm>
                  <a:off x="613"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接连接符 160">
                  <a:extLst>
                    <a:ext uri="{FF2B5EF4-FFF2-40B4-BE49-F238E27FC236}">
                      <a16:creationId xmlns:a16="http://schemas.microsoft.com/office/drawing/2014/main" id="{78DD6EE2-E84B-4869-9B7D-B33F95B5DD9E}"/>
                    </a:ext>
                  </a:extLst>
                </p:cNvPr>
                <p:cNvCxnSpPr/>
                <p:nvPr/>
              </p:nvCxnSpPr>
              <p:spPr>
                <a:xfrm>
                  <a:off x="2005"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接连接符 161">
                  <a:extLst>
                    <a:ext uri="{FF2B5EF4-FFF2-40B4-BE49-F238E27FC236}">
                      <a16:creationId xmlns:a16="http://schemas.microsoft.com/office/drawing/2014/main" id="{2B6255C4-6056-41FB-A747-43E982C964F0}"/>
                    </a:ext>
                  </a:extLst>
                </p:cNvPr>
                <p:cNvCxnSpPr/>
                <p:nvPr/>
              </p:nvCxnSpPr>
              <p:spPr>
                <a:xfrm>
                  <a:off x="3397"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接连接符 162">
                  <a:extLst>
                    <a:ext uri="{FF2B5EF4-FFF2-40B4-BE49-F238E27FC236}">
                      <a16:creationId xmlns:a16="http://schemas.microsoft.com/office/drawing/2014/main" id="{385DB568-0807-42B7-962F-A928BEB0ECAE}"/>
                    </a:ext>
                  </a:extLst>
                </p:cNvPr>
                <p:cNvCxnSpPr/>
                <p:nvPr/>
              </p:nvCxnSpPr>
              <p:spPr>
                <a:xfrm>
                  <a:off x="4789"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接连接符 163">
                  <a:extLst>
                    <a:ext uri="{FF2B5EF4-FFF2-40B4-BE49-F238E27FC236}">
                      <a16:creationId xmlns:a16="http://schemas.microsoft.com/office/drawing/2014/main" id="{F70515F1-3EFA-44A6-94BE-1E46EDADE51F}"/>
                    </a:ext>
                  </a:extLst>
                </p:cNvPr>
                <p:cNvCxnSpPr/>
                <p:nvPr/>
              </p:nvCxnSpPr>
              <p:spPr>
                <a:xfrm>
                  <a:off x="6181"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接连接符 164">
                  <a:extLst>
                    <a:ext uri="{FF2B5EF4-FFF2-40B4-BE49-F238E27FC236}">
                      <a16:creationId xmlns:a16="http://schemas.microsoft.com/office/drawing/2014/main" id="{52292250-0A81-4602-8079-682D0B6FBB0A}"/>
                    </a:ext>
                  </a:extLst>
                </p:cNvPr>
                <p:cNvCxnSpPr/>
                <p:nvPr/>
              </p:nvCxnSpPr>
              <p:spPr>
                <a:xfrm>
                  <a:off x="7573"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接连接符 165">
                  <a:extLst>
                    <a:ext uri="{FF2B5EF4-FFF2-40B4-BE49-F238E27FC236}">
                      <a16:creationId xmlns:a16="http://schemas.microsoft.com/office/drawing/2014/main" id="{C40FD84F-C765-4A14-B91D-04DC3D85C506}"/>
                    </a:ext>
                  </a:extLst>
                </p:cNvPr>
                <p:cNvCxnSpPr/>
                <p:nvPr/>
              </p:nvCxnSpPr>
              <p:spPr>
                <a:xfrm>
                  <a:off x="8965"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接连接符 166">
                  <a:extLst>
                    <a:ext uri="{FF2B5EF4-FFF2-40B4-BE49-F238E27FC236}">
                      <a16:creationId xmlns:a16="http://schemas.microsoft.com/office/drawing/2014/main" id="{2A658E67-1B45-4251-AE4F-98058D4B956D}"/>
                    </a:ext>
                  </a:extLst>
                </p:cNvPr>
                <p:cNvCxnSpPr/>
                <p:nvPr/>
              </p:nvCxnSpPr>
              <p:spPr>
                <a:xfrm>
                  <a:off x="10357"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接连接符 167">
                  <a:extLst>
                    <a:ext uri="{FF2B5EF4-FFF2-40B4-BE49-F238E27FC236}">
                      <a16:creationId xmlns:a16="http://schemas.microsoft.com/office/drawing/2014/main" id="{CC1EC33B-6C16-4539-9A57-37107F5557E8}"/>
                    </a:ext>
                  </a:extLst>
                </p:cNvPr>
                <p:cNvCxnSpPr/>
                <p:nvPr/>
              </p:nvCxnSpPr>
              <p:spPr>
                <a:xfrm>
                  <a:off x="11749"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接连接符 168">
                  <a:extLst>
                    <a:ext uri="{FF2B5EF4-FFF2-40B4-BE49-F238E27FC236}">
                      <a16:creationId xmlns:a16="http://schemas.microsoft.com/office/drawing/2014/main" id="{52C264E0-943E-4A9A-9A36-44F3437B8F9A}"/>
                    </a:ext>
                  </a:extLst>
                </p:cNvPr>
                <p:cNvCxnSpPr/>
                <p:nvPr/>
              </p:nvCxnSpPr>
              <p:spPr>
                <a:xfrm>
                  <a:off x="13141"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接连接符 169">
                  <a:extLst>
                    <a:ext uri="{FF2B5EF4-FFF2-40B4-BE49-F238E27FC236}">
                      <a16:creationId xmlns:a16="http://schemas.microsoft.com/office/drawing/2014/main" id="{0EC53AC6-CD39-4985-807A-EF686D6385A1}"/>
                    </a:ext>
                  </a:extLst>
                </p:cNvPr>
                <p:cNvCxnSpPr/>
                <p:nvPr/>
              </p:nvCxnSpPr>
              <p:spPr>
                <a:xfrm>
                  <a:off x="14533"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接连接符 170">
                  <a:extLst>
                    <a:ext uri="{FF2B5EF4-FFF2-40B4-BE49-F238E27FC236}">
                      <a16:creationId xmlns:a16="http://schemas.microsoft.com/office/drawing/2014/main" id="{5C53B6AD-41F5-48CC-ABDA-7D3D139E2DC5}"/>
                    </a:ext>
                  </a:extLst>
                </p:cNvPr>
                <p:cNvCxnSpPr/>
                <p:nvPr/>
              </p:nvCxnSpPr>
              <p:spPr>
                <a:xfrm>
                  <a:off x="15925"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接连接符 171">
                  <a:extLst>
                    <a:ext uri="{FF2B5EF4-FFF2-40B4-BE49-F238E27FC236}">
                      <a16:creationId xmlns:a16="http://schemas.microsoft.com/office/drawing/2014/main" id="{F537709B-7DD0-4618-B4F5-369DD7BD18CB}"/>
                    </a:ext>
                  </a:extLst>
                </p:cNvPr>
                <p:cNvCxnSpPr/>
                <p:nvPr/>
              </p:nvCxnSpPr>
              <p:spPr>
                <a:xfrm>
                  <a:off x="17317"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接连接符 172">
                  <a:extLst>
                    <a:ext uri="{FF2B5EF4-FFF2-40B4-BE49-F238E27FC236}">
                      <a16:creationId xmlns:a16="http://schemas.microsoft.com/office/drawing/2014/main" id="{47693706-4D94-45E3-8C10-A63CB38C9153}"/>
                    </a:ext>
                  </a:extLst>
                </p:cNvPr>
                <p:cNvCxnSpPr/>
                <p:nvPr/>
              </p:nvCxnSpPr>
              <p:spPr>
                <a:xfrm>
                  <a:off x="18709"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pic>
        <p:nvPicPr>
          <p:cNvPr id="58" name="图片 81" descr="D:\资料\图层 2.png图层 2">
            <a:extLst>
              <a:ext uri="{FF2B5EF4-FFF2-40B4-BE49-F238E27FC236}">
                <a16:creationId xmlns:a16="http://schemas.microsoft.com/office/drawing/2014/main" id="{AA69AB35-7CF1-4B16-B670-4600C0920588}"/>
              </a:ext>
            </a:extLst>
          </p:cNvPr>
          <p:cNvPicPr>
            <a:picLocks noChangeAspect="1"/>
          </p:cNvPicPr>
          <p:nvPr/>
        </p:nvPicPr>
        <p:blipFill>
          <a:blip r:embed="rId6"/>
          <a:srcRect/>
          <a:stretch>
            <a:fillRect/>
          </a:stretch>
        </p:blipFill>
        <p:spPr>
          <a:xfrm>
            <a:off x="4096226" y="2699703"/>
            <a:ext cx="11231245" cy="6031230"/>
          </a:xfrm>
          <a:prstGeom prst="rect">
            <a:avLst/>
          </a:prstGeom>
        </p:spPr>
      </p:pic>
      <p:sp>
        <p:nvSpPr>
          <p:cNvPr id="59" name="文本框 7">
            <a:extLst>
              <a:ext uri="{FF2B5EF4-FFF2-40B4-BE49-F238E27FC236}">
                <a16:creationId xmlns:a16="http://schemas.microsoft.com/office/drawing/2014/main" id="{08EE6623-E988-442D-91E1-602765FE807D}"/>
              </a:ext>
            </a:extLst>
          </p:cNvPr>
          <p:cNvSpPr txBox="1"/>
          <p:nvPr/>
        </p:nvSpPr>
        <p:spPr>
          <a:xfrm>
            <a:off x="8883273" y="4480142"/>
            <a:ext cx="5302779" cy="1677575"/>
          </a:xfrm>
          <a:prstGeom prst="rect">
            <a:avLst/>
          </a:prstGeom>
          <a:noFill/>
        </p:spPr>
        <p:txBody>
          <a:bodyPr wrap="square" rtlCol="0">
            <a:spAutoFit/>
          </a:bodyPr>
          <a:lstStyle/>
          <a:p>
            <a:pPr>
              <a:lnSpc>
                <a:spcPct val="150000"/>
              </a:lnSpc>
            </a:pPr>
            <a:r>
              <a:rPr lang="vi-VN" altLang="zh-CN" sz="2400" b="1">
                <a:solidFill>
                  <a:srgbClr val="C00000"/>
                </a:solidFill>
                <a:latin typeface="AvantGarde" panose="00000400000000000000" pitchFamily="2" charset="0"/>
                <a:ea typeface="AvantGarde" panose="00000400000000000000" pitchFamily="2" charset="0"/>
                <a:cs typeface="AvantGarde" panose="00000400000000000000" pitchFamily="2" charset="0"/>
                <a:sym typeface="+mn-lt"/>
              </a:rPr>
              <a:t>CHỦ ĐỀ 2: KHÁM PHÁ BẢN THÂN</a:t>
            </a:r>
          </a:p>
          <a:p>
            <a:pPr>
              <a:lnSpc>
                <a:spcPct val="150000"/>
              </a:lnSpc>
            </a:pPr>
            <a:r>
              <a:rPr lang="vi-VN" altLang="zh-CN" sz="2400" b="1">
                <a:solidFill>
                  <a:srgbClr val="00B050"/>
                </a:solidFill>
                <a:latin typeface="AvantGarde" panose="00000400000000000000" pitchFamily="2" charset="0"/>
                <a:ea typeface="AvantGarde" panose="00000400000000000000" pitchFamily="2" charset="0"/>
                <a:cs typeface="AvantGarde" panose="00000400000000000000" pitchFamily="2" charset="0"/>
                <a:sym typeface="+mn-lt"/>
              </a:rPr>
              <a:t>Sinh hoạt theo chủ đề: </a:t>
            </a:r>
          </a:p>
          <a:p>
            <a:pPr algn="ctr">
              <a:lnSpc>
                <a:spcPct val="150000"/>
              </a:lnSpc>
            </a:pPr>
            <a:r>
              <a:rPr lang="vi-VN" altLang="zh-CN" sz="2400" b="1">
                <a:solidFill>
                  <a:schemeClr val="accent3">
                    <a:lumMod val="75000"/>
                  </a:schemeClr>
                </a:solidFill>
                <a:latin typeface="AvantGarde" panose="00000400000000000000" pitchFamily="2" charset="0"/>
                <a:ea typeface="AvantGarde" panose="00000400000000000000" pitchFamily="2" charset="0"/>
                <a:cs typeface="AvantGarde" panose="00000400000000000000" pitchFamily="2" charset="0"/>
                <a:sym typeface="+mn-lt"/>
              </a:rPr>
              <a:t>NÉT RIÊNG CỦA EM </a:t>
            </a:r>
            <a:endParaRPr lang="vi-VN" altLang="zh-CN" sz="2400" b="1" dirty="0">
              <a:solidFill>
                <a:schemeClr val="accent3">
                  <a:lumMod val="75000"/>
                </a:schemeClr>
              </a:solidFill>
              <a:latin typeface="AvantGarde" panose="00000400000000000000" pitchFamily="2" charset="0"/>
              <a:ea typeface="AvantGarde" panose="00000400000000000000" pitchFamily="2" charset="0"/>
              <a:cs typeface="AvantGarde" panose="00000400000000000000" pitchFamily="2" charset="0"/>
              <a:sym typeface="+mn-lt"/>
            </a:endParaRPr>
          </a:p>
        </p:txBody>
      </p:sp>
      <p:sp>
        <p:nvSpPr>
          <p:cNvPr id="60" name="文本框 13">
            <a:extLst>
              <a:ext uri="{FF2B5EF4-FFF2-40B4-BE49-F238E27FC236}">
                <a16:creationId xmlns:a16="http://schemas.microsoft.com/office/drawing/2014/main" id="{1CCBDD32-09D8-4F3E-8BAB-C476D91B4321}"/>
              </a:ext>
            </a:extLst>
          </p:cNvPr>
          <p:cNvSpPr txBox="1"/>
          <p:nvPr/>
        </p:nvSpPr>
        <p:spPr>
          <a:xfrm rot="16200000">
            <a:off x="11049399" y="2613639"/>
            <a:ext cx="562630" cy="2939415"/>
          </a:xfrm>
          <a:prstGeom prst="roundRect">
            <a:avLst>
              <a:gd name="adj" fmla="val 50000"/>
            </a:avLst>
          </a:prstGeom>
          <a:solidFill>
            <a:srgbClr val="FFBEEE"/>
          </a:solidFill>
          <a:ln w="25400">
            <a:solidFill>
              <a:schemeClr val="tx1"/>
            </a:solidFill>
          </a:ln>
        </p:spPr>
        <p:txBody>
          <a:bodyPr vert="eaVert" wrap="square" rtlCol="0">
            <a:spAutoFit/>
          </a:bodyPr>
          <a:lstStyle/>
          <a:p>
            <a:pPr algn="ctr"/>
            <a:r>
              <a:rPr lang="en-US" altLang="zh-CN" sz="1400" b="1">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sym typeface="+mn-lt"/>
              </a:rPr>
              <a:t>HOẠT ĐỘNG TRẢI NGHIỆM</a:t>
            </a:r>
            <a:endParaRPr lang="en-US" altLang="zh-CN" sz="1400" b="1" dirty="0">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61" name="Synergistically utilize technically sound portals with frictionless chains. Dramatically customize…">
            <a:extLst>
              <a:ext uri="{FF2B5EF4-FFF2-40B4-BE49-F238E27FC236}">
                <a16:creationId xmlns:a16="http://schemas.microsoft.com/office/drawing/2014/main" id="{060D1C77-F391-4579-B40C-3F5957DF9600}"/>
              </a:ext>
            </a:extLst>
          </p:cNvPr>
          <p:cNvSpPr txBox="1"/>
          <p:nvPr/>
        </p:nvSpPr>
        <p:spPr>
          <a:xfrm>
            <a:off x="9819851" y="6157306"/>
            <a:ext cx="3884953" cy="864019"/>
          </a:xfrm>
          <a:prstGeom prst="rect">
            <a:avLst/>
          </a:prstGeom>
          <a:ln w="12700">
            <a:miter lim="400000"/>
          </a:ln>
        </p:spPr>
        <p:txBody>
          <a:bodyPr wrap="square" lIns="0" tIns="0" rIns="0" bIns="0">
            <a:spAutoFit/>
          </a:bodyPr>
          <a:lstStyle/>
          <a:p>
            <a:pPr algn="l" defTabSz="412750" hangingPunct="0">
              <a:lnSpc>
                <a:spcPct val="150000"/>
              </a:lnSpc>
              <a:defRPr sz="2000" b="0">
                <a:solidFill>
                  <a:srgbClr val="1C1F25"/>
                </a:solidFill>
                <a:latin typeface="Roboto Bold"/>
                <a:ea typeface="Roboto Bold"/>
                <a:cs typeface="Roboto Bold"/>
                <a:sym typeface="Roboto Bold"/>
              </a:defRPr>
            </a:pPr>
            <a:r>
              <a:rPr lang="en-US" kern="0">
                <a:solidFill>
                  <a:schemeClr val="tx1"/>
                </a:solidFill>
                <a:latin typeface="AvantGarde" panose="00000400000000000000" pitchFamily="2" charset="0"/>
                <a:ea typeface="AvantGarde" panose="00000400000000000000" pitchFamily="2" charset="0"/>
                <a:cs typeface="AvantGarde" panose="00000400000000000000" pitchFamily="2" charset="0"/>
                <a:sym typeface="+mn-lt"/>
              </a:rPr>
              <a:t>Lớp 3 – Bộ sách Cánh Diều</a:t>
            </a:r>
            <a:endParaRPr lang="en-US" kern="0" dirty="0">
              <a:solidFill>
                <a:schemeClr val="tx1"/>
              </a:solidFill>
              <a:latin typeface="AvantGarde" panose="00000400000000000000" pitchFamily="2" charset="0"/>
              <a:ea typeface="AvantGarde" panose="00000400000000000000" pitchFamily="2" charset="0"/>
              <a:cs typeface="AvantGarde" panose="00000400000000000000" pitchFamily="2" charset="0"/>
              <a:sym typeface="+mn-lt"/>
            </a:endParaRPr>
          </a:p>
          <a:p>
            <a:pPr algn="l" defTabSz="412750" hangingPunct="0">
              <a:lnSpc>
                <a:spcPct val="150000"/>
              </a:lnSpc>
              <a:defRPr sz="2000" b="0">
                <a:solidFill>
                  <a:srgbClr val="1C1F25"/>
                </a:solidFill>
                <a:latin typeface="Roboto Bold"/>
                <a:ea typeface="Roboto Bold"/>
                <a:cs typeface="Roboto Bold"/>
                <a:sym typeface="Roboto Bold"/>
              </a:defRPr>
            </a:pPr>
            <a:endParaRPr lang="en-US" kern="0" dirty="0">
              <a:solidFill>
                <a:schemeClr val="tx1"/>
              </a:solidFill>
              <a:latin typeface="AvantGarde" panose="00000400000000000000" pitchFamily="2" charset="0"/>
              <a:ea typeface="AvantGarde" panose="00000400000000000000" pitchFamily="2" charset="0"/>
              <a:cs typeface="AvantGarde" panose="00000400000000000000" pitchFamily="2" charset="0"/>
              <a:sym typeface="+mn-lt"/>
            </a:endParaRPr>
          </a:p>
        </p:txBody>
      </p:sp>
      <p:grpSp>
        <p:nvGrpSpPr>
          <p:cNvPr id="66" name="组合 64">
            <a:extLst>
              <a:ext uri="{FF2B5EF4-FFF2-40B4-BE49-F238E27FC236}">
                <a16:creationId xmlns:a16="http://schemas.microsoft.com/office/drawing/2014/main" id="{E98C8C6E-0C60-4BFA-874E-C6708E2CE810}"/>
              </a:ext>
            </a:extLst>
          </p:cNvPr>
          <p:cNvGrpSpPr/>
          <p:nvPr/>
        </p:nvGrpSpPr>
        <p:grpSpPr>
          <a:xfrm>
            <a:off x="4604226" y="2496185"/>
            <a:ext cx="10067925" cy="6510020"/>
            <a:chOff x="1556" y="392"/>
            <a:chExt cx="15855" cy="10252"/>
          </a:xfrm>
        </p:grpSpPr>
        <p:grpSp>
          <p:nvGrpSpPr>
            <p:cNvPr id="67" name="组合 65">
              <a:extLst>
                <a:ext uri="{FF2B5EF4-FFF2-40B4-BE49-F238E27FC236}">
                  <a16:creationId xmlns:a16="http://schemas.microsoft.com/office/drawing/2014/main" id="{F8B014AA-BFE0-4106-9C52-6FDF47A5B8EE}"/>
                </a:ext>
              </a:extLst>
            </p:cNvPr>
            <p:cNvGrpSpPr/>
            <p:nvPr/>
          </p:nvGrpSpPr>
          <p:grpSpPr>
            <a:xfrm>
              <a:off x="1556" y="431"/>
              <a:ext cx="15362" cy="8286"/>
              <a:chOff x="2107" y="864"/>
              <a:chExt cx="15362" cy="8286"/>
            </a:xfrm>
          </p:grpSpPr>
          <p:pic>
            <p:nvPicPr>
              <p:cNvPr id="70" name="图形 8">
                <a:extLst>
                  <a:ext uri="{FF2B5EF4-FFF2-40B4-BE49-F238E27FC236}">
                    <a16:creationId xmlns:a16="http://schemas.microsoft.com/office/drawing/2014/main" id="{DA1B92C4-CCA2-40D6-BB78-E0164B684F63}"/>
                  </a:ext>
                </a:extLst>
              </p:cNvPr>
              <p:cNvPicPr>
                <a:picLocks noChangeAspect="1"/>
              </p:cNvPicPr>
              <p:nvPr/>
            </p:nvPicPr>
            <p:blipFill>
              <a:blip r:embed="rId7" cstate="screen">
                <a:extLst>
                  <a:ext uri="{96DAC541-7B7A-43D3-8B79-37D633B846F1}">
                    <asvg:svgBlip xmlns:asvg="http://schemas.microsoft.com/office/drawing/2016/SVG/main" r:embed="rId8"/>
                  </a:ext>
                </a:extLst>
              </a:blip>
              <a:stretch>
                <a:fillRect/>
              </a:stretch>
            </p:blipFill>
            <p:spPr>
              <a:xfrm>
                <a:off x="2400" y="2456"/>
                <a:ext cx="1010" cy="1250"/>
              </a:xfrm>
              <a:prstGeom prst="rect">
                <a:avLst/>
              </a:prstGeom>
            </p:spPr>
          </p:pic>
          <p:pic>
            <p:nvPicPr>
              <p:cNvPr id="71" name="图形 9">
                <a:extLst>
                  <a:ext uri="{FF2B5EF4-FFF2-40B4-BE49-F238E27FC236}">
                    <a16:creationId xmlns:a16="http://schemas.microsoft.com/office/drawing/2014/main" id="{22831E9E-AE64-4E0D-AE29-6827740769C7}"/>
                  </a:ext>
                </a:extLst>
              </p:cNvPr>
              <p:cNvPicPr>
                <a:picLocks noChangeAspect="1"/>
              </p:cNvPicPr>
              <p:nvPr/>
            </p:nvPicPr>
            <p:blipFill>
              <a:blip r:embed="rId7" cstate="screen">
                <a:extLst>
                  <a:ext uri="{96DAC541-7B7A-43D3-8B79-37D633B846F1}">
                    <asvg:svgBlip xmlns:asvg="http://schemas.microsoft.com/office/drawing/2016/SVG/main" r:embed="rId8"/>
                  </a:ext>
                </a:extLst>
              </a:blip>
              <a:stretch>
                <a:fillRect/>
              </a:stretch>
            </p:blipFill>
            <p:spPr>
              <a:xfrm>
                <a:off x="16578" y="4855"/>
                <a:ext cx="891" cy="1103"/>
              </a:xfrm>
              <a:prstGeom prst="rect">
                <a:avLst/>
              </a:prstGeom>
            </p:spPr>
          </p:pic>
          <p:pic>
            <p:nvPicPr>
              <p:cNvPr id="72" name="图形 10">
                <a:extLst>
                  <a:ext uri="{FF2B5EF4-FFF2-40B4-BE49-F238E27FC236}">
                    <a16:creationId xmlns:a16="http://schemas.microsoft.com/office/drawing/2014/main" id="{FDB06EA1-E736-4252-84A6-EF9446C7FA50}"/>
                  </a:ext>
                </a:extLst>
              </p:cNvPr>
              <p:cNvPicPr>
                <a:picLocks noChangeAspect="1"/>
              </p:cNvPicPr>
              <p:nvPr/>
            </p:nvPicPr>
            <p:blipFill>
              <a:blip r:embed="rId7" cstate="screen">
                <a:extLst>
                  <a:ext uri="{96DAC541-7B7A-43D3-8B79-37D633B846F1}">
                    <asvg:svgBlip xmlns:asvg="http://schemas.microsoft.com/office/drawing/2016/SVG/main" r:embed="rId8"/>
                  </a:ext>
                </a:extLst>
              </a:blip>
              <a:stretch>
                <a:fillRect/>
              </a:stretch>
            </p:blipFill>
            <p:spPr>
              <a:xfrm>
                <a:off x="2596" y="7609"/>
                <a:ext cx="1245" cy="1541"/>
              </a:xfrm>
              <a:prstGeom prst="rect">
                <a:avLst/>
              </a:prstGeom>
            </p:spPr>
          </p:pic>
          <p:pic>
            <p:nvPicPr>
              <p:cNvPr id="73" name="图形 15">
                <a:extLst>
                  <a:ext uri="{FF2B5EF4-FFF2-40B4-BE49-F238E27FC236}">
                    <a16:creationId xmlns:a16="http://schemas.microsoft.com/office/drawing/2014/main" id="{90F26311-ED7B-4454-BB23-F3F4FD6A414A}"/>
                  </a:ext>
                </a:extLst>
              </p:cNvPr>
              <p:cNvPicPr>
                <a:picLocks noChangeAspect="1"/>
              </p:cNvPicPr>
              <p:nvPr/>
            </p:nvPicPr>
            <p:blipFill>
              <a:blip r:embed="rId9" cstate="screen">
                <a:extLst>
                  <a:ext uri="{96DAC541-7B7A-43D3-8B79-37D633B846F1}">
                    <asvg:svgBlip xmlns:asvg="http://schemas.microsoft.com/office/drawing/2016/SVG/main" r:embed="rId10"/>
                  </a:ext>
                </a:extLst>
              </a:blip>
              <a:stretch>
                <a:fillRect/>
              </a:stretch>
            </p:blipFill>
            <p:spPr>
              <a:xfrm>
                <a:off x="5090" y="864"/>
                <a:ext cx="753" cy="1130"/>
              </a:xfrm>
              <a:prstGeom prst="rect">
                <a:avLst/>
              </a:prstGeom>
            </p:spPr>
          </p:pic>
          <p:pic>
            <p:nvPicPr>
              <p:cNvPr id="74" name="图形 16">
                <a:extLst>
                  <a:ext uri="{FF2B5EF4-FFF2-40B4-BE49-F238E27FC236}">
                    <a16:creationId xmlns:a16="http://schemas.microsoft.com/office/drawing/2014/main" id="{14454474-03D9-4557-B0B8-4E23EF4D762D}"/>
                  </a:ext>
                </a:extLst>
              </p:cNvPr>
              <p:cNvPicPr>
                <a:picLocks noChangeAspect="1"/>
              </p:cNvPicPr>
              <p:nvPr/>
            </p:nvPicPr>
            <p:blipFill>
              <a:blip r:embed="rId9" cstate="screen">
                <a:extLst>
                  <a:ext uri="{96DAC541-7B7A-43D3-8B79-37D633B846F1}">
                    <asvg:svgBlip xmlns:asvg="http://schemas.microsoft.com/office/drawing/2016/SVG/main" r:embed="rId10"/>
                  </a:ext>
                </a:extLst>
              </a:blip>
              <a:stretch>
                <a:fillRect/>
              </a:stretch>
            </p:blipFill>
            <p:spPr>
              <a:xfrm>
                <a:off x="2107" y="4841"/>
                <a:ext cx="722" cy="1084"/>
              </a:xfrm>
              <a:prstGeom prst="rect">
                <a:avLst/>
              </a:prstGeom>
            </p:spPr>
          </p:pic>
          <p:pic>
            <p:nvPicPr>
              <p:cNvPr id="75" name="图形 21">
                <a:extLst>
                  <a:ext uri="{FF2B5EF4-FFF2-40B4-BE49-F238E27FC236}">
                    <a16:creationId xmlns:a16="http://schemas.microsoft.com/office/drawing/2014/main" id="{2C243255-E010-428A-9D70-2D1FFD765671}"/>
                  </a:ext>
                </a:extLst>
              </p:cNvPr>
              <p:cNvPicPr>
                <a:picLocks noChangeAspect="1"/>
              </p:cNvPicPr>
              <p:nvPr/>
            </p:nvPicPr>
            <p:blipFill>
              <a:blip r:embed="rId9" cstate="screen">
                <a:extLst>
                  <a:ext uri="{96DAC541-7B7A-43D3-8B79-37D633B846F1}">
                    <asvg:svgBlip xmlns:asvg="http://schemas.microsoft.com/office/drawing/2016/SVG/main" r:embed="rId10"/>
                  </a:ext>
                </a:extLst>
              </a:blip>
              <a:stretch>
                <a:fillRect/>
              </a:stretch>
            </p:blipFill>
            <p:spPr>
              <a:xfrm>
                <a:off x="6120" y="5253"/>
                <a:ext cx="420" cy="630"/>
              </a:xfrm>
              <a:prstGeom prst="rect">
                <a:avLst/>
              </a:prstGeom>
            </p:spPr>
          </p:pic>
        </p:grpSp>
        <p:pic>
          <p:nvPicPr>
            <p:cNvPr id="68" name="图形 10">
              <a:extLst>
                <a:ext uri="{FF2B5EF4-FFF2-40B4-BE49-F238E27FC236}">
                  <a16:creationId xmlns:a16="http://schemas.microsoft.com/office/drawing/2014/main" id="{04BF2F71-A94A-47B4-8AF1-CABE621F4C1C}"/>
                </a:ext>
              </a:extLst>
            </p:cNvPr>
            <p:cNvPicPr>
              <a:picLocks noChangeAspect="1"/>
            </p:cNvPicPr>
            <p:nvPr/>
          </p:nvPicPr>
          <p:blipFill>
            <a:blip r:embed="rId7" cstate="screen">
              <a:extLst>
                <a:ext uri="{96DAC541-7B7A-43D3-8B79-37D633B846F1}">
                  <asvg:svgBlip xmlns:asvg="http://schemas.microsoft.com/office/drawing/2016/SVG/main" r:embed="rId8"/>
                </a:ext>
              </a:extLst>
            </a:blip>
            <a:stretch>
              <a:fillRect/>
            </a:stretch>
          </p:blipFill>
          <p:spPr>
            <a:xfrm>
              <a:off x="13842" y="392"/>
              <a:ext cx="1245" cy="1541"/>
            </a:xfrm>
            <a:prstGeom prst="rect">
              <a:avLst/>
            </a:prstGeom>
          </p:spPr>
        </p:pic>
        <p:pic>
          <p:nvPicPr>
            <p:cNvPr id="69" name="图形 10">
              <a:extLst>
                <a:ext uri="{FF2B5EF4-FFF2-40B4-BE49-F238E27FC236}">
                  <a16:creationId xmlns:a16="http://schemas.microsoft.com/office/drawing/2014/main" id="{60C74711-39E1-4C53-9215-02ADD2F5EE54}"/>
                </a:ext>
              </a:extLst>
            </p:cNvPr>
            <p:cNvPicPr>
              <a:picLocks noChangeAspect="1"/>
            </p:cNvPicPr>
            <p:nvPr/>
          </p:nvPicPr>
          <p:blipFill>
            <a:blip r:embed="rId7" cstate="screen">
              <a:extLst>
                <a:ext uri="{96DAC541-7B7A-43D3-8B79-37D633B846F1}">
                  <asvg:svgBlip xmlns:asvg="http://schemas.microsoft.com/office/drawing/2016/SVG/main" r:embed="rId8"/>
                </a:ext>
              </a:extLst>
            </a:blip>
            <a:stretch>
              <a:fillRect/>
            </a:stretch>
          </p:blipFill>
          <p:spPr>
            <a:xfrm>
              <a:off x="16166" y="9103"/>
              <a:ext cx="1245" cy="1541"/>
            </a:xfrm>
            <a:prstGeom prst="rect">
              <a:avLst/>
            </a:prstGeom>
          </p:spPr>
        </p:pic>
      </p:grpSp>
      <p:grpSp>
        <p:nvGrpSpPr>
          <p:cNvPr id="76" name="组合 82">
            <a:extLst>
              <a:ext uri="{FF2B5EF4-FFF2-40B4-BE49-F238E27FC236}">
                <a16:creationId xmlns:a16="http://schemas.microsoft.com/office/drawing/2014/main" id="{EB19EE9D-2B2C-4F03-870B-0999B4154507}"/>
              </a:ext>
            </a:extLst>
          </p:cNvPr>
          <p:cNvGrpSpPr/>
          <p:nvPr/>
        </p:nvGrpSpPr>
        <p:grpSpPr>
          <a:xfrm>
            <a:off x="3623151" y="2263140"/>
            <a:ext cx="12418060" cy="7468870"/>
            <a:chOff x="-28" y="0"/>
            <a:chExt cx="19556" cy="11762"/>
          </a:xfrm>
        </p:grpSpPr>
        <p:pic>
          <p:nvPicPr>
            <p:cNvPr id="77" name="图片 83" descr="橡皮">
              <a:extLst>
                <a:ext uri="{FF2B5EF4-FFF2-40B4-BE49-F238E27FC236}">
                  <a16:creationId xmlns:a16="http://schemas.microsoft.com/office/drawing/2014/main" id="{5C8FFFB0-249E-40E4-BC2E-142A68B54C2C}"/>
                </a:ext>
              </a:extLst>
            </p:cNvPr>
            <p:cNvPicPr>
              <a:picLocks noChangeAspect="1"/>
            </p:cNvPicPr>
            <p:nvPr/>
          </p:nvPicPr>
          <p:blipFill>
            <a:blip r:embed="rId11"/>
            <a:stretch>
              <a:fillRect/>
            </a:stretch>
          </p:blipFill>
          <p:spPr>
            <a:xfrm>
              <a:off x="16088" y="6391"/>
              <a:ext cx="3112" cy="3112"/>
            </a:xfrm>
            <a:prstGeom prst="rect">
              <a:avLst/>
            </a:prstGeom>
          </p:spPr>
        </p:pic>
        <p:pic>
          <p:nvPicPr>
            <p:cNvPr id="78" name="图片 84" descr="纸张">
              <a:extLst>
                <a:ext uri="{FF2B5EF4-FFF2-40B4-BE49-F238E27FC236}">
                  <a16:creationId xmlns:a16="http://schemas.microsoft.com/office/drawing/2014/main" id="{0E24FF64-1F62-4312-B0DC-24EA91131C11}"/>
                </a:ext>
              </a:extLst>
            </p:cNvPr>
            <p:cNvPicPr>
              <a:picLocks noChangeAspect="1"/>
            </p:cNvPicPr>
            <p:nvPr/>
          </p:nvPicPr>
          <p:blipFill>
            <a:blip r:embed="rId12"/>
            <a:stretch>
              <a:fillRect/>
            </a:stretch>
          </p:blipFill>
          <p:spPr>
            <a:xfrm>
              <a:off x="8103" y="8090"/>
              <a:ext cx="3672" cy="3672"/>
            </a:xfrm>
            <a:prstGeom prst="rect">
              <a:avLst/>
            </a:prstGeom>
          </p:spPr>
        </p:pic>
        <p:pic>
          <p:nvPicPr>
            <p:cNvPr id="79" name="图片 86" descr="书本">
              <a:extLst>
                <a:ext uri="{FF2B5EF4-FFF2-40B4-BE49-F238E27FC236}">
                  <a16:creationId xmlns:a16="http://schemas.microsoft.com/office/drawing/2014/main" id="{C0508028-945A-4117-B0D0-6E9B68688581}"/>
                </a:ext>
              </a:extLst>
            </p:cNvPr>
            <p:cNvPicPr>
              <a:picLocks noChangeAspect="1"/>
            </p:cNvPicPr>
            <p:nvPr/>
          </p:nvPicPr>
          <p:blipFill>
            <a:blip r:embed="rId13"/>
            <a:stretch>
              <a:fillRect/>
            </a:stretch>
          </p:blipFill>
          <p:spPr>
            <a:xfrm>
              <a:off x="-28" y="0"/>
              <a:ext cx="3055" cy="3055"/>
            </a:xfrm>
            <a:prstGeom prst="rect">
              <a:avLst/>
            </a:prstGeom>
          </p:spPr>
        </p:pic>
        <p:pic>
          <p:nvPicPr>
            <p:cNvPr id="80" name="图片 88" descr="冰激凌">
              <a:extLst>
                <a:ext uri="{FF2B5EF4-FFF2-40B4-BE49-F238E27FC236}">
                  <a16:creationId xmlns:a16="http://schemas.microsoft.com/office/drawing/2014/main" id="{87863592-EFB8-4CDA-85D2-100D7BB78DC0}"/>
                </a:ext>
              </a:extLst>
            </p:cNvPr>
            <p:cNvPicPr>
              <a:picLocks noChangeAspect="1"/>
            </p:cNvPicPr>
            <p:nvPr/>
          </p:nvPicPr>
          <p:blipFill>
            <a:blip r:embed="rId14"/>
            <a:stretch>
              <a:fillRect/>
            </a:stretch>
          </p:blipFill>
          <p:spPr>
            <a:xfrm>
              <a:off x="15830" y="431"/>
              <a:ext cx="3698" cy="3698"/>
            </a:xfrm>
            <a:prstGeom prst="rect">
              <a:avLst/>
            </a:prstGeom>
          </p:spPr>
        </p:pic>
        <p:pic>
          <p:nvPicPr>
            <p:cNvPr id="81" name="图片 89" descr="笔">
              <a:extLst>
                <a:ext uri="{FF2B5EF4-FFF2-40B4-BE49-F238E27FC236}">
                  <a16:creationId xmlns:a16="http://schemas.microsoft.com/office/drawing/2014/main" id="{64A2EA2A-118A-4864-97D7-8F0C2DCCD66A}"/>
                </a:ext>
              </a:extLst>
            </p:cNvPr>
            <p:cNvPicPr>
              <a:picLocks noChangeAspect="1"/>
            </p:cNvPicPr>
            <p:nvPr/>
          </p:nvPicPr>
          <p:blipFill>
            <a:blip r:embed="rId15"/>
            <a:stretch>
              <a:fillRect/>
            </a:stretch>
          </p:blipFill>
          <p:spPr>
            <a:xfrm>
              <a:off x="8569" y="226"/>
              <a:ext cx="2467" cy="2467"/>
            </a:xfrm>
            <a:prstGeom prst="rect">
              <a:avLst/>
            </a:prstGeom>
          </p:spPr>
        </p:pic>
        <p:pic>
          <p:nvPicPr>
            <p:cNvPr id="82" name="图片 90" descr="草莓">
              <a:extLst>
                <a:ext uri="{FF2B5EF4-FFF2-40B4-BE49-F238E27FC236}">
                  <a16:creationId xmlns:a16="http://schemas.microsoft.com/office/drawing/2014/main" id="{F8989AA4-87CD-4F89-8126-40454EF22FE5}"/>
                </a:ext>
              </a:extLst>
            </p:cNvPr>
            <p:cNvPicPr>
              <a:picLocks noChangeAspect="1"/>
            </p:cNvPicPr>
            <p:nvPr/>
          </p:nvPicPr>
          <p:blipFill>
            <a:blip r:embed="rId16"/>
            <a:stretch>
              <a:fillRect/>
            </a:stretch>
          </p:blipFill>
          <p:spPr>
            <a:xfrm>
              <a:off x="791" y="7193"/>
              <a:ext cx="2698" cy="2698"/>
            </a:xfrm>
            <a:prstGeom prst="rect">
              <a:avLst/>
            </a:prstGeom>
          </p:spPr>
        </p:pic>
      </p:grpSp>
      <p:pic>
        <p:nvPicPr>
          <p:cNvPr id="83" name="图片 174" descr="D:\资料\图片2.png图片2">
            <a:extLst>
              <a:ext uri="{FF2B5EF4-FFF2-40B4-BE49-F238E27FC236}">
                <a16:creationId xmlns:a16="http://schemas.microsoft.com/office/drawing/2014/main" id="{082F6552-9145-4F8B-9F5C-216884926197}"/>
              </a:ext>
            </a:extLst>
          </p:cNvPr>
          <p:cNvPicPr>
            <a:picLocks noChangeAspect="1"/>
          </p:cNvPicPr>
          <p:nvPr/>
        </p:nvPicPr>
        <p:blipFill>
          <a:blip r:embed="rId17"/>
          <a:srcRect/>
          <a:stretch>
            <a:fillRect/>
          </a:stretch>
        </p:blipFill>
        <p:spPr>
          <a:xfrm>
            <a:off x="5563076" y="2999105"/>
            <a:ext cx="3399790" cy="5433695"/>
          </a:xfrm>
          <a:prstGeom prst="rect">
            <a:avLst/>
          </a:prstGeom>
        </p:spPr>
      </p:pic>
      <p:grpSp>
        <p:nvGrpSpPr>
          <p:cNvPr id="88" name="Nhóm 87">
            <a:extLst>
              <a:ext uri="{FF2B5EF4-FFF2-40B4-BE49-F238E27FC236}">
                <a16:creationId xmlns:a16="http://schemas.microsoft.com/office/drawing/2014/main" id="{A7B37DB9-9578-4124-906B-B5BF9660E804}"/>
              </a:ext>
            </a:extLst>
          </p:cNvPr>
          <p:cNvGrpSpPr/>
          <p:nvPr/>
        </p:nvGrpSpPr>
        <p:grpSpPr>
          <a:xfrm>
            <a:off x="8829887" y="6719966"/>
            <a:ext cx="5550852" cy="1712831"/>
            <a:chOff x="8829887" y="6719966"/>
            <a:chExt cx="5550852" cy="1712831"/>
          </a:xfrm>
        </p:grpSpPr>
        <p:sp>
          <p:nvSpPr>
            <p:cNvPr id="6" name="Hình chữ nhật: Góc Tròn 5">
              <a:extLst>
                <a:ext uri="{FF2B5EF4-FFF2-40B4-BE49-F238E27FC236}">
                  <a16:creationId xmlns:a16="http://schemas.microsoft.com/office/drawing/2014/main" id="{34086FC8-9331-4531-BAEA-A4D7E0207070}"/>
                </a:ext>
              </a:extLst>
            </p:cNvPr>
            <p:cNvSpPr/>
            <p:nvPr/>
          </p:nvSpPr>
          <p:spPr>
            <a:xfrm>
              <a:off x="8829887" y="6719966"/>
              <a:ext cx="5258743" cy="1712831"/>
            </a:xfrm>
            <a:prstGeom prst="roundRect">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7" name="Hộp Văn bản 86">
              <a:extLst>
                <a:ext uri="{FF2B5EF4-FFF2-40B4-BE49-F238E27FC236}">
                  <a16:creationId xmlns:a16="http://schemas.microsoft.com/office/drawing/2014/main" id="{748761D7-065C-4A20-AADC-B262334F7D82}"/>
                </a:ext>
              </a:extLst>
            </p:cNvPr>
            <p:cNvSpPr txBox="1"/>
            <p:nvPr/>
          </p:nvSpPr>
          <p:spPr>
            <a:xfrm>
              <a:off x="8900118" y="6825932"/>
              <a:ext cx="5480621" cy="1323439"/>
            </a:xfrm>
            <a:prstGeom prst="rect">
              <a:avLst/>
            </a:prstGeom>
            <a:noFill/>
          </p:spPr>
          <p:txBody>
            <a:bodyPr wrap="square" rtlCol="0">
              <a:spAutoFit/>
            </a:bodyPr>
            <a:lstStyle/>
            <a:p>
              <a:pPr algn="ctr"/>
              <a:r>
                <a:rPr lang="vi-VN" sz="2000">
                  <a:latin typeface="#9Slide03 Ample" panose="02000000000000000000" pitchFamily="2" charset="0"/>
                </a:rPr>
                <a:t>Mục tiêu: </a:t>
              </a:r>
            </a:p>
            <a:p>
              <a:pPr algn="just"/>
              <a:r>
                <a:rPr lang="vi-VN" sz="2000">
                  <a:solidFill>
                    <a:srgbClr val="C00000"/>
                  </a:solidFill>
                  <a:latin typeface="Times New Roman" panose="02020603050405020304" pitchFamily="18" charset="0"/>
                  <a:cs typeface="Times New Roman" panose="02020603050405020304" pitchFamily="18" charset="0"/>
                </a:rPr>
                <a:t>⁂ </a:t>
              </a:r>
              <a:r>
                <a:rPr lang="vi-VN" sz="2000">
                  <a:solidFill>
                    <a:srgbClr val="C00000"/>
                  </a:solidFill>
                  <a:latin typeface="#9Slide03 Ample" panose="02000000000000000000" pitchFamily="2" charset="0"/>
                </a:rPr>
                <a:t>Nhận ra được những nét riêng của bản thân</a:t>
              </a:r>
              <a:r>
                <a:rPr lang="vi-VN" sz="2000">
                  <a:latin typeface="#9Slide03 Ample" panose="02000000000000000000" pitchFamily="2" charset="0"/>
                </a:rPr>
                <a:t>. </a:t>
              </a:r>
            </a:p>
            <a:p>
              <a:pPr algn="just"/>
              <a:r>
                <a:rPr lang="vi-VN" sz="2000">
                  <a:solidFill>
                    <a:srgbClr val="00B050"/>
                  </a:solidFill>
                  <a:latin typeface="Times New Roman" panose="02020603050405020304" pitchFamily="18" charset="0"/>
                  <a:cs typeface="Times New Roman" panose="02020603050405020304" pitchFamily="18" charset="0"/>
                </a:rPr>
                <a:t>⁂ </a:t>
              </a:r>
              <a:r>
                <a:rPr lang="vi-VN" sz="2000">
                  <a:solidFill>
                    <a:srgbClr val="00B050"/>
                  </a:solidFill>
                  <a:latin typeface="#9Slide03 Ample" panose="02000000000000000000" pitchFamily="2" charset="0"/>
                </a:rPr>
                <a:t>Nêu được các sở thích của bản thân.</a:t>
              </a:r>
            </a:p>
            <a:p>
              <a:pPr algn="just"/>
              <a:r>
                <a:rPr lang="vi-VN" sz="2000">
                  <a:solidFill>
                    <a:srgbClr val="0070C0"/>
                  </a:solidFill>
                  <a:latin typeface="Times New Roman" panose="02020603050405020304" pitchFamily="18" charset="0"/>
                  <a:cs typeface="Times New Roman" panose="02020603050405020304" pitchFamily="18" charset="0"/>
                </a:rPr>
                <a:t>⁂ </a:t>
              </a:r>
              <a:r>
                <a:rPr lang="vi-VN" sz="2000">
                  <a:solidFill>
                    <a:srgbClr val="0070C0"/>
                  </a:solidFill>
                  <a:latin typeface="#9Slide03 Ample" panose="02000000000000000000" pitchFamily="2" charset="0"/>
                </a:rPr>
                <a:t>Làm được sản phẩm theo sở thích</a:t>
              </a:r>
            </a:p>
          </p:txBody>
        </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p:cTn id="7" dur="1000" fill="hold"/>
                                        <p:tgtEl>
                                          <p:spTgt spid="60"/>
                                        </p:tgtEl>
                                        <p:attrNameLst>
                                          <p:attrName>ppt_x</p:attrName>
                                        </p:attrNameLst>
                                      </p:cBhvr>
                                      <p:tavLst>
                                        <p:tav tm="0">
                                          <p:val>
                                            <p:strVal val="#ppt_x-.2"/>
                                          </p:val>
                                        </p:tav>
                                        <p:tav tm="100000">
                                          <p:val>
                                            <p:strVal val="#ppt_x"/>
                                          </p:val>
                                        </p:tav>
                                      </p:tavLst>
                                    </p:anim>
                                    <p:anim calcmode="lin" valueType="num">
                                      <p:cBhvr>
                                        <p:cTn id="8" dur="1000" fill="hold"/>
                                        <p:tgtEl>
                                          <p:spTgt spid="60"/>
                                        </p:tgtEl>
                                        <p:attrNameLst>
                                          <p:attrName>ppt_y</p:attrName>
                                        </p:attrNameLst>
                                      </p:cBhvr>
                                      <p:tavLst>
                                        <p:tav tm="0">
                                          <p:val>
                                            <p:strVal val="#ppt_y"/>
                                          </p:val>
                                        </p:tav>
                                        <p:tav tm="100000">
                                          <p:val>
                                            <p:strVal val="#ppt_y"/>
                                          </p:val>
                                        </p:tav>
                                      </p:tavLst>
                                    </p:anim>
                                    <p:animEffect transition="in" filter="wipe(right)" prLst="gradientSize: 0.1">
                                      <p:cBhvr>
                                        <p:cTn id="9" dur="1000"/>
                                        <p:tgtEl>
                                          <p:spTgt spid="60"/>
                                        </p:tgtEl>
                                      </p:cBhvr>
                                    </p:animEffect>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59"/>
                                        </p:tgtEl>
                                        <p:attrNameLst>
                                          <p:attrName>style.visibility</p:attrName>
                                        </p:attrNameLst>
                                      </p:cBhvr>
                                      <p:to>
                                        <p:strVal val="visible"/>
                                      </p:to>
                                    </p:set>
                                    <p:animEffect transition="in" filter="wipe(down)">
                                      <p:cBhvr>
                                        <p:cTn id="13" dur="500"/>
                                        <p:tgtEl>
                                          <p:spTgt spid="59"/>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1000" fill="hold"/>
                                        <p:tgtEl>
                                          <p:spTgt spid="6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16" presetClass="entr" presetSubtype="21" fill="hold" nodeType="afterEffect">
                                  <p:stCondLst>
                                    <p:cond delay="0"/>
                                  </p:stCondLst>
                                  <p:childTnLst>
                                    <p:set>
                                      <p:cBhvr>
                                        <p:cTn id="22" dur="1" fill="hold">
                                          <p:stCondLst>
                                            <p:cond delay="0"/>
                                          </p:stCondLst>
                                        </p:cTn>
                                        <p:tgtEl>
                                          <p:spTgt spid="66"/>
                                        </p:tgtEl>
                                        <p:attrNameLst>
                                          <p:attrName>style.visibility</p:attrName>
                                        </p:attrNameLst>
                                      </p:cBhvr>
                                      <p:to>
                                        <p:strVal val="visible"/>
                                      </p:to>
                                    </p:set>
                                    <p:animEffect transition="in" filter="barn(inVertical)">
                                      <p:cBhvr>
                                        <p:cTn id="23" dur="500"/>
                                        <p:tgtEl>
                                          <p:spTgt spid="66"/>
                                        </p:tgtEl>
                                      </p:cBhvr>
                                    </p:animEffect>
                                  </p:childTnLst>
                                </p:cTn>
                              </p:par>
                              <p:par>
                                <p:cTn id="24" presetID="4" presetClass="entr" presetSubtype="16" fill="hold" nodeType="withEffect">
                                  <p:stCondLst>
                                    <p:cond delay="0"/>
                                  </p:stCondLst>
                                  <p:childTnLst>
                                    <p:set>
                                      <p:cBhvr>
                                        <p:cTn id="25" dur="1" fill="hold">
                                          <p:stCondLst>
                                            <p:cond delay="0"/>
                                          </p:stCondLst>
                                        </p:cTn>
                                        <p:tgtEl>
                                          <p:spTgt spid="76"/>
                                        </p:tgtEl>
                                        <p:attrNameLst>
                                          <p:attrName>style.visibility</p:attrName>
                                        </p:attrNameLst>
                                      </p:cBhvr>
                                      <p:to>
                                        <p:strVal val="visible"/>
                                      </p:to>
                                    </p:set>
                                    <p:animEffect transition="in" filter="box(in)">
                                      <p:cBhvr>
                                        <p:cTn id="26" dur="2000"/>
                                        <p:tgtEl>
                                          <p:spTgt spid="76"/>
                                        </p:tgtEl>
                                      </p:cBhvr>
                                    </p:animEffect>
                                  </p:childTnLst>
                                </p:cTn>
                              </p:par>
                              <p:par>
                                <p:cTn id="27" presetID="16" presetClass="entr" presetSubtype="21" fill="hold" nodeType="withEffect">
                                  <p:stCondLst>
                                    <p:cond delay="0"/>
                                  </p:stCondLst>
                                  <p:childTnLst>
                                    <p:set>
                                      <p:cBhvr>
                                        <p:cTn id="28" dur="1" fill="hold">
                                          <p:stCondLst>
                                            <p:cond delay="0"/>
                                          </p:stCondLst>
                                        </p:cTn>
                                        <p:tgtEl>
                                          <p:spTgt spid="83"/>
                                        </p:tgtEl>
                                        <p:attrNameLst>
                                          <p:attrName>style.visibility</p:attrName>
                                        </p:attrNameLst>
                                      </p:cBhvr>
                                      <p:to>
                                        <p:strVal val="visible"/>
                                      </p:to>
                                    </p:set>
                                    <p:animEffect transition="in" filter="barn(inVertical)">
                                      <p:cBhvr>
                                        <p:cTn id="29" dur="500"/>
                                        <p:tgtEl>
                                          <p:spTgt spid="83"/>
                                        </p:tgtEl>
                                      </p:cBhvr>
                                    </p:animEffect>
                                  </p:childTnLst>
                                </p:cTn>
                              </p:par>
                            </p:childTnLst>
                          </p:cTn>
                        </p:par>
                        <p:par>
                          <p:cTn id="30" fill="hold">
                            <p:stCondLst>
                              <p:cond delay="4500"/>
                            </p:stCondLst>
                            <p:childTnLst>
                              <p:par>
                                <p:cTn id="31" presetID="42" presetClass="entr" presetSubtype="0" fill="hold" nodeType="afterEffect">
                                  <p:stCondLst>
                                    <p:cond delay="0"/>
                                  </p:stCondLst>
                                  <p:childTnLst>
                                    <p:set>
                                      <p:cBhvr>
                                        <p:cTn id="32" dur="1" fill="hold">
                                          <p:stCondLst>
                                            <p:cond delay="0"/>
                                          </p:stCondLst>
                                        </p:cTn>
                                        <p:tgtEl>
                                          <p:spTgt spid="88"/>
                                        </p:tgtEl>
                                        <p:attrNameLst>
                                          <p:attrName>style.visibility</p:attrName>
                                        </p:attrNameLst>
                                      </p:cBhvr>
                                      <p:to>
                                        <p:strVal val="visible"/>
                                      </p:to>
                                    </p:set>
                                    <p:animEffect transition="in" filter="fade">
                                      <p:cBhvr>
                                        <p:cTn id="33" dur="1000"/>
                                        <p:tgtEl>
                                          <p:spTgt spid="88"/>
                                        </p:tgtEl>
                                      </p:cBhvr>
                                    </p:animEffect>
                                    <p:anim calcmode="lin" valueType="num">
                                      <p:cBhvr>
                                        <p:cTn id="34" dur="1000" fill="hold"/>
                                        <p:tgtEl>
                                          <p:spTgt spid="88"/>
                                        </p:tgtEl>
                                        <p:attrNameLst>
                                          <p:attrName>ppt_x</p:attrName>
                                        </p:attrNameLst>
                                      </p:cBhvr>
                                      <p:tavLst>
                                        <p:tav tm="0">
                                          <p:val>
                                            <p:strVal val="#ppt_x"/>
                                          </p:val>
                                        </p:tav>
                                        <p:tav tm="100000">
                                          <p:val>
                                            <p:strVal val="#ppt_x"/>
                                          </p:val>
                                        </p:tav>
                                      </p:tavLst>
                                    </p:anim>
                                    <p:anim calcmode="lin" valueType="num">
                                      <p:cBhvr>
                                        <p:cTn id="35"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59" grpId="1"/>
      <p:bldP spid="60" grpId="0" bldLvl="0" animBg="1"/>
      <p:bldP spid="60" grpId="1" animBg="1"/>
      <p:bldP spid="61" grpId="0" animBg="1"/>
      <p:bldP spid="61"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58B5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383064" y="-8372327"/>
            <a:ext cx="19981188" cy="2410011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39725" y="374104"/>
            <a:ext cx="6367744" cy="6607257"/>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51696" y="4979981"/>
            <a:ext cx="2242566" cy="4114800"/>
          </a:xfrm>
          <a:prstGeom prst="rect">
            <a:avLst/>
          </a:prstGeom>
        </p:spPr>
      </p:pic>
      <p:pic>
        <p:nvPicPr>
          <p:cNvPr id="2050" name="Picture 2">
            <a:extLst>
              <a:ext uri="{FF2B5EF4-FFF2-40B4-BE49-F238E27FC236}">
                <a16:creationId xmlns:a16="http://schemas.microsoft.com/office/drawing/2014/main" id="{8B5A1EAC-58CA-4B99-840F-0EAFEAB40A4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6200000">
            <a:off x="11162310" y="-2162456"/>
            <a:ext cx="4667770" cy="10498014"/>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4"/>
          <p:cNvGrpSpPr/>
          <p:nvPr/>
        </p:nvGrpSpPr>
        <p:grpSpPr>
          <a:xfrm>
            <a:off x="7892946" y="133474"/>
            <a:ext cx="10037549" cy="4571622"/>
            <a:chOff x="107281" y="-714482"/>
            <a:chExt cx="11291007" cy="6095498"/>
          </a:xfrm>
        </p:grpSpPr>
        <p:pic>
          <p:nvPicPr>
            <p:cNvPr id="15"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07281" y="-714482"/>
              <a:ext cx="2189739" cy="2419252"/>
            </a:xfrm>
            <a:prstGeom prst="rect">
              <a:avLst/>
            </a:prstGeom>
          </p:spPr>
        </p:pic>
        <p:sp>
          <p:nvSpPr>
            <p:cNvPr id="16" name="TextBox 16"/>
            <p:cNvSpPr txBox="1"/>
            <p:nvPr/>
          </p:nvSpPr>
          <p:spPr>
            <a:xfrm>
              <a:off x="1032471" y="-50362"/>
              <a:ext cx="9857296" cy="1433898"/>
            </a:xfrm>
            <a:prstGeom prst="rect">
              <a:avLst/>
            </a:prstGeom>
          </p:spPr>
          <p:txBody>
            <a:bodyPr wrap="square" lIns="0" tIns="0" rIns="0" bIns="0" rtlCol="0" anchor="t">
              <a:spAutoFit/>
            </a:bodyPr>
            <a:lstStyle>
              <a:defPPr>
                <a:defRPr lang="en-US"/>
              </a:defPPr>
              <a:lvl1pPr algn="ctr">
                <a:lnSpc>
                  <a:spcPts val="10174"/>
                </a:lnSpc>
                <a:defRPr sz="7267">
                  <a:solidFill>
                    <a:srgbClr val="000000"/>
                  </a:solidFill>
                  <a:latin typeface="Tw Cen MT Condensed Extra Bold" panose="020B0803020202020204" pitchFamily="34" charset="0"/>
                </a:defRPr>
              </a:lvl1pPr>
            </a:lstStyle>
            <a:p>
              <a:r>
                <a:rPr lang="en-US" sz="3200">
                  <a:latin typeface="Times New Roman" panose="02020603050405020304" pitchFamily="18" charset="0"/>
                  <a:ea typeface="Arial-Rounded" panose="020B0500000000000000" pitchFamily="34" charset="0"/>
                  <a:cs typeface="Times New Roman" panose="02020603050405020304" pitchFamily="18" charset="0"/>
                </a:rPr>
                <a:t>Luật chơi</a:t>
              </a:r>
            </a:p>
          </p:txBody>
        </p:sp>
        <p:sp>
          <p:nvSpPr>
            <p:cNvPr id="17" name="TextBox 17"/>
            <p:cNvSpPr txBox="1"/>
            <p:nvPr/>
          </p:nvSpPr>
          <p:spPr>
            <a:xfrm>
              <a:off x="2297020" y="1687696"/>
              <a:ext cx="9101268" cy="3693320"/>
            </a:xfrm>
            <a:prstGeom prst="rect">
              <a:avLst/>
            </a:prstGeom>
          </p:spPr>
          <p:txBody>
            <a:bodyPr wrap="square" lIns="0" tIns="0" rIns="0" bIns="0" rtlCol="0" anchor="t">
              <a:spAutoFit/>
            </a:bodyPr>
            <a:lstStyle>
              <a:defPPr>
                <a:defRPr lang="en-US"/>
              </a:defPPr>
              <a:lvl1pPr algn="ctr">
                <a:lnSpc>
                  <a:spcPts val="5878"/>
                </a:lnSpc>
                <a:defRPr sz="4199">
                  <a:solidFill>
                    <a:srgbClr val="000000"/>
                  </a:solidFill>
                  <a:latin typeface="Myriad Pro" panose="020B0503030403020204" pitchFamily="34" charset="0"/>
                </a:defRPr>
              </a:lvl1pPr>
            </a:lstStyle>
            <a:p>
              <a:pPr algn="just">
                <a:lnSpc>
                  <a:spcPct val="100000"/>
                </a:lnSpc>
              </a:pPr>
              <a:r>
                <a:rPr lang="en-US" sz="3600" b="1">
                  <a:solidFill>
                    <a:srgbClr val="C00000"/>
                  </a:solidFill>
                  <a:effectLst>
                    <a:outerShdw blurRad="38100" dist="38100" dir="2700000" algn="tl">
                      <a:srgbClr val="000000">
                        <a:alpha val="43137"/>
                      </a:srgbClr>
                    </a:outerShdw>
                  </a:effectLst>
                  <a:latin typeface="Times New Roman" panose="02020603050405020304" pitchFamily="18" charset="0"/>
                  <a:ea typeface="AvantGarde" panose="00000400000000000000" pitchFamily="2" charset="0"/>
                  <a:cs typeface="Times New Roman" panose="02020603050405020304" pitchFamily="18" charset="0"/>
                </a:rPr>
                <a:t>Học sinh sẽ nhận một quả bóng và chuyền bóng cho một bạn bất kì trong lớp. Khi quả bóng đến tay bạn nào thì ngay lập tức bạn đó nói nhanh một nét riêng của bạn ngồi cạnh mình.</a:t>
              </a:r>
            </a:p>
          </p:txBody>
        </p:sp>
      </p:grpSp>
      <p:grpSp>
        <p:nvGrpSpPr>
          <p:cNvPr id="23" name="组合 9">
            <a:extLst>
              <a:ext uri="{FF2B5EF4-FFF2-40B4-BE49-F238E27FC236}">
                <a16:creationId xmlns:a16="http://schemas.microsoft.com/office/drawing/2014/main" id="{36200798-26DF-4A17-95F5-69079DDBE774}"/>
              </a:ext>
            </a:extLst>
          </p:cNvPr>
          <p:cNvGrpSpPr/>
          <p:nvPr/>
        </p:nvGrpSpPr>
        <p:grpSpPr>
          <a:xfrm>
            <a:off x="1905303" y="1881946"/>
            <a:ext cx="4852035" cy="3990340"/>
            <a:chOff x="2519" y="2195"/>
            <a:chExt cx="7641" cy="6284"/>
          </a:xfrm>
        </p:grpSpPr>
        <p:grpSp>
          <p:nvGrpSpPr>
            <p:cNvPr id="24" name="组合 6">
              <a:extLst>
                <a:ext uri="{FF2B5EF4-FFF2-40B4-BE49-F238E27FC236}">
                  <a16:creationId xmlns:a16="http://schemas.microsoft.com/office/drawing/2014/main" id="{B406F493-B4E2-44B8-99FD-678AA0267D9D}"/>
                </a:ext>
              </a:extLst>
            </p:cNvPr>
            <p:cNvGrpSpPr/>
            <p:nvPr/>
          </p:nvGrpSpPr>
          <p:grpSpPr>
            <a:xfrm>
              <a:off x="2519" y="4281"/>
              <a:ext cx="7641" cy="4198"/>
              <a:chOff x="1896" y="3138"/>
              <a:chExt cx="7641" cy="4198"/>
            </a:xfrm>
          </p:grpSpPr>
          <p:sp>
            <p:nvSpPr>
              <p:cNvPr id="26" name="文本框 3">
                <a:extLst>
                  <a:ext uri="{FF2B5EF4-FFF2-40B4-BE49-F238E27FC236}">
                    <a16:creationId xmlns:a16="http://schemas.microsoft.com/office/drawing/2014/main" id="{57BADB3E-CF7C-4DCD-AEBA-872D2357B845}"/>
                  </a:ext>
                </a:extLst>
              </p:cNvPr>
              <p:cNvSpPr txBox="1"/>
              <p:nvPr/>
            </p:nvSpPr>
            <p:spPr>
              <a:xfrm>
                <a:off x="2764" y="3687"/>
                <a:ext cx="6321" cy="1212"/>
              </a:xfrm>
              <a:prstGeom prst="rect">
                <a:avLst/>
              </a:prstGeom>
              <a:noFill/>
            </p:spPr>
            <p:txBody>
              <a:bodyPr wrap="square" rtlCol="0">
                <a:spAutoFit/>
              </a:bodyPr>
              <a:lstStyle/>
              <a:p>
                <a:pPr algn="ctr"/>
                <a:r>
                  <a:rPr lang="en-US" altLang="zh-CN" sz="4400" b="1">
                    <a:solidFill>
                      <a:srgbClr val="FF0000"/>
                    </a:solidFill>
                    <a:latin typeface="Times New Roman" panose="02020603050405020304" pitchFamily="18" charset="0"/>
                    <a:cs typeface="Times New Roman" panose="02020603050405020304" pitchFamily="18" charset="0"/>
                    <a:sym typeface="+mn-lt"/>
                  </a:rPr>
                  <a:t>Hoạt động 1</a:t>
                </a:r>
                <a:endParaRPr lang="en-US" altLang="zh-CN" sz="4400" b="1" dirty="0">
                  <a:solidFill>
                    <a:srgbClr val="FF0000"/>
                  </a:solidFill>
                  <a:latin typeface="Times New Roman" panose="02020603050405020304" pitchFamily="18" charset="0"/>
                  <a:cs typeface="Times New Roman" panose="02020603050405020304" pitchFamily="18" charset="0"/>
                  <a:sym typeface="+mn-lt"/>
                </a:endParaRPr>
              </a:p>
            </p:txBody>
          </p:sp>
          <p:pic>
            <p:nvPicPr>
              <p:cNvPr id="27" name="图形 1">
                <a:extLst>
                  <a:ext uri="{FF2B5EF4-FFF2-40B4-BE49-F238E27FC236}">
                    <a16:creationId xmlns:a16="http://schemas.microsoft.com/office/drawing/2014/main" id="{508F1482-56EC-4E1D-BDBF-385E7F98A3F2}"/>
                  </a:ext>
                </a:extLst>
              </p:cNvPr>
              <p:cNvPicPr>
                <a:picLocks noChangeAspect="1"/>
              </p:cNvPicPr>
              <p:nvPr/>
            </p:nvPicPr>
            <p:blipFill>
              <a:blip r:embed="rId11" cstate="screen">
                <a:extLst>
                  <a:ext uri="{96DAC541-7B7A-43D3-8B79-37D633B846F1}">
                    <asvg:svgBlip xmlns:asvg="http://schemas.microsoft.com/office/drawing/2016/SVG/main" r:embed="rId12"/>
                  </a:ext>
                </a:extLst>
              </a:blip>
              <a:stretch>
                <a:fillRect/>
              </a:stretch>
            </p:blipFill>
            <p:spPr>
              <a:xfrm>
                <a:off x="3366" y="3138"/>
                <a:ext cx="5334" cy="348"/>
              </a:xfrm>
              <a:prstGeom prst="rect">
                <a:avLst/>
              </a:prstGeom>
            </p:spPr>
          </p:pic>
          <p:sp>
            <p:nvSpPr>
              <p:cNvPr id="28" name="Synergistically utilize technically sound portals with frictionless chains. Dramatically customize…">
                <a:extLst>
                  <a:ext uri="{FF2B5EF4-FFF2-40B4-BE49-F238E27FC236}">
                    <a16:creationId xmlns:a16="http://schemas.microsoft.com/office/drawing/2014/main" id="{3500E5C5-EE94-4460-BAD4-70A0A6A95263}"/>
                  </a:ext>
                </a:extLst>
              </p:cNvPr>
              <p:cNvSpPr txBox="1"/>
              <p:nvPr/>
            </p:nvSpPr>
            <p:spPr>
              <a:xfrm>
                <a:off x="1896" y="4970"/>
                <a:ext cx="7641" cy="2366"/>
              </a:xfrm>
              <a:prstGeom prst="rect">
                <a:avLst/>
              </a:prstGeom>
              <a:ln w="12700">
                <a:miter lim="400000"/>
              </a:ln>
            </p:spPr>
            <p:txBody>
              <a:bodyPr wrap="square" lIns="0" tIns="0" rIns="0" bIns="0">
                <a:spAutoFit/>
              </a:bodyPr>
              <a:lstStyle/>
              <a:p>
                <a:pPr algn="ctr">
                  <a:lnSpc>
                    <a:spcPct val="106000"/>
                  </a:lnSpc>
                  <a:spcAft>
                    <a:spcPts val="800"/>
                  </a:spcAft>
                </a:pPr>
                <a:r>
                  <a:rPr lang="en-US" sz="3600" b="1">
                    <a:solidFill>
                      <a:schemeClr val="bg2">
                        <a:lumMod val="25000"/>
                      </a:schemeClr>
                    </a:solidFill>
                    <a:effectLst>
                      <a:outerShdw blurRad="38100" dist="38100" dir="2700000" algn="tl">
                        <a:srgbClr val="000000">
                          <a:alpha val="43137"/>
                        </a:srgbClr>
                      </a:outerShdw>
                    </a:effectLst>
                    <a:latin typeface="Times New Roman" panose="02020603050405020304" pitchFamily="18" charset="0"/>
                    <a:ea typeface="AvantGarde" panose="00000400000000000000" pitchFamily="2" charset="0"/>
                    <a:cs typeface="Times New Roman" panose="02020603050405020304" pitchFamily="18" charset="0"/>
                  </a:rPr>
                  <a:t>Cùng chơi truyền bóng</a:t>
                </a:r>
                <a:endParaRPr lang="vi-VN" sz="3600" b="1">
                  <a:solidFill>
                    <a:schemeClr val="bg2">
                      <a:lumMod val="25000"/>
                    </a:schemeClr>
                  </a:solidFill>
                  <a:effectLst>
                    <a:outerShdw blurRad="38100" dist="38100" dir="2700000" algn="tl">
                      <a:srgbClr val="000000">
                        <a:alpha val="43137"/>
                      </a:srgbClr>
                    </a:outerShdw>
                  </a:effectLst>
                  <a:latin typeface="Times New Roman" panose="02020603050405020304" pitchFamily="18" charset="0"/>
                  <a:ea typeface="AvantGarde" panose="00000400000000000000" pitchFamily="2" charset="0"/>
                  <a:cs typeface="Times New Roman" panose="02020603050405020304" pitchFamily="18" charset="0"/>
                </a:endParaRPr>
              </a:p>
              <a:p>
                <a:pPr algn="ctr" defTabSz="412750" hangingPunct="0">
                  <a:lnSpc>
                    <a:spcPct val="150000"/>
                  </a:lnSpc>
                  <a:defRPr sz="2000" b="0">
                    <a:solidFill>
                      <a:srgbClr val="1C1F25"/>
                    </a:solidFill>
                    <a:latin typeface="Roboto Bold"/>
                    <a:ea typeface="Roboto Bold"/>
                    <a:cs typeface="Roboto Bold"/>
                    <a:sym typeface="Roboto Bold"/>
                  </a:defRPr>
                </a:pPr>
                <a:endParaRPr lang="en-US" sz="4000" b="1" kern="0" dirty="0">
                  <a:solidFill>
                    <a:schemeClr val="bg2">
                      <a:lumMod val="25000"/>
                    </a:schemeClr>
                  </a:solidFill>
                  <a:effectLst>
                    <a:outerShdw blurRad="38100" dist="38100" dir="2700000" algn="tl">
                      <a:srgbClr val="000000">
                        <a:alpha val="43137"/>
                      </a:srgbClr>
                    </a:outerShdw>
                  </a:effectLst>
                  <a:latin typeface="Times New Roman" panose="02020603050405020304" pitchFamily="18" charset="0"/>
                  <a:ea typeface="AvantGarde" panose="00000400000000000000" pitchFamily="2" charset="0"/>
                  <a:cs typeface="Times New Roman" panose="02020603050405020304" pitchFamily="18" charset="0"/>
                  <a:sym typeface="+mn-lt"/>
                </a:endParaRPr>
              </a:p>
            </p:txBody>
          </p:sp>
        </p:grpSp>
        <p:sp>
          <p:nvSpPr>
            <p:cNvPr id="25" name="文本框 8">
              <a:extLst>
                <a:ext uri="{FF2B5EF4-FFF2-40B4-BE49-F238E27FC236}">
                  <a16:creationId xmlns:a16="http://schemas.microsoft.com/office/drawing/2014/main" id="{8538260C-B06C-4FBB-9818-7AC21BCB0D4D}"/>
                </a:ext>
              </a:extLst>
            </p:cNvPr>
            <p:cNvSpPr txBox="1"/>
            <p:nvPr/>
          </p:nvSpPr>
          <p:spPr>
            <a:xfrm rot="16200000">
              <a:off x="5658" y="1754"/>
              <a:ext cx="1908" cy="2789"/>
            </a:xfrm>
            <a:prstGeom prst="roundRect">
              <a:avLst>
                <a:gd name="adj" fmla="val 50000"/>
              </a:avLst>
            </a:prstGeom>
            <a:solidFill>
              <a:srgbClr val="BDBDF4"/>
            </a:solidFill>
            <a:ln w="25400">
              <a:solidFill>
                <a:schemeClr val="tx1"/>
              </a:solidFill>
            </a:ln>
          </p:spPr>
          <p:txBody>
            <a:bodyPr vert="eaVert" wrap="square" rtlCol="0">
              <a:spAutoFit/>
            </a:bodyPr>
            <a:lstStyle/>
            <a:p>
              <a:pPr algn="ctr"/>
              <a:r>
                <a:rPr lang="en-US" altLang="zh-CN" sz="4400" b="1" dirty="0">
                  <a:effectLst/>
                  <a:latin typeface="Times New Roman" panose="02020603050405020304" pitchFamily="18" charset="0"/>
                  <a:cs typeface="Times New Roman" panose="02020603050405020304" pitchFamily="18" charset="0"/>
                  <a:sym typeface="+mn-lt"/>
                </a:rPr>
                <a:t>01</a:t>
              </a:r>
            </a:p>
          </p:txBody>
        </p:sp>
      </p:grpSp>
      <p:pic>
        <p:nvPicPr>
          <p:cNvPr id="2052" name="Picture 4">
            <a:extLst>
              <a:ext uri="{FF2B5EF4-FFF2-40B4-BE49-F238E27FC236}">
                <a16:creationId xmlns:a16="http://schemas.microsoft.com/office/drawing/2014/main" id="{7764DCAA-999B-4404-9BC6-6D6BC9A6372A}"/>
              </a:ext>
            </a:extLst>
          </p:cNvPr>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10000" b="90000" l="10000" r="90000">
                        <a14:foregroundMark x1="68262" y1="43085" x2="68262" y2="43085"/>
                      </a14:backgroundRemoval>
                    </a14:imgEffect>
                  </a14:imgLayer>
                </a14:imgProps>
              </a:ext>
              <a:ext uri="{28A0092B-C50C-407E-A947-70E740481C1C}">
                <a14:useLocalDpi xmlns:a14="http://schemas.microsoft.com/office/drawing/2010/main" val="0"/>
              </a:ext>
            </a:extLst>
          </a:blip>
          <a:srcRect/>
          <a:stretch>
            <a:fillRect/>
          </a:stretch>
        </p:blipFill>
        <p:spPr bwMode="auto">
          <a:xfrm>
            <a:off x="7964954" y="6730936"/>
            <a:ext cx="4162517" cy="416251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75701543-F16B-4304-956E-DA3F1A6CEDBB}"/>
              </a:ext>
            </a:extLst>
          </p:cNvPr>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10000" b="90000" l="10000" r="90000">
                        <a14:foregroundMark x1="45922" y1="30851" x2="44326" y2="39007"/>
                        <a14:foregroundMark x1="57270" y1="34574" x2="54787" y2="40957"/>
                        <a14:foregroundMark x1="52482" y1="51950" x2="49645" y2="59574"/>
                      </a14:backgroundRemoval>
                    </a14:imgEffect>
                  </a14:imgLayer>
                </a14:imgProps>
              </a:ext>
              <a:ext uri="{28A0092B-C50C-407E-A947-70E740481C1C}">
                <a14:useLocalDpi xmlns:a14="http://schemas.microsoft.com/office/drawing/2010/main" val="0"/>
              </a:ext>
            </a:extLst>
          </a:blip>
          <a:srcRect/>
          <a:stretch>
            <a:fillRect/>
          </a:stretch>
        </p:blipFill>
        <p:spPr bwMode="auto">
          <a:xfrm>
            <a:off x="9386027" y="6483360"/>
            <a:ext cx="4466363" cy="446636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77066919-512F-4080-912D-90CFB0E21EE6}"/>
              </a:ext>
            </a:extLst>
          </p:cNvPr>
          <p:cNvPicPr>
            <a:picLocks noChangeAspect="1" noChangeArrowheads="1"/>
          </p:cNvPicPr>
          <p:nvPr/>
        </p:nvPicPr>
        <p:blipFill>
          <a:blip r:embed="rId17">
            <a:extLst>
              <a:ext uri="{BEBA8EAE-BF5A-486C-A8C5-ECC9F3942E4B}">
                <a14:imgProps xmlns:a14="http://schemas.microsoft.com/office/drawing/2010/main">
                  <a14:imgLayer r:embed="rId1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451575" y="6512727"/>
            <a:ext cx="4355798" cy="435579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8F9FA0DE-FE6A-4462-A70C-2408AE149D84}"/>
              </a:ext>
            </a:extLst>
          </p:cNvPr>
          <p:cNvPicPr>
            <a:picLocks noChangeAspect="1" noChangeArrowheads="1"/>
          </p:cNvPicPr>
          <p:nvPr/>
        </p:nvPicPr>
        <p:blipFill>
          <a:blip r:embed="rId19">
            <a:extLst>
              <a:ext uri="{BEBA8EAE-BF5A-486C-A8C5-ECC9F3942E4B}">
                <a14:imgProps xmlns:a14="http://schemas.microsoft.com/office/drawing/2010/main">
                  <a14:imgLayer r:embed="rId20">
                    <a14:imgEffect>
                      <a14:backgroundRemoval t="9752" b="95745" l="9752" r="89894">
                        <a14:foregroundMark x1="44681" y1="9752" x2="44681" y2="9752"/>
                        <a14:foregroundMark x1="47518" y1="21986" x2="48404" y2="41312"/>
                        <a14:foregroundMark x1="37057" y1="25532" x2="37057" y2="34043"/>
                        <a14:foregroundMark x1="34574" y1="24823" x2="38298" y2="38121"/>
                        <a14:foregroundMark x1="50887" y1="25177" x2="50887" y2="34929"/>
                        <a14:foregroundMark x1="45213" y1="45390" x2="51241" y2="45922"/>
                        <a14:foregroundMark x1="37411" y1="91667" x2="37411" y2="91667"/>
                        <a14:foregroundMark x1="35461" y1="91667" x2="40248" y2="90071"/>
                        <a14:foregroundMark x1="39007" y1="87589" x2="41135" y2="95745"/>
                        <a14:foregroundMark x1="58156" y1="87589" x2="62943" y2="93617"/>
                        <a14:foregroundMark x1="45213" y1="15071" x2="54787" y2="11348"/>
                      </a14:backgroundRemoval>
                    </a14:imgEffect>
                  </a14:imgLayer>
                </a14:imgProps>
              </a:ext>
              <a:ext uri="{28A0092B-C50C-407E-A947-70E740481C1C}">
                <a14:useLocalDpi xmlns:a14="http://schemas.microsoft.com/office/drawing/2010/main" val="0"/>
              </a:ext>
            </a:extLst>
          </a:blip>
          <a:srcRect/>
          <a:stretch>
            <a:fillRect/>
          </a:stretch>
        </p:blipFill>
        <p:spPr bwMode="auto">
          <a:xfrm>
            <a:off x="13567764" y="6981361"/>
            <a:ext cx="3510768" cy="3510768"/>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a:extLst>
              <a:ext uri="{FF2B5EF4-FFF2-40B4-BE49-F238E27FC236}">
                <a16:creationId xmlns:a16="http://schemas.microsoft.com/office/drawing/2014/main" id="{0FA6CAC0-40FF-4352-B55F-845CBE82CAF1}"/>
              </a:ext>
            </a:extLst>
          </p:cNvPr>
          <p:cNvPicPr>
            <a:picLocks noChangeAspect="1" noChangeArrowheads="1"/>
          </p:cNvPicPr>
          <p:nvPr/>
        </p:nvPicPr>
        <p:blipFill>
          <a:blip r:embed="rId21" cstate="print">
            <a:extLst>
              <a:ext uri="{BEBA8EAE-BF5A-486C-A8C5-ECC9F3942E4B}">
                <a14:imgProps xmlns:a14="http://schemas.microsoft.com/office/drawing/2010/main">
                  <a14:imgLayer r:embed="rId22">
                    <a14:imgEffect>
                      <a14:backgroundRemoval t="3516" b="97266" l="3516" r="97852">
                        <a14:foregroundMark x1="22852" y1="21680" x2="12891" y2="49805"/>
                        <a14:foregroundMark x1="8398" y1="25781" x2="8398" y2="36914"/>
                        <a14:foregroundMark x1="4492" y1="38281" x2="3516" y2="52539"/>
                        <a14:foregroundMark x1="4492" y1="61914" x2="17383" y2="78906"/>
                        <a14:foregroundMark x1="17383" y1="78906" x2="18359" y2="78906"/>
                        <a14:foregroundMark x1="21875" y1="82422" x2="40625" y2="76953"/>
                        <a14:foregroundMark x1="40625" y1="76953" x2="45117" y2="63672"/>
                        <a14:foregroundMark x1="45117" y1="63672" x2="43750" y2="62305"/>
                        <a14:foregroundMark x1="31641" y1="49805" x2="46875" y2="41016"/>
                        <a14:foregroundMark x1="46484" y1="28516" x2="38867" y2="54883"/>
                        <a14:foregroundMark x1="35742" y1="30273" x2="45898" y2="52930"/>
                        <a14:foregroundMark x1="29492" y1="39258" x2="41602" y2="49414"/>
                        <a14:foregroundMark x1="35742" y1="33008" x2="22266" y2="59766"/>
                        <a14:foregroundMark x1="30273" y1="44141" x2="36133" y2="61719"/>
                        <a14:foregroundMark x1="36133" y1="61719" x2="42773" y2="70508"/>
                        <a14:foregroundMark x1="42773" y1="70508" x2="43359" y2="70508"/>
                        <a14:foregroundMark x1="68750" y1="60547" x2="77930" y2="52930"/>
                        <a14:foregroundMark x1="77930" y1="52930" x2="82617" y2="45898"/>
                        <a14:foregroundMark x1="82617" y1="30273" x2="60352" y2="12891"/>
                        <a14:foregroundMark x1="46875" y1="9766" x2="17773" y2="22852"/>
                        <a14:foregroundMark x1="17773" y1="22852" x2="16602" y2="24023"/>
                        <a14:foregroundMark x1="44727" y1="9766" x2="59570" y2="14648"/>
                        <a14:foregroundMark x1="59570" y1="14648" x2="60352" y2="14648"/>
                        <a14:foregroundMark x1="46484" y1="5273" x2="59375" y2="8008"/>
                        <a14:foregroundMark x1="93750" y1="33398" x2="95508" y2="49414"/>
                        <a14:foregroundMark x1="97852" y1="62305" x2="97852" y2="62305"/>
                        <a14:foregroundMark x1="60352" y1="97266" x2="48242" y2="95898"/>
                        <a14:foregroundMark x1="52148" y1="31641" x2="33008" y2="23047"/>
                        <a14:foregroundMark x1="49023" y1="43555" x2="52734" y2="46289"/>
                        <a14:foregroundMark x1="48242" y1="37891" x2="39258" y2="28906"/>
                        <a14:foregroundMark x1="48633" y1="39648" x2="51367" y2="43555"/>
                        <a14:foregroundMark x1="49609" y1="32422" x2="50391" y2="37891"/>
                        <a14:foregroundMark x1="47266" y1="3516" x2="47266" y2="3516"/>
                      </a14:backgroundRemoval>
                    </a14:imgEffect>
                  </a14:imgLayer>
                </a14:imgProps>
              </a:ext>
              <a:ext uri="{28A0092B-C50C-407E-A947-70E740481C1C}">
                <a14:useLocalDpi xmlns:a14="http://schemas.microsoft.com/office/drawing/2010/main" val="0"/>
              </a:ext>
            </a:extLst>
          </a:blip>
          <a:srcRect/>
          <a:stretch>
            <a:fillRect/>
          </a:stretch>
        </p:blipFill>
        <p:spPr bwMode="auto">
          <a:xfrm>
            <a:off x="7778485" y="8685723"/>
            <a:ext cx="818115" cy="818115"/>
          </a:xfrm>
          <a:prstGeom prst="rect">
            <a:avLst/>
          </a:prstGeom>
          <a:noFill/>
          <a:extLst>
            <a:ext uri="{909E8E84-426E-40DD-AFC4-6F175D3DCCD1}">
              <a14:hiddenFill xmlns:a14="http://schemas.microsoft.com/office/drawing/2010/main">
                <a:solidFill>
                  <a:srgbClr val="FFFFFF"/>
                </a:solidFill>
              </a14:hiddenFill>
            </a:ext>
          </a:extLst>
        </p:spPr>
      </p:pic>
      <p:sp>
        <p:nvSpPr>
          <p:cNvPr id="29" name="Bong bóng Lời nói: Hình bầu dục 28">
            <a:extLst>
              <a:ext uri="{FF2B5EF4-FFF2-40B4-BE49-F238E27FC236}">
                <a16:creationId xmlns:a16="http://schemas.microsoft.com/office/drawing/2014/main" id="{5946C023-F983-4685-AA44-4CF41977AD14}"/>
              </a:ext>
            </a:extLst>
          </p:cNvPr>
          <p:cNvSpPr/>
          <p:nvPr/>
        </p:nvSpPr>
        <p:spPr>
          <a:xfrm>
            <a:off x="10074489" y="5872114"/>
            <a:ext cx="2422311" cy="1161092"/>
          </a:xfrm>
          <a:prstGeom prst="wedgeEllipseCallout">
            <a:avLst>
              <a:gd name="adj1" fmla="val 18827"/>
              <a:gd name="adj2" fmla="val 69497"/>
            </a:avLst>
          </a:prstGeom>
          <a:solidFill>
            <a:srgbClr val="EE3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ea typeface="Arial-Rounded" panose="020B0500000000000000" pitchFamily="34" charset="0"/>
                <a:cs typeface="Times New Roman" panose="02020603050405020304" pitchFamily="18" charset="0"/>
              </a:rPr>
              <a:t>Dũng rất chăm chỉ</a:t>
            </a:r>
            <a:endParaRPr lang="vi-VN" sz="2800" b="1">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0" name="Bong bóng Lời nói: Hình bầu dục 29">
            <a:extLst>
              <a:ext uri="{FF2B5EF4-FFF2-40B4-BE49-F238E27FC236}">
                <a16:creationId xmlns:a16="http://schemas.microsoft.com/office/drawing/2014/main" id="{83B9A874-C624-4AAD-BCEE-B950F50F7182}"/>
              </a:ext>
            </a:extLst>
          </p:cNvPr>
          <p:cNvSpPr/>
          <p:nvPr/>
        </p:nvSpPr>
        <p:spPr>
          <a:xfrm>
            <a:off x="15737760" y="5838804"/>
            <a:ext cx="2016840" cy="1582714"/>
          </a:xfrm>
          <a:prstGeom prst="wedgeEllipseCallout">
            <a:avLst>
              <a:gd name="adj1" fmla="val -43128"/>
              <a:gd name="adj2" fmla="val 52811"/>
            </a:avLst>
          </a:prstGeom>
          <a:solidFill>
            <a:srgbClr val="F72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ea typeface="Arial-Rounded" panose="020B0500000000000000" pitchFamily="34" charset="0"/>
                <a:cs typeface="Times New Roman" panose="02020603050405020304" pitchFamily="18" charset="0"/>
              </a:rPr>
              <a:t>Minh Anh rất ít nói</a:t>
            </a:r>
            <a:endParaRPr lang="vi-VN" sz="2800" b="1">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1" name="Bong bóng Lời nói: Hình bầu dục 30">
            <a:extLst>
              <a:ext uri="{FF2B5EF4-FFF2-40B4-BE49-F238E27FC236}">
                <a16:creationId xmlns:a16="http://schemas.microsoft.com/office/drawing/2014/main" id="{F703B8B9-D643-45DC-B7E9-BB04EE899BF8}"/>
              </a:ext>
            </a:extLst>
          </p:cNvPr>
          <p:cNvSpPr/>
          <p:nvPr/>
        </p:nvSpPr>
        <p:spPr>
          <a:xfrm>
            <a:off x="12674676" y="5561732"/>
            <a:ext cx="2740385" cy="1439498"/>
          </a:xfrm>
          <a:prstGeom prst="wedgeEllipseCallout">
            <a:avLst>
              <a:gd name="adj1" fmla="val -3695"/>
              <a:gd name="adj2" fmla="val 64449"/>
            </a:avLst>
          </a:prstGeom>
          <a:solidFill>
            <a:srgbClr val="FA50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ea typeface="Arial-Rounded" panose="020B0500000000000000" pitchFamily="34" charset="0"/>
                <a:cs typeface="Times New Roman" panose="02020603050405020304" pitchFamily="18" charset="0"/>
              </a:rPr>
              <a:t>Thành rất thích đọc sách</a:t>
            </a:r>
            <a:endParaRPr lang="vi-VN" sz="2800" b="1">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048" name="Bong bóng Lời nói: Hình bầu dục 2047">
            <a:extLst>
              <a:ext uri="{FF2B5EF4-FFF2-40B4-BE49-F238E27FC236}">
                <a16:creationId xmlns:a16="http://schemas.microsoft.com/office/drawing/2014/main" id="{409A4412-8D1D-4484-94F5-9FAB1E42444E}"/>
              </a:ext>
            </a:extLst>
          </p:cNvPr>
          <p:cNvSpPr/>
          <p:nvPr/>
        </p:nvSpPr>
        <p:spPr>
          <a:xfrm>
            <a:off x="7807173" y="5838804"/>
            <a:ext cx="2074837" cy="1671723"/>
          </a:xfrm>
          <a:prstGeom prst="wedgeEllipseCallout">
            <a:avLst>
              <a:gd name="adj1" fmla="val 40593"/>
              <a:gd name="adj2" fmla="val 57346"/>
            </a:avLst>
          </a:prstGeom>
          <a:solidFill>
            <a:srgbClr val="28A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ea typeface="Arial-Rounded" panose="020B0500000000000000" pitchFamily="34" charset="0"/>
                <a:cs typeface="Times New Roman" panose="02020603050405020304" pitchFamily="18" charset="0"/>
              </a:rPr>
              <a:t>Liên có đôi mắt rất to</a:t>
            </a:r>
            <a:endParaRPr lang="vi-VN" sz="2800" b="1">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2051" name="Hình ảnh 2050">
            <a:extLst>
              <a:ext uri="{FF2B5EF4-FFF2-40B4-BE49-F238E27FC236}">
                <a16:creationId xmlns:a16="http://schemas.microsoft.com/office/drawing/2014/main" id="{E715BACE-D733-43C8-8191-4438A22DBBFA}"/>
              </a:ext>
            </a:extLst>
          </p:cNvPr>
          <p:cNvPicPr>
            <a:picLocks noChangeAspect="1"/>
          </p:cNvPicPr>
          <p:nvPr/>
        </p:nvPicPr>
        <p:blipFill>
          <a:blip r:embed="rId23"/>
          <a:stretch>
            <a:fillRect/>
          </a:stretch>
        </p:blipFill>
        <p:spPr>
          <a:xfrm>
            <a:off x="1603538" y="6981361"/>
            <a:ext cx="5664144" cy="268918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16" presetClass="entr" presetSubtype="21" fill="hold" nodeType="afterEffect">
                                  <p:stCondLst>
                                    <p:cond delay="500"/>
                                  </p:stCondLst>
                                  <p:childTnLst>
                                    <p:set>
                                      <p:cBhvr>
                                        <p:cTn id="10" dur="1" fill="hold">
                                          <p:stCondLst>
                                            <p:cond delay="0"/>
                                          </p:stCondLst>
                                        </p:cTn>
                                        <p:tgtEl>
                                          <p:spTgt spid="2050"/>
                                        </p:tgtEl>
                                        <p:attrNameLst>
                                          <p:attrName>style.visibility</p:attrName>
                                        </p:attrNameLst>
                                      </p:cBhvr>
                                      <p:to>
                                        <p:strVal val="visible"/>
                                      </p:to>
                                    </p:set>
                                    <p:animEffect transition="in" filter="barn(inVertical)">
                                      <p:cBhvr>
                                        <p:cTn id="11" dur="500"/>
                                        <p:tgtEl>
                                          <p:spTgt spid="2050"/>
                                        </p:tgtEl>
                                      </p:cBhvr>
                                    </p:animEffect>
                                  </p:childTnLst>
                                </p:cTn>
                              </p:par>
                              <p:par>
                                <p:cTn id="12" presetID="16" presetClass="entr" presetSubtype="21" fill="hold" nodeType="withEffect">
                                  <p:stCondLst>
                                    <p:cond delay="50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par>
                          <p:cTn id="15" fill="hold">
                            <p:stCondLst>
                              <p:cond delay="1500"/>
                            </p:stCondLst>
                            <p:childTnLst>
                              <p:par>
                                <p:cTn id="16" presetID="42" presetClass="entr" presetSubtype="0" fill="hold" nodeType="afterEffect">
                                  <p:stCondLst>
                                    <p:cond delay="1250"/>
                                  </p:stCondLst>
                                  <p:childTnLst>
                                    <p:set>
                                      <p:cBhvr>
                                        <p:cTn id="17" dur="1" fill="hold">
                                          <p:stCondLst>
                                            <p:cond delay="0"/>
                                          </p:stCondLst>
                                        </p:cTn>
                                        <p:tgtEl>
                                          <p:spTgt spid="2054"/>
                                        </p:tgtEl>
                                        <p:attrNameLst>
                                          <p:attrName>style.visibility</p:attrName>
                                        </p:attrNameLst>
                                      </p:cBhvr>
                                      <p:to>
                                        <p:strVal val="visible"/>
                                      </p:to>
                                    </p:set>
                                    <p:animEffect transition="in" filter="fade">
                                      <p:cBhvr>
                                        <p:cTn id="18" dur="1000"/>
                                        <p:tgtEl>
                                          <p:spTgt spid="2054"/>
                                        </p:tgtEl>
                                      </p:cBhvr>
                                    </p:animEffect>
                                    <p:anim calcmode="lin" valueType="num">
                                      <p:cBhvr>
                                        <p:cTn id="19" dur="1000" fill="hold"/>
                                        <p:tgtEl>
                                          <p:spTgt spid="2054"/>
                                        </p:tgtEl>
                                        <p:attrNameLst>
                                          <p:attrName>ppt_x</p:attrName>
                                        </p:attrNameLst>
                                      </p:cBhvr>
                                      <p:tavLst>
                                        <p:tav tm="0">
                                          <p:val>
                                            <p:strVal val="#ppt_x"/>
                                          </p:val>
                                        </p:tav>
                                        <p:tav tm="100000">
                                          <p:val>
                                            <p:strVal val="#ppt_x"/>
                                          </p:val>
                                        </p:tav>
                                      </p:tavLst>
                                    </p:anim>
                                    <p:anim calcmode="lin" valueType="num">
                                      <p:cBhvr>
                                        <p:cTn id="20" dur="1000" fill="hold"/>
                                        <p:tgtEl>
                                          <p:spTgt spid="2054"/>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1250"/>
                                  </p:stCondLst>
                                  <p:childTnLst>
                                    <p:set>
                                      <p:cBhvr>
                                        <p:cTn id="22" dur="1" fill="hold">
                                          <p:stCondLst>
                                            <p:cond delay="0"/>
                                          </p:stCondLst>
                                        </p:cTn>
                                        <p:tgtEl>
                                          <p:spTgt spid="2056"/>
                                        </p:tgtEl>
                                        <p:attrNameLst>
                                          <p:attrName>style.visibility</p:attrName>
                                        </p:attrNameLst>
                                      </p:cBhvr>
                                      <p:to>
                                        <p:strVal val="visible"/>
                                      </p:to>
                                    </p:set>
                                    <p:animEffect transition="in" filter="fade">
                                      <p:cBhvr>
                                        <p:cTn id="23" dur="1000"/>
                                        <p:tgtEl>
                                          <p:spTgt spid="2056"/>
                                        </p:tgtEl>
                                      </p:cBhvr>
                                    </p:animEffect>
                                    <p:anim calcmode="lin" valueType="num">
                                      <p:cBhvr>
                                        <p:cTn id="24" dur="1000" fill="hold"/>
                                        <p:tgtEl>
                                          <p:spTgt spid="2056"/>
                                        </p:tgtEl>
                                        <p:attrNameLst>
                                          <p:attrName>ppt_x</p:attrName>
                                        </p:attrNameLst>
                                      </p:cBhvr>
                                      <p:tavLst>
                                        <p:tav tm="0">
                                          <p:val>
                                            <p:strVal val="#ppt_x"/>
                                          </p:val>
                                        </p:tav>
                                        <p:tav tm="100000">
                                          <p:val>
                                            <p:strVal val="#ppt_x"/>
                                          </p:val>
                                        </p:tav>
                                      </p:tavLst>
                                    </p:anim>
                                    <p:anim calcmode="lin" valueType="num">
                                      <p:cBhvr>
                                        <p:cTn id="25" dur="1000" fill="hold"/>
                                        <p:tgtEl>
                                          <p:spTgt spid="2056"/>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1250"/>
                                  </p:stCondLst>
                                  <p:childTnLst>
                                    <p:set>
                                      <p:cBhvr>
                                        <p:cTn id="27" dur="1" fill="hold">
                                          <p:stCondLst>
                                            <p:cond delay="0"/>
                                          </p:stCondLst>
                                        </p:cTn>
                                        <p:tgtEl>
                                          <p:spTgt spid="2058"/>
                                        </p:tgtEl>
                                        <p:attrNameLst>
                                          <p:attrName>style.visibility</p:attrName>
                                        </p:attrNameLst>
                                      </p:cBhvr>
                                      <p:to>
                                        <p:strVal val="visible"/>
                                      </p:to>
                                    </p:set>
                                    <p:animEffect transition="in" filter="fade">
                                      <p:cBhvr>
                                        <p:cTn id="28" dur="1000"/>
                                        <p:tgtEl>
                                          <p:spTgt spid="2058"/>
                                        </p:tgtEl>
                                      </p:cBhvr>
                                    </p:animEffect>
                                    <p:anim calcmode="lin" valueType="num">
                                      <p:cBhvr>
                                        <p:cTn id="29" dur="1000" fill="hold"/>
                                        <p:tgtEl>
                                          <p:spTgt spid="2058"/>
                                        </p:tgtEl>
                                        <p:attrNameLst>
                                          <p:attrName>ppt_x</p:attrName>
                                        </p:attrNameLst>
                                      </p:cBhvr>
                                      <p:tavLst>
                                        <p:tav tm="0">
                                          <p:val>
                                            <p:strVal val="#ppt_x"/>
                                          </p:val>
                                        </p:tav>
                                        <p:tav tm="100000">
                                          <p:val>
                                            <p:strVal val="#ppt_x"/>
                                          </p:val>
                                        </p:tav>
                                      </p:tavLst>
                                    </p:anim>
                                    <p:anim calcmode="lin" valueType="num">
                                      <p:cBhvr>
                                        <p:cTn id="30" dur="1000" fill="hold"/>
                                        <p:tgtEl>
                                          <p:spTgt spid="2058"/>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1250"/>
                                  </p:stCondLst>
                                  <p:childTnLst>
                                    <p:set>
                                      <p:cBhvr>
                                        <p:cTn id="32" dur="1" fill="hold">
                                          <p:stCondLst>
                                            <p:cond delay="0"/>
                                          </p:stCondLst>
                                        </p:cTn>
                                        <p:tgtEl>
                                          <p:spTgt spid="2060"/>
                                        </p:tgtEl>
                                        <p:attrNameLst>
                                          <p:attrName>style.visibility</p:attrName>
                                        </p:attrNameLst>
                                      </p:cBhvr>
                                      <p:to>
                                        <p:strVal val="visible"/>
                                      </p:to>
                                    </p:set>
                                    <p:animEffect transition="in" filter="fade">
                                      <p:cBhvr>
                                        <p:cTn id="33" dur="1000"/>
                                        <p:tgtEl>
                                          <p:spTgt spid="2060"/>
                                        </p:tgtEl>
                                      </p:cBhvr>
                                    </p:animEffect>
                                    <p:anim calcmode="lin" valueType="num">
                                      <p:cBhvr>
                                        <p:cTn id="34" dur="1000" fill="hold"/>
                                        <p:tgtEl>
                                          <p:spTgt spid="2060"/>
                                        </p:tgtEl>
                                        <p:attrNameLst>
                                          <p:attrName>ppt_x</p:attrName>
                                        </p:attrNameLst>
                                      </p:cBhvr>
                                      <p:tavLst>
                                        <p:tav tm="0">
                                          <p:val>
                                            <p:strVal val="#ppt_x"/>
                                          </p:val>
                                        </p:tav>
                                        <p:tav tm="100000">
                                          <p:val>
                                            <p:strVal val="#ppt_x"/>
                                          </p:val>
                                        </p:tav>
                                      </p:tavLst>
                                    </p:anim>
                                    <p:anim calcmode="lin" valueType="num">
                                      <p:cBhvr>
                                        <p:cTn id="35" dur="1000" fill="hold"/>
                                        <p:tgtEl>
                                          <p:spTgt spid="2060"/>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42" presetClass="path" presetSubtype="0" accel="50000" decel="50000" fill="hold" nodeType="afterEffect">
                                  <p:stCondLst>
                                    <p:cond delay="500"/>
                                  </p:stCondLst>
                                  <p:childTnLst>
                                    <p:animMotion origin="layout" path="M 3.75E-6 -4.93827E-6 L 0.10321 -4.93827E-6 " pathEditMode="relative" rAng="0" ptsTypes="AA">
                                      <p:cBhvr>
                                        <p:cTn id="38" dur="2000" fill="hold"/>
                                        <p:tgtEl>
                                          <p:spTgt spid="2060"/>
                                        </p:tgtEl>
                                        <p:attrNameLst>
                                          <p:attrName>ppt_x</p:attrName>
                                          <p:attrName>ppt_y</p:attrName>
                                        </p:attrNameLst>
                                      </p:cBhvr>
                                      <p:rCtr x="5156" y="0"/>
                                    </p:animMotion>
                                  </p:childTnLst>
                                </p:cTn>
                              </p:par>
                            </p:childTnLst>
                          </p:cTn>
                        </p:par>
                        <p:par>
                          <p:cTn id="39" fill="hold">
                            <p:stCondLst>
                              <p:cond delay="6250"/>
                            </p:stCondLst>
                            <p:childTnLst>
                              <p:par>
                                <p:cTn id="40" presetID="42" presetClass="entr" presetSubtype="0" fill="hold" grpId="0" nodeType="afterEffect">
                                  <p:stCondLst>
                                    <p:cond delay="500"/>
                                  </p:stCondLst>
                                  <p:childTnLst>
                                    <p:set>
                                      <p:cBhvr>
                                        <p:cTn id="41" dur="1" fill="hold">
                                          <p:stCondLst>
                                            <p:cond delay="0"/>
                                          </p:stCondLst>
                                        </p:cTn>
                                        <p:tgtEl>
                                          <p:spTgt spid="2048"/>
                                        </p:tgtEl>
                                        <p:attrNameLst>
                                          <p:attrName>style.visibility</p:attrName>
                                        </p:attrNameLst>
                                      </p:cBhvr>
                                      <p:to>
                                        <p:strVal val="visible"/>
                                      </p:to>
                                    </p:set>
                                    <p:animEffect transition="in" filter="fade">
                                      <p:cBhvr>
                                        <p:cTn id="42" dur="1250"/>
                                        <p:tgtEl>
                                          <p:spTgt spid="2048"/>
                                        </p:tgtEl>
                                      </p:cBhvr>
                                    </p:animEffect>
                                    <p:anim calcmode="lin" valueType="num">
                                      <p:cBhvr>
                                        <p:cTn id="43" dur="1250" fill="hold"/>
                                        <p:tgtEl>
                                          <p:spTgt spid="2048"/>
                                        </p:tgtEl>
                                        <p:attrNameLst>
                                          <p:attrName>ppt_x</p:attrName>
                                        </p:attrNameLst>
                                      </p:cBhvr>
                                      <p:tavLst>
                                        <p:tav tm="0">
                                          <p:val>
                                            <p:strVal val="#ppt_x"/>
                                          </p:val>
                                        </p:tav>
                                        <p:tav tm="100000">
                                          <p:val>
                                            <p:strVal val="#ppt_x"/>
                                          </p:val>
                                        </p:tav>
                                      </p:tavLst>
                                    </p:anim>
                                    <p:anim calcmode="lin" valueType="num">
                                      <p:cBhvr>
                                        <p:cTn id="44" dur="1250" fill="hold"/>
                                        <p:tgtEl>
                                          <p:spTgt spid="2048"/>
                                        </p:tgtEl>
                                        <p:attrNameLst>
                                          <p:attrName>ppt_y</p:attrName>
                                        </p:attrNameLst>
                                      </p:cBhvr>
                                      <p:tavLst>
                                        <p:tav tm="0">
                                          <p:val>
                                            <p:strVal val="#ppt_y+.1"/>
                                          </p:val>
                                        </p:tav>
                                        <p:tav tm="100000">
                                          <p:val>
                                            <p:strVal val="#ppt_y"/>
                                          </p:val>
                                        </p:tav>
                                      </p:tavLst>
                                    </p:anim>
                                  </p:childTnLst>
                                </p:cTn>
                              </p:par>
                            </p:childTnLst>
                          </p:cTn>
                        </p:par>
                        <p:par>
                          <p:cTn id="45" fill="hold">
                            <p:stCondLst>
                              <p:cond delay="8000"/>
                            </p:stCondLst>
                            <p:childTnLst>
                              <p:par>
                                <p:cTn id="46" presetID="42" presetClass="path" presetSubtype="0" accel="50000" decel="50000" fill="hold" nodeType="afterEffect">
                                  <p:stCondLst>
                                    <p:cond delay="500"/>
                                  </p:stCondLst>
                                  <p:childTnLst>
                                    <p:animMotion origin="layout" path="M 0.10321 -4.93827E-6 L 0.19114 -0.02114 " pathEditMode="relative" rAng="0" ptsTypes="AA">
                                      <p:cBhvr>
                                        <p:cTn id="47" dur="2000" fill="hold"/>
                                        <p:tgtEl>
                                          <p:spTgt spid="2060"/>
                                        </p:tgtEl>
                                        <p:attrNameLst>
                                          <p:attrName>ppt_x</p:attrName>
                                          <p:attrName>ppt_y</p:attrName>
                                        </p:attrNameLst>
                                      </p:cBhvr>
                                      <p:rCtr x="4392" y="-1065"/>
                                    </p:animMotion>
                                  </p:childTnLst>
                                </p:cTn>
                              </p:par>
                            </p:childTnLst>
                          </p:cTn>
                        </p:par>
                        <p:par>
                          <p:cTn id="48" fill="hold">
                            <p:stCondLst>
                              <p:cond delay="10500"/>
                            </p:stCondLst>
                            <p:childTnLst>
                              <p:par>
                                <p:cTn id="49" presetID="42" presetClass="entr" presetSubtype="0" fill="hold" grpId="0" nodeType="afterEffect">
                                  <p:stCondLst>
                                    <p:cond delay="50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1000"/>
                                        <p:tgtEl>
                                          <p:spTgt spid="29"/>
                                        </p:tgtEl>
                                      </p:cBhvr>
                                    </p:animEffect>
                                    <p:anim calcmode="lin" valueType="num">
                                      <p:cBhvr>
                                        <p:cTn id="52" dur="1000" fill="hold"/>
                                        <p:tgtEl>
                                          <p:spTgt spid="29"/>
                                        </p:tgtEl>
                                        <p:attrNameLst>
                                          <p:attrName>ppt_x</p:attrName>
                                        </p:attrNameLst>
                                      </p:cBhvr>
                                      <p:tavLst>
                                        <p:tav tm="0">
                                          <p:val>
                                            <p:strVal val="#ppt_x"/>
                                          </p:val>
                                        </p:tav>
                                        <p:tav tm="100000">
                                          <p:val>
                                            <p:strVal val="#ppt_x"/>
                                          </p:val>
                                        </p:tav>
                                      </p:tavLst>
                                    </p:anim>
                                    <p:anim calcmode="lin" valueType="num">
                                      <p:cBhvr>
                                        <p:cTn id="53" dur="1000" fill="hold"/>
                                        <p:tgtEl>
                                          <p:spTgt spid="29"/>
                                        </p:tgtEl>
                                        <p:attrNameLst>
                                          <p:attrName>ppt_y</p:attrName>
                                        </p:attrNameLst>
                                      </p:cBhvr>
                                      <p:tavLst>
                                        <p:tav tm="0">
                                          <p:val>
                                            <p:strVal val="#ppt_y+.1"/>
                                          </p:val>
                                        </p:tav>
                                        <p:tav tm="100000">
                                          <p:val>
                                            <p:strVal val="#ppt_y"/>
                                          </p:val>
                                        </p:tav>
                                      </p:tavLst>
                                    </p:anim>
                                  </p:childTnLst>
                                </p:cTn>
                              </p:par>
                            </p:childTnLst>
                          </p:cTn>
                        </p:par>
                        <p:par>
                          <p:cTn id="54" fill="hold">
                            <p:stCondLst>
                              <p:cond delay="12000"/>
                            </p:stCondLst>
                            <p:childTnLst>
                              <p:par>
                                <p:cTn id="55" presetID="42" presetClass="path" presetSubtype="0" accel="50000" decel="50000" fill="hold" nodeType="afterEffect">
                                  <p:stCondLst>
                                    <p:cond delay="750"/>
                                  </p:stCondLst>
                                  <p:childTnLst>
                                    <p:animMotion origin="layout" path="M 0.19114 -0.02114 L 0.30182 -0.01373 " pathEditMode="relative" rAng="0" ptsTypes="AA">
                                      <p:cBhvr>
                                        <p:cTn id="56" dur="2000" fill="hold"/>
                                        <p:tgtEl>
                                          <p:spTgt spid="2060"/>
                                        </p:tgtEl>
                                        <p:attrNameLst>
                                          <p:attrName>ppt_x</p:attrName>
                                          <p:attrName>ppt_y</p:attrName>
                                        </p:attrNameLst>
                                      </p:cBhvr>
                                      <p:rCtr x="5530" y="370"/>
                                    </p:animMotion>
                                  </p:childTnLst>
                                </p:cTn>
                              </p:par>
                            </p:childTnLst>
                          </p:cTn>
                        </p:par>
                        <p:par>
                          <p:cTn id="57" fill="hold">
                            <p:stCondLst>
                              <p:cond delay="14750"/>
                            </p:stCondLst>
                            <p:childTnLst>
                              <p:par>
                                <p:cTn id="58" presetID="42" presetClass="entr" presetSubtype="0" fill="hold" grpId="0" nodeType="afterEffect">
                                  <p:stCondLst>
                                    <p:cond delay="500"/>
                                  </p:stCondLst>
                                  <p:childTnLst>
                                    <p:set>
                                      <p:cBhvr>
                                        <p:cTn id="59" dur="1" fill="hold">
                                          <p:stCondLst>
                                            <p:cond delay="0"/>
                                          </p:stCondLst>
                                        </p:cTn>
                                        <p:tgtEl>
                                          <p:spTgt spid="31"/>
                                        </p:tgtEl>
                                        <p:attrNameLst>
                                          <p:attrName>style.visibility</p:attrName>
                                        </p:attrNameLst>
                                      </p:cBhvr>
                                      <p:to>
                                        <p:strVal val="visible"/>
                                      </p:to>
                                    </p:set>
                                    <p:animEffect transition="in" filter="fade">
                                      <p:cBhvr>
                                        <p:cTn id="60" dur="1000"/>
                                        <p:tgtEl>
                                          <p:spTgt spid="31"/>
                                        </p:tgtEl>
                                      </p:cBhvr>
                                    </p:animEffect>
                                    <p:anim calcmode="lin" valueType="num">
                                      <p:cBhvr>
                                        <p:cTn id="61" dur="1000" fill="hold"/>
                                        <p:tgtEl>
                                          <p:spTgt spid="31"/>
                                        </p:tgtEl>
                                        <p:attrNameLst>
                                          <p:attrName>ppt_x</p:attrName>
                                        </p:attrNameLst>
                                      </p:cBhvr>
                                      <p:tavLst>
                                        <p:tav tm="0">
                                          <p:val>
                                            <p:strVal val="#ppt_x"/>
                                          </p:val>
                                        </p:tav>
                                        <p:tav tm="100000">
                                          <p:val>
                                            <p:strVal val="#ppt_x"/>
                                          </p:val>
                                        </p:tav>
                                      </p:tavLst>
                                    </p:anim>
                                    <p:anim calcmode="lin" valueType="num">
                                      <p:cBhvr>
                                        <p:cTn id="62" dur="1000" fill="hold"/>
                                        <p:tgtEl>
                                          <p:spTgt spid="31"/>
                                        </p:tgtEl>
                                        <p:attrNameLst>
                                          <p:attrName>ppt_y</p:attrName>
                                        </p:attrNameLst>
                                      </p:cBhvr>
                                      <p:tavLst>
                                        <p:tav tm="0">
                                          <p:val>
                                            <p:strVal val="#ppt_y+.1"/>
                                          </p:val>
                                        </p:tav>
                                        <p:tav tm="100000">
                                          <p:val>
                                            <p:strVal val="#ppt_y"/>
                                          </p:val>
                                        </p:tav>
                                      </p:tavLst>
                                    </p:anim>
                                  </p:childTnLst>
                                </p:cTn>
                              </p:par>
                            </p:childTnLst>
                          </p:cTn>
                        </p:par>
                        <p:par>
                          <p:cTn id="63" fill="hold">
                            <p:stCondLst>
                              <p:cond delay="16250"/>
                            </p:stCondLst>
                            <p:childTnLst>
                              <p:par>
                                <p:cTn id="64" presetID="42" presetClass="path" presetSubtype="0" accel="50000" decel="50000" fill="hold" nodeType="afterEffect">
                                  <p:stCondLst>
                                    <p:cond delay="750"/>
                                  </p:stCondLst>
                                  <p:childTnLst>
                                    <p:animMotion origin="layout" path="M 0.30182 -0.01373 L 0.37734 -0.02114 " pathEditMode="relative" rAng="0" ptsTypes="AA">
                                      <p:cBhvr>
                                        <p:cTn id="65" dur="2000" fill="hold"/>
                                        <p:tgtEl>
                                          <p:spTgt spid="2060"/>
                                        </p:tgtEl>
                                        <p:attrNameLst>
                                          <p:attrName>ppt_x</p:attrName>
                                          <p:attrName>ppt_y</p:attrName>
                                        </p:attrNameLst>
                                      </p:cBhvr>
                                      <p:rCtr x="3776" y="-370"/>
                                    </p:animMotion>
                                  </p:childTnLst>
                                </p:cTn>
                              </p:par>
                            </p:childTnLst>
                          </p:cTn>
                        </p:par>
                        <p:par>
                          <p:cTn id="66" fill="hold">
                            <p:stCondLst>
                              <p:cond delay="190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204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58B5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481522" y="-7533179"/>
            <a:ext cx="19981188" cy="2410011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4764" y="0"/>
            <a:ext cx="9039236" cy="10315818"/>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110545" y="347857"/>
            <a:ext cx="6635568" cy="9216067"/>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356406" y="2070341"/>
            <a:ext cx="4114800" cy="4114800"/>
          </a:xfrm>
          <a:prstGeom prst="rect">
            <a:avLst/>
          </a:prstGeom>
        </p:spPr>
      </p:pic>
      <p:grpSp>
        <p:nvGrpSpPr>
          <p:cNvPr id="9" name="组合 9">
            <a:extLst>
              <a:ext uri="{FF2B5EF4-FFF2-40B4-BE49-F238E27FC236}">
                <a16:creationId xmlns:a16="http://schemas.microsoft.com/office/drawing/2014/main" id="{A1126F19-FADB-41E1-965D-2E44F94E2D8E}"/>
              </a:ext>
            </a:extLst>
          </p:cNvPr>
          <p:cNvGrpSpPr/>
          <p:nvPr/>
        </p:nvGrpSpPr>
        <p:grpSpPr>
          <a:xfrm rot="20702122">
            <a:off x="2383470" y="1359285"/>
            <a:ext cx="4619625" cy="3853815"/>
            <a:chOff x="3387" y="2195"/>
            <a:chExt cx="7275" cy="6069"/>
          </a:xfrm>
        </p:grpSpPr>
        <p:grpSp>
          <p:nvGrpSpPr>
            <p:cNvPr id="10" name="组合 6">
              <a:extLst>
                <a:ext uri="{FF2B5EF4-FFF2-40B4-BE49-F238E27FC236}">
                  <a16:creationId xmlns:a16="http://schemas.microsoft.com/office/drawing/2014/main" id="{C7845B57-A56A-456B-B3D7-02511EBFE217}"/>
                </a:ext>
              </a:extLst>
            </p:cNvPr>
            <p:cNvGrpSpPr/>
            <p:nvPr/>
          </p:nvGrpSpPr>
          <p:grpSpPr>
            <a:xfrm>
              <a:off x="3387" y="4281"/>
              <a:ext cx="7275" cy="3983"/>
              <a:chOff x="2764" y="3138"/>
              <a:chExt cx="7275" cy="3983"/>
            </a:xfrm>
          </p:grpSpPr>
          <p:sp>
            <p:nvSpPr>
              <p:cNvPr id="12" name="文本框 3">
                <a:extLst>
                  <a:ext uri="{FF2B5EF4-FFF2-40B4-BE49-F238E27FC236}">
                    <a16:creationId xmlns:a16="http://schemas.microsoft.com/office/drawing/2014/main" id="{8B846E3C-2C8B-4016-811C-138BEC78D802}"/>
                  </a:ext>
                </a:extLst>
              </p:cNvPr>
              <p:cNvSpPr txBox="1"/>
              <p:nvPr/>
            </p:nvSpPr>
            <p:spPr>
              <a:xfrm>
                <a:off x="2764" y="3687"/>
                <a:ext cx="7275" cy="1212"/>
              </a:xfrm>
              <a:prstGeom prst="rect">
                <a:avLst/>
              </a:prstGeom>
              <a:noFill/>
            </p:spPr>
            <p:txBody>
              <a:bodyPr wrap="square" rtlCol="0">
                <a:spAutoFit/>
              </a:bodyPr>
              <a:lstStyle/>
              <a:p>
                <a:pPr algn="ctr"/>
                <a:r>
                  <a:rPr lang="en-US" altLang="zh-CN" sz="4400" b="1">
                    <a:solidFill>
                      <a:srgbClr val="FF0000"/>
                    </a:solidFill>
                    <a:latin typeface="HP-087" panose="020B0803050302020204" pitchFamily="34" charset="0"/>
                    <a:cs typeface="Arial Rounded MT Bold" panose="020F0704030504030204" charset="0"/>
                    <a:sym typeface="+mn-lt"/>
                  </a:rPr>
                  <a:t>Hoạt động 2</a:t>
                </a:r>
                <a:endParaRPr lang="en-US" altLang="zh-CN" sz="4400" b="1" dirty="0">
                  <a:solidFill>
                    <a:srgbClr val="FF0000"/>
                  </a:solidFill>
                  <a:latin typeface="HP-087" panose="020B0803050302020204" pitchFamily="34" charset="0"/>
                  <a:cs typeface="Arial Rounded MT Bold" panose="020F0704030504030204" charset="0"/>
                  <a:sym typeface="+mn-lt"/>
                </a:endParaRPr>
              </a:p>
            </p:txBody>
          </p:sp>
          <p:pic>
            <p:nvPicPr>
              <p:cNvPr id="13" name="图形 1">
                <a:extLst>
                  <a:ext uri="{FF2B5EF4-FFF2-40B4-BE49-F238E27FC236}">
                    <a16:creationId xmlns:a16="http://schemas.microsoft.com/office/drawing/2014/main" id="{FED56E05-C370-46F8-A568-4E80961BA271}"/>
                  </a:ext>
                </a:extLst>
              </p:cNvPr>
              <p:cNvPicPr>
                <a:picLocks noChangeAspect="1"/>
              </p:cNvPicPr>
              <p:nvPr/>
            </p:nvPicPr>
            <p:blipFill>
              <a:blip r:embed="rId10" cstate="screen">
                <a:extLst>
                  <a:ext uri="{96DAC541-7B7A-43D3-8B79-37D633B846F1}">
                    <asvg:svgBlip xmlns:asvg="http://schemas.microsoft.com/office/drawing/2016/SVG/main" r:embed="rId11"/>
                  </a:ext>
                </a:extLst>
              </a:blip>
              <a:stretch>
                <a:fillRect/>
              </a:stretch>
            </p:blipFill>
            <p:spPr>
              <a:xfrm>
                <a:off x="3366" y="3138"/>
                <a:ext cx="5334" cy="348"/>
              </a:xfrm>
              <a:prstGeom prst="rect">
                <a:avLst/>
              </a:prstGeom>
            </p:spPr>
          </p:pic>
          <p:sp>
            <p:nvSpPr>
              <p:cNvPr id="14" name="Synergistically utilize technically sound portals with frictionless chains. Dramatically customize…">
                <a:extLst>
                  <a:ext uri="{FF2B5EF4-FFF2-40B4-BE49-F238E27FC236}">
                    <a16:creationId xmlns:a16="http://schemas.microsoft.com/office/drawing/2014/main" id="{105B4F7A-A0AA-494A-BE13-B7FD1FCFB7F5}"/>
                  </a:ext>
                </a:extLst>
              </p:cNvPr>
              <p:cNvSpPr txBox="1"/>
              <p:nvPr/>
            </p:nvSpPr>
            <p:spPr>
              <a:xfrm>
                <a:off x="2838" y="5391"/>
                <a:ext cx="6724" cy="1730"/>
              </a:xfrm>
              <a:prstGeom prst="rect">
                <a:avLst/>
              </a:prstGeom>
              <a:ln w="12700">
                <a:miter lim="400000"/>
              </a:ln>
            </p:spPr>
            <p:txBody>
              <a:bodyPr wrap="square" lIns="0" tIns="0" rIns="0" bIns="0">
                <a:spAutoFit/>
              </a:bodyPr>
              <a:lstStyle/>
              <a:p>
                <a:pPr algn="just">
                  <a:lnSpc>
                    <a:spcPct val="106000"/>
                  </a:lnSpc>
                  <a:spcAft>
                    <a:spcPts val="800"/>
                  </a:spcAft>
                </a:pPr>
                <a:r>
                  <a:rPr lang="en-US" sz="3200" b="1">
                    <a:solidFill>
                      <a:schemeClr val="bg2">
                        <a:lumMod val="25000"/>
                      </a:schemeClr>
                    </a:solidFill>
                    <a:effectLst/>
                    <a:latin typeface="AvantGarde" panose="00000400000000000000" pitchFamily="2" charset="0"/>
                    <a:ea typeface="AvantGarde" panose="00000400000000000000" pitchFamily="2" charset="0"/>
                    <a:cs typeface="AvantGarde" panose="00000400000000000000" pitchFamily="2" charset="0"/>
                  </a:rPr>
                  <a:t>Trình diễn tiểu phẩm </a:t>
                </a:r>
              </a:p>
              <a:p>
                <a:pPr algn="ctr">
                  <a:lnSpc>
                    <a:spcPct val="106000"/>
                  </a:lnSpc>
                  <a:spcAft>
                    <a:spcPts val="800"/>
                  </a:spcAft>
                </a:pPr>
                <a:r>
                  <a:rPr lang="en-US" sz="3200" b="1">
                    <a:solidFill>
                      <a:schemeClr val="accent2">
                        <a:lumMod val="75000"/>
                      </a:schemeClr>
                    </a:solidFill>
                    <a:effectLst/>
                    <a:latin typeface="AvantGarde" panose="00000400000000000000" pitchFamily="2" charset="0"/>
                    <a:ea typeface="AvantGarde" panose="00000400000000000000" pitchFamily="2" charset="0"/>
                    <a:cs typeface="AvantGarde" panose="00000400000000000000" pitchFamily="2" charset="0"/>
                  </a:rPr>
                  <a:t>Ai cũng có nét riêng</a:t>
                </a:r>
                <a:endParaRPr lang="en-US" sz="3600" kern="0" dirty="0">
                  <a:solidFill>
                    <a:schemeClr val="accent2">
                      <a:lumMod val="75000"/>
                    </a:schemeClr>
                  </a:solidFill>
                  <a:latin typeface="AvantGarde" panose="00000400000000000000" pitchFamily="2" charset="0"/>
                  <a:ea typeface="AvantGarde" panose="00000400000000000000" pitchFamily="2" charset="0"/>
                  <a:cs typeface="AvantGarde" panose="00000400000000000000" pitchFamily="2" charset="0"/>
                  <a:sym typeface="+mn-lt"/>
                </a:endParaRPr>
              </a:p>
            </p:txBody>
          </p:sp>
        </p:grpSp>
        <p:sp>
          <p:nvSpPr>
            <p:cNvPr id="11" name="文本框 8">
              <a:extLst>
                <a:ext uri="{FF2B5EF4-FFF2-40B4-BE49-F238E27FC236}">
                  <a16:creationId xmlns:a16="http://schemas.microsoft.com/office/drawing/2014/main" id="{456C3C0F-9D6F-40F5-9177-E644D5ED2219}"/>
                </a:ext>
              </a:extLst>
            </p:cNvPr>
            <p:cNvSpPr txBox="1"/>
            <p:nvPr/>
          </p:nvSpPr>
          <p:spPr>
            <a:xfrm rot="16200000">
              <a:off x="5658" y="1754"/>
              <a:ext cx="1908" cy="2789"/>
            </a:xfrm>
            <a:prstGeom prst="roundRect">
              <a:avLst>
                <a:gd name="adj" fmla="val 50000"/>
              </a:avLst>
            </a:prstGeom>
            <a:solidFill>
              <a:srgbClr val="BDBDF4"/>
            </a:solidFill>
            <a:ln w="25400">
              <a:solidFill>
                <a:schemeClr val="tx1"/>
              </a:solidFill>
            </a:ln>
          </p:spPr>
          <p:txBody>
            <a:bodyPr vert="eaVert" wrap="square" rtlCol="0">
              <a:spAutoFit/>
            </a:bodyPr>
            <a:lstStyle/>
            <a:p>
              <a:pPr algn="ctr"/>
              <a:r>
                <a:rPr lang="en-US" altLang="zh-CN" sz="4400" b="1">
                  <a:effectLst/>
                  <a:latin typeface="HP-087" panose="020B0803050302020204" pitchFamily="34" charset="0"/>
                  <a:cs typeface="Arial Rounded MT Bold" panose="020F0704030504030204" charset="0"/>
                  <a:sym typeface="+mn-lt"/>
                </a:rPr>
                <a:t>02</a:t>
              </a:r>
              <a:endParaRPr lang="en-US" altLang="zh-CN" sz="4400" b="1" dirty="0">
                <a:effectLst/>
                <a:latin typeface="HP-087" panose="020B0803050302020204" pitchFamily="34" charset="0"/>
                <a:cs typeface="Arial Rounded MT Bold" panose="020F0704030504030204" charset="0"/>
                <a:sym typeface="+mn-lt"/>
              </a:endParaRPr>
            </a:p>
          </p:txBody>
        </p:sp>
      </p:grpSp>
      <p:sp>
        <p:nvSpPr>
          <p:cNvPr id="18" name="文本框 43">
            <a:extLst>
              <a:ext uri="{FF2B5EF4-FFF2-40B4-BE49-F238E27FC236}">
                <a16:creationId xmlns:a16="http://schemas.microsoft.com/office/drawing/2014/main" id="{F5F053BF-EF5F-4C15-A118-C23EAD1DC698}"/>
              </a:ext>
            </a:extLst>
          </p:cNvPr>
          <p:cNvSpPr txBox="1"/>
          <p:nvPr/>
        </p:nvSpPr>
        <p:spPr>
          <a:xfrm>
            <a:off x="12356042" y="813052"/>
            <a:ext cx="4479682" cy="4034566"/>
          </a:xfrm>
          <a:prstGeom prst="rect">
            <a:avLst/>
          </a:prstGeom>
          <a:noFill/>
        </p:spPr>
        <p:txBody>
          <a:bodyPr wrap="square" rtlCol="0">
            <a:spAutoFit/>
          </a:bodyPr>
          <a:lstStyle/>
          <a:p>
            <a:pPr algn="ctr">
              <a:lnSpc>
                <a:spcPct val="150000"/>
              </a:lnSpc>
            </a:pPr>
            <a:r>
              <a:rPr lang="en-US" altLang="zh-CN" sz="6000" b="1">
                <a:solidFill>
                  <a:schemeClr val="accent6">
                    <a:lumMod val="75000"/>
                  </a:schemeClr>
                </a:solidFill>
                <a:latin typeface="HP-087" panose="020B0803050302020204" pitchFamily="34" charset="0"/>
                <a:cs typeface="Arial Rounded MT Bold" panose="020F0704030504030204" charset="0"/>
                <a:sym typeface="+mn-lt"/>
              </a:rPr>
              <a:t>Hoạt Động nhóm</a:t>
            </a:r>
            <a:endParaRPr lang="en-US" altLang="zh-CN" sz="6000" b="1" dirty="0">
              <a:solidFill>
                <a:schemeClr val="accent6">
                  <a:lumMod val="75000"/>
                </a:schemeClr>
              </a:solidFill>
              <a:latin typeface="HP-087" panose="020B0803050302020204" pitchFamily="34" charset="0"/>
              <a:cs typeface="Arial Rounded MT Bold" panose="020F0704030504030204" charset="0"/>
              <a:sym typeface="+mn-lt"/>
            </a:endParaRPr>
          </a:p>
        </p:txBody>
      </p:sp>
      <p:pic>
        <p:nvPicPr>
          <p:cNvPr id="3074" name="Picture 2">
            <a:extLst>
              <a:ext uri="{FF2B5EF4-FFF2-40B4-BE49-F238E27FC236}">
                <a16:creationId xmlns:a16="http://schemas.microsoft.com/office/drawing/2014/main" id="{4B4E4ED3-7F3B-452B-805A-1A3F8CB095F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803940" y="5176946"/>
            <a:ext cx="5372100" cy="40576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1A242F76-2999-4C95-8FB5-2E60F5F6B0AA}"/>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b="9015"/>
          <a:stretch/>
        </p:blipFill>
        <p:spPr bwMode="auto">
          <a:xfrm rot="20638870">
            <a:off x="3206073" y="5244283"/>
            <a:ext cx="4572117" cy="40417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500"/>
                                  </p:stCondLst>
                                  <p:childTnLst>
                                    <p:animMotion origin="layout" path="M -0.38064 -0.21003 C -0.36319 -0.20092 -0.37865 -0.20787 -0.35339 -0.20324 C -0.34696 -0.20092 -0.34063 -0.19876 -0.3342 -0.19645 C -0.33108 -0.19645 -0.32778 -0.19182 -0.32465 -0.18966 C -0.32248 -0.18966 -0.31997 -0.18966 -0.31788 -0.18734 C -0.3145 -0.16682 -0.31589 -0.18055 -0.31788 -0.13719 C -0.31875 -0.11435 -0.31849 -0.11898 -0.32188 -0.10077 C -0.32144 -0.09398 -0.32153 -0.08487 -0.32057 -0.07793 C -0.31918 -0.06651 -0.31649 -0.06651 -0.31233 -0.06435 C -0.30912 -0.06435 -0.30599 -0.06435 -0.30269 -0.06203 C -0.28646 -0.06435 -0.26875 -0.07345 -0.25339 -0.05293 C -0.25 -0.05061 -0.24879 -0.03919 -0.24653 -0.0324 C -0.24462 -0.01651 -0.24201 0.0017 -0.24245 0.01991 C -0.24306 0.04044 -0.24653 0.07701 -0.24653 0.07917 C -0.2434 0.08828 -0.24167 0.10201 -0.23707 0.11112 C -0.22813 0.12701 -0.20122 0.10649 -0.19731 0.10433 C -0.17804 0.06775 -0.18498 0.0838 -0.17543 0.06328 C -0.1704 0.06328 -0.1651 0.06096 -0.16024 0.06559 C -0.15816 0.06775 -0.15434 0.0838 -0.15356 0.08828 C -0.15208 0.12485 -0.16102 0.18858 -0.14115 0.20911 C -0.13733 0.21127 -0.1329 0.21127 -0.12891 0.21358 C -0.12613 0.2159 -0.12344 0.2159 -0.12075 0.21821 C -0.10912 0.2159 -0.08906 0.21127 -0.07552 0.21821 C -0.07335 0.21821 -0.07179 0.22053 -0.06988 0.22269 C -0.06797 0.24321 -0.06684 0.25695 -0.06311 0.27747 C -0.06207 0.28195 -0.06024 0.28658 -0.05903 0.29105 C -0.05799 0.29568 -0.05755 0.30016 -0.05634 0.30247 C -0.05373 0.30926 -0.05009 0.31158 -0.04662 0.31158 L -0.01111 0.30695 C -0.00868 0.30479 -0.00642 0.30247 -0.00417 0.30247 C -0.00052 0.30695 0.00208 0.31389 0.00538 0.31837 C 0.00625 0.32747 0.00712 0.33658 0.00807 0.34568 C 0.00937 0.35479 0.01111 0.36405 0.01224 0.37531 C 0.01328 0.38442 0.01259 0.40047 0.01632 0.40726 C 0.01736 0.40957 0.01901 0.40957 0.0204 0.41189 C 0.02274 0.41189 0.025 0.41189 0.02743 0.41189 " pathEditMode="relative" rAng="0" ptsTypes="AAAAAAAAAAAAAAAAAAAAAAAAAAAAAAAAAAAA">
                                      <p:cBhvr>
                                        <p:cTn id="6" dur="2000" fill="hold"/>
                                        <p:tgtEl>
                                          <p:spTgt spid="5"/>
                                        </p:tgtEl>
                                        <p:attrNameLst>
                                          <p:attrName>ppt_x</p:attrName>
                                          <p:attrName>ppt_y</p:attrName>
                                        </p:attrNameLst>
                                      </p:cBhvr>
                                      <p:rCtr x="20399" y="31096"/>
                                    </p:animMotion>
                                  </p:childTnLst>
                                </p:cTn>
                              </p:par>
                              <p:par>
                                <p:cTn id="7" presetID="22" presetClass="entr" presetSubtype="1" fill="hold" nodeType="withEffect">
                                  <p:stCondLst>
                                    <p:cond delay="1250"/>
                                  </p:stCondLst>
                                  <p:childTnLst>
                                    <p:set>
                                      <p:cBhvr>
                                        <p:cTn id="8" dur="1" fill="hold">
                                          <p:stCondLst>
                                            <p:cond delay="0"/>
                                          </p:stCondLst>
                                        </p:cTn>
                                        <p:tgtEl>
                                          <p:spTgt spid="9"/>
                                        </p:tgtEl>
                                        <p:attrNameLst>
                                          <p:attrName>style.visibility</p:attrName>
                                        </p:attrNameLst>
                                      </p:cBhvr>
                                      <p:to>
                                        <p:strVal val="visible"/>
                                      </p:to>
                                    </p:set>
                                    <p:animEffect transition="in" filter="wipe(up)">
                                      <p:cBhvr>
                                        <p:cTn id="9" dur="500"/>
                                        <p:tgtEl>
                                          <p:spTgt spid="9"/>
                                        </p:tgtEl>
                                      </p:cBhvr>
                                    </p:animEffect>
                                  </p:childTnLst>
                                </p:cTn>
                              </p:par>
                              <p:par>
                                <p:cTn id="10" presetID="22" presetClass="entr" presetSubtype="1" fill="hold" nodeType="withEffect">
                                  <p:stCondLst>
                                    <p:cond delay="1750"/>
                                  </p:stCondLst>
                                  <p:childTnLst>
                                    <p:set>
                                      <p:cBhvr>
                                        <p:cTn id="11" dur="1" fill="hold">
                                          <p:stCondLst>
                                            <p:cond delay="0"/>
                                          </p:stCondLst>
                                        </p:cTn>
                                        <p:tgtEl>
                                          <p:spTgt spid="1026"/>
                                        </p:tgtEl>
                                        <p:attrNameLst>
                                          <p:attrName>style.visibility</p:attrName>
                                        </p:attrNameLst>
                                      </p:cBhvr>
                                      <p:to>
                                        <p:strVal val="visible"/>
                                      </p:to>
                                    </p:set>
                                    <p:animEffect transition="in" filter="wipe(up)">
                                      <p:cBhvr>
                                        <p:cTn id="12" dur="500"/>
                                        <p:tgtEl>
                                          <p:spTgt spid="1026"/>
                                        </p:tgtEl>
                                      </p:cBhvr>
                                    </p:animEffect>
                                  </p:childTnLst>
                                </p:cTn>
                              </p:par>
                            </p:childTnLst>
                          </p:cTn>
                        </p:par>
                        <p:par>
                          <p:cTn id="13" fill="hold">
                            <p:stCondLst>
                              <p:cond delay="2500"/>
                            </p:stCondLst>
                            <p:childTnLst>
                              <p:par>
                                <p:cTn id="14" presetID="8"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diamond(in)">
                                      <p:cBhvr>
                                        <p:cTn id="16" dur="2000"/>
                                        <p:tgtEl>
                                          <p:spTgt spid="4"/>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diamond(in)">
                                      <p:cBhvr>
                                        <p:cTn id="19" dur="2000"/>
                                        <p:tgtEl>
                                          <p:spTgt spid="18"/>
                                        </p:tgtEl>
                                      </p:cBhvr>
                                    </p:animEffect>
                                  </p:childTnLst>
                                </p:cTn>
                              </p:par>
                              <p:par>
                                <p:cTn id="20" presetID="8" presetClass="entr" presetSubtype="16" fill="hold" nodeType="withEffect">
                                  <p:stCondLst>
                                    <p:cond delay="0"/>
                                  </p:stCondLst>
                                  <p:childTnLst>
                                    <p:set>
                                      <p:cBhvr>
                                        <p:cTn id="21" dur="1" fill="hold">
                                          <p:stCondLst>
                                            <p:cond delay="0"/>
                                          </p:stCondLst>
                                        </p:cTn>
                                        <p:tgtEl>
                                          <p:spTgt spid="3074"/>
                                        </p:tgtEl>
                                        <p:attrNameLst>
                                          <p:attrName>style.visibility</p:attrName>
                                        </p:attrNameLst>
                                      </p:cBhvr>
                                      <p:to>
                                        <p:strVal val="visible"/>
                                      </p:to>
                                    </p:set>
                                    <p:animEffect transition="in" filter="diamond(in)">
                                      <p:cBhvr>
                                        <p:cTn id="22"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58B5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846592" y="-4601705"/>
            <a:ext cx="19981188" cy="18288001"/>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919432" y="797357"/>
            <a:ext cx="7339868" cy="8460943"/>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34101" y="419795"/>
            <a:ext cx="6635568" cy="2200784"/>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137652" y="-766071"/>
            <a:ext cx="4114800" cy="4114800"/>
          </a:xfrm>
          <a:prstGeom prst="rect">
            <a:avLst/>
          </a:prstGeom>
        </p:spPr>
      </p:pic>
      <p:sp>
        <p:nvSpPr>
          <p:cNvPr id="10" name="Hộp Văn bản 9">
            <a:extLst>
              <a:ext uri="{FF2B5EF4-FFF2-40B4-BE49-F238E27FC236}">
                <a16:creationId xmlns:a16="http://schemas.microsoft.com/office/drawing/2014/main" id="{6E7B1B79-08AD-4758-8915-5B97C1BCA867}"/>
              </a:ext>
            </a:extLst>
          </p:cNvPr>
          <p:cNvSpPr txBox="1"/>
          <p:nvPr/>
        </p:nvSpPr>
        <p:spPr>
          <a:xfrm>
            <a:off x="1534102" y="527698"/>
            <a:ext cx="6635568" cy="1292662"/>
          </a:xfrm>
          <a:prstGeom prst="rect">
            <a:avLst/>
          </a:prstGeom>
          <a:noFill/>
        </p:spPr>
        <p:txBody>
          <a:bodyPr wrap="square" rtlCol="0">
            <a:spAutoFit/>
          </a:bodyPr>
          <a:lstStyle/>
          <a:p>
            <a:pPr algn="ctr"/>
            <a:r>
              <a:rPr lang="en-US" sz="2600" b="1">
                <a:latin typeface="Times New Roman" panose="02020603050405020304" pitchFamily="18" charset="0"/>
                <a:ea typeface="AvantGarde" panose="00000400000000000000" pitchFamily="2" charset="0"/>
                <a:cs typeface="Times New Roman" panose="02020603050405020304" pitchFamily="18" charset="0"/>
              </a:rPr>
              <a:t>Yêu cầu:</a:t>
            </a:r>
          </a:p>
          <a:p>
            <a:pPr marL="342900" indent="-342900">
              <a:buFont typeface="Wingdings" panose="05000000000000000000" pitchFamily="2" charset="2"/>
              <a:buChar char="q"/>
            </a:pPr>
            <a:r>
              <a:rPr lang="en-US" sz="2600" b="1">
                <a:latin typeface="Times New Roman" panose="02020603050405020304" pitchFamily="18" charset="0"/>
                <a:ea typeface="AvantGarde" panose="00000400000000000000" pitchFamily="2" charset="0"/>
                <a:cs typeface="Times New Roman" panose="02020603050405020304" pitchFamily="18" charset="0"/>
              </a:rPr>
              <a:t>Đóng vai thể hiện nội dung tiểu phẩm. </a:t>
            </a:r>
          </a:p>
          <a:p>
            <a:pPr marL="342900" indent="-342900">
              <a:buFont typeface="Wingdings" panose="05000000000000000000" pitchFamily="2" charset="2"/>
              <a:buChar char="q"/>
            </a:pPr>
            <a:r>
              <a:rPr lang="en-US" sz="2600" b="1">
                <a:latin typeface="Times New Roman" panose="02020603050405020304" pitchFamily="18" charset="0"/>
                <a:ea typeface="AvantGarde" panose="00000400000000000000" pitchFamily="2" charset="0"/>
                <a:cs typeface="Times New Roman" panose="02020603050405020304" pitchFamily="18" charset="0"/>
              </a:rPr>
              <a:t>Chia sẻ suy nghĩ của em về tiểu phẩm </a:t>
            </a:r>
            <a:endParaRPr lang="vi-VN" sz="2600" b="1">
              <a:latin typeface="Times New Roman" panose="02020603050405020304" pitchFamily="18" charset="0"/>
              <a:ea typeface="AvantGarde" panose="00000400000000000000" pitchFamily="2" charset="0"/>
              <a:cs typeface="Times New Roman" panose="02020603050405020304" pitchFamily="18" charset="0"/>
            </a:endParaRPr>
          </a:p>
        </p:txBody>
      </p:sp>
      <p:pic>
        <p:nvPicPr>
          <p:cNvPr id="12" name="Hình ảnh 11">
            <a:extLst>
              <a:ext uri="{FF2B5EF4-FFF2-40B4-BE49-F238E27FC236}">
                <a16:creationId xmlns:a16="http://schemas.microsoft.com/office/drawing/2014/main" id="{FBD40C20-DC4F-4884-9311-5EB090DD3940}"/>
              </a:ext>
            </a:extLst>
          </p:cNvPr>
          <p:cNvPicPr>
            <a:picLocks noChangeAspect="1"/>
          </p:cNvPicPr>
          <p:nvPr/>
        </p:nvPicPr>
        <p:blipFill>
          <a:blip r:embed="rId10"/>
          <a:stretch>
            <a:fillRect/>
          </a:stretch>
        </p:blipFill>
        <p:spPr>
          <a:xfrm>
            <a:off x="10252452" y="2400300"/>
            <a:ext cx="6552566" cy="6605552"/>
          </a:xfrm>
          <a:prstGeom prst="rect">
            <a:avLst/>
          </a:prstGeom>
        </p:spPr>
      </p:pic>
      <p:grpSp>
        <p:nvGrpSpPr>
          <p:cNvPr id="18" name="Nhóm 17">
            <a:extLst>
              <a:ext uri="{FF2B5EF4-FFF2-40B4-BE49-F238E27FC236}">
                <a16:creationId xmlns:a16="http://schemas.microsoft.com/office/drawing/2014/main" id="{5C85E4C5-245E-44D1-897C-DF38DC1F4A4B}"/>
              </a:ext>
            </a:extLst>
          </p:cNvPr>
          <p:cNvGrpSpPr/>
          <p:nvPr/>
        </p:nvGrpSpPr>
        <p:grpSpPr>
          <a:xfrm>
            <a:off x="2685792" y="3021797"/>
            <a:ext cx="6779357" cy="1969304"/>
            <a:chOff x="533400" y="3021797"/>
            <a:chExt cx="8931750" cy="1969304"/>
          </a:xfrm>
        </p:grpSpPr>
        <p:sp>
          <p:nvSpPr>
            <p:cNvPr id="13" name="Hình chữ nhật: Góc Tròn 12">
              <a:extLst>
                <a:ext uri="{FF2B5EF4-FFF2-40B4-BE49-F238E27FC236}">
                  <a16:creationId xmlns:a16="http://schemas.microsoft.com/office/drawing/2014/main" id="{25BCBA2F-ABBE-4E4C-B94D-ED2D3582B5E7}"/>
                </a:ext>
              </a:extLst>
            </p:cNvPr>
            <p:cNvSpPr/>
            <p:nvPr/>
          </p:nvSpPr>
          <p:spPr>
            <a:xfrm>
              <a:off x="533400" y="3021797"/>
              <a:ext cx="8931750" cy="1969304"/>
            </a:xfrm>
            <a:prstGeom prst="roundRect">
              <a:avLst/>
            </a:prstGeom>
            <a:solidFill>
              <a:srgbClr val="FBD9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600" b="1">
                <a:solidFill>
                  <a:sysClr val="windowText" lastClr="000000"/>
                </a:solidFill>
                <a:latin typeface="Times New Roman" panose="02020603050405020304" pitchFamily="18" charset="0"/>
                <a:cs typeface="Times New Roman" panose="02020603050405020304" pitchFamily="18" charset="0"/>
              </a:endParaRPr>
            </a:p>
          </p:txBody>
        </p:sp>
        <p:sp>
          <p:nvSpPr>
            <p:cNvPr id="14" name="Hộp Văn bản 13">
              <a:extLst>
                <a:ext uri="{FF2B5EF4-FFF2-40B4-BE49-F238E27FC236}">
                  <a16:creationId xmlns:a16="http://schemas.microsoft.com/office/drawing/2014/main" id="{1CA903D0-1A72-4CE6-8836-93EBF15356A6}"/>
                </a:ext>
              </a:extLst>
            </p:cNvPr>
            <p:cNvSpPr txBox="1"/>
            <p:nvPr/>
          </p:nvSpPr>
          <p:spPr>
            <a:xfrm>
              <a:off x="832197" y="3157727"/>
              <a:ext cx="8476035" cy="1809663"/>
            </a:xfrm>
            <a:prstGeom prst="rect">
              <a:avLst/>
            </a:prstGeom>
            <a:noFill/>
          </p:spPr>
          <p:txBody>
            <a:bodyPr wrap="square" rtlCol="0">
              <a:spAutoFit/>
            </a:bodyPr>
            <a:lstStyle/>
            <a:p>
              <a:pPr algn="just">
                <a:lnSpc>
                  <a:spcPct val="150000"/>
                </a:lnSpc>
              </a:pPr>
              <a:r>
                <a:rPr lang="en-US" sz="2600" b="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Từ khi sinh ra, Hoa đã có mái tóc xoăn, Hoa không thích mái tóc xoăn của mình và thiếu tự tin về điều đó. </a:t>
              </a:r>
              <a:endParaRPr lang="vi-VN" sz="2600" b="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endParaRPr>
            </a:p>
          </p:txBody>
        </p:sp>
      </p:grpSp>
      <p:pic>
        <p:nvPicPr>
          <p:cNvPr id="2050" name="Picture 2">
            <a:extLst>
              <a:ext uri="{FF2B5EF4-FFF2-40B4-BE49-F238E27FC236}">
                <a16:creationId xmlns:a16="http://schemas.microsoft.com/office/drawing/2014/main" id="{3A4A53B6-2FEA-42A4-887A-FBF83C8BB87B}"/>
              </a:ext>
            </a:extLst>
          </p:cNvPr>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61585" y="1980505"/>
            <a:ext cx="3315395" cy="3315395"/>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Nhóm 19">
            <a:extLst>
              <a:ext uri="{FF2B5EF4-FFF2-40B4-BE49-F238E27FC236}">
                <a16:creationId xmlns:a16="http://schemas.microsoft.com/office/drawing/2014/main" id="{5224CDCA-4142-4766-A058-BB9F967D779E}"/>
              </a:ext>
            </a:extLst>
          </p:cNvPr>
          <p:cNvGrpSpPr/>
          <p:nvPr/>
        </p:nvGrpSpPr>
        <p:grpSpPr>
          <a:xfrm>
            <a:off x="700481" y="5351846"/>
            <a:ext cx="9188570" cy="1588302"/>
            <a:chOff x="503721" y="5841198"/>
            <a:chExt cx="9188570" cy="1588302"/>
          </a:xfrm>
        </p:grpSpPr>
        <p:sp>
          <p:nvSpPr>
            <p:cNvPr id="17" name="Mũi tên: Hình ngũ giác 16">
              <a:extLst>
                <a:ext uri="{FF2B5EF4-FFF2-40B4-BE49-F238E27FC236}">
                  <a16:creationId xmlns:a16="http://schemas.microsoft.com/office/drawing/2014/main" id="{9D79E136-1A98-4A34-85CA-CA708A30DB7E}"/>
                </a:ext>
              </a:extLst>
            </p:cNvPr>
            <p:cNvSpPr/>
            <p:nvPr/>
          </p:nvSpPr>
          <p:spPr>
            <a:xfrm>
              <a:off x="503721" y="5841198"/>
              <a:ext cx="9188570" cy="1588302"/>
            </a:xfrm>
            <a:prstGeom prst="homePlate">
              <a:avLst/>
            </a:prstGeom>
            <a:solidFill>
              <a:srgbClr val="FEF0D2"/>
            </a:solidFill>
            <a:ln>
              <a:solidFill>
                <a:srgbClr val="28A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600" b="1">
                <a:latin typeface="Times New Roman" panose="02020603050405020304" pitchFamily="18" charset="0"/>
                <a:cs typeface="Times New Roman" panose="02020603050405020304" pitchFamily="18" charset="0"/>
              </a:endParaRPr>
            </a:p>
          </p:txBody>
        </p:sp>
        <p:sp>
          <p:nvSpPr>
            <p:cNvPr id="19" name="Hộp Văn bản 18">
              <a:extLst>
                <a:ext uri="{FF2B5EF4-FFF2-40B4-BE49-F238E27FC236}">
                  <a16:creationId xmlns:a16="http://schemas.microsoft.com/office/drawing/2014/main" id="{EB08AB16-C252-427D-A341-4B131597AF59}"/>
                </a:ext>
              </a:extLst>
            </p:cNvPr>
            <p:cNvSpPr txBox="1"/>
            <p:nvPr/>
          </p:nvSpPr>
          <p:spPr>
            <a:xfrm>
              <a:off x="705765" y="6073560"/>
              <a:ext cx="8640279" cy="1220783"/>
            </a:xfrm>
            <a:prstGeom prst="rect">
              <a:avLst/>
            </a:prstGeom>
            <a:noFill/>
          </p:spPr>
          <p:txBody>
            <a:bodyPr wrap="square" rtlCol="0">
              <a:spAutoFit/>
            </a:bodyPr>
            <a:lstStyle/>
            <a:p>
              <a:pPr>
                <a:lnSpc>
                  <a:spcPct val="150000"/>
                </a:lnSpc>
              </a:pPr>
              <a:r>
                <a:rPr lang="en-US" sz="2600" b="1">
                  <a:latin typeface="Times New Roman" panose="02020603050405020304" pitchFamily="18" charset="0"/>
                  <a:ea typeface="AvantGarde" panose="00000400000000000000" pitchFamily="2" charset="0"/>
                  <a:cs typeface="Times New Roman" panose="02020603050405020304" pitchFamily="18" charset="0"/>
                </a:rPr>
                <a:t>Trong một lần đi chơi với bố, một bạn đã khen mái tóc của Hoa</a:t>
              </a:r>
              <a:endParaRPr lang="vi-VN" sz="2600" b="1">
                <a:latin typeface="Times New Roman" panose="02020603050405020304" pitchFamily="18" charset="0"/>
                <a:ea typeface="AvantGarde" panose="00000400000000000000" pitchFamily="2" charset="0"/>
                <a:cs typeface="Times New Roman" panose="02020603050405020304" pitchFamily="18" charset="0"/>
              </a:endParaRPr>
            </a:p>
          </p:txBody>
        </p:sp>
      </p:grpSp>
      <p:pic>
        <p:nvPicPr>
          <p:cNvPr id="22" name="Hình ảnh 21">
            <a:extLst>
              <a:ext uri="{FF2B5EF4-FFF2-40B4-BE49-F238E27FC236}">
                <a16:creationId xmlns:a16="http://schemas.microsoft.com/office/drawing/2014/main" id="{56342BAA-8A31-4E52-9AD5-8F53B98EABD8}"/>
              </a:ext>
            </a:extLst>
          </p:cNvPr>
          <p:cNvPicPr>
            <a:picLocks noChangeAspect="1"/>
          </p:cNvPicPr>
          <p:nvPr/>
        </p:nvPicPr>
        <p:blipFill>
          <a:blip r:embed="rId13"/>
          <a:stretch>
            <a:fillRect/>
          </a:stretch>
        </p:blipFill>
        <p:spPr>
          <a:xfrm>
            <a:off x="10278186" y="2400300"/>
            <a:ext cx="6675364" cy="6400800"/>
          </a:xfrm>
          <a:prstGeom prst="rect">
            <a:avLst/>
          </a:prstGeom>
        </p:spPr>
      </p:pic>
      <p:grpSp>
        <p:nvGrpSpPr>
          <p:cNvPr id="24" name="Nhóm 23">
            <a:extLst>
              <a:ext uri="{FF2B5EF4-FFF2-40B4-BE49-F238E27FC236}">
                <a16:creationId xmlns:a16="http://schemas.microsoft.com/office/drawing/2014/main" id="{9F17800C-8FBE-4027-B7D9-44B393A6D478}"/>
              </a:ext>
            </a:extLst>
          </p:cNvPr>
          <p:cNvGrpSpPr/>
          <p:nvPr/>
        </p:nvGrpSpPr>
        <p:grpSpPr>
          <a:xfrm>
            <a:off x="635332" y="7417550"/>
            <a:ext cx="9188570" cy="1588302"/>
            <a:chOff x="397618" y="5828627"/>
            <a:chExt cx="9188570" cy="1588302"/>
          </a:xfrm>
        </p:grpSpPr>
        <p:sp>
          <p:nvSpPr>
            <p:cNvPr id="25" name="Mũi tên: Hình ngũ giác 24">
              <a:extLst>
                <a:ext uri="{FF2B5EF4-FFF2-40B4-BE49-F238E27FC236}">
                  <a16:creationId xmlns:a16="http://schemas.microsoft.com/office/drawing/2014/main" id="{E688E107-D728-4BF6-B364-32D0EB015A57}"/>
                </a:ext>
              </a:extLst>
            </p:cNvPr>
            <p:cNvSpPr/>
            <p:nvPr/>
          </p:nvSpPr>
          <p:spPr>
            <a:xfrm>
              <a:off x="397618" y="5828627"/>
              <a:ext cx="9188570" cy="1588302"/>
            </a:xfrm>
            <a:prstGeom prst="homePlate">
              <a:avLst/>
            </a:prstGeom>
            <a:solidFill>
              <a:srgbClr val="FDE6EC"/>
            </a:solidFill>
            <a:ln>
              <a:solidFill>
                <a:srgbClr val="28A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600" b="1">
                <a:latin typeface="Times New Roman" panose="02020603050405020304" pitchFamily="18" charset="0"/>
                <a:cs typeface="Times New Roman" panose="02020603050405020304" pitchFamily="18" charset="0"/>
              </a:endParaRPr>
            </a:p>
          </p:txBody>
        </p:sp>
        <p:sp>
          <p:nvSpPr>
            <p:cNvPr id="26" name="Hộp Văn bản 25">
              <a:extLst>
                <a:ext uri="{FF2B5EF4-FFF2-40B4-BE49-F238E27FC236}">
                  <a16:creationId xmlns:a16="http://schemas.microsoft.com/office/drawing/2014/main" id="{898F8BB3-FCA6-4466-8D8E-07E4F095EB7E}"/>
                </a:ext>
              </a:extLst>
            </p:cNvPr>
            <p:cNvSpPr txBox="1"/>
            <p:nvPr/>
          </p:nvSpPr>
          <p:spPr>
            <a:xfrm>
              <a:off x="736912" y="6307230"/>
              <a:ext cx="8640279" cy="620619"/>
            </a:xfrm>
            <a:prstGeom prst="rect">
              <a:avLst/>
            </a:prstGeom>
            <a:noFill/>
          </p:spPr>
          <p:txBody>
            <a:bodyPr wrap="square" rtlCol="0">
              <a:spAutoFit/>
            </a:bodyPr>
            <a:lstStyle/>
            <a:p>
              <a:pPr>
                <a:lnSpc>
                  <a:spcPct val="150000"/>
                </a:lnSpc>
              </a:pPr>
              <a:r>
                <a:rPr lang="en-US" sz="2600" b="1">
                  <a:latin typeface="Times New Roman" panose="02020603050405020304" pitchFamily="18" charset="0"/>
                  <a:ea typeface="AvantGarde" panose="00000400000000000000" pitchFamily="2" charset="0"/>
                  <a:cs typeface="Times New Roman" panose="02020603050405020304" pitchFamily="18" charset="0"/>
                </a:rPr>
                <a:t>Về nhà, Hoa đã kể điều đó với mẹ.</a:t>
              </a:r>
              <a:endParaRPr lang="vi-VN" sz="2600" b="1">
                <a:latin typeface="Times New Roman" panose="02020603050405020304" pitchFamily="18" charset="0"/>
                <a:ea typeface="AvantGarde" panose="00000400000000000000" pitchFamily="2" charset="0"/>
                <a:cs typeface="Times New Roman" panose="02020603050405020304" pitchFamily="18"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2" presetClass="entr" presetSubtype="8" fill="hold" nodeType="afterEffect">
                                  <p:stCondLst>
                                    <p:cond delay="175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2050"/>
                                        </p:tgtEl>
                                        <p:attrNameLst>
                                          <p:attrName>style.visibility</p:attrName>
                                        </p:attrNameLst>
                                      </p:cBhvr>
                                      <p:to>
                                        <p:strVal val="visible"/>
                                      </p:to>
                                    </p:set>
                                    <p:animEffect transition="in" filter="fade">
                                      <p:cBhvr>
                                        <p:cTn id="27" dur="1000"/>
                                        <p:tgtEl>
                                          <p:spTgt spid="2050"/>
                                        </p:tgtEl>
                                      </p:cBhvr>
                                    </p:animEffect>
                                    <p:anim calcmode="lin" valueType="num">
                                      <p:cBhvr>
                                        <p:cTn id="28" dur="1000" fill="hold"/>
                                        <p:tgtEl>
                                          <p:spTgt spid="2050"/>
                                        </p:tgtEl>
                                        <p:attrNameLst>
                                          <p:attrName>ppt_x</p:attrName>
                                        </p:attrNameLst>
                                      </p:cBhvr>
                                      <p:tavLst>
                                        <p:tav tm="0">
                                          <p:val>
                                            <p:strVal val="#ppt_x"/>
                                          </p:val>
                                        </p:tav>
                                        <p:tav tm="100000">
                                          <p:val>
                                            <p:strVal val="#ppt_x"/>
                                          </p:val>
                                        </p:tav>
                                      </p:tavLst>
                                    </p:anim>
                                    <p:anim calcmode="lin" valueType="num">
                                      <p:cBhvr>
                                        <p:cTn id="29" dur="1000" fill="hold"/>
                                        <p:tgtEl>
                                          <p:spTgt spid="2050"/>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16" presetClass="entr" presetSubtype="21" fill="hold" nodeType="afterEffect">
                                  <p:stCondLst>
                                    <p:cond delay="1250"/>
                                  </p:stCondLst>
                                  <p:childTnLst>
                                    <p:set>
                                      <p:cBhvr>
                                        <p:cTn id="32" dur="1" fill="hold">
                                          <p:stCondLst>
                                            <p:cond delay="0"/>
                                          </p:stCondLst>
                                        </p:cTn>
                                        <p:tgtEl>
                                          <p:spTgt spid="20"/>
                                        </p:tgtEl>
                                        <p:attrNameLst>
                                          <p:attrName>style.visibility</p:attrName>
                                        </p:attrNameLst>
                                      </p:cBhvr>
                                      <p:to>
                                        <p:strVal val="visible"/>
                                      </p:to>
                                    </p:set>
                                    <p:animEffect transition="in" filter="barn(inVertical)">
                                      <p:cBhvr>
                                        <p:cTn id="33" dur="500"/>
                                        <p:tgtEl>
                                          <p:spTgt spid="20"/>
                                        </p:tgtEl>
                                      </p:cBhvr>
                                    </p:animEffect>
                                  </p:childTnLst>
                                </p:cTn>
                              </p:par>
                            </p:childTnLst>
                          </p:cTn>
                        </p:par>
                        <p:par>
                          <p:cTn id="34" fill="hold">
                            <p:stCondLst>
                              <p:cond delay="6000"/>
                            </p:stCondLst>
                            <p:childTnLst>
                              <p:par>
                                <p:cTn id="35" presetID="21" presetClass="entr" presetSubtype="1"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heel(1)">
                                      <p:cBhvr>
                                        <p:cTn id="37" dur="20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barn(inVertical)">
                                      <p:cBhvr>
                                        <p:cTn id="42" dur="500"/>
                                        <p:tgtEl>
                                          <p:spTgt spid="24"/>
                                        </p:tgtEl>
                                      </p:cBhvr>
                                    </p:animEffect>
                                  </p:childTnLst>
                                </p:cTn>
                              </p:par>
                            </p:childTnLst>
                          </p:cTn>
                        </p:par>
                        <p:par>
                          <p:cTn id="43" fill="hold">
                            <p:stCondLst>
                              <p:cond delay="500"/>
                            </p:stCondLst>
                            <p:childTnLst>
                              <p:par>
                                <p:cTn id="44" presetID="21" presetClass="entr" presetSubtype="1"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wheel(1)">
                                      <p:cBhvr>
                                        <p:cTn id="46"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58B5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846593" y="-4627122"/>
            <a:ext cx="19981188" cy="18288003"/>
          </a:xfrm>
          <a:prstGeom prst="rect">
            <a:avLst/>
          </a:prstGeom>
        </p:spPr>
      </p:pic>
      <p:grpSp>
        <p:nvGrpSpPr>
          <p:cNvPr id="3" name="Group 3"/>
          <p:cNvGrpSpPr/>
          <p:nvPr/>
        </p:nvGrpSpPr>
        <p:grpSpPr>
          <a:xfrm>
            <a:off x="9817116" y="514350"/>
            <a:ext cx="8018601" cy="8743950"/>
            <a:chOff x="0" y="0"/>
            <a:chExt cx="2660994" cy="2901703"/>
          </a:xfrm>
        </p:grpSpPr>
        <p:sp>
          <p:nvSpPr>
            <p:cNvPr id="4" name="Freeform 4"/>
            <p:cNvSpPr/>
            <p:nvPr/>
          </p:nvSpPr>
          <p:spPr>
            <a:xfrm>
              <a:off x="0" y="0"/>
              <a:ext cx="2660994" cy="2901703"/>
            </a:xfrm>
            <a:custGeom>
              <a:avLst/>
              <a:gdLst/>
              <a:ahLst/>
              <a:cxnLst/>
              <a:rect l="l" t="t" r="r" b="b"/>
              <a:pathLst>
                <a:path w="2660994" h="2901703">
                  <a:moveTo>
                    <a:pt x="0" y="0"/>
                  </a:moveTo>
                  <a:lnTo>
                    <a:pt x="2660994" y="0"/>
                  </a:lnTo>
                  <a:lnTo>
                    <a:pt x="2660994" y="2901703"/>
                  </a:lnTo>
                  <a:lnTo>
                    <a:pt x="0" y="2901703"/>
                  </a:lnTo>
                  <a:close/>
                </a:path>
              </a:pathLst>
            </a:custGeom>
            <a:solidFill>
              <a:srgbClr val="FFFFFF">
                <a:alpha val="83922"/>
              </a:srgbClr>
            </a:solidFill>
          </p:spPr>
        </p:sp>
      </p:grpSp>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04119" y="514350"/>
            <a:ext cx="10769492" cy="10365636"/>
          </a:xfrm>
          <a:prstGeom prst="rect">
            <a:avLst/>
          </a:prstGeom>
        </p:spPr>
      </p:pic>
      <p:sp>
        <p:nvSpPr>
          <p:cNvPr id="8" name="TextBox 8"/>
          <p:cNvSpPr txBox="1"/>
          <p:nvPr/>
        </p:nvSpPr>
        <p:spPr>
          <a:xfrm>
            <a:off x="10842292" y="852026"/>
            <a:ext cx="6354760" cy="3118098"/>
          </a:xfrm>
          <a:prstGeom prst="rect">
            <a:avLst/>
          </a:prstGeom>
        </p:spPr>
        <p:txBody>
          <a:bodyPr wrap="square" lIns="0" tIns="0" rIns="0" bIns="0" rtlCol="0" anchor="t">
            <a:spAutoFit/>
          </a:bodyPr>
          <a:lstStyle>
            <a:defPPr>
              <a:defRPr lang="en-US"/>
            </a:defPPr>
            <a:lvl1pPr algn="ctr">
              <a:lnSpc>
                <a:spcPts val="12599"/>
              </a:lnSpc>
              <a:defRPr sz="9000">
                <a:solidFill>
                  <a:srgbClr val="000000"/>
                </a:solidFill>
                <a:latin typeface="OCR A Extended" panose="02010509020102010303" pitchFamily="50" charset="0"/>
              </a:defRPr>
            </a:lvl1pPr>
          </a:lstStyle>
          <a:p>
            <a:r>
              <a:rPr lang="en-US" b="1">
                <a:latin typeface="Times New Roman" panose="02020603050405020304" pitchFamily="18" charset="0"/>
                <a:ea typeface="AvantGarde" panose="00000400000000000000" pitchFamily="2" charset="0"/>
                <a:cs typeface="Times New Roman" panose="02020603050405020304" pitchFamily="18" charset="0"/>
              </a:rPr>
              <a:t>Câu hỏi thảo luận</a:t>
            </a:r>
          </a:p>
        </p:txBody>
      </p:sp>
      <p:sp>
        <p:nvSpPr>
          <p:cNvPr id="11" name="Hộp Văn bản 10">
            <a:extLst>
              <a:ext uri="{FF2B5EF4-FFF2-40B4-BE49-F238E27FC236}">
                <a16:creationId xmlns:a16="http://schemas.microsoft.com/office/drawing/2014/main" id="{7C33C01C-6DC0-4925-8A21-891FB46ADF5F}"/>
              </a:ext>
            </a:extLst>
          </p:cNvPr>
          <p:cNvSpPr txBox="1"/>
          <p:nvPr/>
        </p:nvSpPr>
        <p:spPr>
          <a:xfrm>
            <a:off x="9817116" y="4164332"/>
            <a:ext cx="8018601" cy="5427127"/>
          </a:xfrm>
          <a:prstGeom prst="rect">
            <a:avLst/>
          </a:prstGeom>
          <a:noFill/>
        </p:spPr>
        <p:txBody>
          <a:bodyPr wrap="square">
            <a:spAutoFit/>
          </a:bodyPr>
          <a:lstStyle/>
          <a:p>
            <a:pPr marL="342900" indent="-342900" algn="just">
              <a:spcAft>
                <a:spcPts val="800"/>
              </a:spcAft>
              <a:buClr>
                <a:schemeClr val="tx2"/>
              </a:buClr>
              <a:buFont typeface="Wingdings" panose="05000000000000000000" pitchFamily="2" charset="2"/>
              <a:buChar char="F"/>
            </a:pPr>
            <a:r>
              <a:rPr lang="fr-FR" sz="3200" b="1">
                <a:solidFill>
                  <a:srgbClr val="C00000"/>
                </a:solidFill>
                <a:effectLst/>
                <a:latin typeface="Times New Roman" panose="02020603050405020304" pitchFamily="18" charset="0"/>
                <a:ea typeface="Arial-Rounded" panose="020B0500000000000000" pitchFamily="34" charset="0"/>
                <a:cs typeface="Times New Roman" panose="02020603050405020304" pitchFamily="18" charset="0"/>
              </a:rPr>
              <a:t>Bạn Hoa có những nét riêng nào? Hoa cảm thấy như thế nào về những nét riêng đó?</a:t>
            </a:r>
            <a:endParaRPr lang="vi-VN" sz="3200" b="1">
              <a:solidFill>
                <a:srgbClr val="C00000"/>
              </a:solidFill>
              <a:effectLst/>
              <a:latin typeface="Times New Roman" panose="02020603050405020304" pitchFamily="18" charset="0"/>
              <a:ea typeface="Arial-Rounded" panose="020B0500000000000000" pitchFamily="34" charset="0"/>
              <a:cs typeface="Times New Roman" panose="02020603050405020304" pitchFamily="18" charset="0"/>
            </a:endParaRPr>
          </a:p>
          <a:p>
            <a:pPr marL="342900" indent="-342900" algn="just">
              <a:spcAft>
                <a:spcPts val="800"/>
              </a:spcAft>
              <a:buClr>
                <a:schemeClr val="tx2"/>
              </a:buClr>
              <a:buFont typeface="Wingdings" panose="05000000000000000000" pitchFamily="2" charset="2"/>
              <a:buChar char="F"/>
            </a:pPr>
            <a:r>
              <a:rPr lang="fr-FR" sz="3200" b="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Điều gì xảy ra với Hoa khi đi chơi cùng bố?</a:t>
            </a:r>
            <a:endParaRPr lang="vi-VN" sz="3200" b="1">
              <a:effectLst/>
              <a:latin typeface="Times New Roman" panose="02020603050405020304" pitchFamily="18" charset="0"/>
              <a:ea typeface="Arial-Rounded" panose="020B0500000000000000" pitchFamily="34" charset="0"/>
              <a:cs typeface="Times New Roman" panose="02020603050405020304" pitchFamily="18" charset="0"/>
            </a:endParaRPr>
          </a:p>
          <a:p>
            <a:pPr marL="342900" indent="-342900" algn="just">
              <a:spcAft>
                <a:spcPts val="800"/>
              </a:spcAft>
              <a:buClr>
                <a:schemeClr val="tx2"/>
              </a:buClr>
              <a:buFont typeface="Wingdings" panose="05000000000000000000" pitchFamily="2" charset="2"/>
              <a:buChar char="F"/>
            </a:pPr>
            <a:r>
              <a:rPr lang="fr-FR" sz="3200" b="1">
                <a:solidFill>
                  <a:srgbClr val="0070C0"/>
                </a:solidFill>
                <a:effectLst/>
                <a:latin typeface="Times New Roman" panose="02020603050405020304" pitchFamily="18" charset="0"/>
                <a:ea typeface="Arial-Rounded" panose="020B0500000000000000" pitchFamily="34" charset="0"/>
                <a:cs typeface="Times New Roman" panose="02020603050405020304" pitchFamily="18" charset="0"/>
              </a:rPr>
              <a:t>Khi kể lại câu chuyện với mẹ, mẹ đã chia sẻ điều gì với Hoa?</a:t>
            </a:r>
            <a:endParaRPr lang="vi-VN" sz="3200" b="1">
              <a:solidFill>
                <a:srgbClr val="0070C0"/>
              </a:solidFill>
              <a:effectLst/>
              <a:latin typeface="Times New Roman" panose="02020603050405020304" pitchFamily="18" charset="0"/>
              <a:ea typeface="Arial-Rounded" panose="020B0500000000000000" pitchFamily="34" charset="0"/>
              <a:cs typeface="Times New Roman" panose="02020603050405020304" pitchFamily="18" charset="0"/>
            </a:endParaRPr>
          </a:p>
          <a:p>
            <a:pPr marL="342900" indent="-342900" algn="just">
              <a:spcAft>
                <a:spcPts val="800"/>
              </a:spcAft>
              <a:buClr>
                <a:schemeClr val="tx2"/>
              </a:buClr>
              <a:buFont typeface="Wingdings" panose="05000000000000000000" pitchFamily="2" charset="2"/>
              <a:buChar char="F"/>
            </a:pPr>
            <a:r>
              <a:rPr lang="fr-FR" sz="3200" b="1">
                <a:solidFill>
                  <a:srgbClr val="7030A0"/>
                </a:solidFill>
                <a:effectLst/>
                <a:latin typeface="Times New Roman" panose="02020603050405020304" pitchFamily="18" charset="0"/>
                <a:ea typeface="Arial-Rounded" panose="020B0500000000000000" pitchFamily="34" charset="0"/>
                <a:cs typeface="Times New Roman" panose="02020603050405020304" pitchFamily="18" charset="0"/>
              </a:rPr>
              <a:t>Qua câu chuyện của Hoa, em rút ra được điều gì?</a:t>
            </a:r>
            <a:endParaRPr lang="vi-VN" sz="3200" b="1">
              <a:solidFill>
                <a:srgbClr val="7030A0"/>
              </a:solidFill>
              <a:effectLst/>
              <a:latin typeface="Times New Roman" panose="02020603050405020304" pitchFamily="18" charset="0"/>
              <a:ea typeface="Arial-Rounded" panose="020B0500000000000000" pitchFamily="34" charset="0"/>
              <a:cs typeface="Times New Roman" panose="02020603050405020304" pitchFamily="18" charset="0"/>
            </a:endParaRPr>
          </a:p>
          <a:p>
            <a:pPr algn="just">
              <a:spcAft>
                <a:spcPts val="800"/>
              </a:spcAft>
            </a:pPr>
            <a:r>
              <a:rPr lang="fr-FR" sz="3200" b="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endParaRPr lang="vi-VN" sz="3200" b="1">
              <a:effectLst/>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13" name="Hình ảnh 12">
            <a:extLst>
              <a:ext uri="{FF2B5EF4-FFF2-40B4-BE49-F238E27FC236}">
                <a16:creationId xmlns:a16="http://schemas.microsoft.com/office/drawing/2014/main" id="{52BC81C1-FAC9-47CC-9D18-2ED0EE6E4FD1}"/>
              </a:ext>
            </a:extLst>
          </p:cNvPr>
          <p:cNvPicPr>
            <a:picLocks noChangeAspect="1"/>
          </p:cNvPicPr>
          <p:nvPr/>
        </p:nvPicPr>
        <p:blipFill rotWithShape="1">
          <a:blip r:embed="rId6"/>
          <a:srcRect l="1106" t="253" r="-1106" b="-253"/>
          <a:stretch/>
        </p:blipFill>
        <p:spPr>
          <a:xfrm>
            <a:off x="838200" y="2411075"/>
            <a:ext cx="6888899" cy="6605552"/>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074" name="Picture 2">
            <a:extLst>
              <a:ext uri="{FF2B5EF4-FFF2-40B4-BE49-F238E27FC236}">
                <a16:creationId xmlns:a16="http://schemas.microsoft.com/office/drawing/2014/main" id="{E2F39973-1649-4E4C-9410-892410CBF889}"/>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9807" b="92294" l="9752" r="89894">
                        <a14:foregroundMark x1="49645" y1="36602" x2="44326" y2="43958"/>
                        <a14:foregroundMark x1="44326" y1="43958" x2="44326" y2="43958"/>
                        <a14:foregroundMark x1="58511" y1="36252" x2="50000" y2="47110"/>
                        <a14:foregroundMark x1="41135" y1="91944" x2="41135" y2="91944"/>
                        <a14:foregroundMark x1="56738" y1="92294" x2="56738" y2="92294"/>
                      </a14:backgroundRemoval>
                    </a14:imgEffect>
                  </a14:imgLayer>
                </a14:imgProps>
              </a:ext>
              <a:ext uri="{28A0092B-C50C-407E-A947-70E740481C1C}">
                <a14:useLocalDpi xmlns:a14="http://schemas.microsoft.com/office/drawing/2010/main" val="0"/>
              </a:ext>
            </a:extLst>
          </a:blip>
          <a:srcRect/>
          <a:stretch>
            <a:fillRect/>
          </a:stretch>
        </p:blipFill>
        <p:spPr bwMode="auto">
          <a:xfrm>
            <a:off x="6782226" y="6877895"/>
            <a:ext cx="4809205" cy="486889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B9F74E4F-1CD4-4B92-B37E-25366D0C767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082579" y="1401243"/>
            <a:ext cx="2019664" cy="20196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fade">
                                      <p:cBhvr>
                                        <p:cTn id="18" dur="1000"/>
                                        <p:tgtEl>
                                          <p:spTgt spid="11">
                                            <p:txEl>
                                              <p:pRg st="0" end="0"/>
                                            </p:txEl>
                                          </p:spTgt>
                                        </p:tgtEl>
                                      </p:cBhvr>
                                    </p:animEffect>
                                    <p:anim calcmode="lin" valueType="num">
                                      <p:cBhvr>
                                        <p:cTn id="19"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11">
                                            <p:txEl>
                                              <p:pRg st="1" end="1"/>
                                            </p:txEl>
                                          </p:spTgt>
                                        </p:tgtEl>
                                        <p:attrNameLst>
                                          <p:attrName>style.visibility</p:attrName>
                                        </p:attrNameLst>
                                      </p:cBhvr>
                                      <p:to>
                                        <p:strVal val="visible"/>
                                      </p:to>
                                    </p:set>
                                    <p:animEffect transition="in" filter="fade">
                                      <p:cBhvr>
                                        <p:cTn id="24" dur="1000"/>
                                        <p:tgtEl>
                                          <p:spTgt spid="11">
                                            <p:txEl>
                                              <p:pRg st="1" end="1"/>
                                            </p:txEl>
                                          </p:spTgt>
                                        </p:tgtEl>
                                      </p:cBhvr>
                                    </p:animEffect>
                                    <p:anim calcmode="lin" valueType="num">
                                      <p:cBhvr>
                                        <p:cTn id="25"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11">
                                            <p:txEl>
                                              <p:pRg st="2" end="2"/>
                                            </p:txEl>
                                          </p:spTgt>
                                        </p:tgtEl>
                                        <p:attrNameLst>
                                          <p:attrName>style.visibility</p:attrName>
                                        </p:attrNameLst>
                                      </p:cBhvr>
                                      <p:to>
                                        <p:strVal val="visible"/>
                                      </p:to>
                                    </p:set>
                                    <p:animEffect transition="in" filter="fade">
                                      <p:cBhvr>
                                        <p:cTn id="30" dur="1000"/>
                                        <p:tgtEl>
                                          <p:spTgt spid="11">
                                            <p:txEl>
                                              <p:pRg st="2" end="2"/>
                                            </p:txEl>
                                          </p:spTgt>
                                        </p:tgtEl>
                                      </p:cBhvr>
                                    </p:animEffect>
                                    <p:anim calcmode="lin" valueType="num">
                                      <p:cBhvr>
                                        <p:cTn id="31"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11">
                                            <p:txEl>
                                              <p:pRg st="3" end="3"/>
                                            </p:txEl>
                                          </p:spTgt>
                                        </p:tgtEl>
                                        <p:attrNameLst>
                                          <p:attrName>style.visibility</p:attrName>
                                        </p:attrNameLst>
                                      </p:cBhvr>
                                      <p:to>
                                        <p:strVal val="visible"/>
                                      </p:to>
                                    </p:set>
                                    <p:animEffect transition="in" filter="fade">
                                      <p:cBhvr>
                                        <p:cTn id="36" dur="1000"/>
                                        <p:tgtEl>
                                          <p:spTgt spid="11">
                                            <p:txEl>
                                              <p:pRg st="3" end="3"/>
                                            </p:txEl>
                                          </p:spTgt>
                                        </p:tgtEl>
                                      </p:cBhvr>
                                    </p:animEffect>
                                    <p:anim calcmode="lin" valueType="num">
                                      <p:cBhvr>
                                        <p:cTn id="37"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11">
                                            <p:txEl>
                                              <p:pRg st="3" end="3"/>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xEl>
                                              <p:pRg st="4" end="4"/>
                                            </p:txEl>
                                          </p:spTgt>
                                        </p:tgtEl>
                                        <p:attrNameLst>
                                          <p:attrName>style.visibility</p:attrName>
                                        </p:attrNameLst>
                                      </p:cBhvr>
                                      <p:to>
                                        <p:strVal val="visible"/>
                                      </p:to>
                                    </p:set>
                                    <p:animEffect transition="in" filter="fade">
                                      <p:cBhvr>
                                        <p:cTn id="41" dur="1000"/>
                                        <p:tgtEl>
                                          <p:spTgt spid="11">
                                            <p:txEl>
                                              <p:pRg st="4" end="4"/>
                                            </p:txEl>
                                          </p:spTgt>
                                        </p:tgtEl>
                                      </p:cBhvr>
                                    </p:animEffect>
                                    <p:anim calcmode="lin" valueType="num">
                                      <p:cBhvr>
                                        <p:cTn id="42"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11">
                                            <p:txEl>
                                              <p:pRg st="4" end="4"/>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074"/>
                                        </p:tgtEl>
                                        <p:attrNameLst>
                                          <p:attrName>style.visibility</p:attrName>
                                        </p:attrNameLst>
                                      </p:cBhvr>
                                      <p:to>
                                        <p:strVal val="visible"/>
                                      </p:to>
                                    </p:set>
                                    <p:animEffect transition="in" filter="fade">
                                      <p:cBhvr>
                                        <p:cTn id="46" dur="1000"/>
                                        <p:tgtEl>
                                          <p:spTgt spid="3074"/>
                                        </p:tgtEl>
                                      </p:cBhvr>
                                    </p:animEffect>
                                    <p:anim calcmode="lin" valueType="num">
                                      <p:cBhvr>
                                        <p:cTn id="47" dur="1000" fill="hold"/>
                                        <p:tgtEl>
                                          <p:spTgt spid="3074"/>
                                        </p:tgtEl>
                                        <p:attrNameLst>
                                          <p:attrName>ppt_x</p:attrName>
                                        </p:attrNameLst>
                                      </p:cBhvr>
                                      <p:tavLst>
                                        <p:tav tm="0">
                                          <p:val>
                                            <p:strVal val="#ppt_x"/>
                                          </p:val>
                                        </p:tav>
                                        <p:tav tm="100000">
                                          <p:val>
                                            <p:strVal val="#ppt_x"/>
                                          </p:val>
                                        </p:tav>
                                      </p:tavLst>
                                    </p:anim>
                                    <p:anim calcmode="lin" valueType="num">
                                      <p:cBhvr>
                                        <p:cTn id="48" dur="1000" fill="hold"/>
                                        <p:tgtEl>
                                          <p:spTgt spid="3074"/>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076"/>
                                        </p:tgtEl>
                                        <p:attrNameLst>
                                          <p:attrName>style.visibility</p:attrName>
                                        </p:attrNameLst>
                                      </p:cBhvr>
                                      <p:to>
                                        <p:strVal val="visible"/>
                                      </p:to>
                                    </p:set>
                                    <p:animEffect transition="in" filter="fade">
                                      <p:cBhvr>
                                        <p:cTn id="51" dur="1000"/>
                                        <p:tgtEl>
                                          <p:spTgt spid="3076"/>
                                        </p:tgtEl>
                                      </p:cBhvr>
                                    </p:animEffect>
                                    <p:anim calcmode="lin" valueType="num">
                                      <p:cBhvr>
                                        <p:cTn id="52" dur="1000" fill="hold"/>
                                        <p:tgtEl>
                                          <p:spTgt spid="3076"/>
                                        </p:tgtEl>
                                        <p:attrNameLst>
                                          <p:attrName>ppt_x</p:attrName>
                                        </p:attrNameLst>
                                      </p:cBhvr>
                                      <p:tavLst>
                                        <p:tav tm="0">
                                          <p:val>
                                            <p:strVal val="#ppt_x"/>
                                          </p:val>
                                        </p:tav>
                                        <p:tav tm="100000">
                                          <p:val>
                                            <p:strVal val="#ppt_x"/>
                                          </p:val>
                                        </p:tav>
                                      </p:tavLst>
                                    </p:anim>
                                    <p:anim calcmode="lin" valueType="num">
                                      <p:cBhvr>
                                        <p:cTn id="53"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nodeType="click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wipe(up)">
                                      <p:cBhvr>
                                        <p:cTn id="58" dur="500"/>
                                        <p:tgtEl>
                                          <p:spTgt spid="5"/>
                                        </p:tgtEl>
                                      </p:cBhvr>
                                    </p:animEffect>
                                  </p:childTnLst>
                                </p:cTn>
                              </p:par>
                              <p:par>
                                <p:cTn id="59" presetID="22" presetClass="entr" presetSubtype="1" fill="hold" nodeType="with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wipe(up)">
                                      <p:cBhvr>
                                        <p:cTn id="6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336</TotalTime>
  <Words>315</Words>
  <Application>Microsoft Office PowerPoint</Application>
  <PresentationFormat>Custom</PresentationFormat>
  <Paragraphs>40</Paragraphs>
  <Slides>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vt:i4>
      </vt:variant>
    </vt:vector>
  </HeadingPairs>
  <TitlesOfParts>
    <vt:vector size="15" baseType="lpstr">
      <vt:lpstr>#9Slide03 Ample</vt:lpstr>
      <vt:lpstr>Wingdings</vt:lpstr>
      <vt:lpstr>Times New Roman</vt:lpstr>
      <vt:lpstr>AvantGarde</vt:lpstr>
      <vt:lpstr>Arial</vt:lpstr>
      <vt:lpstr>HP-087</vt:lpstr>
      <vt:lpstr>Arial-Rounded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Notes</dc:title>
  <dc:creator>Cam Tu</dc:creator>
  <cp:lastModifiedBy>Hà Nguyễn Thị Thu</cp:lastModifiedBy>
  <cp:revision>17</cp:revision>
  <dcterms:created xsi:type="dcterms:W3CDTF">2006-08-16T00:00:00Z</dcterms:created>
  <dcterms:modified xsi:type="dcterms:W3CDTF">2022-10-02T13:05:24Z</dcterms:modified>
  <dc:identifier>DAEw5HFzU64</dc:identifier>
</cp:coreProperties>
</file>