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294" r:id="rId5"/>
    <p:sldId id="305" r:id="rId6"/>
    <p:sldId id="306" r:id="rId7"/>
    <p:sldId id="307" r:id="rId8"/>
    <p:sldId id="257" r:id="rId9"/>
    <p:sldId id="258" r:id="rId10"/>
    <p:sldId id="259" r:id="rId11"/>
    <p:sldId id="310" r:id="rId12"/>
    <p:sldId id="267" r:id="rId13"/>
    <p:sldId id="302" r:id="rId14"/>
    <p:sldId id="313" r:id="rId15"/>
    <p:sldId id="308" r:id="rId16"/>
    <p:sldId id="268" r:id="rId17"/>
    <p:sldId id="304" r:id="rId18"/>
    <p:sldId id="311" r:id="rId19"/>
    <p:sldId id="312" r:id="rId20"/>
    <p:sldId id="265" r:id="rId21"/>
  </p:sldIdLst>
  <p:sldSz cx="18288000" cy="10287000"/>
  <p:notesSz cx="6858000" cy="9144000"/>
  <p:embeddedFontLst>
    <p:embeddedFont>
      <p:font typeface="Tahoma" pitchFamily="34" charset="0"/>
      <p:regular r:id="rId23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9DEAAB-BDBB-47DA-BD26-FB27EEB7701C}">
          <p14:sldIdLst>
            <p14:sldId id="294"/>
            <p14:sldId id="305"/>
            <p14:sldId id="306"/>
            <p14:sldId id="307"/>
            <p14:sldId id="257"/>
            <p14:sldId id="258"/>
            <p14:sldId id="259"/>
            <p14:sldId id="310"/>
            <p14:sldId id="267"/>
            <p14:sldId id="302"/>
            <p14:sldId id="313"/>
            <p14:sldId id="308"/>
            <p14:sldId id="268"/>
            <p14:sldId id="304"/>
            <p14:sldId id="311"/>
            <p14:sldId id="312"/>
            <p14:sldId id="26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B2DCF6"/>
    <a:srgbClr val="FFECCC"/>
    <a:srgbClr val="D0E39B"/>
    <a:srgbClr val="C4CE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02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4A841-4AB0-4FD3-8512-11F66197126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D2BA9-31E1-4413-BC2A-ECE41557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5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3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51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8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2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8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16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51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6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93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2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61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97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9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3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8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31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4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34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58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47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00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3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72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4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0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5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4.png"/><Relationship Id="rId3" Type="http://schemas.openxmlformats.org/officeDocument/2006/relationships/image" Target="../media/image9.svg"/><Relationship Id="rId12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6.svg"/><Relationship Id="rId7" Type="http://schemas.openxmlformats.org/officeDocument/2006/relationships/image" Target="../media/image1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8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1.png"/><Relationship Id="rId10" Type="http://schemas.openxmlformats.org/officeDocument/2006/relationships/image" Target="../media/image6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30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089026"/>
            <a:ext cx="1234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3" tIns="45707" rIns="91413" bIns="4570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70675" y="2089156"/>
            <a:ext cx="5829300" cy="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00" y="5400682"/>
            <a:ext cx="1143000" cy="42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6150" y="7559676"/>
            <a:ext cx="114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6" y="5372105"/>
            <a:ext cx="6743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3144844" y="4861885"/>
            <a:ext cx="11572877" cy="4386263"/>
          </a:xfrm>
          <a:prstGeom prst="rect">
            <a:avLst/>
          </a:prstGeom>
          <a:noFill/>
        </p:spPr>
        <p:txBody>
          <a:bodyPr spcFirstLastPara="1" wrap="none" lIns="91413" tIns="45707" rIns="91413" bIns="45707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787401"/>
            <a:ext cx="1965324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221876" y="7428712"/>
            <a:ext cx="11844269" cy="1661993"/>
          </a:xfrm>
          <a:prstGeom prst="rect">
            <a:avLst/>
          </a:prstGeom>
          <a:noFill/>
        </p:spPr>
        <p:txBody>
          <a:bodyPr wrap="none" lIns="137120" tIns="68561" rIns="137120" bIns="68561">
            <a:spAutoFit/>
          </a:bodyPr>
          <a:lstStyle/>
          <a:p>
            <a:pPr algn="ctr">
              <a:defRPr/>
            </a:pPr>
            <a:r>
              <a:rPr lang="en-US" sz="99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99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B98A6A-83A5-BEDC-53AB-DA9C0959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t="13160" r="92583" b="54586"/>
          <a:stretch/>
        </p:blipFill>
        <p:spPr>
          <a:xfrm>
            <a:off x="15849600" y="786068"/>
            <a:ext cx="1371600" cy="1501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75662" y="860088"/>
            <a:ext cx="4625144" cy="4131012"/>
            <a:chOff x="8906865" y="2011577"/>
            <a:chExt cx="2084264" cy="20868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072697" y="3657825"/>
              <a:ext cx="1752599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1. Bật đèn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21461" y="860088"/>
            <a:ext cx="5218343" cy="4359612"/>
            <a:chOff x="5924126" y="2043881"/>
            <a:chExt cx="2452530" cy="2405767"/>
          </a:xfrm>
        </p:grpSpPr>
        <p:sp>
          <p:nvSpPr>
            <p:cNvPr id="15" name="Rounded Rectangle 14"/>
            <p:cNvSpPr/>
            <p:nvPr/>
          </p:nvSpPr>
          <p:spPr>
            <a:xfrm>
              <a:off x="5924126" y="3719053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2. Điều chỉnh độ sáng 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và hướng chiếu sáng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35436" y="4993104"/>
            <a:ext cx="4922768" cy="4522713"/>
            <a:chOff x="3169855" y="1921130"/>
            <a:chExt cx="2185936" cy="2296249"/>
          </a:xfrm>
        </p:grpSpPr>
        <p:sp>
          <p:nvSpPr>
            <p:cNvPr id="20" name="Rounded Rectangle 19"/>
            <p:cNvSpPr/>
            <p:nvPr/>
          </p:nvSpPr>
          <p:spPr>
            <a:xfrm>
              <a:off x="3241836" y="3776754"/>
              <a:ext cx="2113955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3. Tắt đèn khi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không sử dụng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39876" cy="178053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0809428" y="5113844"/>
            <a:ext cx="4963976" cy="4449260"/>
            <a:chOff x="372699" y="1913510"/>
            <a:chExt cx="2204234" cy="2258956"/>
          </a:xfrm>
        </p:grpSpPr>
        <p:sp>
          <p:nvSpPr>
            <p:cNvPr id="23" name="Rounded Rectangle 22"/>
            <p:cNvSpPr/>
            <p:nvPr/>
          </p:nvSpPr>
          <p:spPr>
            <a:xfrm>
              <a:off x="372699" y="3731841"/>
              <a:ext cx="1946967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4. Đặt đèn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đúng vị trí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5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0" y="7971939"/>
            <a:ext cx="2362200" cy="27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B98A6A-83A5-BEDC-53AB-DA9C0959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t="13160" r="92583" b="54586"/>
          <a:stretch/>
        </p:blipFill>
        <p:spPr>
          <a:xfrm>
            <a:off x="15849600" y="786068"/>
            <a:ext cx="1371600" cy="1501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29200" y="2019300"/>
            <a:ext cx="4244728" cy="3804660"/>
            <a:chOff x="8906865" y="2011577"/>
            <a:chExt cx="2084264" cy="20868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072697" y="3657825"/>
              <a:ext cx="1752599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1. Bật đèn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96400" y="3086100"/>
            <a:ext cx="4800600" cy="4206538"/>
            <a:chOff x="5924126" y="2043881"/>
            <a:chExt cx="2452530" cy="2405767"/>
          </a:xfrm>
        </p:grpSpPr>
        <p:sp>
          <p:nvSpPr>
            <p:cNvPr id="15" name="Rounded Rectangle 14"/>
            <p:cNvSpPr/>
            <p:nvPr/>
          </p:nvSpPr>
          <p:spPr>
            <a:xfrm>
              <a:off x="5924126" y="3719053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2. Điều chỉnh độ sáng </a:t>
              </a:r>
            </a:p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800" b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và 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hướng chiếu sáng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388216" y="5524500"/>
            <a:ext cx="4366384" cy="4088783"/>
            <a:chOff x="3169855" y="1921130"/>
            <a:chExt cx="2185936" cy="2296249"/>
          </a:xfrm>
        </p:grpSpPr>
        <p:sp>
          <p:nvSpPr>
            <p:cNvPr id="20" name="Rounded Rectangle 19"/>
            <p:cNvSpPr/>
            <p:nvPr/>
          </p:nvSpPr>
          <p:spPr>
            <a:xfrm>
              <a:off x="3241836" y="3776754"/>
              <a:ext cx="2113955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3. Tắt đèn khi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</a:t>
              </a:r>
              <a:r>
                <a:rPr lang="en-US" sz="3200" b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không </a:t>
              </a:r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sử dụng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39876" cy="178053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57200" y="647700"/>
            <a:ext cx="4528521" cy="3697638"/>
            <a:chOff x="190319" y="1913510"/>
            <a:chExt cx="2240709" cy="2258956"/>
          </a:xfrm>
        </p:grpSpPr>
        <p:sp>
          <p:nvSpPr>
            <p:cNvPr id="23" name="Rounded Rectangle 22"/>
            <p:cNvSpPr/>
            <p:nvPr/>
          </p:nvSpPr>
          <p:spPr>
            <a:xfrm>
              <a:off x="190319" y="3731841"/>
              <a:ext cx="1946967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4. Đặt đèn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đúng vị trí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040031" cy="1779251"/>
            </a:xfrm>
            <a:prstGeom prst="rect">
              <a:avLst/>
            </a:prstGeom>
          </p:spPr>
        </p:pic>
      </p:grpSp>
      <p:sp>
        <p:nvSpPr>
          <p:cNvPr id="6" name="Right Arrow 5"/>
          <p:cNvSpPr/>
          <p:nvPr/>
        </p:nvSpPr>
        <p:spPr>
          <a:xfrm>
            <a:off x="4267200" y="4076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425480" y="5219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2496800" y="72009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384104" y="7950051"/>
            <a:ext cx="1044432" cy="1921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CB69C6-546B-6FC5-26F1-8988A99460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0C8A0"/>
              </a:clrFrom>
              <a:clrTo>
                <a:srgbClr val="E0C8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6999"/>
          <a:stretch/>
        </p:blipFill>
        <p:spPr>
          <a:xfrm>
            <a:off x="1054133" y="843743"/>
            <a:ext cx="7708871" cy="4007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89BE62-2AA3-81D0-DA2E-ADC59037E8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76" y="856616"/>
            <a:ext cx="7415828" cy="402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9607641-AC14-FB49-B670-DCA0FCD93C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94" y="5106477"/>
            <a:ext cx="7376312" cy="4304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3981A01-F245-EF90-FA7F-64B5427D0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0" y="5284011"/>
            <a:ext cx="7315200" cy="4050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029" y="8164614"/>
            <a:ext cx="2261571" cy="261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A9959BD-94B4-64F6-3454-80861F74B5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CFFFC"/>
              </a:clrFrom>
              <a:clrTo>
                <a:srgbClr val="FCFFFC">
                  <a:alpha val="0"/>
                </a:srgbClr>
              </a:clrTo>
            </a:clrChange>
          </a:blip>
          <a:srcRect r="91670" b="9426"/>
          <a:stretch/>
        </p:blipFill>
        <p:spPr>
          <a:xfrm>
            <a:off x="16255029" y="800105"/>
            <a:ext cx="1118571" cy="1279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FCB69C6-546B-6FC5-26F1-8988A99460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0C8A0"/>
              </a:clrFrom>
              <a:clrTo>
                <a:srgbClr val="E0C8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34874" r="72146" b="37251"/>
          <a:stretch/>
        </p:blipFill>
        <p:spPr>
          <a:xfrm>
            <a:off x="1171074" y="878910"/>
            <a:ext cx="1419726" cy="1201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389BE62-2AA3-81D0-DA2E-ADC59037E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0" r="81391" b="39580"/>
          <a:stretch/>
        </p:blipFill>
        <p:spPr>
          <a:xfrm>
            <a:off x="8915400" y="980806"/>
            <a:ext cx="1379980" cy="809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981A01-F245-EF90-FA7F-64B5427D04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54" t="24552" r="82401" b="56584"/>
          <a:stretch/>
        </p:blipFill>
        <p:spPr>
          <a:xfrm>
            <a:off x="1880937" y="5370024"/>
            <a:ext cx="1034717" cy="764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9607641-AC14-FB49-B670-DCA0FCD93C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5060" r="85923" b="56975"/>
          <a:stretch/>
        </p:blipFill>
        <p:spPr>
          <a:xfrm>
            <a:off x="9677400" y="5370024"/>
            <a:ext cx="794084" cy="773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03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335378"/>
            <a:ext cx="1651971" cy="156524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275732" y="8171426"/>
            <a:ext cx="947711" cy="1743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CB69C6-546B-6FC5-26F1-8988A99460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0C8A0"/>
              </a:clrFrom>
              <a:clrTo>
                <a:srgbClr val="E0C8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6999"/>
          <a:stretch/>
        </p:blipFill>
        <p:spPr>
          <a:xfrm>
            <a:off x="901733" y="843741"/>
            <a:ext cx="7708871" cy="3461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89BE62-2AA3-81D0-DA2E-ADC59037E8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48" y="829709"/>
            <a:ext cx="7594946" cy="3475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9607641-AC14-FB49-B670-DCA0FCD93C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35" y="4877882"/>
            <a:ext cx="7428083" cy="362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3981A01-F245-EF90-FA7F-64B5427D0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" y="5104708"/>
            <a:ext cx="7543800" cy="3395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029" y="8164614"/>
            <a:ext cx="2261571" cy="261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5439B3-5595-8876-5A2A-B04B1452DF46}"/>
              </a:ext>
            </a:extLst>
          </p:cNvPr>
          <p:cNvSpPr txBox="1"/>
          <p:nvPr/>
        </p:nvSpPr>
        <p:spPr>
          <a:xfrm>
            <a:off x="1066800" y="4381504"/>
            <a:ext cx="7543800" cy="683264"/>
          </a:xfrm>
          <a:prstGeom prst="rect">
            <a:avLst/>
          </a:prstGeom>
          <a:noFill/>
        </p:spPr>
        <p:txBody>
          <a:bodyPr wrap="square" lIns="91413" tIns="45707" rIns="91413" bIns="4570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Đặt đèn học 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ở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trí</a:t>
            </a:r>
            <a:r>
              <a:rPr lang="en-US" sz="32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không chắc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chắn</a:t>
            </a:r>
            <a:endParaRPr lang="vi-VN" sz="3200" b="1" dirty="0">
              <a:solidFill>
                <a:srgbClr val="4F81BD">
                  <a:lumMod val="75000"/>
                </a:srgbClr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0E6B76-806C-1F8E-4A01-D62D8B762CB9}"/>
              </a:ext>
            </a:extLst>
          </p:cNvPr>
          <p:cNvSpPr txBox="1"/>
          <p:nvPr/>
        </p:nvSpPr>
        <p:spPr>
          <a:xfrm>
            <a:off x="9613232" y="4267939"/>
            <a:ext cx="7559658" cy="683264"/>
          </a:xfrm>
          <a:prstGeom prst="rect">
            <a:avLst/>
          </a:prstGeom>
          <a:noFill/>
        </p:spPr>
        <p:txBody>
          <a:bodyPr wrap="square" lIns="91413" tIns="45707" rIns="91413" bIns="4570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Đèn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ánh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sáng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yếu</a:t>
            </a:r>
            <a:r>
              <a:rPr lang="en-US" sz="32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hoặc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nhấp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nháy</a:t>
            </a:r>
            <a:endParaRPr lang="vi-VN" sz="3200" b="1" dirty="0">
              <a:solidFill>
                <a:srgbClr val="4F81BD">
                  <a:lumMod val="75000"/>
                </a:srgbClr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9AD713-9F7C-F22D-B68A-113F3AC7FAB6}"/>
              </a:ext>
            </a:extLst>
          </p:cNvPr>
          <p:cNvSpPr txBox="1"/>
          <p:nvPr/>
        </p:nvSpPr>
        <p:spPr>
          <a:xfrm>
            <a:off x="1295403" y="8648704"/>
            <a:ext cx="7543799" cy="627857"/>
          </a:xfrm>
          <a:prstGeom prst="rect">
            <a:avLst/>
          </a:prstGeom>
          <a:noFill/>
        </p:spPr>
        <p:txBody>
          <a:bodyPr wrap="square" lIns="91413" tIns="45707" rIns="91413" bIns="4570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9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Ánh</a:t>
            </a:r>
            <a:r>
              <a:rPr lang="en-US" sz="29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sáng</a:t>
            </a:r>
            <a:r>
              <a:rPr lang="en-US" sz="29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chiếu</a:t>
            </a:r>
            <a:r>
              <a:rPr lang="en-US" sz="29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thẳng</a:t>
            </a:r>
            <a:r>
              <a:rPr lang="en-US" sz="29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900" b="1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vào</a:t>
            </a:r>
            <a:r>
              <a:rPr lang="en-US" sz="29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mắt người </a:t>
            </a:r>
            <a:r>
              <a:rPr lang="en-US" sz="29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học</a:t>
            </a:r>
            <a:endParaRPr lang="vi-VN" sz="2900" b="1" dirty="0">
              <a:solidFill>
                <a:srgbClr val="4F81BD">
                  <a:lumMod val="75000"/>
                </a:srgbClr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E3A037-4788-A1AC-178F-B84E07254F11}"/>
              </a:ext>
            </a:extLst>
          </p:cNvPr>
          <p:cNvSpPr txBox="1"/>
          <p:nvPr/>
        </p:nvSpPr>
        <p:spPr>
          <a:xfrm>
            <a:off x="9448805" y="8648116"/>
            <a:ext cx="8734493" cy="683264"/>
          </a:xfrm>
          <a:prstGeom prst="rect">
            <a:avLst/>
          </a:prstGeom>
          <a:noFill/>
        </p:spPr>
        <p:txBody>
          <a:bodyPr wrap="square" lIns="91413" tIns="45707" rIns="91413" bIns="4570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Sờ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tay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vào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bóng</a:t>
            </a:r>
            <a:r>
              <a:rPr lang="en-US" sz="32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đèn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khi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đèn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sáng</a:t>
            </a:r>
            <a:endParaRPr lang="vi-VN" sz="3200" b="1" dirty="0">
              <a:solidFill>
                <a:srgbClr val="4F81BD">
                  <a:lumMod val="75000"/>
                </a:srgbClr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66C8BDFC-53AA-3924-B7EF-84F79EA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" y="629065"/>
            <a:ext cx="16093472" cy="804673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EDD4703F-7C25-3F6C-ED27-82077BECD70D}"/>
              </a:ext>
            </a:extLst>
          </p:cNvPr>
          <p:cNvSpPr txBox="1"/>
          <p:nvPr/>
        </p:nvSpPr>
        <p:spPr>
          <a:xfrm rot="192740">
            <a:off x="4526517" y="2812141"/>
            <a:ext cx="81380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V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ậ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n 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d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ụ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SVN-Poky's" panose="020B0606040200020203" pitchFamily="34" charset="0"/>
              </a:rPr>
              <a:t>g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3EDEA49-9849-DF39-EB78-B094FC93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2" y="4456988"/>
            <a:ext cx="4344007" cy="51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MASEDISON DA CH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8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09800" y="2705100"/>
            <a:ext cx="1390661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71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THẦY, CÔ GIÁO VÀ CÁC </a:t>
            </a: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endParaRPr lang="en-US" sz="7100" b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1999"/>
              </a:lnSpc>
            </a:pPr>
            <a:r>
              <a:rPr lang="en-US" sz="71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60" y="6984845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53" y="140461"/>
            <a:ext cx="2093609" cy="247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253" y="6134100"/>
            <a:ext cx="4475900" cy="447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F0256F-83B9-DF49-F66C-E015469C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52263"/>
          <a:stretch/>
        </p:blipFill>
        <p:spPr>
          <a:xfrm>
            <a:off x="1790267" y="485408"/>
            <a:ext cx="2439041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796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7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80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7" y="4750093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5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8" y="7244026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7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70" y="7244026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8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61" y="8694344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84848" y="9657492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3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6" y="8656132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3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177860" cy="415484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defTabSz="1371464"/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5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3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3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61" y="7823972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3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61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3" y="8861410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5" y="5628721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610883" y="3697562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Chiếu sáng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15738" y="6977410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Làm mát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11065447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Làm đẹp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74892" y="6977410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7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Cung cấp thông tin</a:t>
              </a:r>
              <a:endParaRPr lang="en-US" sz="47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3" y="1947494"/>
            <a:ext cx="941834" cy="941834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3" y="740833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04313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r>
                  <a:rPr lang="en-US" sz="6600" b="1">
                    <a:solidFill>
                      <a:schemeClr val="bg1"/>
                    </a:solidFill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Tác dụng chính của đèn học là:</a:t>
                </a:r>
                <a:endParaRPr lang="en-US" sz="6600" b="1" dirty="0">
                  <a:solidFill>
                    <a:schemeClr val="bg1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464"/>
              <a:r>
                <a:rPr lang="en-US" sz="63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90165" y="635207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67518" y="6611887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47787" y="4314596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2182314" y="5437625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465089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5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3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663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8658" y="7828546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6" y="4558891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1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5" y="5628721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 smtClean="0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6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30870" y="6977410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 smtClean="0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4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624066" y="3688988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 smtClean="0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5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58162" y="6977410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 smtClean="0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3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32730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r>
                  <a:rPr lang="en-US" sz="6600" b="1" smtClean="0">
                    <a:solidFill>
                      <a:schemeClr val="tx1"/>
                    </a:solidFill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Đèn học gồm mấy bộ phận chính ?</a:t>
                </a:r>
                <a:endParaRPr lang="en-US" sz="6600" b="1" dirty="0">
                  <a:solidFill>
                    <a:schemeClr val="tx1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464"/>
              <a:r>
                <a:rPr lang="en-US" sz="63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5" y="635207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693" y="6611887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1901" y="4168697"/>
            <a:ext cx="731045" cy="731045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3" y="1947494"/>
            <a:ext cx="941834" cy="941834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3" y="740833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2218384" y="5292514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270865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036302" y="342900"/>
            <a:ext cx="13972544" cy="8115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14872" flipH="1">
            <a:off x="1932170" y="7547636"/>
            <a:ext cx="1959725" cy="24496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36664" y="722606"/>
            <a:ext cx="1742955" cy="20615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0600" y="2247900"/>
            <a:ext cx="9395391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75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7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="" xmlns:a16="http://schemas.microsoft.com/office/drawing/2014/main" id="{E87492F7-E306-95B9-314C-2FEABF220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163">
            <a:off x="13810187" y="5111774"/>
            <a:ext cx="5444549" cy="483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335378"/>
            <a:ext cx="1651971" cy="1565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762" y="6420416"/>
            <a:ext cx="2298203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4" y="2625653"/>
            <a:ext cx="2605355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6206" y="1061433"/>
            <a:ext cx="14792096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65E92F1-EABA-87EE-4A43-8A7821398451}"/>
              </a:ext>
            </a:extLst>
          </p:cNvPr>
          <p:cNvSpPr/>
          <p:nvPr/>
        </p:nvSpPr>
        <p:spPr>
          <a:xfrm>
            <a:off x="2930651" y="3448613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FB09A22-BC17-F50D-84D5-5096EEFDD528}"/>
              </a:ext>
            </a:extLst>
          </p:cNvPr>
          <p:cNvSpPr/>
          <p:nvPr/>
        </p:nvSpPr>
        <p:spPr>
          <a:xfrm>
            <a:off x="2937578" y="4992689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DD88FBF-8032-144F-0E1B-DBBBD01A512C}"/>
              </a:ext>
            </a:extLst>
          </p:cNvPr>
          <p:cNvSpPr txBox="1"/>
          <p:nvPr/>
        </p:nvSpPr>
        <p:spPr>
          <a:xfrm>
            <a:off x="4703623" y="3629640"/>
            <a:ext cx="7848602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8484334-72D5-80BC-EB06-2CCB5A5F97C8}"/>
              </a:ext>
            </a:extLst>
          </p:cNvPr>
          <p:cNvSpPr txBox="1"/>
          <p:nvPr/>
        </p:nvSpPr>
        <p:spPr>
          <a:xfrm>
            <a:off x="4731327" y="5095202"/>
            <a:ext cx="10280073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khi sử dụng đèn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49" y="3420037"/>
            <a:ext cx="8722100" cy="2853175"/>
          </a:xfrm>
          <a:prstGeom prst="rect">
            <a:avLst/>
          </a:prstGeom>
        </p:spPr>
      </p:pic>
      <p:pic>
        <p:nvPicPr>
          <p:cNvPr id="14" name="Hình ảnh 7" descr="Ảnh có chứa văn bản, đồ họa véc-tơ&#10;&#10;Mô tả được tạo tự động">
            <a:extLst>
              <a:ext uri="{FF2B5EF4-FFF2-40B4-BE49-F238E27FC236}">
                <a16:creationId xmlns:lc="http://schemas.openxmlformats.org/drawingml/2006/lockedCanvas" xmlns:a16="http://schemas.microsoft.com/office/drawing/2014/main" xmlns="" id="{07D742C5-44C9-B28F-9E17-B387BCF7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938" y="5080414"/>
            <a:ext cx="3267290" cy="3450603"/>
          </a:xfrm>
          <a:prstGeom prst="rect">
            <a:avLst/>
          </a:prstGeom>
        </p:spPr>
      </p:pic>
      <p:pic>
        <p:nvPicPr>
          <p:cNvPr id="15" name="Hình ảnh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3F812C12-3CA2-5E2F-C6AD-A3B67876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9" y="-587058"/>
            <a:ext cx="11065521" cy="11065521"/>
          </a:xfrm>
          <a:prstGeom prst="rect">
            <a:avLst/>
          </a:prstGeom>
        </p:spPr>
      </p:pic>
      <p:pic>
        <p:nvPicPr>
          <p:cNvPr id="16" name="Hình ảnh 15" descr="Ảnh có chứa văn bản, tối&#10;&#10;Mô tả được tạo tự động">
            <a:extLst>
              <a:ext uri="{FF2B5EF4-FFF2-40B4-BE49-F238E27FC236}">
                <a16:creationId xmlns:lc="http://schemas.openxmlformats.org/drawingml/2006/lockedCanvas" xmlns:a16="http://schemas.microsoft.com/office/drawing/2014/main" xmlns="" id="{96D72020-3154-5B39-4CDF-AFDD89BFD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8" y="311646"/>
            <a:ext cx="2074604" cy="3108391"/>
          </a:xfrm>
          <a:prstGeom prst="rect">
            <a:avLst/>
          </a:prstGeom>
        </p:spPr>
      </p:pic>
      <p:pic>
        <p:nvPicPr>
          <p:cNvPr id="19" name="Hình ảnh 17" descr="Ảnh có chứa phụ kiện, phong bì&#10;&#10;Mô tả được tạo tự động">
            <a:extLst>
              <a:ext uri="{FF2B5EF4-FFF2-40B4-BE49-F238E27FC236}">
                <a16:creationId xmlns:lc="http://schemas.openxmlformats.org/drawingml/2006/lockedCanvas" xmlns:a16="http://schemas.microsoft.com/office/drawing/2014/main" xmlns="" id="{B0C9E7EA-2D83-E1DA-56B6-4A49B19B6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35" y="3064891"/>
            <a:ext cx="1479424" cy="1316851"/>
          </a:xfrm>
          <a:prstGeom prst="rect">
            <a:avLst/>
          </a:prstGeom>
        </p:spPr>
      </p:pic>
      <p:pic>
        <p:nvPicPr>
          <p:cNvPr id="20" name="Hình ảnh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2B4BAE-6720-5C55-EA34-E06FDBD89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12" y="6273211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788FB1-BC3B-E7E4-548A-8F47213B2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035682"/>
            <a:ext cx="13868400" cy="784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5" y="7302352"/>
            <a:ext cx="2743199" cy="31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A9959BD-94B4-64F6-3454-80861F74B5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FFC"/>
              </a:clrFrom>
              <a:clrTo>
                <a:srgbClr val="FCFFFC">
                  <a:alpha val="0"/>
                </a:srgbClr>
              </a:clrTo>
            </a:clrChange>
          </a:blip>
          <a:srcRect r="91670" b="9426"/>
          <a:stretch/>
        </p:blipFill>
        <p:spPr>
          <a:xfrm>
            <a:off x="16078200" y="723905"/>
            <a:ext cx="1219200" cy="13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368</Words>
  <Application>Microsoft Office PowerPoint</Application>
  <PresentationFormat>Custom</PresentationFormat>
  <Paragraphs>64</Paragraphs>
  <Slides>17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Tahoma</vt:lpstr>
      <vt:lpstr>Calibri</vt:lpstr>
      <vt:lpstr>Calibri Light</vt:lpstr>
      <vt:lpstr>SVN-Poky's</vt:lpstr>
      <vt:lpstr>Times New Roman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</dc:title>
  <dc:creator>Kim Anh</dc:creator>
  <cp:lastModifiedBy>Kim Anh</cp:lastModifiedBy>
  <cp:revision>26</cp:revision>
  <dcterms:created xsi:type="dcterms:W3CDTF">2006-08-16T00:00:00Z</dcterms:created>
  <dcterms:modified xsi:type="dcterms:W3CDTF">2022-09-26T05:26:02Z</dcterms:modified>
  <dc:identifier>DAFGjHa0LSQ</dc:identifier>
</cp:coreProperties>
</file>