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47B7-BD2D-A6FD-96DD-CA9684F9C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67F257-2FA2-718D-153A-22D9CD4CC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DCE84-D817-319E-F3DA-E0EA56BEE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3DC2D-E51F-DC4D-AC8B-B0B90C5DA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B5853-DB4A-4A0B-D92C-3B1CFB71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3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EFB0-1053-7183-03D7-C65F6B0A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2A608-0C70-AAB5-F6E7-2B79406E0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99E1D-F587-F257-B427-28C30410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A3A6F-FC25-C752-8805-D86512250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C0F29-9ABD-0106-18A7-0509B671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9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53E394-2EBF-1EE3-D988-C62E4F14E5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E5352-3CA9-D705-B532-937F86752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3C8F7-EF49-E8D0-DBAD-9A6F256E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9AF7A-BCA4-82C5-E867-9635737B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B3D00-E8E1-C549-A7E0-A728AFCF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17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E6F10-FBA8-82C2-7E75-2F90D852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85A6C-F726-0E26-AC2E-C91DCBD03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CD9F-10BF-5EAD-E8E9-FA149803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4B1A2-8D41-D378-105F-95B2389D8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8CF4A-4979-DF65-575C-5FB3FC4AC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64F95-C8B8-85D9-42AF-70E7E4A92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10FD1-CD1D-62D2-4A59-68085D9F6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2A434-5BDA-8491-ED4C-A84DB09A6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7038-CA09-EC5F-8D5B-43EE429BD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ADBEC-6A73-A30B-95EF-D2BA1373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17951-CAE8-8BE6-15B1-3329687B0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46391-FF80-6711-3E36-683A1AE4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0E349-0B41-50EB-9C3B-033D63154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5169C-4C0D-A890-A0A3-AF226242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EB024-1543-4047-2CE7-246CFD3F4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2A8F8-C6EE-A377-23EE-6AA6C22E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CE4B8-0115-4AFC-3C5E-A44DE9C3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31CD4-0233-2FA9-EFE2-C3329F673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BA5EE-4847-C4ED-8D51-6D856A3A2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15D42-351D-B309-4B25-964F0F1B0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857ED-E4A2-3B71-31A5-AEC87CA8E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294949-D727-DC1E-7994-3E9610B7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012ED-4096-DBF4-8429-6753A7B5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E3F78-CF16-C27F-699C-46A946515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5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13F9-AD44-A4A2-1A72-FC6CEECDE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892D5-5FAB-EC3A-123B-5AE9979C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77301-1DB8-009A-AE87-52A0FA9CE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1C9028-C358-5573-2B57-7ADDA132E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9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E73F74-3D7C-BD96-980B-01699EE8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4E9FF3-E9D3-A583-EF27-975DE4358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44CEE-06EC-329E-1EEC-A3A06DE1C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6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509D9-128A-C90D-28F8-31A5EDD11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32217-A300-D527-05CB-37F3FB436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802B4-2F97-5431-818B-0380ED1DF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8CB15-1853-2060-F1E2-2024113C4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2C9D0-7ABB-ED4B-4A73-3A9BCAE3A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0D7CF-F3D9-77A2-947F-BA3FC438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83BD0-A6AD-B57D-089B-ABEC37738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75BC78-4B73-D4FE-68A6-3A4D5D983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0C8980-1AE9-B7BD-71CF-9C34FCC4C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091AE-700C-9C06-63ED-67C190E22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C59C3-9561-CBEB-A760-3F79C433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2AE88-EFCC-AF3E-C070-211A7DC3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9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78C1AC-B800-471D-26D6-D038A18E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874B3-BBFF-063B-6D22-893AA1A71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73833-1F08-335B-06CD-21299731EF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3A51-0799-453D-856D-16D34B991F0D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9A471-3F0C-D6AF-6C1E-F0CA5D684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D0595-ED63-DDE6-265F-B0B10EA27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13BDD-0206-4C56-B881-F02C6EE0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4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D828-DED8-2B80-0F1C-3F11D50B3A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7C5FB-0D6E-C73D-C9B5-FF7D17991D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1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4AB3B-9F77-694A-7A06-CBF4261A3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C3C00-83DB-4277-14E8-56EC3CD88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3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B7F1B-D4DC-FD83-5586-B82EC81D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Tiêu đề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A43CB-D3D9-0D34-C572-C4FDCD207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37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01</vt:lpstr>
      <vt:lpstr>PowerPoint Presentation</vt:lpstr>
      <vt:lpstr>Tiêu đề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</dc:title>
  <dc:creator>HNDESIGN</dc:creator>
  <cp:lastModifiedBy>HNDESIGN</cp:lastModifiedBy>
  <cp:revision>1</cp:revision>
  <dcterms:created xsi:type="dcterms:W3CDTF">2022-08-17T02:55:04Z</dcterms:created>
  <dcterms:modified xsi:type="dcterms:W3CDTF">2022-08-17T02:55:36Z</dcterms:modified>
</cp:coreProperties>
</file>