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4" r:id="rId2"/>
    <p:sldId id="256" r:id="rId3"/>
    <p:sldId id="259" r:id="rId4"/>
    <p:sldId id="258" r:id="rId5"/>
    <p:sldId id="260" r:id="rId6"/>
    <p:sldId id="261" r:id="rId7"/>
    <p:sldId id="257" r:id="rId8"/>
    <p:sldId id="262" r:id="rId9"/>
    <p:sldId id="263" r:id="rId10"/>
  </p:sldIdLst>
  <p:sldSz cx="12192000" cy="6858000"/>
  <p:notesSz cx="6858000" cy="9144000"/>
  <p:embeddedFontLst>
    <p:embeddedFont>
      <p:font typeface="#9Slide07 HoneyCream" panose="020B0604020202020204" charset="0"/>
      <p:regular r:id="rId11"/>
    </p:embeddedFont>
    <p:embeddedFont>
      <p:font typeface="#9Slide07 Altus" panose="020B0604020202020204" charset="0"/>
      <p:regular r:id="rId12"/>
    </p:embeddedFont>
    <p:embeddedFont>
      <p:font typeface="#9Slide05 Bodega Script" panose="020B0604020202020204" charset="0"/>
      <p:regular r:id="rId13"/>
    </p:embeddedFont>
    <p:embeddedFont>
      <p:font typeface="#9Slide05 SVNUT Triumph" panose="00000500000000000000" charset="0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2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21" y="5788284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 flipH="1">
            <a:off x="-97588" y="5487494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43" y="156259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626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1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56148" y="272955"/>
            <a:ext cx="11350841" cy="6352434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375745" y="116305"/>
            <a:ext cx="2246085" cy="481012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44" y="611460"/>
            <a:ext cx="476776" cy="48514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81653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" y="589280"/>
            <a:ext cx="476776" cy="48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smtClean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BÍCH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grpSp>
        <p:nvGrpSpPr>
          <p:cNvPr id="10" name="TOP-PPT-3">
            <a:extLst>
              <a:ext uri="{FF2B5EF4-FFF2-40B4-BE49-F238E27FC236}">
                <a16:creationId xmlns:a16="http://schemas.microsoft.com/office/drawing/2014/main" id="{777F7936-3B71-4FD6-823B-DEC832AE52E4}"/>
              </a:ext>
            </a:extLst>
          </p:cNvPr>
          <p:cNvGrpSpPr/>
          <p:nvPr/>
        </p:nvGrpSpPr>
        <p:grpSpPr>
          <a:xfrm>
            <a:off x="3318223" y="2164038"/>
            <a:ext cx="6364442" cy="2308324"/>
            <a:chOff x="6623685" y="1341302"/>
            <a:chExt cx="5598773" cy="2308324"/>
          </a:xfrm>
        </p:grpSpPr>
        <p:sp>
          <p:nvSpPr>
            <p:cNvPr id="11" name="TOP-PPT-3-1">
              <a:extLst>
                <a:ext uri="{FF2B5EF4-FFF2-40B4-BE49-F238E27FC236}">
                  <a16:creationId xmlns:a16="http://schemas.microsoft.com/office/drawing/2014/main" id="{CA965185-B767-41EF-A927-F7D7001FE2B4}"/>
                </a:ext>
              </a:extLst>
            </p:cNvPr>
            <p:cNvSpPr/>
            <p:nvPr/>
          </p:nvSpPr>
          <p:spPr>
            <a:xfrm>
              <a:off x="6623685" y="1341302"/>
              <a:ext cx="5598773" cy="23083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EBC68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F Blenda Script" panose="02040603050506020204" pitchFamily="18" charset="0"/>
                  <a:ea typeface="字魂17号-萌趣果冻体" panose="02000000000000000000" pitchFamily="2" charset="-122"/>
                  <a:cs typeface="+mn-cs"/>
                  <a:sym typeface="字魂17号-萌趣果冻体" panose="02000000000000000000" pitchFamily="2" charset="-122"/>
                </a:rPr>
                <a:t>Chào</a:t>
              </a:r>
              <a:r>
                <a:rPr kumimoji="0" lang="en-US" altLang="zh-CN" sz="6000" b="0" i="0" u="none" strike="noStrike" kern="1200" cap="none" spc="0" normalizeH="0" noProof="0" dirty="0" smtClean="0">
                  <a:ln>
                    <a:noFill/>
                  </a:ln>
                  <a:solidFill>
                    <a:srgbClr val="7EBC68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F Blenda Script" panose="02040603050506020204" pitchFamily="18" charset="0"/>
                  <a:ea typeface="字魂17号-萌趣果冻体" panose="02000000000000000000" pitchFamily="2" charset="-122"/>
                  <a:cs typeface="+mn-cs"/>
                  <a:sym typeface="字魂17号-萌趣果冻体" panose="02000000000000000000" pitchFamily="2" charset="-122"/>
                </a:rPr>
                <a:t> mừng các em đến với tiết học môn Tiếng Việt 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EBC68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F Blenda Script" panose="020406030505060202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3-2">
              <a:extLst>
                <a:ext uri="{FF2B5EF4-FFF2-40B4-BE49-F238E27FC236}">
                  <a16:creationId xmlns:a16="http://schemas.microsoft.com/office/drawing/2014/main" id="{C2ED06E6-A4C1-434D-A6B8-8C30B580AAC0}"/>
                </a:ext>
              </a:extLst>
            </p:cNvPr>
            <p:cNvSpPr/>
            <p:nvPr/>
          </p:nvSpPr>
          <p:spPr>
            <a:xfrm>
              <a:off x="6767584" y="293129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2A49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2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3" y="1030334"/>
            <a:ext cx="9959529" cy="532877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" y="5715000"/>
            <a:ext cx="8867775" cy="1143000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37" y="5882898"/>
            <a:ext cx="8867775" cy="1143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17706" y="357075"/>
            <a:ext cx="1448294" cy="1448294"/>
            <a:chOff x="237072" y="234585"/>
            <a:chExt cx="1448294" cy="1448294"/>
          </a:xfrm>
        </p:grpSpPr>
        <p:sp>
          <p:nvSpPr>
            <p:cNvPr id="10" name="Oval 9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551060" y="837531"/>
            <a:ext cx="1659887" cy="656561"/>
            <a:chOff x="323103" y="617893"/>
            <a:chExt cx="1659887" cy="6565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lba Matter" panose="02040603050506020204" pitchFamily="18" charset="0"/>
                </a:rPr>
                <a:t>BÀI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3103" y="62812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lba Matter" panose="02040603050506020204" pitchFamily="18" charset="0"/>
                </a:rPr>
                <a:t>BÀI 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953115" y="727279"/>
            <a:ext cx="72938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smtClean="0">
                <a:solidFill>
                  <a:srgbClr val="00B0F0"/>
                </a:solidFill>
                <a:latin typeface="UTM Showcard" panose="02040603050506020204" pitchFamily="18" charset="0"/>
              </a:rPr>
              <a:t>Niềm vui của Bi và Bống</a:t>
            </a:r>
            <a:endParaRPr lang="en-US" sz="4000" dirty="0">
              <a:solidFill>
                <a:srgbClr val="00B0F0"/>
              </a:solidFill>
              <a:latin typeface="UTM Showcard" panose="02040603050506020204" pitchFamily="18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E7BEA6AB-E8BB-4650-86A8-072C6AA2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 b="6814"/>
          <a:stretch/>
        </p:blipFill>
        <p:spPr bwMode="auto">
          <a:xfrm>
            <a:off x="5015352" y="2329966"/>
            <a:ext cx="6990168" cy="45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81452" y="3118835"/>
            <a:ext cx="27948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7200" b="1" kern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  <a:cs typeface="#9Slide05 Bodega Script" pitchFamily="2" charset="0"/>
                <a:sym typeface="Arial"/>
              </a:rPr>
              <a:t>Tiết 4 </a:t>
            </a:r>
            <a:endParaRPr lang="en-US" sz="7200" b="1">
              <a:ln>
                <a:solidFill>
                  <a:srgbClr val="FFC000"/>
                </a:solidFill>
              </a:ln>
              <a:solidFill>
                <a:srgbClr val="FF33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#9Slide05 SVNUT Triumph" panose="00000500000000000000" pitchFamily="2" charset="0"/>
              <a:cs typeface="#9Slide05 Bodega Script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9804" y="4488095"/>
            <a:ext cx="59247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kern="0" smtClean="0">
                <a:solidFill>
                  <a:srgbClr val="0070C0"/>
                </a:solidFill>
                <a:effectLst/>
                <a:latin typeface="UTM Loko" panose="02040603050506020204" pitchFamily="18" charset="0"/>
                <a:cs typeface="#9Slide05 Bodega Script" pitchFamily="2" charset="0"/>
                <a:sym typeface="Arial"/>
              </a:rPr>
              <a:t>NÓI VÀ NGHE </a:t>
            </a:r>
            <a:endParaRPr lang="en-US" sz="4800" b="1">
              <a:solidFill>
                <a:srgbClr val="0070C0"/>
              </a:solidFill>
              <a:effectLst/>
              <a:latin typeface="UTM Loko" panose="02040603050506020204" pitchFamily="18" charset="0"/>
              <a:cs typeface="#9Slide05 Bodega Script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5233" y="5314678"/>
            <a:ext cx="1942233" cy="568220"/>
            <a:chOff x="7125233" y="5314678"/>
            <a:chExt cx="1942233" cy="568220"/>
          </a:xfrm>
        </p:grpSpPr>
        <p:sp>
          <p:nvSpPr>
            <p:cNvPr id="23" name="TOP-PPT-4-2">
              <a:extLst>
                <a:ext uri="{FF2B5EF4-FFF2-40B4-BE49-F238E27FC236}">
                  <a16:creationId xmlns:a16="http://schemas.microsoft.com/office/drawing/2014/main" id="{69F26F2B-B6A8-4ADA-843D-37A4F5F99C80}"/>
                </a:ext>
              </a:extLst>
            </p:cNvPr>
            <p:cNvSpPr/>
            <p:nvPr/>
          </p:nvSpPr>
          <p:spPr>
            <a:xfrm>
              <a:off x="7125233" y="5314678"/>
              <a:ext cx="1942233" cy="5682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084C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A2A49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439" y="5387332"/>
              <a:ext cx="1602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UTM Avo" panose="02040603050506020204" pitchFamily="18" charset="0"/>
                </a:rPr>
                <a:t>Trang 19</a:t>
              </a:r>
              <a:endParaRPr lang="en-US" sz="240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214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431895" y="86473"/>
            <a:ext cx="9644986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2400" b="1" dirty="0">
                <a:latin typeface="+mj-lt"/>
              </a:rPr>
              <a:t> Nói tiếp để hoàn thành câu dưới tranh.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0078" y="3203818"/>
            <a:ext cx="258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4029" y="989886"/>
            <a:ext cx="3462815" cy="2854556"/>
            <a:chOff x="1554029" y="783438"/>
            <a:chExt cx="3462815" cy="28545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783438"/>
              <a:ext cx="3264337" cy="25313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9938" y="3268662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Khi cầu vồng hiện ra, Bi nói (…)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48072" y="989886"/>
            <a:ext cx="4203170" cy="2888088"/>
            <a:chOff x="5816037" y="654816"/>
            <a:chExt cx="4203170" cy="2888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920" y="654816"/>
              <a:ext cx="3080833" cy="25574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16037" y="3173572"/>
              <a:ext cx="4203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Có bảy hũ vàng, Bống sẽ (…) và Bi sẽ (…)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54029" y="3844442"/>
            <a:ext cx="3700359" cy="2862625"/>
            <a:chOff x="1554029" y="3726875"/>
            <a:chExt cx="3700359" cy="2862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3726875"/>
              <a:ext cx="3700359" cy="25484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58533" y="6220168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Khi cầu vồng biến mất (…)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16037" y="3921776"/>
            <a:ext cx="4773979" cy="2785291"/>
            <a:chOff x="5937558" y="3726875"/>
            <a:chExt cx="4773979" cy="27852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078" y="3726875"/>
              <a:ext cx="3093356" cy="2548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37558" y="6142834"/>
              <a:ext cx="477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Không có bảy hũ </a:t>
              </a:r>
              <a:r>
                <a:rPr lang="en-US" dirty="0" smtClean="0">
                  <a:latin typeface="+mj-lt"/>
                </a:rPr>
                <a:t>vàng, hai </a:t>
              </a:r>
              <a:r>
                <a:rPr lang="en-US" dirty="0" smtClean="0">
                  <a:latin typeface="+mj-lt"/>
                </a:rPr>
                <a:t>anh em vẫn (…)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4019828" y="493807"/>
            <a:ext cx="9644986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Niềm vui của Bi và Bống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173787"/>
            <a:ext cx="964498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2800" b="1" dirty="0">
                <a:latin typeface="+mj-lt"/>
              </a:rPr>
              <a:t> Nói tiếp để hoàn thành câu dưới tranh.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7" y="912451"/>
            <a:ext cx="4525667" cy="350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79" y="4421875"/>
            <a:ext cx="37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+mj-lt"/>
              </a:rPr>
              <a:t>Khi cầu vồng hiện ra, </a:t>
            </a:r>
          </a:p>
          <a:p>
            <a:pPr algn="ctr"/>
            <a:r>
              <a:rPr lang="en-US" sz="2400" smtClean="0">
                <a:latin typeface="+mj-lt"/>
              </a:rPr>
              <a:t>Bi nói (…)</a:t>
            </a:r>
            <a:endParaRPr lang="en-US" sz="240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9" y="707818"/>
            <a:ext cx="4796501" cy="37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9002" y="4292245"/>
            <a:ext cx="435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+mj-lt"/>
              </a:rPr>
              <a:t>Có bảy hũ vàng, Bống sẽ (…) và Bi sẽ (…)</a:t>
            </a:r>
            <a:endParaRPr lang="en-US" sz="240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B00A3-9F7C-46D3-9363-C7DDCE9F604C}"/>
              </a:ext>
            </a:extLst>
          </p:cNvPr>
          <p:cNvSpPr txBox="1"/>
          <p:nvPr/>
        </p:nvSpPr>
        <p:spPr>
          <a:xfrm>
            <a:off x="1037231" y="4421875"/>
            <a:ext cx="42035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Khi cầu vồng hiện ra, Bi nói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dưới chân cầu vồng có bảy hũ vàng.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911B5-527A-40EA-B711-0CDAB037D9B4}"/>
              </a:ext>
            </a:extLst>
          </p:cNvPr>
          <p:cNvSpPr txBox="1"/>
          <p:nvPr/>
        </p:nvSpPr>
        <p:spPr>
          <a:xfrm>
            <a:off x="6149002" y="4375708"/>
            <a:ext cx="43597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Có bảy hũ vàng, Bống sẽ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mua búp bê và quần áo đẹp; </a:t>
            </a:r>
            <a:r>
              <a:rPr lang="vi-VN" sz="2800" dirty="0">
                <a:solidFill>
                  <a:srgbClr val="17479D"/>
                </a:solidFill>
                <a:latin typeface="+mj-lt"/>
              </a:rPr>
              <a:t>Bi sẽ mua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ngựa hồng và ô tô.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364855"/>
            <a:ext cx="964498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2800" b="1" dirty="0">
                <a:latin typeface="+mj-lt"/>
              </a:rPr>
              <a:t> Nói tiếp để hoàn thành câu dưới tranh.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9" y="1103519"/>
            <a:ext cx="4957447" cy="341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39" y="4517677"/>
            <a:ext cx="45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Khi cầu vồng biến mất (…)</a:t>
            </a:r>
            <a:endParaRPr lang="en-US" sz="280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580" y="4517677"/>
            <a:ext cx="39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Không có bảy hũ vàng,</a:t>
            </a:r>
          </a:p>
          <a:p>
            <a:pPr algn="ctr"/>
            <a:r>
              <a:rPr lang="en-US" sz="2800" smtClean="0">
                <a:latin typeface="+mj-lt"/>
              </a:rPr>
              <a:t> hai anh em vẫn (…)</a:t>
            </a:r>
            <a:endParaRPr lang="en-US" sz="28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FD6BE-D2EF-4883-A72C-1BFC76257CCE}"/>
              </a:ext>
            </a:extLst>
          </p:cNvPr>
          <p:cNvSpPr txBox="1"/>
          <p:nvPr/>
        </p:nvSpPr>
        <p:spPr>
          <a:xfrm>
            <a:off x="655118" y="4471512"/>
            <a:ext cx="5212582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Khi cầu vồng biến mất,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Bống nói sẽ vẽ tặng Bi ngựa hồng và ô tô; Bi nói sẽ vẽ tặng Bống búp bê và quần áo đẹp.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B6287-ED61-4E93-90C1-6E0FBD3C73A4}"/>
              </a:ext>
            </a:extLst>
          </p:cNvPr>
          <p:cNvSpPr txBox="1"/>
          <p:nvPr/>
        </p:nvSpPr>
        <p:spPr>
          <a:xfrm>
            <a:off x="6631916" y="4555688"/>
            <a:ext cx="392628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Không có bảy hũ vàng, hai anh em vẫn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cảm thấy vui vẻ, hạnh phúc.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6720" y="1103519"/>
            <a:ext cx="4171529" cy="3414159"/>
            <a:chOff x="6556720" y="1103519"/>
            <a:chExt cx="4171529" cy="3414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16" y="1103519"/>
              <a:ext cx="4144233" cy="341415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556720" y="1184786"/>
              <a:ext cx="417285" cy="3957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j-lt"/>
                </a:rPr>
                <a:t>4</a:t>
              </a:r>
              <a:endParaRPr 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8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4" y="1119120"/>
            <a:ext cx="3507474" cy="276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3920628"/>
            <a:ext cx="3700359" cy="254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77" y="3903455"/>
            <a:ext cx="3328541" cy="267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1319481"/>
            <a:ext cx="3264337" cy="2531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617323" y="288123"/>
            <a:ext cx="110273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2.</a:t>
            </a:r>
            <a:r>
              <a:rPr lang="vi-VN" sz="3200" b="1" dirty="0">
                <a:latin typeface="+mj-lt"/>
              </a:rPr>
              <a:t> Chọn kể lại 1-2 đoạn của câu chuyện theo tranh.</a:t>
            </a:r>
          </a:p>
        </p:txBody>
      </p:sp>
      <p:pic>
        <p:nvPicPr>
          <p:cNvPr id="15" name="图片 25">
            <a:extLst>
              <a:ext uri="{FF2B5EF4-FFF2-40B4-BE49-F238E27FC236}">
                <a16:creationId xmlns:a16="http://schemas.microsoft.com/office/drawing/2014/main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90" y="4752839"/>
            <a:ext cx="2333767" cy="2333767"/>
          </a:xfrm>
          <a:prstGeom prst="rect">
            <a:avLst/>
          </a:prstGeom>
        </p:spPr>
      </p:pic>
      <p:pic>
        <p:nvPicPr>
          <p:cNvPr id="16" name="图片 14" descr="aixin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99" y="4420734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5" descr="aixin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82579">
            <a:off x="272502" y="4836815"/>
            <a:ext cx="469815" cy="449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619" y="3697017"/>
            <a:ext cx="242532" cy="223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 descr="aixin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0000" flipH="1">
            <a:off x="553244" y="5936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-图片 4" descr="51miz-E184969-98282E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9751451" y="1311331"/>
            <a:ext cx="1202559" cy="120255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2180492" y="435418"/>
            <a:ext cx="8172238" cy="875913"/>
            <a:chOff x="-180829" y="2659031"/>
            <a:chExt cx="2993004" cy="2733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nghĩa câu chuyện</a:t>
              </a:r>
              <a:endPara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38674AB7-00FB-4AA9-8678-8D3E14042175}"/>
                </a:ext>
              </a:extLst>
            </p:cNvPr>
            <p:cNvSpPr/>
            <p:nvPr/>
          </p:nvSpPr>
          <p:spPr>
            <a:xfrm rot="1048569">
              <a:off x="1320359" y="3154466"/>
              <a:ext cx="214915" cy="16417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28575" cap="rnd">
              <a:solidFill>
                <a:schemeClr val="bg1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396353" y="1777846"/>
            <a:ext cx="6918848" cy="4619779"/>
          </a:xfrm>
          <a:prstGeom prst="round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1684" y="1376952"/>
            <a:ext cx="7285843" cy="5503065"/>
            <a:chOff x="5491684" y="1376952"/>
            <a:chExt cx="7285843" cy="5503065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id="{8BE5BE40-78F6-4C73-922B-579A91B7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84" y="1376952"/>
              <a:ext cx="7285843" cy="55030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5978996" y="2980405"/>
              <a:ext cx="4975014" cy="2062103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nhỏ luôn vui vẻ và hồn nhiên; hai anh em rất quan tâm và yêu thương nhau.</a:t>
              </a:r>
            </a:p>
          </p:txBody>
        </p:sp>
      </p:grpSp>
      <p:pic>
        <p:nvPicPr>
          <p:cNvPr id="2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0" y="5932183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3763" y="569487"/>
            <a:ext cx="10641917" cy="1540668"/>
            <a:chOff x="513093" y="623476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93" y="623476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91916"/>
              <a:ext cx="4934655" cy="61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+mj-lt"/>
                </a:rPr>
                <a:t>Kể cho người thân nghe câu chuyện </a:t>
              </a:r>
              <a:r>
                <a:rPr lang="vi-VN" sz="3200" b="1" i="1" dirty="0">
                  <a:latin typeface="+mj-lt"/>
                </a:rPr>
                <a:t>Niềm vui của Bi và Bống.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2035844"/>
            <a:ext cx="2160184" cy="179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7" y="4501250"/>
            <a:ext cx="2594576" cy="178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4501250"/>
            <a:ext cx="2168964" cy="178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7" y="2045016"/>
            <a:ext cx="2288851" cy="1774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047" y="3743344"/>
            <a:ext cx="24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Khi cầu vồng hiện ra, Bi nói (…)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172" y="3799131"/>
            <a:ext cx="244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Có bảy hũ vàng, Bống sẽ (…) và Bi sẽ (…)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50" y="6233127"/>
            <a:ext cx="30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Khi cầu vồng biến mất (…)</a:t>
            </a:r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6888" y="6190226"/>
            <a:ext cx="28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Không có bảy hũ vàng,</a:t>
            </a:r>
          </a:p>
          <a:p>
            <a:pPr algn="ctr"/>
            <a:r>
              <a:rPr lang="en-US" dirty="0" smtClean="0">
                <a:latin typeface="+mj-lt"/>
              </a:rPr>
              <a:t> hai anh em vẫn (…)</a:t>
            </a:r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A43D-9094-4067-A73E-58633550B993}"/>
              </a:ext>
            </a:extLst>
          </p:cNvPr>
          <p:cNvSpPr txBox="1"/>
          <p:nvPr/>
        </p:nvSpPr>
        <p:spPr>
          <a:xfrm>
            <a:off x="5864602" y="2224617"/>
            <a:ext cx="4897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 </a:t>
            </a: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sát và kể lại theo tranh minh họa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2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grpSp>
        <p:nvGrpSpPr>
          <p:cNvPr id="10" name="TOP-PPT-3">
            <a:extLst>
              <a:ext uri="{FF2B5EF4-FFF2-40B4-BE49-F238E27FC236}">
                <a16:creationId xmlns:a16="http://schemas.microsoft.com/office/drawing/2014/main" id="{777F7936-3B71-4FD6-823B-DEC832AE52E4}"/>
              </a:ext>
            </a:extLst>
          </p:cNvPr>
          <p:cNvGrpSpPr/>
          <p:nvPr/>
        </p:nvGrpSpPr>
        <p:grpSpPr>
          <a:xfrm>
            <a:off x="3318223" y="2164038"/>
            <a:ext cx="6364442" cy="2529923"/>
            <a:chOff x="6623685" y="1341302"/>
            <a:chExt cx="5598773" cy="2529923"/>
          </a:xfrm>
        </p:grpSpPr>
        <p:sp>
          <p:nvSpPr>
            <p:cNvPr id="11" name="TOP-PPT-3-1">
              <a:extLst>
                <a:ext uri="{FF2B5EF4-FFF2-40B4-BE49-F238E27FC236}">
                  <a16:creationId xmlns:a16="http://schemas.microsoft.com/office/drawing/2014/main" id="{CA965185-B767-41EF-A927-F7D7001FE2B4}"/>
                </a:ext>
              </a:extLst>
            </p:cNvPr>
            <p:cNvSpPr/>
            <p:nvPr/>
          </p:nvSpPr>
          <p:spPr>
            <a:xfrm>
              <a:off x="6623685" y="1341302"/>
              <a:ext cx="5598773" cy="25299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Chúc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các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con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học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tốt</a:t>
              </a:r>
              <a:endParaRPr lang="zh-CN" altLang="en-US" sz="9600" dirty="0">
                <a:solidFill>
                  <a:srgbClr val="7EBC6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UVF Blenda Script" panose="0204060305050602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3-2">
              <a:extLst>
                <a:ext uri="{FF2B5EF4-FFF2-40B4-BE49-F238E27FC236}">
                  <a16:creationId xmlns:a16="http://schemas.microsoft.com/office/drawing/2014/main" id="{C2ED06E6-A4C1-434D-A6B8-8C30B580AAC0}"/>
                </a:ext>
              </a:extLst>
            </p:cNvPr>
            <p:cNvSpPr/>
            <p:nvPr/>
          </p:nvSpPr>
          <p:spPr>
            <a:xfrm>
              <a:off x="6767584" y="293129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A2A49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370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#9Slide07 HoneyCream</vt:lpstr>
      <vt:lpstr>SVN-Newton</vt:lpstr>
      <vt:lpstr>UTM Alba Matter</vt:lpstr>
      <vt:lpstr>UTM Loko</vt:lpstr>
      <vt:lpstr>#9Slide07 Altus</vt:lpstr>
      <vt:lpstr>Times New Roman</vt:lpstr>
      <vt:lpstr>inpin heiti</vt:lpstr>
      <vt:lpstr>Wingdings</vt:lpstr>
      <vt:lpstr>#9Slide05 Bodega Script</vt:lpstr>
      <vt:lpstr>UTM Showcard</vt:lpstr>
      <vt:lpstr>等线</vt:lpstr>
      <vt:lpstr>Arial</vt:lpstr>
      <vt:lpstr>字魂17号-萌趣果冻体</vt:lpstr>
      <vt:lpstr>UTM Avo</vt:lpstr>
      <vt:lpstr>#9Slide05 SVNUT Triumph</vt:lpstr>
      <vt:lpstr>等线 Light</vt:lpstr>
      <vt:lpstr>UVF Blenda Script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BICHTRAN</dc:creator>
  <cp:keywords>MĂNGNON</cp:keywords>
  <cp:lastModifiedBy>HP</cp:lastModifiedBy>
  <cp:revision>21</cp:revision>
  <dcterms:created xsi:type="dcterms:W3CDTF">2022-07-18T17:14:09Z</dcterms:created>
  <dcterms:modified xsi:type="dcterms:W3CDTF">2022-09-10T10:09:56Z</dcterms:modified>
</cp:coreProperties>
</file>