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9.xml" ContentType="application/vnd.openxmlformats-officedocument.presentationml.notesSlide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0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8"/>
  </p:notesMasterIdLst>
  <p:sldIdLst>
    <p:sldId id="304" r:id="rId3"/>
    <p:sldId id="256" r:id="rId4"/>
    <p:sldId id="257" r:id="rId5"/>
    <p:sldId id="258" r:id="rId6"/>
    <p:sldId id="273" r:id="rId7"/>
    <p:sldId id="259" r:id="rId8"/>
    <p:sldId id="260" r:id="rId9"/>
    <p:sldId id="261" r:id="rId10"/>
    <p:sldId id="307" r:id="rId11"/>
    <p:sldId id="262" r:id="rId12"/>
    <p:sldId id="306" r:id="rId13"/>
    <p:sldId id="320" r:id="rId14"/>
    <p:sldId id="305" r:id="rId15"/>
    <p:sldId id="276" r:id="rId16"/>
    <p:sldId id="314" r:id="rId17"/>
    <p:sldId id="316" r:id="rId18"/>
    <p:sldId id="317" r:id="rId19"/>
    <p:sldId id="309" r:id="rId20"/>
    <p:sldId id="311" r:id="rId21"/>
    <p:sldId id="312" r:id="rId22"/>
    <p:sldId id="313" r:id="rId23"/>
    <p:sldId id="263" r:id="rId24"/>
    <p:sldId id="318" r:id="rId25"/>
    <p:sldId id="319" r:id="rId26"/>
    <p:sldId id="281" r:id="rId27"/>
  </p:sldIdLst>
  <p:sldSz cx="12192000" cy="6858000"/>
  <p:notesSz cx="6858000" cy="91440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6ADFF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05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47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726" r:id="rId2"/>
    <p:sldLayoutId id="2147483725" r:id="rId3"/>
    <p:sldLayoutId id="2147483724" r:id="rId4"/>
    <p:sldLayoutId id="2147483722" r:id="rId5"/>
    <p:sldLayoutId id="2147483721" r:id="rId6"/>
    <p:sldLayoutId id="2147483702" r:id="rId7"/>
    <p:sldLayoutId id="2147483701" r:id="rId8"/>
    <p:sldLayoutId id="2147483700" r:id="rId9"/>
    <p:sldLayoutId id="2147483699" r:id="rId10"/>
    <p:sldLayoutId id="2147483698" r:id="rId11"/>
    <p:sldLayoutId id="2147483696" r:id="rId12"/>
    <p:sldLayoutId id="2147483694" r:id="rId13"/>
    <p:sldLayoutId id="2147483693" r:id="rId14"/>
    <p:sldLayoutId id="2147483692" r:id="rId15"/>
    <p:sldLayoutId id="2147483691" r:id="rId16"/>
    <p:sldLayoutId id="2147483687" r:id="rId17"/>
    <p:sldLayoutId id="2147483665" r:id="rId18"/>
    <p:sldLayoutId id="2147483728" r:id="rId19"/>
    <p:sldLayoutId id="2147483727" r:id="rId20"/>
    <p:sldLayoutId id="2147483723" r:id="rId21"/>
    <p:sldLayoutId id="2147483720" r:id="rId22"/>
    <p:sldLayoutId id="2147483719" r:id="rId23"/>
    <p:sldLayoutId id="2147483718" r:id="rId24"/>
    <p:sldLayoutId id="2147483717" r:id="rId25"/>
    <p:sldLayoutId id="2147483716" r:id="rId26"/>
    <p:sldLayoutId id="2147483715" r:id="rId27"/>
    <p:sldLayoutId id="2147483714" r:id="rId28"/>
    <p:sldLayoutId id="2147483713" r:id="rId29"/>
    <p:sldLayoutId id="2147483712" r:id="rId30"/>
    <p:sldLayoutId id="2147483711" r:id="rId31"/>
    <p:sldLayoutId id="2147483710" r:id="rId32"/>
    <p:sldLayoutId id="2147483709" r:id="rId33"/>
    <p:sldLayoutId id="2147483708" r:id="rId34"/>
    <p:sldLayoutId id="2147483707" r:id="rId35"/>
    <p:sldLayoutId id="2147483706" r:id="rId36"/>
    <p:sldLayoutId id="2147483705" r:id="rId37"/>
    <p:sldLayoutId id="2147483704" r:id="rId38"/>
    <p:sldLayoutId id="2147483703" r:id="rId39"/>
    <p:sldLayoutId id="2147483697" r:id="rId40"/>
    <p:sldLayoutId id="2147483695" r:id="rId41"/>
    <p:sldLayoutId id="2147483689" r:id="rId42"/>
    <p:sldLayoutId id="2147483688" r:id="rId43"/>
    <p:sldLayoutId id="2147483686" r:id="rId44"/>
    <p:sldLayoutId id="2147483685" r:id="rId45"/>
    <p:sldLayoutId id="2147483684" r:id="rId46"/>
    <p:sldLayoutId id="2147483683" r:id="rId47"/>
    <p:sldLayoutId id="2147483682" r:id="rId48"/>
    <p:sldLayoutId id="2147483681" r:id="rId49"/>
    <p:sldLayoutId id="2147483680" r:id="rId50"/>
    <p:sldLayoutId id="214748366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jp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4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44.png"/><Relationship Id="rId11" Type="http://schemas.openxmlformats.org/officeDocument/2006/relationships/image" Target="../media/image54.wmf"/><Relationship Id="rId5" Type="http://schemas.openxmlformats.org/officeDocument/2006/relationships/image" Target="../media/image50.jp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ontrol" Target="../activeX/activeX5.xml"/><Relationship Id="rId7" Type="http://schemas.openxmlformats.org/officeDocument/2006/relationships/image" Target="../media/image50.jpg"/><Relationship Id="rId2" Type="http://schemas.openxmlformats.org/officeDocument/2006/relationships/control" Target="../activeX/activeX4.xml"/><Relationship Id="rId1" Type="http://schemas.openxmlformats.org/officeDocument/2006/relationships/control" Target="../activeX/activeX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55.wmf"/><Relationship Id="rId4" Type="http://schemas.openxmlformats.org/officeDocument/2006/relationships/control" Target="../activeX/activeX6.xml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ontrol" Target="../activeX/activeX9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60.wmf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control" Target="../activeX/activeX12.xml"/><Relationship Id="rId11" Type="http://schemas.openxmlformats.org/officeDocument/2006/relationships/image" Target="../media/image59.png"/><Relationship Id="rId5" Type="http://schemas.openxmlformats.org/officeDocument/2006/relationships/control" Target="../activeX/activeX11.xml"/><Relationship Id="rId10" Type="http://schemas.openxmlformats.org/officeDocument/2006/relationships/image" Target="../media/image58.png"/><Relationship Id="rId4" Type="http://schemas.openxmlformats.org/officeDocument/2006/relationships/control" Target="../activeX/activeX10.xm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wmf"/><Relationship Id="rId3" Type="http://schemas.openxmlformats.org/officeDocument/2006/relationships/control" Target="../activeX/activeX15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control" Target="../activeX/activeX14.xml"/><Relationship Id="rId1" Type="http://schemas.openxmlformats.org/officeDocument/2006/relationships/control" Target="../activeX/activeX13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65.gif"/><Relationship Id="rId5" Type="http://schemas.openxmlformats.org/officeDocument/2006/relationships/control" Target="../activeX/activeX17.xml"/><Relationship Id="rId10" Type="http://schemas.openxmlformats.org/officeDocument/2006/relationships/image" Target="../media/image64.gif"/><Relationship Id="rId4" Type="http://schemas.openxmlformats.org/officeDocument/2006/relationships/control" Target="../activeX/activeX16.xml"/><Relationship Id="rId9" Type="http://schemas.openxmlformats.org/officeDocument/2006/relationships/image" Target="../media/image63.gif"/><Relationship Id="rId14" Type="http://schemas.openxmlformats.org/officeDocument/2006/relationships/image" Target="../media/image6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1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0.gif"/><Relationship Id="rId5" Type="http://schemas.openxmlformats.org/officeDocument/2006/relationships/image" Target="../media/image18.pn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g"/><Relationship Id="rId5" Type="http://schemas.openxmlformats.org/officeDocument/2006/relationships/audio" Target="../media/audio4.wav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g"/><Relationship Id="rId5" Type="http://schemas.openxmlformats.org/officeDocument/2006/relationships/audio" Target="../media/audio4.wav"/><Relationship Id="rId10" Type="http://schemas.openxmlformats.org/officeDocument/2006/relationships/image" Target="../media/image70.gif"/><Relationship Id="rId4" Type="http://schemas.openxmlformats.org/officeDocument/2006/relationships/audio" Target="../media/audio3.wav"/><Relationship Id="rId9" Type="http://schemas.openxmlformats.org/officeDocument/2006/relationships/image" Target="../media/image7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g"/><Relationship Id="rId5" Type="http://schemas.openxmlformats.org/officeDocument/2006/relationships/audio" Target="../media/audio4.wav"/><Relationship Id="rId10" Type="http://schemas.openxmlformats.org/officeDocument/2006/relationships/image" Target="../media/image70.gif"/><Relationship Id="rId4" Type="http://schemas.openxmlformats.org/officeDocument/2006/relationships/audio" Target="../media/audio5.wav"/><Relationship Id="rId9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9.jpg"/><Relationship Id="rId5" Type="http://schemas.openxmlformats.org/officeDocument/2006/relationships/audio" Target="../media/audio4.wav"/><Relationship Id="rId10" Type="http://schemas.openxmlformats.org/officeDocument/2006/relationships/image" Target="../media/image70.gif"/><Relationship Id="rId4" Type="http://schemas.openxmlformats.org/officeDocument/2006/relationships/audio" Target="../media/audio5.wav"/><Relationship Id="rId9" Type="http://schemas.openxmlformats.org/officeDocument/2006/relationships/image" Target="../media/image7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jpg"/><Relationship Id="rId12" Type="http://schemas.openxmlformats.org/officeDocument/2006/relationships/image" Target="../media/image14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jpg"/><Relationship Id="rId12" Type="http://schemas.openxmlformats.org/officeDocument/2006/relationships/image" Target="../media/image14.png"/><Relationship Id="rId17" Type="http://schemas.openxmlformats.org/officeDocument/2006/relationships/image" Target="../media/image34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2.wdp"/><Relationship Id="rId3" Type="http://schemas.microsoft.com/office/2007/relationships/media" Target="../media/media3.m4a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8.png"/><Relationship Id="rId2" Type="http://schemas.microsoft.com/office/2007/relationships/media" Target="../media/media2.m4a"/><Relationship Id="rId16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7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/>
        </p:blipFill>
        <p:spPr>
          <a:xfrm>
            <a:off x="2457633" y="1777016"/>
            <a:ext cx="7093415" cy="477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199792" y="796948"/>
            <a:ext cx="2033079" cy="3117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820" y="3914566"/>
            <a:ext cx="2246051" cy="299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208" y="1986253"/>
            <a:ext cx="726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25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5232" y="2471384"/>
            <a:ext cx="18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9513" y="2930554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D1E72-AE55-45D4-A3B9-B9AE0FF3F597}"/>
              </a:ext>
            </a:extLst>
          </p:cNvPr>
          <p:cNvSpPr/>
          <p:nvPr/>
        </p:nvSpPr>
        <p:spPr>
          <a:xfrm>
            <a:off x="2393397" y="375867"/>
            <a:ext cx="691888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CON VÀO LỚP LẤY VỞ TOÁN GHI</a:t>
            </a:r>
          </a:p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THỨ, NGÀY, THÁNG VÀ TÊN BÀI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524699" y="140783"/>
            <a:ext cx="852731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2961345" y="453934"/>
              <a:ext cx="6529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CỘNG BẰNG CÁCH ĐẾM THÊM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C317E9-D210-43A3-924E-56358AD564E4}"/>
              </a:ext>
            </a:extLst>
          </p:cNvPr>
          <p:cNvGrpSpPr/>
          <p:nvPr/>
        </p:nvGrpSpPr>
        <p:grpSpPr>
          <a:xfrm>
            <a:off x="2742424" y="2647496"/>
            <a:ext cx="4755757" cy="1614101"/>
            <a:chOff x="2742424" y="2647496"/>
            <a:chExt cx="4755757" cy="161410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4F8A2DF-7BF5-4955-B5B9-64A99599D8A3}"/>
                </a:ext>
              </a:extLst>
            </p:cNvPr>
            <p:cNvSpPr/>
            <p:nvPr/>
          </p:nvSpPr>
          <p:spPr>
            <a:xfrm>
              <a:off x="4969492" y="3690474"/>
              <a:ext cx="557925" cy="49211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E5C3E1-0B6E-4D49-963A-37FB78CC8690}"/>
                </a:ext>
              </a:extLst>
            </p:cNvPr>
            <p:cNvGrpSpPr/>
            <p:nvPr/>
          </p:nvGrpSpPr>
          <p:grpSpPr>
            <a:xfrm>
              <a:off x="2742424" y="2647496"/>
              <a:ext cx="4755757" cy="1614101"/>
              <a:chOff x="2384265" y="2459127"/>
              <a:chExt cx="4755757" cy="1614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BEBA8AA-861D-4E4A-A485-D792B11C0955}"/>
                  </a:ext>
                </a:extLst>
              </p:cNvPr>
              <p:cNvGrpSpPr/>
              <p:nvPr/>
            </p:nvGrpSpPr>
            <p:grpSpPr>
              <a:xfrm>
                <a:off x="2384265" y="2459127"/>
                <a:ext cx="4755757" cy="1116806"/>
                <a:chOff x="2549019" y="1767711"/>
                <a:chExt cx="4755757" cy="1116806"/>
              </a:xfrm>
            </p:grpSpPr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BEE028AE-64F2-486C-9D74-1A0748B93670}"/>
                    </a:ext>
                  </a:extLst>
                </p:cNvPr>
                <p:cNvSpPr/>
                <p:nvPr/>
              </p:nvSpPr>
              <p:spPr>
                <a:xfrm>
                  <a:off x="2549019" y="1767711"/>
                  <a:ext cx="4755757" cy="954224"/>
                </a:xfrm>
                <a:prstGeom prst="roundRect">
                  <a:avLst/>
                </a:prstGeom>
                <a:solidFill>
                  <a:srgbClr val="002060"/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0" h="63500" prst="relaxedInset"/>
                  <a:bevelB w="361950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9E7F7A96-4ACC-4048-9477-31182CB44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36667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CDD790D5-BBFB-4497-BF56-A87669834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32479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A062C395-68C5-4026-B615-F2254BBD66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93807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75E37C3-1BDC-4F22-AE9B-1907B29DE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53361" y="1999285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EEBAC61-60B5-43B1-AD90-0DADDA7142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48304" y="2009482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DC653AA7-3AAD-48B3-B8D6-6A1E4F66E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37467" y="2019679"/>
                  <a:ext cx="736029" cy="86483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2156376-793A-4DA2-A987-88F3675DB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68747" y="2008610"/>
                  <a:ext cx="736029" cy="864838"/>
                </a:xfrm>
                <a:prstGeom prst="rect">
                  <a:avLst/>
                </a:prstGeom>
              </p:spPr>
            </p:pic>
          </p:grpSp>
          <p:sp>
            <p:nvSpPr>
              <p:cNvPr id="24" name="Google Shape;248;p5">
                <a:extLst>
                  <a:ext uri="{FF2B5EF4-FFF2-40B4-BE49-F238E27FC236}">
                    <a16:creationId xmlns:a16="http://schemas.microsoft.com/office/drawing/2014/main" id="{B13CA09D-CD13-4768-8468-B527C34B40FE}"/>
                  </a:ext>
                </a:extLst>
              </p:cNvPr>
              <p:cNvSpPr txBox="1"/>
              <p:nvPr/>
            </p:nvSpPr>
            <p:spPr>
              <a:xfrm>
                <a:off x="4402492" y="3488493"/>
                <a:ext cx="1017280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i="0" u="none" strike="noStrike" cap="none" dirty="0">
                    <a:solidFill>
                      <a:srgbClr val="002060"/>
                    </a:solidFill>
                    <a:latin typeface="+mn-lt"/>
                    <a:ea typeface="Calibri"/>
                    <a:cs typeface="Calibri"/>
                    <a:sym typeface="Calibri"/>
                  </a:rPr>
                  <a:t>7</a:t>
                </a:r>
                <a:endParaRPr sz="3200" b="1" i="0" u="none" strike="noStrike" cap="none" dirty="0">
                  <a:solidFill>
                    <a:srgbClr val="002060"/>
                  </a:solidFill>
                  <a:latin typeface="+mn-lt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" name="Google Shape;248;p5">
            <a:extLst>
              <a:ext uri="{FF2B5EF4-FFF2-40B4-BE49-F238E27FC236}">
                <a16:creationId xmlns:a16="http://schemas.microsoft.com/office/drawing/2014/main" id="{17068193-D294-4343-B97C-3D02744FB2AA}"/>
              </a:ext>
            </a:extLst>
          </p:cNvPr>
          <p:cNvSpPr txBox="1"/>
          <p:nvPr/>
        </p:nvSpPr>
        <p:spPr>
          <a:xfrm>
            <a:off x="6893307" y="2242242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9" name="Arrow: Curved Up 28">
            <a:extLst>
              <a:ext uri="{FF2B5EF4-FFF2-40B4-BE49-F238E27FC236}">
                <a16:creationId xmlns:a16="http://schemas.microsoft.com/office/drawing/2014/main" id="{DC5E7795-B19C-4399-8315-D530605FC7A2}"/>
              </a:ext>
            </a:extLst>
          </p:cNvPr>
          <p:cNvSpPr/>
          <p:nvPr/>
        </p:nvSpPr>
        <p:spPr>
          <a:xfrm flipV="1">
            <a:off x="7223207" y="2055153"/>
            <a:ext cx="798557" cy="26206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Google Shape;248;p5">
            <a:extLst>
              <a:ext uri="{FF2B5EF4-FFF2-40B4-BE49-F238E27FC236}">
                <a16:creationId xmlns:a16="http://schemas.microsoft.com/office/drawing/2014/main" id="{59833186-B69F-4AC9-8427-62FEF33BAE50}"/>
              </a:ext>
            </a:extLst>
          </p:cNvPr>
          <p:cNvSpPr txBox="1"/>
          <p:nvPr/>
        </p:nvSpPr>
        <p:spPr>
          <a:xfrm>
            <a:off x="7593898" y="2223192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48;p5">
            <a:extLst>
              <a:ext uri="{FF2B5EF4-FFF2-40B4-BE49-F238E27FC236}">
                <a16:creationId xmlns:a16="http://schemas.microsoft.com/office/drawing/2014/main" id="{C4DD3F36-9926-4B1E-A356-CC6565C326C1}"/>
              </a:ext>
            </a:extLst>
          </p:cNvPr>
          <p:cNvSpPr txBox="1"/>
          <p:nvPr/>
        </p:nvSpPr>
        <p:spPr>
          <a:xfrm>
            <a:off x="8149367" y="2220961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48;p5">
            <a:extLst>
              <a:ext uri="{FF2B5EF4-FFF2-40B4-BE49-F238E27FC236}">
                <a16:creationId xmlns:a16="http://schemas.microsoft.com/office/drawing/2014/main" id="{F0A91100-AE46-42AC-AEDF-204AA17901E9}"/>
              </a:ext>
            </a:extLst>
          </p:cNvPr>
          <p:cNvSpPr txBox="1"/>
          <p:nvPr/>
        </p:nvSpPr>
        <p:spPr>
          <a:xfrm>
            <a:off x="8836674" y="2237426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71A3B844-D0DD-48EF-89A8-AFA5BE97C787}"/>
              </a:ext>
            </a:extLst>
          </p:cNvPr>
          <p:cNvSpPr/>
          <p:nvPr/>
        </p:nvSpPr>
        <p:spPr>
          <a:xfrm flipV="1">
            <a:off x="7931187" y="2081767"/>
            <a:ext cx="655912" cy="25425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D1BD96E2-C3F4-4B59-8922-306022C033C6}"/>
              </a:ext>
            </a:extLst>
          </p:cNvPr>
          <p:cNvSpPr/>
          <p:nvPr/>
        </p:nvSpPr>
        <p:spPr>
          <a:xfrm rot="547146" flipV="1">
            <a:off x="8629221" y="2074137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AFD46C9-418E-4162-BAC2-50ABCF0E5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827517" y="1209442"/>
            <a:ext cx="652901" cy="106665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9DBF23B-7C78-4295-951B-944B10738952}"/>
              </a:ext>
            </a:extLst>
          </p:cNvPr>
          <p:cNvGrpSpPr/>
          <p:nvPr/>
        </p:nvGrpSpPr>
        <p:grpSpPr>
          <a:xfrm>
            <a:off x="5095473" y="4836399"/>
            <a:ext cx="2945193" cy="954224"/>
            <a:chOff x="5857016" y="4985128"/>
            <a:chExt cx="2945193" cy="9542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2BEE731-E2C5-4DA8-B444-6AA85D75CF98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Google Shape;248;p5">
              <a:extLst>
                <a:ext uri="{FF2B5EF4-FFF2-40B4-BE49-F238E27FC236}">
                  <a16:creationId xmlns:a16="http://schemas.microsoft.com/office/drawing/2014/main" id="{7DB4B809-7745-49D1-8170-0DEC4F2556B2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7 + 5 = 12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83EC0B3-96E1-4BCA-AC6F-F5516B1DB3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72347" y="4178812"/>
            <a:ext cx="3145503" cy="24857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4B51930-9565-424C-ACB5-75D4AAE63AC4}"/>
              </a:ext>
            </a:extLst>
          </p:cNvPr>
          <p:cNvGrpSpPr/>
          <p:nvPr/>
        </p:nvGrpSpPr>
        <p:grpSpPr>
          <a:xfrm flipH="1">
            <a:off x="1585928" y="3714288"/>
            <a:ext cx="2455234" cy="1116834"/>
            <a:chOff x="7883371" y="2487500"/>
            <a:chExt cx="2167728" cy="1116834"/>
          </a:xfrm>
        </p:grpSpPr>
        <p:sp>
          <p:nvSpPr>
            <p:cNvPr id="43" name="Speech Bubble: Oval 42">
              <a:extLst>
                <a:ext uri="{FF2B5EF4-FFF2-40B4-BE49-F238E27FC236}">
                  <a16:creationId xmlns:a16="http://schemas.microsoft.com/office/drawing/2014/main" id="{BE6F9CCF-A04B-42A0-A99B-352F45A63F22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3452"/>
                <a:gd name="adj2" fmla="val 52409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63FDAC-B1D6-4A16-9625-20A911E493B9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5 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7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3B1A4CD-C0F8-4CC6-B29E-1539EFE6B6D9}"/>
              </a:ext>
            </a:extLst>
          </p:cNvPr>
          <p:cNvGrpSpPr/>
          <p:nvPr/>
        </p:nvGrpSpPr>
        <p:grpSpPr>
          <a:xfrm>
            <a:off x="7559088" y="2647496"/>
            <a:ext cx="3280362" cy="1595051"/>
            <a:chOff x="7559088" y="2647496"/>
            <a:chExt cx="3280362" cy="159505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13EBAE9-CF83-4886-B4A4-94FBA35AD816}"/>
                </a:ext>
              </a:extLst>
            </p:cNvPr>
            <p:cNvSpPr/>
            <p:nvPr/>
          </p:nvSpPr>
          <p:spPr>
            <a:xfrm>
              <a:off x="8198970" y="3686695"/>
              <a:ext cx="557925" cy="49211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96E98DA-527C-45FF-B491-AFFFBE854C1A}"/>
                </a:ext>
              </a:extLst>
            </p:cNvPr>
            <p:cNvGrpSpPr/>
            <p:nvPr/>
          </p:nvGrpSpPr>
          <p:grpSpPr>
            <a:xfrm>
              <a:off x="7559088" y="2647496"/>
              <a:ext cx="3280362" cy="1595051"/>
              <a:chOff x="7559088" y="2647496"/>
              <a:chExt cx="3280362" cy="159505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D43EFDC-7DB0-40B8-878B-EC6D548CDEFC}"/>
                  </a:ext>
                </a:extLst>
              </p:cNvPr>
              <p:cNvGrpSpPr/>
              <p:nvPr/>
            </p:nvGrpSpPr>
            <p:grpSpPr>
              <a:xfrm>
                <a:off x="7559088" y="2647496"/>
                <a:ext cx="3280362" cy="1595051"/>
                <a:chOff x="7789407" y="2459127"/>
                <a:chExt cx="3280362" cy="159505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E3B26B3-0E35-4973-BA00-1550F9B840F7}"/>
                    </a:ext>
                  </a:extLst>
                </p:cNvPr>
                <p:cNvGrpSpPr/>
                <p:nvPr/>
              </p:nvGrpSpPr>
              <p:grpSpPr>
                <a:xfrm>
                  <a:off x="7789407" y="2459127"/>
                  <a:ext cx="3280362" cy="1127003"/>
                  <a:chOff x="7853292" y="1767711"/>
                  <a:chExt cx="3280362" cy="1127003"/>
                </a:xfrm>
              </p:grpSpPr>
              <p:sp>
                <p:nvSpPr>
                  <p:cNvPr id="12" name="Rectangle: Rounded Corners 11">
                    <a:extLst>
                      <a:ext uri="{FF2B5EF4-FFF2-40B4-BE49-F238E27FC236}">
                        <a16:creationId xmlns:a16="http://schemas.microsoft.com/office/drawing/2014/main" id="{3AEBAC32-BD5F-41EC-8595-EF3E2B9D7B78}"/>
                      </a:ext>
                    </a:extLst>
                  </p:cNvPr>
                  <p:cNvSpPr/>
                  <p:nvPr/>
                </p:nvSpPr>
                <p:spPr>
                  <a:xfrm>
                    <a:off x="7853292" y="1767711"/>
                    <a:ext cx="3280362" cy="954224"/>
                  </a:xfrm>
                  <a:prstGeom prst="round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527050" h="63500" prst="relaxedInset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29B81725-72A9-402F-A4D5-00FA9B4A3E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883723" y="2009482"/>
                    <a:ext cx="736029" cy="864838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EA93B8BA-F281-425B-9917-32FC61BDE2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453407" y="2029876"/>
                    <a:ext cx="736029" cy="864838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B9DFD8D3-7AB3-4237-A018-B088958F44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096413" y="2029876"/>
                    <a:ext cx="736029" cy="864838"/>
                  </a:xfrm>
                  <a:prstGeom prst="rect">
                    <a:avLst/>
                  </a:prstGeom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7800000"/>
                    </a:lightRig>
                  </a:scene3d>
                  <a:sp3d>
                    <a:bevelT w="139700" h="139700"/>
                  </a:sp3d>
                </p:spPr>
              </p:pic>
            </p:grpSp>
            <p:sp>
              <p:nvSpPr>
                <p:cNvPr id="17" name="Google Shape;248;p5">
                  <a:extLst>
                    <a:ext uri="{FF2B5EF4-FFF2-40B4-BE49-F238E27FC236}">
                      <a16:creationId xmlns:a16="http://schemas.microsoft.com/office/drawing/2014/main" id="{04061B34-3037-4909-996C-93515C50E188}"/>
                    </a:ext>
                  </a:extLst>
                </p:cNvPr>
                <p:cNvSpPr txBox="1"/>
                <p:nvPr/>
              </p:nvSpPr>
              <p:spPr>
                <a:xfrm>
                  <a:off x="8213153" y="3469443"/>
                  <a:ext cx="1017280" cy="5847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3200" b="1" i="0" u="none" strike="noStrike" cap="none" dirty="0">
                      <a:solidFill>
                        <a:srgbClr val="002060"/>
                      </a:solidFill>
                      <a:latin typeface="+mn-lt"/>
                      <a:ea typeface="Calibri"/>
                      <a:cs typeface="Calibri"/>
                      <a:sym typeface="Calibri"/>
                    </a:rPr>
                    <a:t>5</a:t>
                  </a:r>
                  <a:endParaRPr sz="3200" b="1" i="0" u="none" strike="noStrike" cap="none" dirty="0">
                    <a:solidFill>
                      <a:srgbClr val="002060"/>
                    </a:solidFill>
                    <a:latin typeface="+mn-lt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724AB29-95A4-498E-8919-5E4A2910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32371" y="2868500"/>
                <a:ext cx="736029" cy="86483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51290F0-87EE-47B4-9283-E33908026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2486" y="2873351"/>
                <a:ext cx="736029" cy="86483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</p:pic>
        </p:grpSp>
      </p:grpSp>
      <p:sp>
        <p:nvSpPr>
          <p:cNvPr id="48" name="Google Shape;248;p5">
            <a:extLst>
              <a:ext uri="{FF2B5EF4-FFF2-40B4-BE49-F238E27FC236}">
                <a16:creationId xmlns:a16="http://schemas.microsoft.com/office/drawing/2014/main" id="{3F39DE51-6FAA-4D72-88A7-212BA52C1528}"/>
              </a:ext>
            </a:extLst>
          </p:cNvPr>
          <p:cNvSpPr txBox="1"/>
          <p:nvPr/>
        </p:nvSpPr>
        <p:spPr>
          <a:xfrm>
            <a:off x="9355247" y="2248814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248;p5">
            <a:extLst>
              <a:ext uri="{FF2B5EF4-FFF2-40B4-BE49-F238E27FC236}">
                <a16:creationId xmlns:a16="http://schemas.microsoft.com/office/drawing/2014/main" id="{A9FE7023-1FE0-4BA2-9045-C9B76F2AEB47}"/>
              </a:ext>
            </a:extLst>
          </p:cNvPr>
          <p:cNvSpPr txBox="1"/>
          <p:nvPr/>
        </p:nvSpPr>
        <p:spPr>
          <a:xfrm>
            <a:off x="10042554" y="2265279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0" name="Arrow: Curved Up 49">
            <a:extLst>
              <a:ext uri="{FF2B5EF4-FFF2-40B4-BE49-F238E27FC236}">
                <a16:creationId xmlns:a16="http://schemas.microsoft.com/office/drawing/2014/main" id="{7FA65AB1-FE79-4924-931B-A0F5CACCFB47}"/>
              </a:ext>
            </a:extLst>
          </p:cNvPr>
          <p:cNvSpPr/>
          <p:nvPr/>
        </p:nvSpPr>
        <p:spPr>
          <a:xfrm rot="547146" flipV="1">
            <a:off x="9835101" y="2101990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C17A406D-A081-4F92-997C-37811335DE72}"/>
              </a:ext>
            </a:extLst>
          </p:cNvPr>
          <p:cNvSpPr/>
          <p:nvPr/>
        </p:nvSpPr>
        <p:spPr>
          <a:xfrm flipV="1">
            <a:off x="9178341" y="2062959"/>
            <a:ext cx="655912" cy="254256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49CF1004-30D7-47FA-9A1C-A8336B826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" end="17482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6295" y="426384"/>
            <a:ext cx="609600" cy="609600"/>
          </a:xfrm>
          <a:prstGeom prst="rect">
            <a:avLst/>
          </a:prstGeom>
        </p:spPr>
      </p:pic>
      <p:pic>
        <p:nvPicPr>
          <p:cNvPr id="56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D0599BB5-3525-4348-B047-4A5EF3582A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" end="1572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5278" y="1035984"/>
            <a:ext cx="609600" cy="609600"/>
          </a:xfrm>
          <a:prstGeom prst="rect">
            <a:avLst/>
          </a:prstGeom>
        </p:spPr>
      </p:pic>
      <p:pic>
        <p:nvPicPr>
          <p:cNvPr id="57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925043D-3360-45A9-87A7-31A865F636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17" end="808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4894" y="1645584"/>
            <a:ext cx="609600" cy="609600"/>
          </a:xfrm>
          <a:prstGeom prst="rect">
            <a:avLst/>
          </a:prstGeom>
        </p:spPr>
      </p:pic>
      <p:pic>
        <p:nvPicPr>
          <p:cNvPr id="58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9711F138-CFE5-434F-BCC7-75E49B7EB2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6" end="703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2304" y="2317214"/>
            <a:ext cx="609600" cy="609600"/>
          </a:xfrm>
          <a:prstGeom prst="rect">
            <a:avLst/>
          </a:prstGeom>
        </p:spPr>
      </p:pic>
      <p:pic>
        <p:nvPicPr>
          <p:cNvPr id="59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E0232336-E700-4FB0-8062-9411A0C52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5" end="6036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5278" y="3164899"/>
            <a:ext cx="609600" cy="609600"/>
          </a:xfrm>
          <a:prstGeom prst="rect">
            <a:avLst/>
          </a:prstGeom>
        </p:spPr>
      </p:pic>
      <p:pic>
        <p:nvPicPr>
          <p:cNvPr id="60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FF404E7D-5BA1-4F5F-824D-312A335B4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1" end="5405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4002" y="3795976"/>
            <a:ext cx="609600" cy="609600"/>
          </a:xfrm>
          <a:prstGeom prst="rect">
            <a:avLst/>
          </a:prstGeom>
        </p:spPr>
      </p:pic>
      <p:pic>
        <p:nvPicPr>
          <p:cNvPr id="61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E2C5D0A-19E3-4277-B6EC-420BCB0D1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12" end="4450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953" y="4467606"/>
            <a:ext cx="609600" cy="609600"/>
          </a:xfrm>
          <a:prstGeom prst="rect">
            <a:avLst/>
          </a:prstGeom>
        </p:spPr>
      </p:pic>
      <p:pic>
        <p:nvPicPr>
          <p:cNvPr id="62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74C80AD2-FE21-4D04-AFC9-7D099A942A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69" end="3307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7229" y="5086639"/>
            <a:ext cx="609600" cy="609600"/>
          </a:xfrm>
          <a:prstGeom prst="rect">
            <a:avLst/>
          </a:prstGeom>
        </p:spPr>
      </p:pic>
      <p:pic>
        <p:nvPicPr>
          <p:cNvPr id="63" name="Lam_phép tính cây nấm">
            <a:hlinkClick r:id="" action="ppaction://media"/>
            <a:extLst>
              <a:ext uri="{FF2B5EF4-FFF2-40B4-BE49-F238E27FC236}">
                <a16:creationId xmlns:a16="http://schemas.microsoft.com/office/drawing/2014/main" id="{0F00914D-7444-40D1-8407-FAA3CB0455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28" end="781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953" y="5583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87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06237 -0.0009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3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7 -0.00093 L 0.11731 0.002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34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34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38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2 0.00277 L 0.17109 0.00393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18"/>
                            </p:stCondLst>
                            <p:childTnLst>
                              <p:par>
                                <p:cTn id="8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18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5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09 0.00393 L 0.2125 0.0009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177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677"/>
                            </p:stCondLst>
                            <p:childTnLst>
                              <p:par>
                                <p:cTn id="9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81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0.00092 L 0.26641 -0.0020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9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90"/>
                            </p:stCondLst>
                            <p:childTnLst>
                              <p:par>
                                <p:cTn id="1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0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66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8" grpId="0"/>
      <p:bldP spid="29" grpId="0" animBg="1"/>
      <p:bldP spid="30" grpId="0"/>
      <p:bldP spid="31" grpId="0"/>
      <p:bldP spid="32" grpId="0"/>
      <p:bldP spid="34" grpId="0" animBg="1"/>
      <p:bldP spid="35" grpId="0" animBg="1"/>
      <p:bldP spid="48" grpId="0"/>
      <p:bldP spid="49" grpId="0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DCB7E9-3E13-4574-A430-F7C1CBF8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59" y="1075344"/>
            <a:ext cx="9959079" cy="41705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133600" y="202947"/>
            <a:ext cx="7667625" cy="605818"/>
            <a:chOff x="5386315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386315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09673"/>
            <a:ext cx="2945193" cy="954224"/>
            <a:chOff x="5857016" y="4985128"/>
            <a:chExt cx="2945193" cy="954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6087855" y="5067766"/>
              <a:ext cx="248351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>
                  <a:solidFill>
                    <a:srgbClr val="0070C0"/>
                  </a:solidFill>
                  <a:latin typeface="+mj-lt"/>
                  <a:ea typeface="Calibri"/>
                  <a:cs typeface="Calibri"/>
                  <a:sym typeface="Calibri"/>
                </a:rPr>
                <a:t>8 + 3 = ? </a:t>
              </a:r>
              <a:endParaRPr sz="4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2 - Cộng bằng cách đếm thêm">
            <a:hlinkClick r:id="" action="ppaction://media"/>
            <a:extLst>
              <a:ext uri="{FF2B5EF4-FFF2-40B4-BE49-F238E27FC236}">
                <a16:creationId xmlns:a16="http://schemas.microsoft.com/office/drawing/2014/main" id="{7DCD8A44-EDF6-4474-B116-F9D71FA3F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859" y="707729"/>
            <a:ext cx="9842205" cy="54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84542" y="0"/>
            <a:ext cx="2256817" cy="890335"/>
            <a:chOff x="1145582" y="356727"/>
            <a:chExt cx="2236542" cy="80465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1124957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2574177" y="2566874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4  =</a:t>
            </a:r>
            <a:endParaRPr sz="4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48;p5">
            <a:extLst>
              <a:ext uri="{FF2B5EF4-FFF2-40B4-BE49-F238E27FC236}">
                <a16:creationId xmlns:a16="http://schemas.microsoft.com/office/drawing/2014/main" id="{C5554366-4A22-4DC0-AAB6-1C60BCDD6E74}"/>
              </a:ext>
            </a:extLst>
          </p:cNvPr>
          <p:cNvSpPr txBox="1"/>
          <p:nvPr/>
        </p:nvSpPr>
        <p:spPr>
          <a:xfrm>
            <a:off x="2637930" y="4805798"/>
            <a:ext cx="33598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3  =</a:t>
            </a:r>
            <a:endParaRPr sz="4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1820528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2514667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3168058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383146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450972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5187981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5868329" y="1573166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6544502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7238009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01496B-094D-4E09-8DCE-C205B27B6DF3}"/>
              </a:ext>
            </a:extLst>
          </p:cNvPr>
          <p:cNvSpPr/>
          <p:nvPr/>
        </p:nvSpPr>
        <p:spPr>
          <a:xfrm>
            <a:off x="7936310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32D024-D5D6-4A10-BA13-95BCB80AE802}"/>
              </a:ext>
            </a:extLst>
          </p:cNvPr>
          <p:cNvSpPr/>
          <p:nvPr/>
        </p:nvSpPr>
        <p:spPr>
          <a:xfrm>
            <a:off x="8624337" y="1573166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48;p5">
            <a:extLst>
              <a:ext uri="{FF2B5EF4-FFF2-40B4-BE49-F238E27FC236}">
                <a16:creationId xmlns:a16="http://schemas.microsoft.com/office/drawing/2014/main" id="{A43F036F-391D-4CC8-80FD-3D9E947F52B6}"/>
              </a:ext>
            </a:extLst>
          </p:cNvPr>
          <p:cNvSpPr txBox="1"/>
          <p:nvPr/>
        </p:nvSpPr>
        <p:spPr>
          <a:xfrm>
            <a:off x="5823798" y="1075117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3CA4E82E-4A72-4CE8-9B1B-5302CEACF9D5}"/>
              </a:ext>
            </a:extLst>
          </p:cNvPr>
          <p:cNvSpPr/>
          <p:nvPr/>
        </p:nvSpPr>
        <p:spPr>
          <a:xfrm flipV="1">
            <a:off x="6121785" y="927402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Google Shape;248;p5">
            <a:extLst>
              <a:ext uri="{FF2B5EF4-FFF2-40B4-BE49-F238E27FC236}">
                <a16:creationId xmlns:a16="http://schemas.microsoft.com/office/drawing/2014/main" id="{6D902E93-3AEE-49B8-B34B-E445499562DC}"/>
              </a:ext>
            </a:extLst>
          </p:cNvPr>
          <p:cNvSpPr txBox="1"/>
          <p:nvPr/>
        </p:nvSpPr>
        <p:spPr>
          <a:xfrm>
            <a:off x="6428853" y="1075117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48;p5">
            <a:extLst>
              <a:ext uri="{FF2B5EF4-FFF2-40B4-BE49-F238E27FC236}">
                <a16:creationId xmlns:a16="http://schemas.microsoft.com/office/drawing/2014/main" id="{CE71413C-722B-4B42-B2C9-D56499BCFDE8}"/>
              </a:ext>
            </a:extLst>
          </p:cNvPr>
          <p:cNvSpPr txBox="1"/>
          <p:nvPr/>
        </p:nvSpPr>
        <p:spPr>
          <a:xfrm>
            <a:off x="7081443" y="1075117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48;p5">
            <a:extLst>
              <a:ext uri="{FF2B5EF4-FFF2-40B4-BE49-F238E27FC236}">
                <a16:creationId xmlns:a16="http://schemas.microsoft.com/office/drawing/2014/main" id="{CC62D0CF-926B-425D-879E-0E2960EB253D}"/>
              </a:ext>
            </a:extLst>
          </p:cNvPr>
          <p:cNvSpPr txBox="1"/>
          <p:nvPr/>
        </p:nvSpPr>
        <p:spPr>
          <a:xfrm>
            <a:off x="7786222" y="1075117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48;p5">
            <a:extLst>
              <a:ext uri="{FF2B5EF4-FFF2-40B4-BE49-F238E27FC236}">
                <a16:creationId xmlns:a16="http://schemas.microsoft.com/office/drawing/2014/main" id="{352442C1-1FD1-4B54-9805-1C68767F9F6B}"/>
              </a:ext>
            </a:extLst>
          </p:cNvPr>
          <p:cNvSpPr txBox="1"/>
          <p:nvPr/>
        </p:nvSpPr>
        <p:spPr>
          <a:xfrm>
            <a:off x="8497836" y="1075117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1283BE7B-E36C-4495-A167-E974043DDB35}"/>
              </a:ext>
            </a:extLst>
          </p:cNvPr>
          <p:cNvSpPr/>
          <p:nvPr/>
        </p:nvSpPr>
        <p:spPr>
          <a:xfrm flipV="1">
            <a:off x="6771056" y="914071"/>
            <a:ext cx="655912" cy="23672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Up 31">
            <a:extLst>
              <a:ext uri="{FF2B5EF4-FFF2-40B4-BE49-F238E27FC236}">
                <a16:creationId xmlns:a16="http://schemas.microsoft.com/office/drawing/2014/main" id="{E7142C69-91AB-44F2-AE4B-59EFD8E49FBF}"/>
              </a:ext>
            </a:extLst>
          </p:cNvPr>
          <p:cNvSpPr/>
          <p:nvPr/>
        </p:nvSpPr>
        <p:spPr>
          <a:xfrm flipV="1">
            <a:off x="7458266" y="912681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Arrow: Curved Up 32">
            <a:extLst>
              <a:ext uri="{FF2B5EF4-FFF2-40B4-BE49-F238E27FC236}">
                <a16:creationId xmlns:a16="http://schemas.microsoft.com/office/drawing/2014/main" id="{9E141EE6-E303-4012-9851-5BF591793927}"/>
              </a:ext>
            </a:extLst>
          </p:cNvPr>
          <p:cNvSpPr/>
          <p:nvPr/>
        </p:nvSpPr>
        <p:spPr>
          <a:xfrm flipV="1">
            <a:off x="8181764" y="885593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9A361-2FDA-4EA7-8867-7F1ECA3A6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5719605" y="63768"/>
            <a:ext cx="652901" cy="10666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3AF7EF-3A1F-4E47-B59F-86BAFF0EA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2098" y="788105"/>
            <a:ext cx="1689975" cy="27732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B6BB718-C5E8-4D7F-8DDB-088FB72D768F}"/>
              </a:ext>
            </a:extLst>
          </p:cNvPr>
          <p:cNvGrpSpPr/>
          <p:nvPr/>
        </p:nvGrpSpPr>
        <p:grpSpPr>
          <a:xfrm>
            <a:off x="8883765" y="69563"/>
            <a:ext cx="2167728" cy="1116834"/>
            <a:chOff x="7883371" y="2487500"/>
            <a:chExt cx="2167728" cy="1116834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B4F267A2-6D40-4055-8EF5-B0AC44573370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433B62-D897-4F43-9FF5-3DC67C852D3B}"/>
                </a:ext>
              </a:extLst>
            </p:cNvPr>
            <p:cNvSpPr txBox="1"/>
            <p:nvPr/>
          </p:nvSpPr>
          <p:spPr>
            <a:xfrm>
              <a:off x="8120102" y="2681594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4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8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7270C80-FF53-486D-A8C7-884AB1EB1B9E}"/>
              </a:ext>
            </a:extLst>
          </p:cNvPr>
          <p:cNvSpPr/>
          <p:nvPr/>
        </p:nvSpPr>
        <p:spPr>
          <a:xfrm>
            <a:off x="1060148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890404-08BE-4BF6-AE73-666D27BAC9D7}"/>
              </a:ext>
            </a:extLst>
          </p:cNvPr>
          <p:cNvSpPr/>
          <p:nvPr/>
        </p:nvSpPr>
        <p:spPr>
          <a:xfrm>
            <a:off x="1755719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582ACFB-1009-4F39-8655-6C7CB89F7463}"/>
              </a:ext>
            </a:extLst>
          </p:cNvPr>
          <p:cNvSpPr/>
          <p:nvPr/>
        </p:nvSpPr>
        <p:spPr>
          <a:xfrm>
            <a:off x="2449858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6B0C4C7-337A-4385-AA1E-22024911BFC5}"/>
              </a:ext>
            </a:extLst>
          </p:cNvPr>
          <p:cNvSpPr/>
          <p:nvPr/>
        </p:nvSpPr>
        <p:spPr>
          <a:xfrm>
            <a:off x="3103249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93B1980-4255-4309-9854-7D388117B797}"/>
              </a:ext>
            </a:extLst>
          </p:cNvPr>
          <p:cNvSpPr/>
          <p:nvPr/>
        </p:nvSpPr>
        <p:spPr>
          <a:xfrm>
            <a:off x="376665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DCAA6C-C294-44D5-AA79-D67EB93F32DE}"/>
              </a:ext>
            </a:extLst>
          </p:cNvPr>
          <p:cNvSpPr/>
          <p:nvPr/>
        </p:nvSpPr>
        <p:spPr>
          <a:xfrm>
            <a:off x="444491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18562FC-0369-4206-ABDA-2082DDB6B149}"/>
              </a:ext>
            </a:extLst>
          </p:cNvPr>
          <p:cNvSpPr/>
          <p:nvPr/>
        </p:nvSpPr>
        <p:spPr>
          <a:xfrm>
            <a:off x="5123172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7CEE7AF-54B9-42B1-AA7B-11D8C606C140}"/>
              </a:ext>
            </a:extLst>
          </p:cNvPr>
          <p:cNvSpPr/>
          <p:nvPr/>
        </p:nvSpPr>
        <p:spPr>
          <a:xfrm>
            <a:off x="5803520" y="3989360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9BF92B3-2F61-4860-A8E5-E8D2279E705A}"/>
              </a:ext>
            </a:extLst>
          </p:cNvPr>
          <p:cNvSpPr/>
          <p:nvPr/>
        </p:nvSpPr>
        <p:spPr>
          <a:xfrm>
            <a:off x="7153173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4706CE2-AF9C-49C3-84E7-B9BCE54C8643}"/>
              </a:ext>
            </a:extLst>
          </p:cNvPr>
          <p:cNvSpPr/>
          <p:nvPr/>
        </p:nvSpPr>
        <p:spPr>
          <a:xfrm>
            <a:off x="7846680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72F4FB-D2B0-44BB-933B-5AB0B890DC17}"/>
              </a:ext>
            </a:extLst>
          </p:cNvPr>
          <p:cNvSpPr/>
          <p:nvPr/>
        </p:nvSpPr>
        <p:spPr>
          <a:xfrm>
            <a:off x="8544981" y="3985441"/>
            <a:ext cx="469940" cy="47226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oogle Shape;248;p5">
            <a:extLst>
              <a:ext uri="{FF2B5EF4-FFF2-40B4-BE49-F238E27FC236}">
                <a16:creationId xmlns:a16="http://schemas.microsoft.com/office/drawing/2014/main" id="{549A923E-65C3-4B24-AF50-89AFEAEE2132}"/>
              </a:ext>
            </a:extLst>
          </p:cNvPr>
          <p:cNvSpPr txBox="1"/>
          <p:nvPr/>
        </p:nvSpPr>
        <p:spPr>
          <a:xfrm>
            <a:off x="6492788" y="3461391"/>
            <a:ext cx="5729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8" name="Arrow: Curved Up 57">
            <a:extLst>
              <a:ext uri="{FF2B5EF4-FFF2-40B4-BE49-F238E27FC236}">
                <a16:creationId xmlns:a16="http://schemas.microsoft.com/office/drawing/2014/main" id="{C4D18BE0-1CEC-4079-8313-664A3DB94EFC}"/>
              </a:ext>
            </a:extLst>
          </p:cNvPr>
          <p:cNvSpPr/>
          <p:nvPr/>
        </p:nvSpPr>
        <p:spPr>
          <a:xfrm flipV="1">
            <a:off x="6800919" y="3312277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Google Shape;248;p5">
            <a:extLst>
              <a:ext uri="{FF2B5EF4-FFF2-40B4-BE49-F238E27FC236}">
                <a16:creationId xmlns:a16="http://schemas.microsoft.com/office/drawing/2014/main" id="{AFFFDB19-1863-4951-A3C1-FD7B4D80D7FF}"/>
              </a:ext>
            </a:extLst>
          </p:cNvPr>
          <p:cNvSpPr txBox="1"/>
          <p:nvPr/>
        </p:nvSpPr>
        <p:spPr>
          <a:xfrm>
            <a:off x="7107987" y="3459992"/>
            <a:ext cx="665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8;p5">
            <a:extLst>
              <a:ext uri="{FF2B5EF4-FFF2-40B4-BE49-F238E27FC236}">
                <a16:creationId xmlns:a16="http://schemas.microsoft.com/office/drawing/2014/main" id="{CF38E0B3-B4C7-4122-AC60-C6769CCDB5D1}"/>
              </a:ext>
            </a:extLst>
          </p:cNvPr>
          <p:cNvSpPr txBox="1"/>
          <p:nvPr/>
        </p:nvSpPr>
        <p:spPr>
          <a:xfrm>
            <a:off x="7760577" y="3459992"/>
            <a:ext cx="6842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48;p5">
            <a:extLst>
              <a:ext uri="{FF2B5EF4-FFF2-40B4-BE49-F238E27FC236}">
                <a16:creationId xmlns:a16="http://schemas.microsoft.com/office/drawing/2014/main" id="{00EED958-960D-4454-894A-0DFC2E6C6575}"/>
              </a:ext>
            </a:extLst>
          </p:cNvPr>
          <p:cNvSpPr txBox="1"/>
          <p:nvPr/>
        </p:nvSpPr>
        <p:spPr>
          <a:xfrm>
            <a:off x="8465356" y="3459992"/>
            <a:ext cx="6129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8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3" name="Arrow: Curved Up 62">
            <a:extLst>
              <a:ext uri="{FF2B5EF4-FFF2-40B4-BE49-F238E27FC236}">
                <a16:creationId xmlns:a16="http://schemas.microsoft.com/office/drawing/2014/main" id="{B9C2E81A-03E4-4C1A-BF86-A34CCAED62F6}"/>
              </a:ext>
            </a:extLst>
          </p:cNvPr>
          <p:cNvSpPr/>
          <p:nvPr/>
        </p:nvSpPr>
        <p:spPr>
          <a:xfrm flipV="1">
            <a:off x="7450190" y="3298946"/>
            <a:ext cx="655912" cy="23672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Arrow: Curved Up 63">
            <a:extLst>
              <a:ext uri="{FF2B5EF4-FFF2-40B4-BE49-F238E27FC236}">
                <a16:creationId xmlns:a16="http://schemas.microsoft.com/office/drawing/2014/main" id="{66514566-58EE-4DDB-9719-7092CB94D902}"/>
              </a:ext>
            </a:extLst>
          </p:cNvPr>
          <p:cNvSpPr/>
          <p:nvPr/>
        </p:nvSpPr>
        <p:spPr>
          <a:xfrm flipV="1">
            <a:off x="8137400" y="3297556"/>
            <a:ext cx="655912" cy="23950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79E736A-310F-4F00-B798-F8F4DE98C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6454414" y="2599121"/>
            <a:ext cx="652901" cy="1066658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336442D-3006-4B56-AD05-484E2A6B15B2}"/>
              </a:ext>
            </a:extLst>
          </p:cNvPr>
          <p:cNvGrpSpPr/>
          <p:nvPr/>
        </p:nvGrpSpPr>
        <p:grpSpPr>
          <a:xfrm>
            <a:off x="9110241" y="3212614"/>
            <a:ext cx="2167728" cy="1116834"/>
            <a:chOff x="7883371" y="2487500"/>
            <a:chExt cx="2167728" cy="1116834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B42563E3-2F7E-4004-8F19-E9F0D5835999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43452"/>
                <a:gd name="adj2" fmla="val 52409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862925E-6755-4E54-AB76-A938D5883098}"/>
                </a:ext>
              </a:extLst>
            </p:cNvPr>
            <p:cNvSpPr txBox="1"/>
            <p:nvPr/>
          </p:nvSpPr>
          <p:spPr>
            <a:xfrm>
              <a:off x="8120102" y="2672716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thêm</a:t>
              </a:r>
              <a:r>
                <a:rPr lang="en-US" sz="2000" b="1" dirty="0"/>
                <a:t> 3 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9</a:t>
              </a:r>
            </a:p>
          </p:txBody>
        </p:sp>
      </p:grpSp>
      <p:sp>
        <p:nvSpPr>
          <p:cNvPr id="76" name="Oval 75">
            <a:extLst>
              <a:ext uri="{FF2B5EF4-FFF2-40B4-BE49-F238E27FC236}">
                <a16:creationId xmlns:a16="http://schemas.microsoft.com/office/drawing/2014/main" id="{5A32D0C8-D1A0-4641-BF71-60FE6D8CA56C}"/>
              </a:ext>
            </a:extLst>
          </p:cNvPr>
          <p:cNvSpPr/>
          <p:nvPr/>
        </p:nvSpPr>
        <p:spPr>
          <a:xfrm>
            <a:off x="6470302" y="3974695"/>
            <a:ext cx="469940" cy="47226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005415D-9E2E-43CC-AFF7-DC2AAE110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1930" y="4310002"/>
            <a:ext cx="1649429" cy="254799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828720" imgH="657360"/>
        </mc:Choice>
        <mc:Fallback>
          <p:control name="TextBox1" r:id="rId1" imgW="828720" imgH="6573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61434" y="2621973"/>
                  <a:ext cx="830262" cy="6572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14400" imgH="657360"/>
        </mc:Choice>
        <mc:Fallback>
          <p:control name="TextBox2" r:id="rId2" imgW="914400" imgH="657360">
            <p:pic>
              <p:nvPicPr>
                <p:cNvPr id="44" name="TextBox2">
                  <a:extLst>
                    <a:ext uri="{FF2B5EF4-FFF2-40B4-BE49-F238E27FC236}">
                      <a16:creationId xmlns:a16="http://schemas.microsoft.com/office/drawing/2014/main" id="{DC14FBF0-F1A4-4E59-9249-D7626ADEF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39510" y="4892663"/>
                  <a:ext cx="909368" cy="6572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5378 -0.000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78 -0.00093 L 0.1056 0.0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00277 L 0.16966 0.004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0.0044 L 0.22344 0.00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05378 -0.00092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78 -0.00092 L 0.1056 0.0027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"/>
                            </p:stCondLst>
                            <p:childTnLst>
                              <p:par>
                                <p:cTn id="20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6 0.00278 L 0.16966 0.0044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9000"/>
                            </p:stCondLst>
                            <p:childTnLst>
                              <p:par>
                                <p:cTn id="2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5" grpId="0" animBg="1"/>
      <p:bldP spid="26" grpId="0"/>
      <p:bldP spid="27" grpId="0"/>
      <p:bldP spid="28" grpId="0"/>
      <p:bldP spid="29" grpId="0"/>
      <p:bldP spid="31" grpId="0" animBg="1"/>
      <p:bldP spid="32" grpId="0" animBg="1"/>
      <p:bldP spid="3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 animBg="1"/>
      <p:bldP spid="59" grpId="0"/>
      <p:bldP spid="60" grpId="0"/>
      <p:bldP spid="61" grpId="0"/>
      <p:bldP spid="63" grpId="0" animBg="1"/>
      <p:bldP spid="64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188FAF-D0E2-49B5-A07F-D35B70A5417A}"/>
              </a:ext>
            </a:extLst>
          </p:cNvPr>
          <p:cNvSpPr/>
          <p:nvPr/>
        </p:nvSpPr>
        <p:spPr>
          <a:xfrm>
            <a:off x="150920" y="1864311"/>
            <a:ext cx="4942988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2310" y="280229"/>
            <a:ext cx="2256817" cy="890335"/>
            <a:chOff x="1145582" y="356727"/>
            <a:chExt cx="2236542" cy="80465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56BFA5E-6C0C-4D4C-BC02-4DFEC191D629}"/>
              </a:ext>
            </a:extLst>
          </p:cNvPr>
          <p:cNvSpPr/>
          <p:nvPr/>
        </p:nvSpPr>
        <p:spPr>
          <a:xfrm>
            <a:off x="252812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684947" y="2596845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578AAF-4366-4765-850D-64E53277D554}"/>
              </a:ext>
            </a:extLst>
          </p:cNvPr>
          <p:cNvSpPr/>
          <p:nvPr/>
        </p:nvSpPr>
        <p:spPr>
          <a:xfrm>
            <a:off x="705404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425BBA-393C-4CFA-8FA9-19C8207B0DBF}"/>
              </a:ext>
            </a:extLst>
          </p:cNvPr>
          <p:cNvSpPr/>
          <p:nvPr/>
        </p:nvSpPr>
        <p:spPr>
          <a:xfrm>
            <a:off x="1125469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C76933-B4DE-49C6-8355-81FC9450D886}"/>
              </a:ext>
            </a:extLst>
          </p:cNvPr>
          <p:cNvSpPr/>
          <p:nvPr/>
        </p:nvSpPr>
        <p:spPr>
          <a:xfrm>
            <a:off x="1547009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27E0CB-4886-4903-94B6-1D589A222478}"/>
              </a:ext>
            </a:extLst>
          </p:cNvPr>
          <p:cNvSpPr/>
          <p:nvPr/>
        </p:nvSpPr>
        <p:spPr>
          <a:xfrm>
            <a:off x="1962443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D3FD3D9-93F6-4553-A265-2013B5FC5B2E}"/>
              </a:ext>
            </a:extLst>
          </p:cNvPr>
          <p:cNvSpPr/>
          <p:nvPr/>
        </p:nvSpPr>
        <p:spPr>
          <a:xfrm>
            <a:off x="2408897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A3D677-3CDC-4762-823B-E9426475BE54}"/>
              </a:ext>
            </a:extLst>
          </p:cNvPr>
          <p:cNvSpPr/>
          <p:nvPr/>
        </p:nvSpPr>
        <p:spPr>
          <a:xfrm>
            <a:off x="2857193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FB49F3-160E-4D64-B976-59A031F3E553}"/>
              </a:ext>
            </a:extLst>
          </p:cNvPr>
          <p:cNvSpPr/>
          <p:nvPr/>
        </p:nvSpPr>
        <p:spPr>
          <a:xfrm>
            <a:off x="3281328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25FBF4-3A65-4996-99E7-E2454581C72E}"/>
              </a:ext>
            </a:extLst>
          </p:cNvPr>
          <p:cNvSpPr/>
          <p:nvPr/>
        </p:nvSpPr>
        <p:spPr>
          <a:xfrm>
            <a:off x="4180820" y="2017119"/>
            <a:ext cx="338996" cy="3406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D8E2D5-7D85-4C1C-BAA3-D3B82068E2E5}"/>
              </a:ext>
            </a:extLst>
          </p:cNvPr>
          <p:cNvSpPr/>
          <p:nvPr/>
        </p:nvSpPr>
        <p:spPr>
          <a:xfrm>
            <a:off x="4621562" y="2017119"/>
            <a:ext cx="338996" cy="3406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48;p5">
            <a:extLst>
              <a:ext uri="{FF2B5EF4-FFF2-40B4-BE49-F238E27FC236}">
                <a16:creationId xmlns:a16="http://schemas.microsoft.com/office/drawing/2014/main" id="{A43F036F-391D-4CC8-80FD-3D9E947F52B6}"/>
              </a:ext>
            </a:extLst>
          </p:cNvPr>
          <p:cNvSpPr txBox="1"/>
          <p:nvPr/>
        </p:nvSpPr>
        <p:spPr>
          <a:xfrm>
            <a:off x="3694474" y="1587494"/>
            <a:ext cx="41333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3CA4E82E-4A72-4CE8-9B1B-5302CEACF9D5}"/>
              </a:ext>
            </a:extLst>
          </p:cNvPr>
          <p:cNvSpPr/>
          <p:nvPr/>
        </p:nvSpPr>
        <p:spPr>
          <a:xfrm flipV="1">
            <a:off x="3801596" y="1429039"/>
            <a:ext cx="529998" cy="19352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Google Shape;248;p5">
            <a:extLst>
              <a:ext uri="{FF2B5EF4-FFF2-40B4-BE49-F238E27FC236}">
                <a16:creationId xmlns:a16="http://schemas.microsoft.com/office/drawing/2014/main" id="{CE71413C-722B-4B42-B2C9-D56499BCFDE8}"/>
              </a:ext>
            </a:extLst>
          </p:cNvPr>
          <p:cNvSpPr txBox="1"/>
          <p:nvPr/>
        </p:nvSpPr>
        <p:spPr>
          <a:xfrm>
            <a:off x="3989469" y="1569264"/>
            <a:ext cx="6992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48;p5">
            <a:extLst>
              <a:ext uri="{FF2B5EF4-FFF2-40B4-BE49-F238E27FC236}">
                <a16:creationId xmlns:a16="http://schemas.microsoft.com/office/drawing/2014/main" id="{CC62D0CF-926B-425D-879E-0E2960EB253D}"/>
              </a:ext>
            </a:extLst>
          </p:cNvPr>
          <p:cNvSpPr txBox="1"/>
          <p:nvPr/>
        </p:nvSpPr>
        <p:spPr>
          <a:xfrm>
            <a:off x="4492403" y="1563158"/>
            <a:ext cx="63224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31" name="Arrow: Curved Up 30">
            <a:extLst>
              <a:ext uri="{FF2B5EF4-FFF2-40B4-BE49-F238E27FC236}">
                <a16:creationId xmlns:a16="http://schemas.microsoft.com/office/drawing/2014/main" id="{1283BE7B-E36C-4495-A167-E974043DDB35}"/>
              </a:ext>
            </a:extLst>
          </p:cNvPr>
          <p:cNvSpPr/>
          <p:nvPr/>
        </p:nvSpPr>
        <p:spPr>
          <a:xfrm flipV="1">
            <a:off x="4344419" y="1449049"/>
            <a:ext cx="529998" cy="19128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9A361-2FDA-4EA7-8867-7F1ECA3A6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3570516" y="766096"/>
            <a:ext cx="473373" cy="773359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73EF49C-53EB-462A-9A6C-2ECCC38458C7}"/>
              </a:ext>
            </a:extLst>
          </p:cNvPr>
          <p:cNvSpPr/>
          <p:nvPr/>
        </p:nvSpPr>
        <p:spPr>
          <a:xfrm>
            <a:off x="3724666" y="2017119"/>
            <a:ext cx="338996" cy="3406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9EC4D1E-E7E9-4BA0-ABFC-4127F7433F9A}"/>
              </a:ext>
            </a:extLst>
          </p:cNvPr>
          <p:cNvSpPr/>
          <p:nvPr/>
        </p:nvSpPr>
        <p:spPr>
          <a:xfrm>
            <a:off x="6161103" y="1864311"/>
            <a:ext cx="5887817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E2F0D8A-0C7E-4F43-9558-13AA9361576C}"/>
              </a:ext>
            </a:extLst>
          </p:cNvPr>
          <p:cNvSpPr/>
          <p:nvPr/>
        </p:nvSpPr>
        <p:spPr>
          <a:xfrm>
            <a:off x="6274244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Google Shape;248;p5">
            <a:extLst>
              <a:ext uri="{FF2B5EF4-FFF2-40B4-BE49-F238E27FC236}">
                <a16:creationId xmlns:a16="http://schemas.microsoft.com/office/drawing/2014/main" id="{D024C9BA-7DBC-49D9-B448-B2FA13C65672}"/>
              </a:ext>
            </a:extLst>
          </p:cNvPr>
          <p:cNvSpPr txBox="1"/>
          <p:nvPr/>
        </p:nvSpPr>
        <p:spPr>
          <a:xfrm>
            <a:off x="6627057" y="2610368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4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04FF02F-8CDA-4149-9404-E21590B00CE6}"/>
              </a:ext>
            </a:extLst>
          </p:cNvPr>
          <p:cNvSpPr/>
          <p:nvPr/>
        </p:nvSpPr>
        <p:spPr>
          <a:xfrm>
            <a:off x="672869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2ABB270-0456-4C59-9CA7-21E72CA0ECC9}"/>
              </a:ext>
            </a:extLst>
          </p:cNvPr>
          <p:cNvSpPr/>
          <p:nvPr/>
        </p:nvSpPr>
        <p:spPr>
          <a:xfrm>
            <a:off x="717231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B98A650-F405-4071-B1C5-1B8468438F58}"/>
              </a:ext>
            </a:extLst>
          </p:cNvPr>
          <p:cNvSpPr/>
          <p:nvPr/>
        </p:nvSpPr>
        <p:spPr>
          <a:xfrm>
            <a:off x="760411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E6FE6F5-5F96-4A25-BA4B-2502ABD18F07}"/>
              </a:ext>
            </a:extLst>
          </p:cNvPr>
          <p:cNvSpPr/>
          <p:nvPr/>
        </p:nvSpPr>
        <p:spPr>
          <a:xfrm>
            <a:off x="8049361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9528670-2F0D-4EC3-B30A-8116E40AA883}"/>
              </a:ext>
            </a:extLst>
          </p:cNvPr>
          <p:cNvSpPr/>
          <p:nvPr/>
        </p:nvSpPr>
        <p:spPr>
          <a:xfrm>
            <a:off x="848115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3E27276-3CFE-4ADA-A301-48D30B71CC4A}"/>
              </a:ext>
            </a:extLst>
          </p:cNvPr>
          <p:cNvSpPr/>
          <p:nvPr/>
        </p:nvSpPr>
        <p:spPr>
          <a:xfrm>
            <a:off x="8933440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A3F8597-3523-46C0-91A3-2E9B5E650609}"/>
              </a:ext>
            </a:extLst>
          </p:cNvPr>
          <p:cNvSpPr/>
          <p:nvPr/>
        </p:nvSpPr>
        <p:spPr>
          <a:xfrm>
            <a:off x="9375339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E320EF6-6EED-432D-BE91-3AB6B5359FC2}"/>
              </a:ext>
            </a:extLst>
          </p:cNvPr>
          <p:cNvSpPr/>
          <p:nvPr/>
        </p:nvSpPr>
        <p:spPr>
          <a:xfrm>
            <a:off x="10248844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D6C40CA-F243-475B-BEAD-60FD3ACDE334}"/>
              </a:ext>
            </a:extLst>
          </p:cNvPr>
          <p:cNvSpPr/>
          <p:nvPr/>
        </p:nvSpPr>
        <p:spPr>
          <a:xfrm>
            <a:off x="10706003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Google Shape;248;p5">
            <a:extLst>
              <a:ext uri="{FF2B5EF4-FFF2-40B4-BE49-F238E27FC236}">
                <a16:creationId xmlns:a16="http://schemas.microsoft.com/office/drawing/2014/main" id="{0E115029-DF5B-4B91-AB1E-EE9A8BFCCC16}"/>
              </a:ext>
            </a:extLst>
          </p:cNvPr>
          <p:cNvSpPr txBox="1"/>
          <p:nvPr/>
        </p:nvSpPr>
        <p:spPr>
          <a:xfrm>
            <a:off x="9752509" y="1593115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6" name="Arrow: Curved Up 85">
            <a:extLst>
              <a:ext uri="{FF2B5EF4-FFF2-40B4-BE49-F238E27FC236}">
                <a16:creationId xmlns:a16="http://schemas.microsoft.com/office/drawing/2014/main" id="{FB180E8E-C6A7-40A4-A26B-83300E482D60}"/>
              </a:ext>
            </a:extLst>
          </p:cNvPr>
          <p:cNvSpPr/>
          <p:nvPr/>
        </p:nvSpPr>
        <p:spPr>
          <a:xfrm flipV="1">
            <a:off x="9912900" y="1448114"/>
            <a:ext cx="472714" cy="1726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Google Shape;248;p5">
            <a:extLst>
              <a:ext uri="{FF2B5EF4-FFF2-40B4-BE49-F238E27FC236}">
                <a16:creationId xmlns:a16="http://schemas.microsoft.com/office/drawing/2014/main" id="{8801FDE3-542C-4DC1-8143-9345AB14CB9F}"/>
              </a:ext>
            </a:extLst>
          </p:cNvPr>
          <p:cNvSpPr txBox="1"/>
          <p:nvPr/>
        </p:nvSpPr>
        <p:spPr>
          <a:xfrm>
            <a:off x="10020870" y="1593115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248;p5">
            <a:extLst>
              <a:ext uri="{FF2B5EF4-FFF2-40B4-BE49-F238E27FC236}">
                <a16:creationId xmlns:a16="http://schemas.microsoft.com/office/drawing/2014/main" id="{F792D9D2-DD18-4E3E-B15F-89145926B0B9}"/>
              </a:ext>
            </a:extLst>
          </p:cNvPr>
          <p:cNvSpPr txBox="1"/>
          <p:nvPr/>
        </p:nvSpPr>
        <p:spPr>
          <a:xfrm>
            <a:off x="10621462" y="1593115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9" name="Arrow: Curved Up 88">
            <a:extLst>
              <a:ext uri="{FF2B5EF4-FFF2-40B4-BE49-F238E27FC236}">
                <a16:creationId xmlns:a16="http://schemas.microsoft.com/office/drawing/2014/main" id="{0FBC59B0-88A2-4397-9739-A99E44C61A81}"/>
              </a:ext>
            </a:extLst>
          </p:cNvPr>
          <p:cNvSpPr/>
          <p:nvPr/>
        </p:nvSpPr>
        <p:spPr>
          <a:xfrm flipV="1">
            <a:off x="10424607" y="1450117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EEF4382-92BD-4927-BD95-1D8215D96C4C}"/>
              </a:ext>
            </a:extLst>
          </p:cNvPr>
          <p:cNvSpPr/>
          <p:nvPr/>
        </p:nvSpPr>
        <p:spPr>
          <a:xfrm>
            <a:off x="9807137" y="2017275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DADEC5F-E672-4012-9CC3-4BCA576F89A8}"/>
              </a:ext>
            </a:extLst>
          </p:cNvPr>
          <p:cNvSpPr/>
          <p:nvPr/>
        </p:nvSpPr>
        <p:spPr>
          <a:xfrm>
            <a:off x="11148983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ACFC09C-DF2A-4D5A-BAD0-442512F4C964}"/>
              </a:ext>
            </a:extLst>
          </p:cNvPr>
          <p:cNvSpPr/>
          <p:nvPr/>
        </p:nvSpPr>
        <p:spPr>
          <a:xfrm>
            <a:off x="11579508" y="2017275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Google Shape;248;p5">
            <a:extLst>
              <a:ext uri="{FF2B5EF4-FFF2-40B4-BE49-F238E27FC236}">
                <a16:creationId xmlns:a16="http://schemas.microsoft.com/office/drawing/2014/main" id="{7CD9CA3C-6B14-40B0-8738-B4FB825BB219}"/>
              </a:ext>
            </a:extLst>
          </p:cNvPr>
          <p:cNvSpPr txBox="1"/>
          <p:nvPr/>
        </p:nvSpPr>
        <p:spPr>
          <a:xfrm>
            <a:off x="11082593" y="1593115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48;p5">
            <a:extLst>
              <a:ext uri="{FF2B5EF4-FFF2-40B4-BE49-F238E27FC236}">
                <a16:creationId xmlns:a16="http://schemas.microsoft.com/office/drawing/2014/main" id="{9C393F6F-5F77-46E3-BA91-D29D7A24096C}"/>
              </a:ext>
            </a:extLst>
          </p:cNvPr>
          <p:cNvSpPr txBox="1"/>
          <p:nvPr/>
        </p:nvSpPr>
        <p:spPr>
          <a:xfrm>
            <a:off x="11546240" y="1593115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13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96" name="Arrow: Curved Up 95">
            <a:extLst>
              <a:ext uri="{FF2B5EF4-FFF2-40B4-BE49-F238E27FC236}">
                <a16:creationId xmlns:a16="http://schemas.microsoft.com/office/drawing/2014/main" id="{93F2162B-86E2-4EEE-8C07-D34B0AEDE914}"/>
              </a:ext>
            </a:extLst>
          </p:cNvPr>
          <p:cNvSpPr/>
          <p:nvPr/>
        </p:nvSpPr>
        <p:spPr>
          <a:xfrm flipV="1">
            <a:off x="10902209" y="1448114"/>
            <a:ext cx="472714" cy="172610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Arrow: Curved Up 96">
            <a:extLst>
              <a:ext uri="{FF2B5EF4-FFF2-40B4-BE49-F238E27FC236}">
                <a16:creationId xmlns:a16="http://schemas.microsoft.com/office/drawing/2014/main" id="{9AD3F302-8EF7-47D1-A868-413627277B96}"/>
              </a:ext>
            </a:extLst>
          </p:cNvPr>
          <p:cNvSpPr/>
          <p:nvPr/>
        </p:nvSpPr>
        <p:spPr>
          <a:xfrm flipV="1">
            <a:off x="11411935" y="1469723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35E7F3E-C30A-4D7B-AFF8-F30045EA7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645422" y="812829"/>
            <a:ext cx="473373" cy="773359"/>
          </a:xfrm>
          <a:prstGeom prst="rect">
            <a:avLst/>
          </a:prstGeom>
        </p:spPr>
      </p:pic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FF25E53F-BA48-4653-B109-0AB7D9AEBA52}"/>
              </a:ext>
            </a:extLst>
          </p:cNvPr>
          <p:cNvSpPr/>
          <p:nvPr/>
        </p:nvSpPr>
        <p:spPr>
          <a:xfrm>
            <a:off x="150921" y="4472829"/>
            <a:ext cx="5005356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8212D55-772D-44A2-8DE2-62BCCDC96BA5}"/>
              </a:ext>
            </a:extLst>
          </p:cNvPr>
          <p:cNvSpPr/>
          <p:nvPr/>
        </p:nvSpPr>
        <p:spPr>
          <a:xfrm>
            <a:off x="258114" y="4561998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Google Shape;248;p5">
            <a:extLst>
              <a:ext uri="{FF2B5EF4-FFF2-40B4-BE49-F238E27FC236}">
                <a16:creationId xmlns:a16="http://schemas.microsoft.com/office/drawing/2014/main" id="{2A30B43A-83E3-499C-9744-C6B3852625BB}"/>
              </a:ext>
            </a:extLst>
          </p:cNvPr>
          <p:cNvSpPr txBox="1"/>
          <p:nvPr/>
        </p:nvSpPr>
        <p:spPr>
          <a:xfrm>
            <a:off x="612476" y="5179182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7  +  4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D1DE2931-8291-44E1-987A-CE7FA3572526}"/>
              </a:ext>
            </a:extLst>
          </p:cNvPr>
          <p:cNvSpPr/>
          <p:nvPr/>
        </p:nvSpPr>
        <p:spPr>
          <a:xfrm>
            <a:off x="714116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6E0FBC3B-D24B-4412-ABF9-66855BFD5249}"/>
              </a:ext>
            </a:extLst>
          </p:cNvPr>
          <p:cNvSpPr/>
          <p:nvPr/>
        </p:nvSpPr>
        <p:spPr>
          <a:xfrm>
            <a:off x="1157738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DF83054-F364-4D01-9C99-086CC8253752}"/>
              </a:ext>
            </a:extLst>
          </p:cNvPr>
          <p:cNvSpPr/>
          <p:nvPr/>
        </p:nvSpPr>
        <p:spPr>
          <a:xfrm>
            <a:off x="1589536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C3B4708-3390-4A32-80CE-0A8F925F4754}"/>
              </a:ext>
            </a:extLst>
          </p:cNvPr>
          <p:cNvSpPr/>
          <p:nvPr/>
        </p:nvSpPr>
        <p:spPr>
          <a:xfrm>
            <a:off x="2034780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64333774-D2CE-4D76-8C00-8457B24F3F69}"/>
              </a:ext>
            </a:extLst>
          </p:cNvPr>
          <p:cNvSpPr/>
          <p:nvPr/>
        </p:nvSpPr>
        <p:spPr>
          <a:xfrm>
            <a:off x="2466578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B8D11607-F698-4A73-AD9C-140F2D0E3F82}"/>
              </a:ext>
            </a:extLst>
          </p:cNvPr>
          <p:cNvSpPr/>
          <p:nvPr/>
        </p:nvSpPr>
        <p:spPr>
          <a:xfrm>
            <a:off x="2918859" y="458608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503D6BE-94E3-4B2A-9B87-98F0BC107A93}"/>
              </a:ext>
            </a:extLst>
          </p:cNvPr>
          <p:cNvSpPr/>
          <p:nvPr/>
        </p:nvSpPr>
        <p:spPr>
          <a:xfrm>
            <a:off x="3820785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0C4087D-F153-4E2D-83D9-6FE4CEF72EEC}"/>
              </a:ext>
            </a:extLst>
          </p:cNvPr>
          <p:cNvSpPr/>
          <p:nvPr/>
        </p:nvSpPr>
        <p:spPr>
          <a:xfrm>
            <a:off x="4277944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248;p5">
            <a:extLst>
              <a:ext uri="{FF2B5EF4-FFF2-40B4-BE49-F238E27FC236}">
                <a16:creationId xmlns:a16="http://schemas.microsoft.com/office/drawing/2014/main" id="{3E9ADB08-FDB9-4C4A-B414-BF353076335E}"/>
              </a:ext>
            </a:extLst>
          </p:cNvPr>
          <p:cNvSpPr txBox="1"/>
          <p:nvPr/>
        </p:nvSpPr>
        <p:spPr>
          <a:xfrm>
            <a:off x="2901106" y="4161929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7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3" name="Arrow: Curved Up 132">
            <a:extLst>
              <a:ext uri="{FF2B5EF4-FFF2-40B4-BE49-F238E27FC236}">
                <a16:creationId xmlns:a16="http://schemas.microsoft.com/office/drawing/2014/main" id="{EF21BEBE-3C28-47B7-BD99-E70C02E575B5}"/>
              </a:ext>
            </a:extLst>
          </p:cNvPr>
          <p:cNvSpPr/>
          <p:nvPr/>
        </p:nvSpPr>
        <p:spPr>
          <a:xfrm flipV="1">
            <a:off x="3061497" y="4039692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Google Shape;248;p5">
            <a:extLst>
              <a:ext uri="{FF2B5EF4-FFF2-40B4-BE49-F238E27FC236}">
                <a16:creationId xmlns:a16="http://schemas.microsoft.com/office/drawing/2014/main" id="{D9F30B70-8422-424C-A8BF-9120396F2EDD}"/>
              </a:ext>
            </a:extLst>
          </p:cNvPr>
          <p:cNvSpPr txBox="1"/>
          <p:nvPr/>
        </p:nvSpPr>
        <p:spPr>
          <a:xfrm>
            <a:off x="3188517" y="4161929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id="{CEF8F083-C700-4A7F-B597-0DACE7CECE03}"/>
              </a:ext>
            </a:extLst>
          </p:cNvPr>
          <p:cNvSpPr txBox="1"/>
          <p:nvPr/>
        </p:nvSpPr>
        <p:spPr>
          <a:xfrm>
            <a:off x="3722434" y="4161929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6" name="Arrow: Curved Up 135">
            <a:extLst>
              <a:ext uri="{FF2B5EF4-FFF2-40B4-BE49-F238E27FC236}">
                <a16:creationId xmlns:a16="http://schemas.microsoft.com/office/drawing/2014/main" id="{75A209FB-20DD-429C-9E03-8EC44511404F}"/>
              </a:ext>
            </a:extLst>
          </p:cNvPr>
          <p:cNvSpPr/>
          <p:nvPr/>
        </p:nvSpPr>
        <p:spPr>
          <a:xfrm flipV="1">
            <a:off x="3516054" y="4037981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6E5CB138-9839-4203-B28A-4D76C662F028}"/>
              </a:ext>
            </a:extLst>
          </p:cNvPr>
          <p:cNvSpPr/>
          <p:nvPr/>
        </p:nvSpPr>
        <p:spPr>
          <a:xfrm>
            <a:off x="3379078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FDB52A0-73DD-4AF1-A7E2-FB580BD7885A}"/>
              </a:ext>
            </a:extLst>
          </p:cNvPr>
          <p:cNvSpPr/>
          <p:nvPr/>
        </p:nvSpPr>
        <p:spPr>
          <a:xfrm>
            <a:off x="4720924" y="458608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248;p5">
            <a:extLst>
              <a:ext uri="{FF2B5EF4-FFF2-40B4-BE49-F238E27FC236}">
                <a16:creationId xmlns:a16="http://schemas.microsoft.com/office/drawing/2014/main" id="{2B6215B9-D539-40B3-ACA6-8FA840DA2405}"/>
              </a:ext>
            </a:extLst>
          </p:cNvPr>
          <p:cNvSpPr txBox="1"/>
          <p:nvPr/>
        </p:nvSpPr>
        <p:spPr>
          <a:xfrm>
            <a:off x="4183565" y="416192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248;p5">
            <a:extLst>
              <a:ext uri="{FF2B5EF4-FFF2-40B4-BE49-F238E27FC236}">
                <a16:creationId xmlns:a16="http://schemas.microsoft.com/office/drawing/2014/main" id="{708FF18F-664A-4957-982C-547E08BE1D3C}"/>
              </a:ext>
            </a:extLst>
          </p:cNvPr>
          <p:cNvSpPr txBox="1"/>
          <p:nvPr/>
        </p:nvSpPr>
        <p:spPr>
          <a:xfrm>
            <a:off x="4637687" y="416192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3" name="Arrow: Curved Up 142">
            <a:extLst>
              <a:ext uri="{FF2B5EF4-FFF2-40B4-BE49-F238E27FC236}">
                <a16:creationId xmlns:a16="http://schemas.microsoft.com/office/drawing/2014/main" id="{3580798C-4AB3-4B02-AFD1-2EB9BEED3BD5}"/>
              </a:ext>
            </a:extLst>
          </p:cNvPr>
          <p:cNvSpPr/>
          <p:nvPr/>
        </p:nvSpPr>
        <p:spPr>
          <a:xfrm flipV="1">
            <a:off x="4022231" y="4049217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Arrow: Curved Up 143">
            <a:extLst>
              <a:ext uri="{FF2B5EF4-FFF2-40B4-BE49-F238E27FC236}">
                <a16:creationId xmlns:a16="http://schemas.microsoft.com/office/drawing/2014/main" id="{7717A7C4-24B3-43B7-873A-8F26E046BC6C}"/>
              </a:ext>
            </a:extLst>
          </p:cNvPr>
          <p:cNvSpPr/>
          <p:nvPr/>
        </p:nvSpPr>
        <p:spPr>
          <a:xfrm flipV="1">
            <a:off x="4484332" y="4061036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9036BB6B-57FF-45F5-8362-B053766A4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2862068" y="3314749"/>
            <a:ext cx="473373" cy="773359"/>
          </a:xfrm>
          <a:prstGeom prst="rect">
            <a:avLst/>
          </a:prstGeom>
        </p:spPr>
      </p:pic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4FABC2A3-F421-49B0-9EE1-604DFC16F010}"/>
              </a:ext>
            </a:extLst>
          </p:cNvPr>
          <p:cNvSpPr/>
          <p:nvPr/>
        </p:nvSpPr>
        <p:spPr>
          <a:xfrm>
            <a:off x="6072813" y="4472829"/>
            <a:ext cx="5908785" cy="64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0BA11C16-389A-4276-8DC8-4F37B281197E}"/>
              </a:ext>
            </a:extLst>
          </p:cNvPr>
          <p:cNvSpPr/>
          <p:nvPr/>
        </p:nvSpPr>
        <p:spPr>
          <a:xfrm>
            <a:off x="6643648" y="4581048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DD98AA8F-BE3D-45E4-A18E-F30350A0FD95}"/>
              </a:ext>
            </a:extLst>
          </p:cNvPr>
          <p:cNvSpPr/>
          <p:nvPr/>
        </p:nvSpPr>
        <p:spPr>
          <a:xfrm>
            <a:off x="7099650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A11C7DCC-E9E2-45F2-8955-D2A129FA26C5}"/>
              </a:ext>
            </a:extLst>
          </p:cNvPr>
          <p:cNvSpPr/>
          <p:nvPr/>
        </p:nvSpPr>
        <p:spPr>
          <a:xfrm>
            <a:off x="7543272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1558E917-37EA-4613-84CC-4336A2BA4D90}"/>
              </a:ext>
            </a:extLst>
          </p:cNvPr>
          <p:cNvSpPr/>
          <p:nvPr/>
        </p:nvSpPr>
        <p:spPr>
          <a:xfrm>
            <a:off x="7975070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0DEB56AF-EA32-4021-92F1-D0F945C4836B}"/>
              </a:ext>
            </a:extLst>
          </p:cNvPr>
          <p:cNvSpPr/>
          <p:nvPr/>
        </p:nvSpPr>
        <p:spPr>
          <a:xfrm>
            <a:off x="8420314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2E3B65F-B748-4F55-982B-E9B7E73904EA}"/>
              </a:ext>
            </a:extLst>
          </p:cNvPr>
          <p:cNvSpPr/>
          <p:nvPr/>
        </p:nvSpPr>
        <p:spPr>
          <a:xfrm>
            <a:off x="8852112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3463DFDF-B0EA-49C2-A1FE-8ED725DECB73}"/>
              </a:ext>
            </a:extLst>
          </p:cNvPr>
          <p:cNvSpPr/>
          <p:nvPr/>
        </p:nvSpPr>
        <p:spPr>
          <a:xfrm>
            <a:off x="9304393" y="4605139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0A9085BE-741B-4D76-BEB2-6016BEBF3437}"/>
              </a:ext>
            </a:extLst>
          </p:cNvPr>
          <p:cNvSpPr/>
          <p:nvPr/>
        </p:nvSpPr>
        <p:spPr>
          <a:xfrm>
            <a:off x="10206319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9B99A0E-D609-4622-9C53-B6CF218E9EBD}"/>
              </a:ext>
            </a:extLst>
          </p:cNvPr>
          <p:cNvSpPr/>
          <p:nvPr/>
        </p:nvSpPr>
        <p:spPr>
          <a:xfrm>
            <a:off x="10663478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Google Shape;248;p5">
            <a:extLst>
              <a:ext uri="{FF2B5EF4-FFF2-40B4-BE49-F238E27FC236}">
                <a16:creationId xmlns:a16="http://schemas.microsoft.com/office/drawing/2014/main" id="{DDFA6EC1-BF67-400B-A88A-2072BAF6A8AF}"/>
              </a:ext>
            </a:extLst>
          </p:cNvPr>
          <p:cNvSpPr txBox="1"/>
          <p:nvPr/>
        </p:nvSpPr>
        <p:spPr>
          <a:xfrm>
            <a:off x="9286640" y="4180979"/>
            <a:ext cx="4129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0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0" name="Arrow: Curved Up 159">
            <a:extLst>
              <a:ext uri="{FF2B5EF4-FFF2-40B4-BE49-F238E27FC236}">
                <a16:creationId xmlns:a16="http://schemas.microsoft.com/office/drawing/2014/main" id="{2615CB5A-BD7C-4457-9505-546E2EB54938}"/>
              </a:ext>
            </a:extLst>
          </p:cNvPr>
          <p:cNvSpPr/>
          <p:nvPr/>
        </p:nvSpPr>
        <p:spPr>
          <a:xfrm flipV="1">
            <a:off x="9447031" y="4058742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1" name="Google Shape;248;p5">
            <a:extLst>
              <a:ext uri="{FF2B5EF4-FFF2-40B4-BE49-F238E27FC236}">
                <a16:creationId xmlns:a16="http://schemas.microsoft.com/office/drawing/2014/main" id="{3129D547-EFE0-4A5B-8400-83BF8209852B}"/>
              </a:ext>
            </a:extLst>
          </p:cNvPr>
          <p:cNvSpPr txBox="1"/>
          <p:nvPr/>
        </p:nvSpPr>
        <p:spPr>
          <a:xfrm>
            <a:off x="9574051" y="4180979"/>
            <a:ext cx="6986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9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248;p5">
            <a:extLst>
              <a:ext uri="{FF2B5EF4-FFF2-40B4-BE49-F238E27FC236}">
                <a16:creationId xmlns:a16="http://schemas.microsoft.com/office/drawing/2014/main" id="{734E9A4D-EB24-4EF9-85B2-E5805CE20D54}"/>
              </a:ext>
            </a:extLst>
          </p:cNvPr>
          <p:cNvSpPr txBox="1"/>
          <p:nvPr/>
        </p:nvSpPr>
        <p:spPr>
          <a:xfrm>
            <a:off x="10107968" y="4180979"/>
            <a:ext cx="516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3" name="Arrow: Curved Up 162">
            <a:extLst>
              <a:ext uri="{FF2B5EF4-FFF2-40B4-BE49-F238E27FC236}">
                <a16:creationId xmlns:a16="http://schemas.microsoft.com/office/drawing/2014/main" id="{5B2E855C-5812-417E-B173-45C9121279A3}"/>
              </a:ext>
            </a:extLst>
          </p:cNvPr>
          <p:cNvSpPr/>
          <p:nvPr/>
        </p:nvSpPr>
        <p:spPr>
          <a:xfrm flipV="1">
            <a:off x="9901588" y="4057031"/>
            <a:ext cx="472714" cy="170607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622FFE2-5A4F-443E-A1C1-261704057CAB}"/>
              </a:ext>
            </a:extLst>
          </p:cNvPr>
          <p:cNvSpPr/>
          <p:nvPr/>
        </p:nvSpPr>
        <p:spPr>
          <a:xfrm>
            <a:off x="9764612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61DC5032-030F-4328-92D0-347ADA71C0F6}"/>
              </a:ext>
            </a:extLst>
          </p:cNvPr>
          <p:cNvSpPr/>
          <p:nvPr/>
        </p:nvSpPr>
        <p:spPr>
          <a:xfrm>
            <a:off x="11106458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8220FA66-7267-4339-BD71-4E450506D936}"/>
              </a:ext>
            </a:extLst>
          </p:cNvPr>
          <p:cNvSpPr/>
          <p:nvPr/>
        </p:nvSpPr>
        <p:spPr>
          <a:xfrm>
            <a:off x="11536983" y="4605139"/>
            <a:ext cx="338685" cy="3403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id="{50BEC0B4-D3D8-4BE3-AD27-07A9CEF25A95}"/>
              </a:ext>
            </a:extLst>
          </p:cNvPr>
          <p:cNvSpPr txBox="1"/>
          <p:nvPr/>
        </p:nvSpPr>
        <p:spPr>
          <a:xfrm>
            <a:off x="10569099" y="418097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11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id="{7C3354FE-2E34-4A25-9151-2DB66C358258}"/>
              </a:ext>
            </a:extLst>
          </p:cNvPr>
          <p:cNvSpPr txBox="1"/>
          <p:nvPr/>
        </p:nvSpPr>
        <p:spPr>
          <a:xfrm>
            <a:off x="11023221" y="4180979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12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0" name="Arrow: Curved Up 169">
            <a:extLst>
              <a:ext uri="{FF2B5EF4-FFF2-40B4-BE49-F238E27FC236}">
                <a16:creationId xmlns:a16="http://schemas.microsoft.com/office/drawing/2014/main" id="{98A7FF43-C523-420B-BE39-A58896EC0053}"/>
              </a:ext>
            </a:extLst>
          </p:cNvPr>
          <p:cNvSpPr/>
          <p:nvPr/>
        </p:nvSpPr>
        <p:spPr>
          <a:xfrm flipV="1">
            <a:off x="10407765" y="4068267"/>
            <a:ext cx="448437" cy="172611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1" name="Arrow: Curved Up 170">
            <a:extLst>
              <a:ext uri="{FF2B5EF4-FFF2-40B4-BE49-F238E27FC236}">
                <a16:creationId xmlns:a16="http://schemas.microsoft.com/office/drawing/2014/main" id="{69D18B57-41E4-4593-9F78-CA393A801E72}"/>
              </a:ext>
            </a:extLst>
          </p:cNvPr>
          <p:cNvSpPr/>
          <p:nvPr/>
        </p:nvSpPr>
        <p:spPr>
          <a:xfrm flipV="1">
            <a:off x="10869866" y="4080086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BD987690-8318-4ECA-8D46-442A77E07C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97534">
            <a:off x="9247602" y="3333799"/>
            <a:ext cx="473373" cy="773359"/>
          </a:xfrm>
          <a:prstGeom prst="rect">
            <a:avLst/>
          </a:prstGeom>
        </p:spPr>
      </p:pic>
      <p:sp>
        <p:nvSpPr>
          <p:cNvPr id="173" name="Google Shape;248;p5">
            <a:extLst>
              <a:ext uri="{FF2B5EF4-FFF2-40B4-BE49-F238E27FC236}">
                <a16:creationId xmlns:a16="http://schemas.microsoft.com/office/drawing/2014/main" id="{362B1BA6-F1F3-4715-B6C1-64A970E5E73F}"/>
              </a:ext>
            </a:extLst>
          </p:cNvPr>
          <p:cNvSpPr txBox="1"/>
          <p:nvPr/>
        </p:nvSpPr>
        <p:spPr>
          <a:xfrm>
            <a:off x="11453027" y="4187958"/>
            <a:ext cx="5115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13</a:t>
            </a:r>
            <a:endParaRPr sz="2000" b="1" i="0" u="none" strike="noStrike" cap="none" dirty="0">
              <a:solidFill>
                <a:schemeClr val="accent6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4" name="Arrow: Curved Up 173">
            <a:extLst>
              <a:ext uri="{FF2B5EF4-FFF2-40B4-BE49-F238E27FC236}">
                <a16:creationId xmlns:a16="http://schemas.microsoft.com/office/drawing/2014/main" id="{F30510DE-EBCB-4E84-8F1F-282C6628C4EC}"/>
              </a:ext>
            </a:extLst>
          </p:cNvPr>
          <p:cNvSpPr/>
          <p:nvPr/>
        </p:nvSpPr>
        <p:spPr>
          <a:xfrm flipV="1">
            <a:off x="11318722" y="4087065"/>
            <a:ext cx="448437" cy="170608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8C318E61-AA2E-4783-A6AF-D86BEEBFE888}"/>
              </a:ext>
            </a:extLst>
          </p:cNvPr>
          <p:cNvSpPr/>
          <p:nvPr/>
        </p:nvSpPr>
        <p:spPr>
          <a:xfrm>
            <a:off x="6195684" y="4614016"/>
            <a:ext cx="338685" cy="34036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Google Shape;248;p5">
            <a:extLst>
              <a:ext uri="{FF2B5EF4-FFF2-40B4-BE49-F238E27FC236}">
                <a16:creationId xmlns:a16="http://schemas.microsoft.com/office/drawing/2014/main" id="{49B3F328-48FE-428F-8153-46F472D35723}"/>
              </a:ext>
            </a:extLst>
          </p:cNvPr>
          <p:cNvSpPr txBox="1"/>
          <p:nvPr/>
        </p:nvSpPr>
        <p:spPr>
          <a:xfrm>
            <a:off x="6612929" y="5179182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+  5  =</a:t>
            </a:r>
            <a:endParaRPr sz="36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828720" imgH="523800"/>
        </mc:Choice>
        <mc:Fallback>
          <p:control name="TextBox1" r:id="rId1" imgW="828720" imgH="52380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90523" y="268129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28720" imgH="523800"/>
        </mc:Choice>
        <mc:Fallback>
          <p:control name="TextBox2" r:id="rId2" imgW="828720" imgH="523800">
            <p:pic>
              <p:nvPicPr>
                <p:cNvPr id="90" name="TextBox2">
                  <a:extLst>
                    <a:ext uri="{FF2B5EF4-FFF2-40B4-BE49-F238E27FC236}">
                      <a16:creationId xmlns:a16="http://schemas.microsoft.com/office/drawing/2014/main" id="{8259AD8E-AD45-4FAD-9BF2-44D1514440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960208" y="2672592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828720" imgH="523800"/>
        </mc:Choice>
        <mc:Fallback>
          <p:control name="TextBox3" r:id="rId3" imgW="828720" imgH="523800">
            <p:pic>
              <p:nvPicPr>
                <p:cNvPr id="137" name="TextBox3">
                  <a:extLst>
                    <a:ext uri="{FF2B5EF4-FFF2-40B4-BE49-F238E27FC236}">
                      <a16:creationId xmlns:a16="http://schemas.microsoft.com/office/drawing/2014/main" id="{6CFCDDA5-A33A-469C-9EC7-42322699C0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45627" y="524140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828720" imgH="523800"/>
        </mc:Choice>
        <mc:Fallback>
          <p:control name="TextBox4" r:id="rId4" imgW="828720" imgH="523800">
            <p:pic>
              <p:nvPicPr>
                <p:cNvPr id="164" name="TextBox4">
                  <a:extLst>
                    <a:ext uri="{FF2B5EF4-FFF2-40B4-BE49-F238E27FC236}">
                      <a16:creationId xmlns:a16="http://schemas.microsoft.com/office/drawing/2014/main" id="{7B335503-762D-4B70-A110-8C829EC7654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67520" y="5241406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89 L 0.04128 0.0171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0.01713 L 0.07487 0.01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8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8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"/>
                            </p:stCondLst>
                            <p:childTnLst>
                              <p:par>
                                <p:cTn id="1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7 0.01713 " pathEditMode="relative" rAng="0" ptsTypes="AA">
                                      <p:cBhvr>
                                        <p:cTn id="128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"/>
                            </p:stCondLst>
                            <p:childTnLst>
                              <p:par>
                                <p:cTn id="1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4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00"/>
                            </p:stCondLst>
                            <p:childTnLst>
                              <p:par>
                                <p:cTn id="1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1713 L 0.07487 0.01551 " pathEditMode="relative" rAng="0" ptsTypes="AA">
                                      <p:cBhvr>
                                        <p:cTn id="139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8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8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8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6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8 0.01412 " pathEditMode="relative" rAng="0" ptsTypes="AA">
                                      <p:cBhvr>
                                        <p:cTn id="150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4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8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200"/>
                            </p:stCondLst>
                            <p:childTnLst>
                              <p:par>
                                <p:cTn id="1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8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18 0.01412 L 0.15599 0.01597 " pathEditMode="relative" rAng="0" ptsTypes="AA">
                                      <p:cBhvr>
                                        <p:cTn id="161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800"/>
                            </p:stCondLst>
                            <p:childTnLst>
                              <p:par>
                                <p:cTn id="1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8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600"/>
                            </p:stCondLst>
                            <p:childTnLst>
                              <p:par>
                                <p:cTn id="1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9" dur="8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7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7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"/>
                            </p:stCondLst>
                            <p:childTnLst>
                              <p:par>
                                <p:cTn id="2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7 0.01713 " pathEditMode="relative" rAng="0" ptsTypes="AA">
                                      <p:cBhvr>
                                        <p:cTn id="222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2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6" dur="7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7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800"/>
                            </p:stCondLst>
                            <p:childTnLst>
                              <p:par>
                                <p:cTn id="2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1713 L 0.07487 0.01551 " pathEditMode="relative" rAng="0" ptsTypes="AA">
                                      <p:cBhvr>
                                        <p:cTn id="233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500"/>
                            </p:stCondLst>
                            <p:childTnLst>
                              <p:par>
                                <p:cTn id="23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7" dur="7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200"/>
                            </p:stCondLst>
                            <p:childTnLst>
                              <p:par>
                                <p:cTn id="2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7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900"/>
                            </p:stCondLst>
                            <p:childTnLst>
                              <p:par>
                                <p:cTn id="2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8 0.01412 " pathEditMode="relative" rAng="0" ptsTypes="AA">
                                      <p:cBhvr>
                                        <p:cTn id="244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600"/>
                            </p:stCondLst>
                            <p:childTnLst>
                              <p:par>
                                <p:cTn id="2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7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300"/>
                            </p:stCondLst>
                            <p:childTnLst>
                              <p:par>
                                <p:cTn id="2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7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000"/>
                            </p:stCondLst>
                            <p:childTnLst>
                              <p:par>
                                <p:cTn id="2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84 0.01412 L 0.15364 0.01598 " pathEditMode="relative" rAng="0" ptsTypes="AA">
                                      <p:cBhvr>
                                        <p:cTn id="255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"/>
                            </p:stCondLst>
                            <p:childTnLst>
                              <p:par>
                                <p:cTn id="2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7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00"/>
                            </p:stCondLst>
                            <p:childTnLst>
                              <p:par>
                                <p:cTn id="26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3" dur="7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7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7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700"/>
                            </p:stCondLst>
                            <p:childTnLst>
                              <p:par>
                                <p:cTn id="3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69 L 0.04128 0.01713 " pathEditMode="relative" rAng="0" ptsTypes="AA">
                                      <p:cBhvr>
                                        <p:cTn id="317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400"/>
                            </p:stCondLst>
                            <p:childTnLst>
                              <p:par>
                                <p:cTn id="3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1" dur="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100"/>
                            </p:stCondLst>
                            <p:childTnLst>
                              <p:par>
                                <p:cTn id="3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7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800"/>
                            </p:stCondLst>
                            <p:childTnLst>
                              <p:par>
                                <p:cTn id="3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0.01713 L 0.07487 0.01551 " pathEditMode="relative" rAng="0" ptsTypes="AA">
                                      <p:cBhvr>
                                        <p:cTn id="328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2" dur="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200"/>
                            </p:stCondLst>
                            <p:childTnLst>
                              <p:par>
                                <p:cTn id="3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6" dur="7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0.01551 L 0.11719 0.01412 " pathEditMode="relative" rAng="0" ptsTypes="AA">
                                      <p:cBhvr>
                                        <p:cTn id="339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600"/>
                            </p:stCondLst>
                            <p:childTnLst>
                              <p:par>
                                <p:cTn id="3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7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6300"/>
                            </p:stCondLst>
                            <p:childTnLst>
                              <p:par>
                                <p:cTn id="34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7" dur="7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000"/>
                            </p:stCondLst>
                            <p:childTnLst>
                              <p:par>
                                <p:cTn id="3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85 0.01412 L 0.15365 0.01597 " pathEditMode="relative" rAng="0" ptsTypes="AA">
                                      <p:cBhvr>
                                        <p:cTn id="350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700"/>
                            </p:stCondLst>
                            <p:childTnLst>
                              <p:par>
                                <p:cTn id="3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4" dur="7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8400"/>
                            </p:stCondLst>
                            <p:childTnLst>
                              <p:par>
                                <p:cTn id="3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8" dur="7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100"/>
                            </p:stCondLst>
                            <p:childTnLst>
                              <p:par>
                                <p:cTn id="3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65 0.01597 L 0.18724 0.01852 " pathEditMode="relative" rAng="0" ptsTypes="AA">
                                      <p:cBhvr>
                                        <p:cTn id="361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800"/>
                            </p:stCondLst>
                            <p:childTnLst>
                              <p:par>
                                <p:cTn id="3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9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/>
      <p:bldP spid="5" grpId="0" animBg="1"/>
      <p:bldP spid="27" grpId="0"/>
      <p:bldP spid="28" grpId="0"/>
      <p:bldP spid="31" grpId="0" animBg="1"/>
      <p:bldP spid="62" grpId="0" animBg="1"/>
      <p:bldP spid="67" grpId="0" animBg="1"/>
      <p:bldP spid="71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 animBg="1"/>
      <p:bldP spid="87" grpId="0"/>
      <p:bldP spid="88" grpId="0"/>
      <p:bldP spid="89" grpId="0" animBg="1"/>
      <p:bldP spid="91" grpId="0" animBg="1"/>
      <p:bldP spid="92" grpId="0" animBg="1"/>
      <p:bldP spid="93" grpId="0" animBg="1"/>
      <p:bldP spid="94" grpId="0"/>
      <p:bldP spid="95" grpId="0"/>
      <p:bldP spid="96" grpId="0" animBg="1"/>
      <p:bldP spid="97" grpId="0" animBg="1"/>
      <p:bldP spid="121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/>
      <p:bldP spid="133" grpId="0" animBg="1"/>
      <p:bldP spid="134" grpId="0"/>
      <p:bldP spid="135" grpId="0"/>
      <p:bldP spid="136" grpId="0" animBg="1"/>
      <p:bldP spid="138" grpId="0" animBg="1"/>
      <p:bldP spid="139" grpId="0" animBg="1"/>
      <p:bldP spid="141" grpId="0"/>
      <p:bldP spid="142" grpId="0"/>
      <p:bldP spid="143" grpId="0" animBg="1"/>
      <p:bldP spid="144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60" grpId="0" animBg="1"/>
      <p:bldP spid="161" grpId="0"/>
      <p:bldP spid="162" grpId="0"/>
      <p:bldP spid="163" grpId="0" animBg="1"/>
      <p:bldP spid="165" grpId="0" animBg="1"/>
      <p:bldP spid="166" grpId="0" animBg="1"/>
      <p:bldP spid="167" grpId="0" animBg="1"/>
      <p:bldP spid="168" grpId="0"/>
      <p:bldP spid="169" grpId="0"/>
      <p:bldP spid="170" grpId="0" animBg="1"/>
      <p:bldP spid="171" grpId="0" animBg="1"/>
      <p:bldP spid="173" grpId="0"/>
      <p:bldP spid="174" grpId="0" animBg="1"/>
      <p:bldP spid="1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7681183" y="2026479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0" y="1773349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4047025" y="1892048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723960" imgH="457200"/>
        </mc:Choice>
        <mc:Fallback>
          <p:control name="TextBox4" r:id="rId1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81090" y="271807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723960" imgH="457200"/>
        </mc:Choice>
        <mc:Fallback>
          <p:control name="TextBox1" r:id="rId2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81089" y="3374306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723960" imgH="457200"/>
        </mc:Choice>
        <mc:Fallback>
          <p:control name="TextBox2" r:id="rId3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72520" y="2665950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723960" imgH="457200"/>
        </mc:Choice>
        <mc:Fallback>
          <p:control name="TextBox3" r:id="rId4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72520" y="3327958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23960" imgH="457200"/>
        </mc:Choice>
        <mc:Fallback>
          <p:control name="TextBox5" r:id="rId5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59575" y="268550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723960" imgH="457200"/>
        </mc:Choice>
        <mc:Fallback>
          <p:control name="TextBox6" r:id="rId6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59574" y="335538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7F5DA-E72A-4540-8096-E8774E279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396" y="572779"/>
            <a:ext cx="8900547" cy="5755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463806" y="572779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40" y="5405324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3380">
            <a:off x="1158150" y="5405323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88591">
            <a:off x="485564" y="5413223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02724" y="4731479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6209" y="-381426"/>
            <a:ext cx="2760665" cy="2346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4839" y="9364"/>
            <a:ext cx="1634235" cy="127557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5" r:id="rId1" imgW="514440" imgH="457200"/>
        </mc:Choice>
        <mc:Fallback>
          <p:control name="TextBox5" r:id="rId1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16429" y="4963688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2" imgW="361800" imgH="343080"/>
        </mc:Choice>
        <mc:Fallback>
          <p:control name="TextBox4" r:id="rId2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42766" y="4999518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514440" imgH="457200"/>
        </mc:Choice>
        <mc:Fallback>
          <p:control name="TextBox1" r:id="rId3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17084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514440" imgH="457200"/>
        </mc:Choice>
        <mc:Fallback>
          <p:control name="TextBox2" r:id="rId4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51789" y="4960167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565756" y="5678669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endParaRPr lang="en-US" sz="24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D.14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9 + 6 =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67609" y="1277259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8 + 5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12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13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989" y="922621"/>
            <a:ext cx="2495018" cy="1517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7 + 4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8 + 7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A.10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B.11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14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9 + 1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+ 4 = 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 + 3 + 6 = 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10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15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B.16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+ ? = 10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3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2</a:t>
            </a:r>
            <a:endParaRPr dirty="0"/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4</a:t>
            </a:r>
            <a:endParaRPr dirty="0"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BFBC3128-EF66-48CC-8B5E-1B816DC268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041" b="93878" l="11266" r="57956">
                        <a14:foregroundMark x1="11498" y1="55102" x2="11498" y2="55102"/>
                        <a14:foregroundMark x1="57027" y1="87551" x2="57027" y2="87551"/>
                        <a14:foregroundMark x1="57375" y1="66327" x2="57375" y2="66327"/>
                        <a14:foregroundMark x1="57724" y1="54898" x2="57724" y2="54898"/>
                        <a14:foregroundMark x1="51916" y1="45510" x2="51916" y2="45510"/>
                        <a14:foregroundMark x1="52033" y1="43265" x2="52033" y2="43265"/>
                        <a14:foregroundMark x1="18235" y1="42041" x2="18235" y2="42041"/>
                        <a14:foregroundMark x1="55981" y1="70000" x2="55981" y2="70000"/>
                        <a14:foregroundMark x1="56214" y1="73061" x2="56214" y2="73061"/>
                        <a14:foregroundMark x1="57956" y1="57143" x2="57956" y2="57143"/>
                        <a14:foregroundMark x1="57956" y1="59796" x2="57956" y2="59796"/>
                        <a14:foregroundMark x1="57143" y1="56531" x2="57143" y2="56531"/>
                        <a14:foregroundMark x1="18235" y1="50816" x2="30662" y2="53265"/>
                        <a14:foregroundMark x1="25552" y1="51837" x2="34495" y2="51633"/>
                        <a14:foregroundMark x1="34495" y1="51633" x2="52613" y2="52449"/>
                        <a14:foregroundMark x1="32404" y1="51837" x2="50755" y2="51837"/>
                        <a14:foregroundMark x1="29849" y1="51837" x2="50639" y2="53469"/>
                      </a14:backgroundRemoval>
                    </a14:imgEffect>
                  </a14:imgLayer>
                </a14:imgProps>
              </a:ext>
            </a:extLst>
          </a:blip>
          <a:srcRect l="8286" t="42378" r="38725" b="5769"/>
          <a:stretch/>
        </p:blipFill>
        <p:spPr>
          <a:xfrm>
            <a:off x="2254102" y="-85061"/>
            <a:ext cx="8128148" cy="529523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D6C5A8-DF21-4EB1-A6C6-CC46B06085B0}"/>
              </a:ext>
            </a:extLst>
          </p:cNvPr>
          <p:cNvSpPr/>
          <p:nvPr/>
        </p:nvSpPr>
        <p:spPr>
          <a:xfrm>
            <a:off x="3042126" y="1193553"/>
            <a:ext cx="3561908" cy="180753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" prst="relaxedInset"/>
            <a:bevelB w="3619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8A034-9A99-46AC-984C-F265F5B7B5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534"/>
          <a:stretch/>
        </p:blipFill>
        <p:spPr>
          <a:xfrm>
            <a:off x="-1515308" y="2778199"/>
            <a:ext cx="5457825" cy="4079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24513-7651-44A5-82C0-2528116A9BE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238690" y="3980047"/>
            <a:ext cx="2856836" cy="2877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3FC58-6206-4334-9CE1-75A5FACB05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368" y="1435324"/>
            <a:ext cx="736029" cy="8648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4FD36A-8017-4171-AF58-564E5E5E46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9713" y="1435324"/>
            <a:ext cx="736029" cy="8648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1458B3-9915-4190-89A9-1EE1039CEA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5891" y="1435324"/>
            <a:ext cx="736029" cy="8648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49A9A8-24D4-4077-88E2-56A96237B3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6135" y="1435324"/>
            <a:ext cx="736029" cy="8648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5BCADBF-9D90-4CFA-8946-8036903942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8368" y="2225985"/>
            <a:ext cx="736029" cy="8648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179A0F-AC31-4E17-89D8-6D57003E0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9713" y="2225985"/>
            <a:ext cx="736029" cy="8648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4DAD4-3882-483A-A429-EBC52B017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5891" y="2225985"/>
            <a:ext cx="736029" cy="864838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71AD333-2FF0-42A1-8945-3C838B506CB8}"/>
              </a:ext>
            </a:extLst>
          </p:cNvPr>
          <p:cNvSpPr/>
          <p:nvPr/>
        </p:nvSpPr>
        <p:spPr>
          <a:xfrm>
            <a:off x="7057890" y="1193553"/>
            <a:ext cx="2253439" cy="180753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52705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AD0F472-27C4-4C1D-AF83-560CE923E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8256" y="1435324"/>
            <a:ext cx="736029" cy="8648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7E1663-768B-455F-AF3E-F3CDCA743F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439" y="1435324"/>
            <a:ext cx="736029" cy="8648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0877417-58E7-4381-87D8-D2E25C20CA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8256" y="2225985"/>
            <a:ext cx="736029" cy="864838"/>
          </a:xfrm>
          <a:prstGeom prst="rect">
            <a:avLst/>
          </a:prstGeom>
        </p:spPr>
      </p:pic>
      <p:sp>
        <p:nvSpPr>
          <p:cNvPr id="53" name="Google Shape;248;p5">
            <a:extLst>
              <a:ext uri="{FF2B5EF4-FFF2-40B4-BE49-F238E27FC236}">
                <a16:creationId xmlns:a16="http://schemas.microsoft.com/office/drawing/2014/main" id="{175ABF85-04D8-40DD-9D0D-6A55911D5829}"/>
              </a:ext>
            </a:extLst>
          </p:cNvPr>
          <p:cNvSpPr txBox="1"/>
          <p:nvPr/>
        </p:nvSpPr>
        <p:spPr>
          <a:xfrm>
            <a:off x="4239117" y="2973999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248;p5">
            <a:extLst>
              <a:ext uri="{FF2B5EF4-FFF2-40B4-BE49-F238E27FC236}">
                <a16:creationId xmlns:a16="http://schemas.microsoft.com/office/drawing/2014/main" id="{B85A7EE6-12EA-41DD-A08A-2661780676A3}"/>
              </a:ext>
            </a:extLst>
          </p:cNvPr>
          <p:cNvSpPr txBox="1"/>
          <p:nvPr/>
        </p:nvSpPr>
        <p:spPr>
          <a:xfrm>
            <a:off x="7327926" y="2973999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5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48;p5">
            <a:extLst>
              <a:ext uri="{FF2B5EF4-FFF2-40B4-BE49-F238E27FC236}">
                <a16:creationId xmlns:a16="http://schemas.microsoft.com/office/drawing/2014/main" id="{B1ACF877-9FE3-4D6D-BAC6-8E0AB0E42B44}"/>
              </a:ext>
            </a:extLst>
          </p:cNvPr>
          <p:cNvSpPr txBox="1"/>
          <p:nvPr/>
        </p:nvSpPr>
        <p:spPr>
          <a:xfrm>
            <a:off x="5238667" y="3380214"/>
            <a:ext cx="10172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+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48;p5">
            <a:extLst>
              <a:ext uri="{FF2B5EF4-FFF2-40B4-BE49-F238E27FC236}">
                <a16:creationId xmlns:a16="http://schemas.microsoft.com/office/drawing/2014/main" id="{6E13B0E1-CDFF-413F-9070-0148D439FD49}"/>
              </a:ext>
            </a:extLst>
          </p:cNvPr>
          <p:cNvSpPr txBox="1"/>
          <p:nvPr/>
        </p:nvSpPr>
        <p:spPr>
          <a:xfrm>
            <a:off x="6700654" y="3395178"/>
            <a:ext cx="102988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=</a:t>
            </a:r>
            <a:endParaRPr sz="40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48;p5">
            <a:extLst>
              <a:ext uri="{FF2B5EF4-FFF2-40B4-BE49-F238E27FC236}">
                <a16:creationId xmlns:a16="http://schemas.microsoft.com/office/drawing/2014/main" id="{6C449DB1-32D2-4416-9A78-5CD581A1ED13}"/>
              </a:ext>
            </a:extLst>
          </p:cNvPr>
          <p:cNvSpPr txBox="1"/>
          <p:nvPr/>
        </p:nvSpPr>
        <p:spPr>
          <a:xfrm>
            <a:off x="7428588" y="3232714"/>
            <a:ext cx="10298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6000" b="1" i="0" u="none" strike="noStrike" cap="none" dirty="0">
              <a:solidFill>
                <a:srgbClr val="FF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id="{096B5887-3ACB-4447-9A94-933E83CE4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02.04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0767" y="-85060"/>
            <a:ext cx="609600" cy="609600"/>
          </a:xfrm>
          <a:prstGeom prst="rect">
            <a:avLst/>
          </a:prstGeom>
        </p:spPr>
      </p:pic>
      <p:pic>
        <p:nvPicPr>
          <p:cNvPr id="26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id="{975D9760-7052-4297-8A0B-391F016B78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78" end="4864.041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0513" y="2168599"/>
            <a:ext cx="609600" cy="6096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4111C3F-3179-4DDD-AB9A-AB964E3D22E0}"/>
              </a:ext>
            </a:extLst>
          </p:cNvPr>
          <p:cNvSpPr/>
          <p:nvPr/>
        </p:nvSpPr>
        <p:spPr>
          <a:xfrm>
            <a:off x="2839453" y="854241"/>
            <a:ext cx="6790322" cy="3774909"/>
          </a:xfrm>
          <a:prstGeom prst="wedgeRoundRectCallout">
            <a:avLst>
              <a:gd name="adj1" fmla="val -21219"/>
              <a:gd name="adj2" fmla="val 48935"/>
              <a:gd name="adj3" fmla="val 16667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8DF822E-F062-4186-A57F-16C7B414C3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2570" y="2869047"/>
            <a:ext cx="769144" cy="13384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0CA54A7-77A6-4E31-BE66-C38DA1D442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6594" y="2234746"/>
            <a:ext cx="736029" cy="8648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C2E801-8487-4639-8127-9D7A1AC645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5369" y="1419580"/>
            <a:ext cx="736029" cy="864838"/>
          </a:xfrm>
          <a:prstGeom prst="rect">
            <a:avLst/>
          </a:prstGeom>
        </p:spPr>
      </p:pic>
      <p:pic>
        <p:nvPicPr>
          <p:cNvPr id="6" name="Môn">
            <a:hlinkClick r:id="" action="ppaction://media"/>
            <a:extLst>
              <a:ext uri="{FF2B5EF4-FFF2-40B4-BE49-F238E27FC236}">
                <a16:creationId xmlns:a16="http://schemas.microsoft.com/office/drawing/2014/main" id="{1F370715-E4EF-41D4-937A-7C61F9F801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508" end="11652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77852" y="671635"/>
            <a:ext cx="609600" cy="609600"/>
          </a:xfrm>
          <a:prstGeom prst="rect">
            <a:avLst/>
          </a:prstGeom>
        </p:spPr>
      </p:pic>
      <p:pic>
        <p:nvPicPr>
          <p:cNvPr id="35" name="Môn">
            <a:hlinkClick r:id="" action="ppaction://media"/>
            <a:extLst>
              <a:ext uri="{FF2B5EF4-FFF2-40B4-BE49-F238E27FC236}">
                <a16:creationId xmlns:a16="http://schemas.microsoft.com/office/drawing/2014/main" id="{45AE051B-004F-457C-BF3B-805344D6F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762" end="9435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0159" y="1372083"/>
            <a:ext cx="609600" cy="609600"/>
          </a:xfrm>
          <a:prstGeom prst="rect">
            <a:avLst/>
          </a:prstGeom>
        </p:spPr>
      </p:pic>
      <p:pic>
        <p:nvPicPr>
          <p:cNvPr id="38" name="Môn">
            <a:hlinkClick r:id="" action="ppaction://media"/>
            <a:extLst>
              <a:ext uri="{FF2B5EF4-FFF2-40B4-BE49-F238E27FC236}">
                <a16:creationId xmlns:a16="http://schemas.microsoft.com/office/drawing/2014/main" id="{7835911B-482B-48B6-B77B-96A3FDEFE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943" end="651.52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3779" y="3611027"/>
            <a:ext cx="609600" cy="609600"/>
          </a:xfrm>
          <a:prstGeom prst="rect">
            <a:avLst/>
          </a:prstGeom>
        </p:spPr>
      </p:pic>
      <p:pic>
        <p:nvPicPr>
          <p:cNvPr id="7" name="Lam">
            <a:hlinkClick r:id="" action="ppaction://media"/>
            <a:extLst>
              <a:ext uri="{FF2B5EF4-FFF2-40B4-BE49-F238E27FC236}">
                <a16:creationId xmlns:a16="http://schemas.microsoft.com/office/drawing/2014/main" id="{C6388C17-547D-4014-9E32-2DE9600D13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856" end="35677.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9983" y="2899239"/>
            <a:ext cx="609600" cy="609600"/>
          </a:xfrm>
          <a:prstGeom prst="rect">
            <a:avLst/>
          </a:prstGeom>
        </p:spPr>
      </p:pic>
      <p:pic>
        <p:nvPicPr>
          <p:cNvPr id="8" name="_sửa 7+5">
            <a:hlinkClick r:id="" action="ppaction://media"/>
            <a:extLst>
              <a:ext uri="{FF2B5EF4-FFF2-40B4-BE49-F238E27FC236}">
                <a16:creationId xmlns:a16="http://schemas.microsoft.com/office/drawing/2014/main" id="{F03034DB-B1C8-407F-BA6B-91EF2E56F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31" end="8216.57500000000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3779" y="426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48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8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98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98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98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98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98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98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898"/>
                            </p:stCondLst>
                            <p:childTnLst>
                              <p:par>
                                <p:cTn id="7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398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398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36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9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259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759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259"/>
                            </p:stCondLst>
                            <p:childTnLst>
                              <p:par>
                                <p:cTn id="1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759"/>
                            </p:stCondLst>
                            <p:childTnLst>
                              <p:par>
                                <p:cTn id="1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259"/>
                            </p:stCondLst>
                            <p:childTnLst>
                              <p:par>
                                <p:cTn id="1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759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2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351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94 0.06157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307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1393 0.06157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307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351"/>
                            </p:stCondLst>
                            <p:childTnLst>
                              <p:par>
                                <p:cTn id="1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296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964"/>
                            </p:stCondLst>
                            <p:childTnLst>
                              <p:par>
                                <p:cTn id="1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64"/>
                            </p:stCondLst>
                            <p:childTnLst>
                              <p:par>
                                <p:cTn id="1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4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  <p:bldP spid="49" grpId="0" animBg="1"/>
      <p:bldP spid="53" grpId="0"/>
      <p:bldP spid="53" grpId="1"/>
      <p:bldP spid="53" grpId="2"/>
      <p:bldP spid="55" grpId="0"/>
      <p:bldP spid="55" grpId="1"/>
      <p:bldP spid="55" grpId="2"/>
      <p:bldP spid="56" grpId="0"/>
      <p:bldP spid="57" grpId="0"/>
      <p:bldP spid="58" grpId="0"/>
      <p:bldP spid="58" grpId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473</Words>
  <Application>Microsoft Office PowerPoint</Application>
  <PresentationFormat>Widescreen</PresentationFormat>
  <Paragraphs>129</Paragraphs>
  <Slides>25</Slides>
  <Notes>10</Notes>
  <HiddenSlides>0</HiddenSlides>
  <MMClips>27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HP001 4 hàng</vt:lpstr>
      <vt:lpstr>Showcard Gothic</vt:lpstr>
      <vt:lpstr>Times New Roman</vt:lpstr>
      <vt:lpstr>UTM Avo</vt:lpstr>
      <vt:lpstr>UTM Cookies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158</cp:revision>
  <dcterms:created xsi:type="dcterms:W3CDTF">2021-02-20T02:56:00Z</dcterms:created>
  <dcterms:modified xsi:type="dcterms:W3CDTF">2021-09-14T10:21:39Z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