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71" r:id="rId4"/>
    <p:sldId id="287" r:id="rId5"/>
    <p:sldId id="269" r:id="rId6"/>
    <p:sldId id="268" r:id="rId7"/>
    <p:sldId id="285" r:id="rId8"/>
    <p:sldId id="286" r:id="rId9"/>
    <p:sldId id="294" r:id="rId10"/>
    <p:sldId id="280" r:id="rId11"/>
    <p:sldId id="288" r:id="rId12"/>
    <p:sldId id="264" r:id="rId13"/>
    <p:sldId id="266" r:id="rId14"/>
    <p:sldId id="265" r:id="rId15"/>
    <p:sldId id="267" r:id="rId16"/>
    <p:sldId id="283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2318428" y="1781537"/>
            <a:ext cx="793591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các em</a:t>
            </a:r>
          </a:p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 với tiết học môn Toán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    -      2       =      4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617365" y="5084247"/>
            <a:ext cx="229109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6 –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918" y="1438897"/>
            <a:ext cx="9570163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3289EA7B-8287-41B1-BB78-A271677915BD}"/>
              </a:ext>
            </a:extLst>
          </p:cNvPr>
          <p:cNvSpPr/>
          <p:nvPr/>
        </p:nvSpPr>
        <p:spPr>
          <a:xfrm>
            <a:off x="2388626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BA7896B-55CE-475E-92B1-1AEC8F310961}"/>
              </a:ext>
            </a:extLst>
          </p:cNvPr>
          <p:cNvSpPr/>
          <p:nvPr/>
        </p:nvSpPr>
        <p:spPr>
          <a:xfrm>
            <a:off x="5080954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F8F4BE1D-053E-452F-BEFC-F0DC96856874}"/>
              </a:ext>
            </a:extLst>
          </p:cNvPr>
          <p:cNvSpPr/>
          <p:nvPr/>
        </p:nvSpPr>
        <p:spPr>
          <a:xfrm>
            <a:off x="237641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BB81069-A6F9-4812-AF3A-96BF4F2D8F2F}"/>
              </a:ext>
            </a:extLst>
          </p:cNvPr>
          <p:cNvSpPr/>
          <p:nvPr/>
        </p:nvSpPr>
        <p:spPr>
          <a:xfrm flipV="1">
            <a:off x="3262959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24E31665-990B-46F0-90BE-0B75F53E10C6}"/>
              </a:ext>
            </a:extLst>
          </p:cNvPr>
          <p:cNvSpPr/>
          <p:nvPr/>
        </p:nvSpPr>
        <p:spPr>
          <a:xfrm>
            <a:off x="5088507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 được gọi là hiệu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669" y="506610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553528" y="1377608"/>
            <a:ext cx="4602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3035191" y="1939940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4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938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được gọi là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được gọi là….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84912-1F04-4415-BA0E-E633DDADDA08}"/>
              </a:ext>
            </a:extLst>
          </p:cNvPr>
          <p:cNvGrpSpPr/>
          <p:nvPr/>
        </p:nvGrpSpPr>
        <p:grpSpPr>
          <a:xfrm>
            <a:off x="0" y="953762"/>
            <a:ext cx="9534651" cy="5844521"/>
            <a:chOff x="4532741" y="1280041"/>
            <a:chExt cx="9534651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893" y="1280041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9C1C-BCA1-4315-97C0-378E6E7D31C6}"/>
                </a:ext>
              </a:extLst>
            </p:cNvPr>
            <p:cNvSpPr/>
            <p:nvPr/>
          </p:nvSpPr>
          <p:spPr>
            <a:xfrm>
              <a:off x="4532741" y="6360898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01B6BD-75A0-42A1-BA4C-D19AA94F4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60">
            <a:off x="5472302" y="5776087"/>
            <a:ext cx="2370684" cy="890579"/>
          </a:xfrm>
          <a:prstGeom prst="rect">
            <a:avLst/>
          </a:prstGeom>
        </p:spPr>
      </p:pic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9139282" y="1650980"/>
            <a:ext cx="2291092" cy="577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8926062" y="2014226"/>
            <a:ext cx="2291092" cy="577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Số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8836727" y="2388840"/>
            <a:ext cx="2291092" cy="577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Hiệu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0C73F4-2FF1-4B0B-9D63-9F8F4D19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75"/>
          <a:stretch/>
        </p:blipFill>
        <p:spPr>
          <a:xfrm>
            <a:off x="6404922" y="2069461"/>
            <a:ext cx="4680442" cy="1305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F2CD8D-94B9-450A-BFF3-064E8A3FD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37"/>
          <a:stretch/>
        </p:blipFill>
        <p:spPr>
          <a:xfrm>
            <a:off x="836074" y="1906773"/>
            <a:ext cx="4782503" cy="13066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215057" y="538490"/>
            <a:ext cx="9761884" cy="890335"/>
            <a:chOff x="1145582" y="356727"/>
            <a:chExt cx="9674186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9061890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118678" y="3321472"/>
            <a:ext cx="1352692" cy="97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765995" y="3316026"/>
            <a:ext cx="1105150" cy="11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3981044" y="3314403"/>
            <a:ext cx="1215222" cy="143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6743371">
            <a:off x="7011481" y="3375498"/>
            <a:ext cx="966057" cy="144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252072" y="3364539"/>
            <a:ext cx="986143" cy="1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444015" y="3416629"/>
            <a:ext cx="1203354" cy="174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367583" y="404148"/>
            <a:ext cx="3711183" cy="890335"/>
            <a:chOff x="1145582" y="356727"/>
            <a:chExt cx="3677842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58115"/>
              <a:ext cx="30655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-  2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 -  20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8421B-B918-4B11-AA76-465DBDBAF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22" r="4517" b="58171"/>
          <a:stretch/>
        </p:blipFill>
        <p:spPr>
          <a:xfrm>
            <a:off x="1028259" y="2469532"/>
            <a:ext cx="4606905" cy="78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7E2FFD-9623-4210-BCDE-834E1A78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26" b="9523"/>
          <a:stretch/>
        </p:blipFill>
        <p:spPr>
          <a:xfrm>
            <a:off x="6350343" y="2500784"/>
            <a:ext cx="4824853" cy="7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343013" y="330844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C7EC24-CABC-456C-A9E8-EEFD210A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71" y="1753678"/>
            <a:ext cx="9142857" cy="3971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D3337-7663-421B-B319-1024A4DE6382}"/>
              </a:ext>
            </a:extLst>
          </p:cNvPr>
          <p:cNvSpPr txBox="1"/>
          <p:nvPr/>
        </p:nvSpPr>
        <p:spPr>
          <a:xfrm>
            <a:off x="1013638" y="2350304"/>
            <a:ext cx="101647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hẹn gặp lại các em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60272" y="446583"/>
            <a:ext cx="5008227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+ 12 = 29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3+ 5 = 8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8793" y="3345897"/>
            <a:ext cx="3777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28 - 8=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6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2811116" y="2347903"/>
            <a:ext cx="672972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bị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0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270</Words>
  <Application>Microsoft Office PowerPoint</Application>
  <PresentationFormat>Widescreen</PresentationFormat>
  <Paragraphs>78</Paragraphs>
  <Slides>17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Microsoft YaHei</vt:lpstr>
      <vt:lpstr>Microsoft YaHei</vt:lpstr>
      <vt:lpstr>Arial</vt:lpstr>
      <vt:lpstr>Calibri</vt:lpstr>
      <vt:lpstr>Calibri Light</vt:lpstr>
      <vt:lpstr>Tahoma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133</cp:revision>
  <dcterms:created xsi:type="dcterms:W3CDTF">2021-07-12T03:44:38Z</dcterms:created>
  <dcterms:modified xsi:type="dcterms:W3CDTF">2022-09-13T15:42:13Z</dcterms:modified>
</cp:coreProperties>
</file>