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9"/>
  </p:notesMasterIdLst>
  <p:sldIdLst>
    <p:sldId id="349" r:id="rId3"/>
    <p:sldId id="257" r:id="rId4"/>
    <p:sldId id="325" r:id="rId5"/>
    <p:sldId id="348" r:id="rId6"/>
    <p:sldId id="262" r:id="rId7"/>
    <p:sldId id="341" r:id="rId8"/>
    <p:sldId id="338" r:id="rId9"/>
    <p:sldId id="336" r:id="rId10"/>
    <p:sldId id="264" r:id="rId11"/>
    <p:sldId id="344" r:id="rId12"/>
    <p:sldId id="258" r:id="rId13"/>
    <p:sldId id="346" r:id="rId14"/>
    <p:sldId id="347" r:id="rId15"/>
    <p:sldId id="259" r:id="rId16"/>
    <p:sldId id="345" r:id="rId17"/>
    <p:sldId id="281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D207"/>
    <a:srgbClr val="FF0000"/>
    <a:srgbClr val="FDEADA"/>
    <a:srgbClr val="FF99CC"/>
    <a:srgbClr val="FF00FF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7332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1341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797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837149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57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4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700" r:id="rId12"/>
    <p:sldLayoutId id="214748370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702" r:id="rId10"/>
    <p:sldLayoutId id="214748370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12.xml"/><Relationship Id="rId7" Type="http://schemas.openxmlformats.org/officeDocument/2006/relationships/image" Target="../media/image21.png"/><Relationship Id="rId12" Type="http://schemas.openxmlformats.org/officeDocument/2006/relationships/slide" Target="slide16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Relationship Id="rId6" Type="http://schemas.openxmlformats.org/officeDocument/2006/relationships/slide" Target="slide11.xml"/><Relationship Id="rId11" Type="http://schemas.openxmlformats.org/officeDocument/2006/relationships/slide" Target="slide15.xml"/><Relationship Id="rId5" Type="http://schemas.openxmlformats.org/officeDocument/2006/relationships/image" Target="../media/image20.jpeg"/><Relationship Id="rId10" Type="http://schemas.openxmlformats.org/officeDocument/2006/relationships/slide" Target="slide13.xml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slide" Target="slide10.xml"/><Relationship Id="rId4" Type="http://schemas.openxmlformats.org/officeDocument/2006/relationships/image" Target="../media/image23.jp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slide" Target="slide10.xml"/><Relationship Id="rId4" Type="http://schemas.openxmlformats.org/officeDocument/2006/relationships/image" Target="../media/image23.jp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slide" Target="slide10.xml"/><Relationship Id="rId4" Type="http://schemas.openxmlformats.org/officeDocument/2006/relationships/image" Target="../media/image23.jp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11" Type="http://schemas.microsoft.com/office/2007/relationships/hdphoto" Target="../media/hdphoto3.wdp"/><Relationship Id="rId5" Type="http://schemas.openxmlformats.org/officeDocument/2006/relationships/slide" Target="slide10.xml"/><Relationship Id="rId10" Type="http://schemas.openxmlformats.org/officeDocument/2006/relationships/image" Target="../media/image16.png"/><Relationship Id="rId4" Type="http://schemas.openxmlformats.org/officeDocument/2006/relationships/image" Target="../media/image23.jp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11" Type="http://schemas.microsoft.com/office/2007/relationships/hdphoto" Target="../media/hdphoto3.wdp"/><Relationship Id="rId5" Type="http://schemas.openxmlformats.org/officeDocument/2006/relationships/slide" Target="slide10.xml"/><Relationship Id="rId10" Type="http://schemas.openxmlformats.org/officeDocument/2006/relationships/image" Target="../media/image16.png"/><Relationship Id="rId4" Type="http://schemas.openxmlformats.org/officeDocument/2006/relationships/image" Target="../media/image23.jpg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1672046" y="2903806"/>
            <a:ext cx="828185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Chào</a:t>
            </a:r>
            <a:r>
              <a:rPr kumimoji="0" lang="en-US" sz="4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mừng các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đến với tiết học môn Toán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685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rgbClr val="FFC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noi 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229600" y="4800600"/>
            <a:ext cx="1060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AB7FC20-9893-4252-B5F3-43AD599870F5}"/>
              </a:ext>
            </a:extLst>
          </p:cNvPr>
          <p:cNvGrpSpPr/>
          <p:nvPr/>
        </p:nvGrpSpPr>
        <p:grpSpPr>
          <a:xfrm>
            <a:off x="5791200" y="0"/>
            <a:ext cx="904836" cy="685800"/>
            <a:chOff x="3547978" y="824200"/>
            <a:chExt cx="3624593" cy="2932387"/>
          </a:xfrm>
        </p:grpSpPr>
        <p:sp>
          <p:nvSpPr>
            <p:cNvPr id="70" name="Rounded Rectangle 3">
              <a:extLst>
                <a:ext uri="{FF2B5EF4-FFF2-40B4-BE49-F238E27FC236}">
                  <a16:creationId xmlns:a16="http://schemas.microsoft.com/office/drawing/2014/main" id="{3352A93C-1A23-4035-A956-E4A23868BF2B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lowchart: Delay 70">
              <a:extLst>
                <a:ext uri="{FF2B5EF4-FFF2-40B4-BE49-F238E27FC236}">
                  <a16:creationId xmlns:a16="http://schemas.microsoft.com/office/drawing/2014/main" id="{4A1BEEE5-A57F-4A41-BD67-65B6379ED504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lowchart: Delay 71">
              <a:extLst>
                <a:ext uri="{FF2B5EF4-FFF2-40B4-BE49-F238E27FC236}">
                  <a16:creationId xmlns:a16="http://schemas.microsoft.com/office/drawing/2014/main" id="{B668CB81-3605-44D7-A1D9-4A8653E3D3AF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lowchart: Delay 72">
              <a:extLst>
                <a:ext uri="{FF2B5EF4-FFF2-40B4-BE49-F238E27FC236}">
                  <a16:creationId xmlns:a16="http://schemas.microsoft.com/office/drawing/2014/main" id="{E72C6A44-C186-4BE4-B881-7EF1053A44A3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Moon 73">
              <a:extLst>
                <a:ext uri="{FF2B5EF4-FFF2-40B4-BE49-F238E27FC236}">
                  <a16:creationId xmlns:a16="http://schemas.microsoft.com/office/drawing/2014/main" id="{CDA4B06C-6A5E-491E-8CE9-70D5AEDFE8EA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ounded Rectangle 12">
              <a:extLst>
                <a:ext uri="{FF2B5EF4-FFF2-40B4-BE49-F238E27FC236}">
                  <a16:creationId xmlns:a16="http://schemas.microsoft.com/office/drawing/2014/main" id="{13FC5D06-C4C4-42D6-B00D-3B0D8A457921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ounded Rectangle 10">
              <a:extLst>
                <a:ext uri="{FF2B5EF4-FFF2-40B4-BE49-F238E27FC236}">
                  <a16:creationId xmlns:a16="http://schemas.microsoft.com/office/drawing/2014/main" id="{05D34F3A-ACC4-4D11-A7E8-6758A773325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ounded Rectangle 15">
              <a:extLst>
                <a:ext uri="{FF2B5EF4-FFF2-40B4-BE49-F238E27FC236}">
                  <a16:creationId xmlns:a16="http://schemas.microsoft.com/office/drawing/2014/main" id="{371C282B-0A5B-4614-A1C4-235A8D023A48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ounded Rectangle 16">
              <a:extLst>
                <a:ext uri="{FF2B5EF4-FFF2-40B4-BE49-F238E27FC236}">
                  <a16:creationId xmlns:a16="http://schemas.microsoft.com/office/drawing/2014/main" id="{FF4868B0-DF2C-4538-8506-64C57E8344A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17">
              <a:extLst>
                <a:ext uri="{FF2B5EF4-FFF2-40B4-BE49-F238E27FC236}">
                  <a16:creationId xmlns:a16="http://schemas.microsoft.com/office/drawing/2014/main" id="{AC3621C9-3A04-415D-80A0-E60193C38E26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18">
              <a:extLst>
                <a:ext uri="{FF2B5EF4-FFF2-40B4-BE49-F238E27FC236}">
                  <a16:creationId xmlns:a16="http://schemas.microsoft.com/office/drawing/2014/main" id="{E76959B1-8B55-43A4-95D5-BA43B71318EB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19">
              <a:extLst>
                <a:ext uri="{FF2B5EF4-FFF2-40B4-BE49-F238E27FC236}">
                  <a16:creationId xmlns:a16="http://schemas.microsoft.com/office/drawing/2014/main" id="{5687C18E-2969-4B0A-90C7-3329C6658EB0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E21B78E-473E-4B8B-9199-F1293B3F2E04}"/>
              </a:ext>
            </a:extLst>
          </p:cNvPr>
          <p:cNvGrpSpPr/>
          <p:nvPr/>
        </p:nvGrpSpPr>
        <p:grpSpPr>
          <a:xfrm>
            <a:off x="5791200" y="609600"/>
            <a:ext cx="965178" cy="567044"/>
            <a:chOff x="9116622" y="4080294"/>
            <a:chExt cx="2973931" cy="2256382"/>
          </a:xfrm>
        </p:grpSpPr>
        <p:grpSp>
          <p:nvGrpSpPr>
            <p:cNvPr id="83" name="Group 74">
              <a:extLst>
                <a:ext uri="{FF2B5EF4-FFF2-40B4-BE49-F238E27FC236}">
                  <a16:creationId xmlns:a16="http://schemas.microsoft.com/office/drawing/2014/main" id="{2884FE29-5501-4F27-B8D9-B11DD1AC07DA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1921090-8F62-4E1B-88E3-AA9C00F66BE6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ounded Rectangle 37">
                <a:extLst>
                  <a:ext uri="{FF2B5EF4-FFF2-40B4-BE49-F238E27FC236}">
                    <a16:creationId xmlns:a16="http://schemas.microsoft.com/office/drawing/2014/main" id="{855FB45E-1611-4BC7-8CE6-D5AA3EB86B92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ounded Rectangle 38">
                <a:extLst>
                  <a:ext uri="{FF2B5EF4-FFF2-40B4-BE49-F238E27FC236}">
                    <a16:creationId xmlns:a16="http://schemas.microsoft.com/office/drawing/2014/main" id="{7F18F1BF-908B-474B-938C-B5B21A23183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ounded Rectangle 40">
                <a:extLst>
                  <a:ext uri="{FF2B5EF4-FFF2-40B4-BE49-F238E27FC236}">
                    <a16:creationId xmlns:a16="http://schemas.microsoft.com/office/drawing/2014/main" id="{09F863F0-5F36-435A-BAA2-E9A8D15C95A6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Rounded Rectangle 43">
              <a:extLst>
                <a:ext uri="{FF2B5EF4-FFF2-40B4-BE49-F238E27FC236}">
                  <a16:creationId xmlns:a16="http://schemas.microsoft.com/office/drawing/2014/main" id="{A842426C-6F08-4B9B-AF89-29E6D104B917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6172200" y="914400"/>
            <a:ext cx="1828800" cy="55626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4114801" y="3505200"/>
            <a:ext cx="104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99" name="Straight Connector 98"/>
          <p:cNvCxnSpPr>
            <a:cxnSpLocks/>
            <a:stCxn id="85" idx="2"/>
          </p:cNvCxnSpPr>
          <p:nvPr/>
        </p:nvCxnSpPr>
        <p:spPr>
          <a:xfrm flipH="1">
            <a:off x="5715000" y="941024"/>
            <a:ext cx="539992" cy="317377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5186163" y="3402428"/>
            <a:ext cx="988700" cy="1006464"/>
          </a:xfrm>
          <a:prstGeom prst="rect">
            <a:avLst/>
          </a:prstGeom>
        </p:spPr>
      </p:pic>
      <p:pic>
        <p:nvPicPr>
          <p:cNvPr id="106" name="Picture 105" descr="1.jpg"/>
          <p:cNvPicPr>
            <a:picLocks noChangeAspect="1"/>
          </p:cNvPicPr>
          <p:nvPr/>
        </p:nvPicPr>
        <p:blipFill rotWithShape="1">
          <a:blip r:embed="rId5" cstate="print"/>
          <a:srcRect l="-5897" r="11471"/>
          <a:stretch/>
        </p:blipFill>
        <p:spPr>
          <a:xfrm>
            <a:off x="1256901" y="20393"/>
            <a:ext cx="3525671" cy="1070688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2743200" y="5562600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125" name="Straight Connector 124"/>
          <p:cNvCxnSpPr>
            <a:cxnSpLocks/>
          </p:cNvCxnSpPr>
          <p:nvPr/>
        </p:nvCxnSpPr>
        <p:spPr>
          <a:xfrm flipH="1">
            <a:off x="2438401" y="1066800"/>
            <a:ext cx="3733801" cy="33528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96400" y="2667000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6248400" y="1143000"/>
            <a:ext cx="2667000" cy="24384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4400" y="3276601"/>
            <a:ext cx="990600" cy="970999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590800" y="1066800"/>
            <a:ext cx="3581400" cy="22860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2209800" y="2057401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2320403" y="2928521"/>
            <a:ext cx="700666" cy="772976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804644" y="4711768"/>
            <a:ext cx="1745492" cy="181500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62400"/>
            <a:ext cx="2493818" cy="1828800"/>
          </a:xfrm>
          <a:prstGeom prst="rect">
            <a:avLst/>
          </a:prstGeom>
        </p:spPr>
      </p:pic>
      <p:sp>
        <p:nvSpPr>
          <p:cNvPr id="9" name="Right Arrow 8">
            <a:hlinkClick r:id="rId12" action="ppaction://hlinksldjump"/>
          </p:cNvPr>
          <p:cNvSpPr/>
          <p:nvPr/>
        </p:nvSpPr>
        <p:spPr>
          <a:xfrm>
            <a:off x="9482478" y="6393554"/>
            <a:ext cx="627017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" dur="5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12813 -0.68426 " pathEditMode="relative" rAng="0" ptsTypes="AA">
                                      <p:cBhvr>
                                        <p:cTn id="18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-3421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" dur="3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0.06216 -0.41388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20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3" dur="4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1.11111E-6 L 0.28907 -0.54352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-2717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87" dur="3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995 L -0.22969 -0.38912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895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1" dur="3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30482 -0.34606 " pathEditMode="relative" rAng="0" ptsTypes="AA">
                                      <p:cBhvr>
                                        <p:cTn id="114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-17315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5" grpId="0"/>
      <p:bldP spid="98" grpId="0"/>
      <p:bldP spid="107" grpId="0"/>
      <p:bldP spid="133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1582" y="3145738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2526627" y="3411051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8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2566371" y="4615201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10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11257548" y="-3059025"/>
            <a:ext cx="6706862" cy="2832485"/>
            <a:chOff x="5318213" y="-286037"/>
            <a:chExt cx="6706862" cy="2832485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rgbClr val="95D207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dm = ? cm</a:t>
              </a:r>
              <a:endParaRPr sz="40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72292 0.43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46" y="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1582" y="3145738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2786295" y="4658612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10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2786295" y="3391501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20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11257548" y="-3059025"/>
            <a:ext cx="6706862" cy="2832485"/>
            <a:chOff x="5318213" y="-286037"/>
            <a:chExt cx="6706862" cy="2832485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dm = ? cm</a:t>
              </a:r>
              <a:endParaRPr sz="4400" b="1" dirty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271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72292 0.43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46" y="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1582" y="3145738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3025646" y="3417027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40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10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3105134" y="4638573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. 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11257548" y="-3059025"/>
            <a:ext cx="6706862" cy="2832485"/>
            <a:chOff x="5318213" y="-286037"/>
            <a:chExt cx="6706862" cy="2832485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 cm = ? dm</a:t>
              </a:r>
              <a:endParaRPr sz="4400" b="1" dirty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424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72292 0.43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46" y="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47631" y="3332311"/>
            <a:ext cx="4202514" cy="359219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F58CCAF1-D142-407D-9B50-89959C7E32DB}"/>
              </a:ext>
            </a:extLst>
          </p:cNvPr>
          <p:cNvSpPr/>
          <p:nvPr/>
        </p:nvSpPr>
        <p:spPr>
          <a:xfrm>
            <a:off x="2838161" y="3649768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8 cm</a:t>
            </a: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E9499ADA-9A03-480D-AD2D-4247C02D1D1B}"/>
              </a:ext>
            </a:extLst>
          </p:cNvPr>
          <p:cNvSpPr/>
          <p:nvPr/>
        </p:nvSpPr>
        <p:spPr>
          <a:xfrm>
            <a:off x="2838161" y="4996814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10 cm</a:t>
            </a:r>
          </a:p>
        </p:txBody>
      </p:sp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C459ABE2-B5B1-46CF-8A15-1A6FBAEBDEE0}"/>
              </a:ext>
            </a:extLst>
          </p:cNvPr>
          <p:cNvSpPr/>
          <p:nvPr/>
        </p:nvSpPr>
        <p:spPr>
          <a:xfrm>
            <a:off x="5628633" y="3639749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</a:t>
            </a:r>
            <a:r>
              <a:rPr lang="en-US" sz="3000" b="1">
                <a:solidFill>
                  <a:schemeClr val="bg2">
                    <a:lumMod val="75000"/>
                  </a:schemeClr>
                </a:solidFill>
              </a:rPr>
              <a:t>9 cm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A49E19DF-84D7-40FB-A022-002650909B5D}"/>
              </a:ext>
            </a:extLst>
          </p:cNvPr>
          <p:cNvSpPr/>
          <p:nvPr/>
        </p:nvSpPr>
        <p:spPr>
          <a:xfrm>
            <a:off x="5628633" y="5020957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9 dm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25539C-D4A0-4F81-81D0-DD53BC46787C}"/>
              </a:ext>
            </a:extLst>
          </p:cNvPr>
          <p:cNvGrpSpPr/>
          <p:nvPr/>
        </p:nvGrpSpPr>
        <p:grpSpPr>
          <a:xfrm>
            <a:off x="9444251" y="-3059025"/>
            <a:ext cx="8520159" cy="3796004"/>
            <a:chOff x="9444251" y="-3059025"/>
            <a:chExt cx="8520159" cy="37960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4F9913F-FB7C-4B45-8058-F9A7003F5E01}"/>
                </a:ext>
              </a:extLst>
            </p:cNvPr>
            <p:cNvGrpSpPr/>
            <p:nvPr/>
          </p:nvGrpSpPr>
          <p:grpSpPr>
            <a:xfrm>
              <a:off x="9444251" y="-3059025"/>
              <a:ext cx="8520159" cy="3796004"/>
              <a:chOff x="3504916" y="-286037"/>
              <a:chExt cx="8520159" cy="3796004"/>
            </a:xfrm>
          </p:grpSpPr>
          <p:sp>
            <p:nvSpPr>
              <p:cNvPr id="11" name="Google Shape;409;p13">
                <a:extLst>
                  <a:ext uri="{FF2B5EF4-FFF2-40B4-BE49-F238E27FC236}">
                    <a16:creationId xmlns:a16="http://schemas.microsoft.com/office/drawing/2014/main" id="{4D2BE26B-76AC-4FFE-8FA7-780A370613C4}"/>
                  </a:ext>
                </a:extLst>
              </p:cNvPr>
              <p:cNvSpPr/>
              <p:nvPr/>
            </p:nvSpPr>
            <p:spPr>
              <a:xfrm>
                <a:off x="3504916" y="1303104"/>
                <a:ext cx="7375119" cy="2206863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rgbClr val="002060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dirty="0" err="1">
                    <a:solidFill>
                      <a:srgbClr val="002060"/>
                    </a:solidFill>
                  </a:rPr>
                  <a:t>Băng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giấy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dài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bao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nhiêu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xăng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-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ti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-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mét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?</a:t>
                </a:r>
                <a:endParaRPr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47D750C-9C1E-45C7-AC31-818A0D745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5004" y="-286037"/>
                <a:ext cx="2850071" cy="2533396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EDE981B-4C5F-45D3-BD55-0EDA7069048E}"/>
                </a:ext>
              </a:extLst>
            </p:cNvPr>
            <p:cNvGrpSpPr/>
            <p:nvPr/>
          </p:nvGrpSpPr>
          <p:grpSpPr>
            <a:xfrm>
              <a:off x="9648967" y="-886421"/>
              <a:ext cx="6373837" cy="721583"/>
              <a:chOff x="1401943" y="2043414"/>
              <a:chExt cx="5809664" cy="947956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34D14A8-8B16-4D8C-AE06-3E9A7B01C2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8000" b="32267" l="3000" r="94400">
                            <a14:foregroundMark x1="6000" y1="25600" x2="6000" y2="25600"/>
                            <a14:foregroundMark x1="3000" y1="13867" x2="3000" y2="13867"/>
                            <a14:foregroundMark x1="94400" y1="18133" x2="94400" y2="18133"/>
                          </a14:backgroundRemoval>
                        </a14:imgEffect>
                      </a14:imgLayer>
                    </a14:imgProps>
                  </a:ext>
                </a:extLst>
              </a:blip>
              <a:srcRect t="5014" r="26595" b="75984"/>
              <a:stretch/>
            </p:blipFill>
            <p:spPr>
              <a:xfrm>
                <a:off x="1401943" y="2043415"/>
                <a:ext cx="5809664" cy="947955"/>
              </a:xfrm>
              <a:prstGeom prst="rect">
                <a:avLst/>
              </a:prstGeom>
            </p:spPr>
          </p:pic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B962CDE9-6A10-4EE4-BB8A-709EAF50115A}"/>
                  </a:ext>
                </a:extLst>
              </p:cNvPr>
              <p:cNvSpPr/>
              <p:nvPr/>
            </p:nvSpPr>
            <p:spPr>
              <a:xfrm>
                <a:off x="1683260" y="2043414"/>
                <a:ext cx="3288485" cy="251669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60495 0.369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47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47631" y="3332311"/>
            <a:ext cx="4202514" cy="359219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F58CCAF1-D142-407D-9B50-89959C7E32DB}"/>
              </a:ext>
            </a:extLst>
          </p:cNvPr>
          <p:cNvSpPr/>
          <p:nvPr/>
        </p:nvSpPr>
        <p:spPr>
          <a:xfrm>
            <a:off x="2838161" y="3649768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10 cm</a:t>
            </a: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E9499ADA-9A03-480D-AD2D-4247C02D1D1B}"/>
              </a:ext>
            </a:extLst>
          </p:cNvPr>
          <p:cNvSpPr/>
          <p:nvPr/>
        </p:nvSpPr>
        <p:spPr>
          <a:xfrm>
            <a:off x="2838161" y="4996814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9 cm</a:t>
            </a:r>
          </a:p>
        </p:txBody>
      </p:sp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C459ABE2-B5B1-46CF-8A15-1A6FBAEBDEE0}"/>
              </a:ext>
            </a:extLst>
          </p:cNvPr>
          <p:cNvSpPr/>
          <p:nvPr/>
        </p:nvSpPr>
        <p:spPr>
          <a:xfrm>
            <a:off x="5724167" y="4996814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 dm</a:t>
            </a:r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A49E19DF-84D7-40FB-A022-002650909B5D}"/>
              </a:ext>
            </a:extLst>
          </p:cNvPr>
          <p:cNvSpPr/>
          <p:nvPr/>
        </p:nvSpPr>
        <p:spPr>
          <a:xfrm>
            <a:off x="5724167" y="3627402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10 dm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80BD68-4FBF-4063-9243-40D4983FD565}"/>
              </a:ext>
            </a:extLst>
          </p:cNvPr>
          <p:cNvGrpSpPr/>
          <p:nvPr/>
        </p:nvGrpSpPr>
        <p:grpSpPr>
          <a:xfrm>
            <a:off x="9444251" y="-3059025"/>
            <a:ext cx="8520159" cy="3796004"/>
            <a:chOff x="9444251" y="-3059025"/>
            <a:chExt cx="8520159" cy="37960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4F9913F-FB7C-4B45-8058-F9A7003F5E01}"/>
                </a:ext>
              </a:extLst>
            </p:cNvPr>
            <p:cNvGrpSpPr/>
            <p:nvPr/>
          </p:nvGrpSpPr>
          <p:grpSpPr>
            <a:xfrm>
              <a:off x="9444251" y="-3059025"/>
              <a:ext cx="8520159" cy="3796004"/>
              <a:chOff x="3504916" y="-286037"/>
              <a:chExt cx="8520159" cy="3796004"/>
            </a:xfrm>
          </p:grpSpPr>
          <p:sp>
            <p:nvSpPr>
              <p:cNvPr id="11" name="Google Shape;409;p13">
                <a:extLst>
                  <a:ext uri="{FF2B5EF4-FFF2-40B4-BE49-F238E27FC236}">
                    <a16:creationId xmlns:a16="http://schemas.microsoft.com/office/drawing/2014/main" id="{4D2BE26B-76AC-4FFE-8FA7-780A370613C4}"/>
                  </a:ext>
                </a:extLst>
              </p:cNvPr>
              <p:cNvSpPr/>
              <p:nvPr/>
            </p:nvSpPr>
            <p:spPr>
              <a:xfrm>
                <a:off x="3504916" y="1303104"/>
                <a:ext cx="7375119" cy="2206863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rgbClr val="002060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dirty="0" err="1">
                    <a:solidFill>
                      <a:srgbClr val="002060"/>
                    </a:solidFill>
                  </a:rPr>
                  <a:t>Băng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giấy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dài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bao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nhiêu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đề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- xi -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mét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?</a:t>
                </a:r>
                <a:endParaRPr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47D750C-9C1E-45C7-AC31-818A0D745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5004" y="-286037"/>
                <a:ext cx="2850071" cy="2533396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BF87D1B-DD06-48F7-AE4F-AECBB5FB467E}"/>
                </a:ext>
              </a:extLst>
            </p:cNvPr>
            <p:cNvGrpSpPr/>
            <p:nvPr/>
          </p:nvGrpSpPr>
          <p:grpSpPr>
            <a:xfrm>
              <a:off x="9444251" y="-1091820"/>
              <a:ext cx="7192657" cy="900752"/>
              <a:chOff x="1874653" y="2055303"/>
              <a:chExt cx="7905512" cy="947957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EEE8E1A-28F1-421A-B144-E4AC3EDE73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8000" b="32267" l="3000" r="94400">
                            <a14:foregroundMark x1="6000" y1="25600" x2="6000" y2="25600"/>
                            <a14:foregroundMark x1="3000" y1="13867" x2="3000" y2="13867"/>
                            <a14:foregroundMark x1="94400" y1="18133" x2="94400" y2="18133"/>
                          </a14:backgroundRemoval>
                        </a14:imgEffect>
                      </a14:imgLayer>
                    </a14:imgProps>
                  </a:ext>
                </a:extLst>
              </a:blip>
              <a:srcRect t="5014" r="114" b="75984"/>
              <a:stretch/>
            </p:blipFill>
            <p:spPr>
              <a:xfrm>
                <a:off x="1874653" y="2055304"/>
                <a:ext cx="7905512" cy="947956"/>
              </a:xfrm>
              <a:prstGeom prst="rect">
                <a:avLst/>
              </a:prstGeom>
            </p:spPr>
          </p:pic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6838DDF3-21EA-4BF2-8024-9373E5391DEB}"/>
                  </a:ext>
                </a:extLst>
              </p:cNvPr>
              <p:cNvSpPr/>
              <p:nvPr/>
            </p:nvSpPr>
            <p:spPr>
              <a:xfrm>
                <a:off x="2155970" y="2055303"/>
                <a:ext cx="3714926" cy="251669"/>
              </a:xfrm>
              <a:prstGeom prst="roundRect">
                <a:avLst/>
              </a:prstGeom>
              <a:solidFill>
                <a:srgbClr val="002060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703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60495 0.369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47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4793" y="2509654"/>
            <a:ext cx="79944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Tạm biệt và hẹn gặp lại 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các em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718" y="271020"/>
            <a:ext cx="1035063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51252"/>
      </p:ext>
    </p:extLst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D38789-D45B-43C0-8662-531BDE119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213" y="935819"/>
            <a:ext cx="3698828" cy="50818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C886A6-32BD-4328-8088-31A14DA49F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71" r="96970">
                        <a14:foregroundMark x1="6938" y1="42381" x2="6938" y2="42381"/>
                        <a14:foregroundMark x1="2871" y1="21905" x2="2871" y2="21905"/>
                        <a14:foregroundMark x1="96970" y1="37619" x2="96970" y2="37619"/>
                        <a14:foregroundMark x1="4067" y1="15238" x2="4067" y2="15238"/>
                        <a14:foregroundMark x1="4944" y1="14762" x2="4944" y2="14762"/>
                        <a14:foregroundMark x1="4864" y1="14762" x2="4864" y2="14762"/>
                        <a14:foregroundMark x1="9809" y1="13810" x2="9809" y2="13810"/>
                        <a14:foregroundMark x1="9011" y1="14286" x2="9011" y2="14286"/>
                        <a14:foregroundMark x1="7974" y1="14762" x2="7974" y2="14762"/>
                        <a14:foregroundMark x1="11005" y1="15714" x2="11005" y2="15714"/>
                        <a14:foregroundMark x1="10526" y1="15238" x2="10526" y2="15238"/>
                        <a14:foregroundMark x1="15949" y1="15238" x2="15949" y2="15238"/>
                        <a14:foregroundMark x1="15550" y1="15238" x2="15550" y2="15238"/>
                        <a14:foregroundMark x1="16746" y1="15238" x2="16746" y2="15238"/>
                        <a14:foregroundMark x1="18182" y1="15238" x2="24322" y2="16190"/>
                        <a14:foregroundMark x1="21372" y1="15238" x2="41866" y2="17143"/>
                        <a14:foregroundMark x1="27911" y1="14286" x2="47528" y2="20952"/>
                        <a14:foregroundMark x1="45455" y1="15238" x2="50239" y2="14762"/>
                        <a14:foregroundMark x1="50239" y1="14762" x2="66906" y2="16667"/>
                      </a14:backgroundRemoval>
                    </a14:imgEffect>
                  </a14:imgLayer>
                </a14:imgProps>
              </a:ext>
            </a:extLst>
          </a:blip>
          <a:srcRect b="27780"/>
          <a:stretch/>
        </p:blipFill>
        <p:spPr>
          <a:xfrm rot="16200000">
            <a:off x="4794918" y="2776229"/>
            <a:ext cx="6254349" cy="5973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EB48CA-160A-4CA4-8025-1DEF0BB78764}"/>
              </a:ext>
            </a:extLst>
          </p:cNvPr>
          <p:cNvSpPr txBox="1"/>
          <p:nvPr/>
        </p:nvSpPr>
        <p:spPr>
          <a:xfrm>
            <a:off x="5320791" y="443190"/>
            <a:ext cx="1310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19 cm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F70921-4EDD-4AEF-A455-DD6C876E955A}"/>
              </a:ext>
            </a:extLst>
          </p:cNvPr>
          <p:cNvCxnSpPr>
            <a:cxnSpLocks/>
          </p:cNvCxnSpPr>
          <p:nvPr/>
        </p:nvCxnSpPr>
        <p:spPr>
          <a:xfrm flipH="1">
            <a:off x="7502436" y="6000546"/>
            <a:ext cx="7183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7FF53C-2C37-428D-B575-BCBC4378F6AD}"/>
              </a:ext>
            </a:extLst>
          </p:cNvPr>
          <p:cNvCxnSpPr>
            <a:cxnSpLocks/>
          </p:cNvCxnSpPr>
          <p:nvPr/>
        </p:nvCxnSpPr>
        <p:spPr>
          <a:xfrm flipH="1">
            <a:off x="7502435" y="923098"/>
            <a:ext cx="7183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6CB4726-2B8A-47C4-8A49-38A17973954F}"/>
              </a:ext>
            </a:extLst>
          </p:cNvPr>
          <p:cNvSpPr txBox="1"/>
          <p:nvPr/>
        </p:nvSpPr>
        <p:spPr>
          <a:xfrm>
            <a:off x="8403171" y="2813314"/>
            <a:ext cx="1310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26 cm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15B825-61C9-4888-94FD-F3B425B708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71" r="96970">
                        <a14:foregroundMark x1="6938" y1="42381" x2="6938" y2="42381"/>
                        <a14:foregroundMark x1="2871" y1="21905" x2="2871" y2="21905"/>
                        <a14:foregroundMark x1="96970" y1="37619" x2="96970" y2="37619"/>
                        <a14:foregroundMark x1="4067" y1="15238" x2="4067" y2="15238"/>
                        <a14:foregroundMark x1="4944" y1="14762" x2="4944" y2="14762"/>
                        <a14:foregroundMark x1="4864" y1="14762" x2="4864" y2="14762"/>
                        <a14:foregroundMark x1="9809" y1="13810" x2="9809" y2="13810"/>
                        <a14:foregroundMark x1="9011" y1="14286" x2="9011" y2="14286"/>
                        <a14:foregroundMark x1="7974" y1="14762" x2="7974" y2="14762"/>
                        <a14:foregroundMark x1="11005" y1="15714" x2="11005" y2="15714"/>
                        <a14:foregroundMark x1="10526" y1="15238" x2="10526" y2="15238"/>
                        <a14:foregroundMark x1="15949" y1="15238" x2="15949" y2="15238"/>
                        <a14:foregroundMark x1="15550" y1="15238" x2="15550" y2="15238"/>
                        <a14:foregroundMark x1="16746" y1="15238" x2="16746" y2="15238"/>
                        <a14:foregroundMark x1="18182" y1="15238" x2="24322" y2="16190"/>
                        <a14:foregroundMark x1="21372" y1="15238" x2="41866" y2="17143"/>
                        <a14:foregroundMark x1="27911" y1="14286" x2="47528" y2="20952"/>
                        <a14:foregroundMark x1="45455" y1="15238" x2="50239" y2="14762"/>
                        <a14:foregroundMark x1="50239" y1="14762" x2="66906" y2="16667"/>
                      </a14:backgroundRemoval>
                    </a14:imgEffect>
                  </a14:imgLayer>
                </a14:imgProps>
              </a:ext>
            </a:extLst>
          </a:blip>
          <a:srcRect b="27780"/>
          <a:stretch/>
        </p:blipFill>
        <p:spPr>
          <a:xfrm>
            <a:off x="3773455" y="902407"/>
            <a:ext cx="6254349" cy="59739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E6C93E-ECCB-4FBA-B93A-3A0F6DD528C0}"/>
              </a:ext>
            </a:extLst>
          </p:cNvPr>
          <p:cNvCxnSpPr>
            <a:cxnSpLocks/>
          </p:cNvCxnSpPr>
          <p:nvPr/>
        </p:nvCxnSpPr>
        <p:spPr>
          <a:xfrm>
            <a:off x="3971213" y="935820"/>
            <a:ext cx="0" cy="8280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C59F76-C291-4D86-978C-F6A0B10CD4BE}"/>
              </a:ext>
            </a:extLst>
          </p:cNvPr>
          <p:cNvCxnSpPr>
            <a:cxnSpLocks/>
          </p:cNvCxnSpPr>
          <p:nvPr/>
        </p:nvCxnSpPr>
        <p:spPr>
          <a:xfrm>
            <a:off x="7670041" y="935820"/>
            <a:ext cx="0" cy="828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67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ĐỀ - XI - MÉT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9E978A-DD90-4655-85E5-45C9324921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59" b="23917" l="856" r="48166">
                        <a14:foregroundMark x1="4645" y1="21317" x2="4645" y2="21317"/>
                        <a14:foregroundMark x1="856" y1="20624" x2="856" y2="20624"/>
                        <a14:foregroundMark x1="48166" y1="12478" x2="48166" y2="12478"/>
                      </a14:backgroundRemoval>
                    </a14:imgEffect>
                  </a14:imgLayer>
                </a14:imgProps>
              </a:ext>
            </a:extLst>
          </a:blip>
          <a:srcRect t="8016" r="46346" b="74021"/>
          <a:stretch/>
        </p:blipFill>
        <p:spPr>
          <a:xfrm>
            <a:off x="1670020" y="603900"/>
            <a:ext cx="4741147" cy="889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B18906-3145-4989-A8E0-E8D6A81027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210" b="33969" l="11125" r="71394">
                        <a14:foregroundMark x1="13570" y1="30156" x2="13570" y2="30156"/>
                        <a14:foregroundMark x1="11125" y1="30156" x2="11125" y2="30156"/>
                        <a14:foregroundMark x1="71149" y1="29463" x2="71149" y2="29463"/>
                        <a14:foregroundMark x1="71394" y1="32409" x2="71394" y2="32409"/>
                      </a14:backgroundRemoval>
                    </a14:imgEffect>
                  </a14:imgLayer>
                </a14:imgProps>
              </a:ext>
            </a:extLst>
          </a:blip>
          <a:srcRect l="8281" t="26828" r="25375" b="64869"/>
          <a:stretch/>
        </p:blipFill>
        <p:spPr>
          <a:xfrm>
            <a:off x="1635851" y="1620153"/>
            <a:ext cx="5838738" cy="4110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4E08DB-EF44-4A63-BF45-93BCAC94B1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68" b="46967" l="3912" r="68093">
                        <a14:foregroundMark x1="68215" y1="44367" x2="68215" y2="44367"/>
                        <a14:foregroundMark x1="3912" y1="41248" x2="3912" y2="41248"/>
                      </a14:backgroundRemoval>
                    </a14:imgEffect>
                  </a14:imgLayer>
                </a14:imgProps>
              </a:ext>
            </a:extLst>
          </a:blip>
          <a:srcRect t="38352" r="27186" b="51692"/>
          <a:stretch/>
        </p:blipFill>
        <p:spPr>
          <a:xfrm>
            <a:off x="1588008" y="2366802"/>
            <a:ext cx="6408130" cy="4928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0C6872-0291-4F83-85DB-95A82FBF91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671" b="78683" l="10269" r="86430">
                        <a14:foregroundMark x1="13570" y1="73137" x2="13570" y2="73137"/>
                        <a14:foregroundMark x1="11125" y1="70191" x2="11125" y2="70191"/>
                        <a14:foregroundMark x1="10269" y1="72097" x2="10269" y2="72097"/>
                        <a14:foregroundMark x1="86430" y1="73484" x2="86430" y2="73484"/>
                      </a14:backgroundRemoval>
                    </a14:imgEffect>
                  </a14:imgLayer>
                </a14:imgProps>
              </a:ext>
            </a:extLst>
          </a:blip>
          <a:srcRect l="8091" t="69024" r="11077" b="19792"/>
          <a:stretch/>
        </p:blipFill>
        <p:spPr>
          <a:xfrm rot="21317304">
            <a:off x="1369648" y="1107977"/>
            <a:ext cx="7113865" cy="553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196A82-BCD9-4C7C-99E5-744068581F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50" b="50087" l="78729" r="94866">
                        <a14:foregroundMark x1="87531" y1="25823" x2="87531" y2="25823"/>
                        <a14:foregroundMark x1="82274" y1="25650" x2="82274" y2="25650"/>
                        <a14:foregroundMark x1="78729" y1="31542" x2="78729" y2="31542"/>
                        <a14:foregroundMark x1="78851" y1="37262" x2="78851" y2="37262"/>
                        <a14:foregroundMark x1="86797" y1="48527" x2="86797" y2="48527"/>
                        <a14:foregroundMark x1="87775" y1="50087" x2="87775" y2="50087"/>
                        <a14:foregroundMark x1="82763" y1="49220" x2="82763" y2="49220"/>
                        <a14:foregroundMark x1="82152" y1="49220" x2="82152" y2="49220"/>
                      </a14:backgroundRemoval>
                    </a14:imgEffect>
                  </a14:imgLayer>
                </a14:imgProps>
              </a:ext>
            </a:extLst>
          </a:blip>
          <a:srcRect l="76913" t="23947" r="3070" b="48367"/>
          <a:stretch/>
        </p:blipFill>
        <p:spPr>
          <a:xfrm>
            <a:off x="9775761" y="1764139"/>
            <a:ext cx="2114621" cy="1645128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FF2CB62-60D2-4F7F-968D-BA3BF439F170}"/>
              </a:ext>
            </a:extLst>
          </p:cNvPr>
          <p:cNvSpPr/>
          <p:nvPr/>
        </p:nvSpPr>
        <p:spPr>
          <a:xfrm>
            <a:off x="8805326" y="340062"/>
            <a:ext cx="2992584" cy="1044752"/>
          </a:xfrm>
          <a:prstGeom prst="wedgeRoundRectCallout">
            <a:avLst>
              <a:gd name="adj1" fmla="val 5900"/>
              <a:gd name="adj2" fmla="val 69531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10cm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23B1D6-C8BE-4251-965E-4B7EDCA92BC5}"/>
              </a:ext>
            </a:extLst>
          </p:cNvPr>
          <p:cNvSpPr txBox="1"/>
          <p:nvPr/>
        </p:nvSpPr>
        <p:spPr>
          <a:xfrm rot="21239309">
            <a:off x="3102449" y="470865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8 cm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A5268A-6E9C-4D64-A65A-936D61054336}"/>
              </a:ext>
            </a:extLst>
          </p:cNvPr>
          <p:cNvCxnSpPr>
            <a:cxnSpLocks/>
          </p:cNvCxnSpPr>
          <p:nvPr/>
        </p:nvCxnSpPr>
        <p:spPr>
          <a:xfrm>
            <a:off x="1662227" y="1092940"/>
            <a:ext cx="69338" cy="8349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118A560-AEC2-4D7F-A453-9AE4948FCA4D}"/>
              </a:ext>
            </a:extLst>
          </p:cNvPr>
          <p:cNvCxnSpPr>
            <a:cxnSpLocks/>
          </p:cNvCxnSpPr>
          <p:nvPr/>
        </p:nvCxnSpPr>
        <p:spPr>
          <a:xfrm>
            <a:off x="5947011" y="682395"/>
            <a:ext cx="69338" cy="8349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54798DC3-EDFF-44E0-9881-4ACE3597BB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671" b="78683" l="10269" r="86430">
                        <a14:foregroundMark x1="13570" y1="73137" x2="13570" y2="73137"/>
                        <a14:foregroundMark x1="11125" y1="70191" x2="11125" y2="70191"/>
                        <a14:foregroundMark x1="10269" y1="72097" x2="10269" y2="72097"/>
                        <a14:foregroundMark x1="86430" y1="73484" x2="86430" y2="73484"/>
                      </a14:backgroundRemoval>
                    </a14:imgEffect>
                  </a14:imgLayer>
                </a14:imgProps>
              </a:ext>
            </a:extLst>
          </a:blip>
          <a:srcRect l="8091" t="69024" r="11077" b="19792"/>
          <a:stretch/>
        </p:blipFill>
        <p:spPr>
          <a:xfrm>
            <a:off x="1476142" y="1923714"/>
            <a:ext cx="7113865" cy="55367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6EC03C2-83CF-46E4-B6DF-4C4470FCB3A3}"/>
              </a:ext>
            </a:extLst>
          </p:cNvPr>
          <p:cNvCxnSpPr>
            <a:cxnSpLocks/>
          </p:cNvCxnSpPr>
          <p:nvPr/>
        </p:nvCxnSpPr>
        <p:spPr>
          <a:xfrm>
            <a:off x="1801903" y="1474541"/>
            <a:ext cx="0" cy="8280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D983D00-78EF-4759-9ACC-46FCE4FE89F5}"/>
              </a:ext>
            </a:extLst>
          </p:cNvPr>
          <p:cNvCxnSpPr>
            <a:cxnSpLocks/>
          </p:cNvCxnSpPr>
          <p:nvPr/>
        </p:nvCxnSpPr>
        <p:spPr>
          <a:xfrm>
            <a:off x="7185726" y="1556135"/>
            <a:ext cx="0" cy="828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AF45434-8BB3-44F2-BA80-045E50E67394}"/>
              </a:ext>
            </a:extLst>
          </p:cNvPr>
          <p:cNvSpPr txBox="1"/>
          <p:nvPr/>
        </p:nvSpPr>
        <p:spPr>
          <a:xfrm>
            <a:off x="4050388" y="1169586"/>
            <a:ext cx="123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10 cm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F3E7C0D-F73D-48EB-B05D-D2000DB383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671" b="78683" l="10269" r="86430">
                        <a14:foregroundMark x1="13570" y1="73137" x2="13570" y2="73137"/>
                        <a14:foregroundMark x1="11125" y1="70191" x2="11125" y2="70191"/>
                        <a14:foregroundMark x1="10269" y1="72097" x2="10269" y2="72097"/>
                        <a14:foregroundMark x1="86430" y1="73484" x2="86430" y2="73484"/>
                      </a14:backgroundRemoval>
                    </a14:imgEffect>
                  </a14:imgLayer>
                </a14:imgProps>
              </a:ext>
            </a:extLst>
          </a:blip>
          <a:srcRect l="8091" t="69024" r="11077" b="19792"/>
          <a:stretch/>
        </p:blipFill>
        <p:spPr>
          <a:xfrm>
            <a:off x="1476142" y="2743470"/>
            <a:ext cx="7113865" cy="55367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05E0E45-039A-4BA6-A5B4-53E99B0962AA}"/>
              </a:ext>
            </a:extLst>
          </p:cNvPr>
          <p:cNvCxnSpPr>
            <a:cxnSpLocks/>
          </p:cNvCxnSpPr>
          <p:nvPr/>
        </p:nvCxnSpPr>
        <p:spPr>
          <a:xfrm>
            <a:off x="1801903" y="2267921"/>
            <a:ext cx="0" cy="8280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F386E4B-40B9-4D3F-AFF4-423455005EDE}"/>
              </a:ext>
            </a:extLst>
          </p:cNvPr>
          <p:cNvCxnSpPr>
            <a:cxnSpLocks/>
          </p:cNvCxnSpPr>
          <p:nvPr/>
        </p:nvCxnSpPr>
        <p:spPr>
          <a:xfrm>
            <a:off x="7722056" y="2340426"/>
            <a:ext cx="0" cy="828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0B21D0B-FCE8-46F7-9991-43DB47347496}"/>
              </a:ext>
            </a:extLst>
          </p:cNvPr>
          <p:cNvSpPr txBox="1"/>
          <p:nvPr/>
        </p:nvSpPr>
        <p:spPr>
          <a:xfrm>
            <a:off x="4704580" y="2059482"/>
            <a:ext cx="123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11 cm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B146261-36F0-440C-BD32-53A14E84D0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671" b="78683" l="10269" r="86430">
                        <a14:foregroundMark x1="13570" y1="73137" x2="13570" y2="73137"/>
                        <a14:foregroundMark x1="11125" y1="70191" x2="11125" y2="70191"/>
                        <a14:foregroundMark x1="10269" y1="72097" x2="10269" y2="72097"/>
                        <a14:foregroundMark x1="86430" y1="73484" x2="86430" y2="73484"/>
                      </a14:backgroundRemoval>
                    </a14:imgEffect>
                  </a14:imgLayer>
                </a14:imgProps>
              </a:ext>
            </a:extLst>
          </a:blip>
          <a:srcRect l="8091" t="69024" r="11077" b="19792"/>
          <a:stretch/>
        </p:blipFill>
        <p:spPr>
          <a:xfrm>
            <a:off x="2854234" y="4169062"/>
            <a:ext cx="7113865" cy="55367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E015E44-0A1A-415B-8ACB-7F94AB3818C8}"/>
              </a:ext>
            </a:extLst>
          </p:cNvPr>
          <p:cNvSpPr txBox="1"/>
          <p:nvPr/>
        </p:nvSpPr>
        <p:spPr>
          <a:xfrm>
            <a:off x="5775777" y="3333281"/>
            <a:ext cx="1270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 dm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426BC9-23F2-48B1-A458-C79347B9AD34}"/>
              </a:ext>
            </a:extLst>
          </p:cNvPr>
          <p:cNvSpPr txBox="1"/>
          <p:nvPr/>
        </p:nvSpPr>
        <p:spPr>
          <a:xfrm>
            <a:off x="2520672" y="4959312"/>
            <a:ext cx="8100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Đề</a:t>
            </a:r>
            <a:r>
              <a:rPr lang="en-US" sz="2800" b="1" dirty="0">
                <a:solidFill>
                  <a:srgbClr val="002060"/>
                </a:solidFill>
              </a:rPr>
              <a:t> - xi – </a:t>
            </a:r>
            <a:r>
              <a:rPr lang="en-US" sz="2800" b="1" dirty="0" err="1">
                <a:solidFill>
                  <a:srgbClr val="002060"/>
                </a:solidFill>
              </a:rPr>
              <a:t>mét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dài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viết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tắt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 dm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5CEC6B-AC69-48CB-AE2A-88956BED5215}"/>
              </a:ext>
            </a:extLst>
          </p:cNvPr>
          <p:cNvSpPr txBox="1"/>
          <p:nvPr/>
        </p:nvSpPr>
        <p:spPr>
          <a:xfrm>
            <a:off x="3344282" y="5532738"/>
            <a:ext cx="2421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 dm = 10cm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1CF90F-6EB5-4AF5-BC4F-84E3223FAA74}"/>
              </a:ext>
            </a:extLst>
          </p:cNvPr>
          <p:cNvSpPr txBox="1"/>
          <p:nvPr/>
        </p:nvSpPr>
        <p:spPr>
          <a:xfrm>
            <a:off x="6511118" y="5482532"/>
            <a:ext cx="2421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 cm = 1dm</a:t>
            </a:r>
          </a:p>
        </p:txBody>
      </p:sp>
    </p:spTree>
    <p:extLst>
      <p:ext uri="{BB962C8B-B14F-4D97-AF65-F5344CB8AC3E}">
        <p14:creationId xmlns:p14="http://schemas.microsoft.com/office/powerpoint/2010/main" val="383912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0.1138 0.32871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16435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0.10417 0.32408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24" grpId="0"/>
      <p:bldP spid="24" grpId="1"/>
      <p:bldP spid="24" grpId="2"/>
      <p:bldP spid="28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4EEBE00-BEE0-44C0-8134-3AC1262AF9D5}"/>
              </a:ext>
            </a:extLst>
          </p:cNvPr>
          <p:cNvGrpSpPr/>
          <p:nvPr/>
        </p:nvGrpSpPr>
        <p:grpSpPr>
          <a:xfrm>
            <a:off x="1342340" y="243494"/>
            <a:ext cx="9507320" cy="707888"/>
            <a:chOff x="1208564" y="356727"/>
            <a:chExt cx="4496758" cy="639767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D3347975-55D1-4A0E-B6D1-4F88D3C5F0CA}"/>
                </a:ext>
              </a:extLst>
            </p:cNvPr>
            <p:cNvSpPr/>
            <p:nvPr/>
          </p:nvSpPr>
          <p:spPr>
            <a:xfrm>
              <a:off x="1445558" y="428900"/>
              <a:ext cx="4259764" cy="495421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thẻ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5538394-6F33-4D2F-B6D9-1CE9D4B6157A}"/>
                </a:ext>
              </a:extLst>
            </p:cNvPr>
            <p:cNvSpPr/>
            <p:nvPr/>
          </p:nvSpPr>
          <p:spPr>
            <a:xfrm>
              <a:off x="1208564" y="356727"/>
              <a:ext cx="334639" cy="639767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7B40A54-868D-48F3-A005-6E8D4C1FEC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68" t="51287" r="3208" b="27643"/>
          <a:stretch/>
        </p:blipFill>
        <p:spPr>
          <a:xfrm>
            <a:off x="2312377" y="3911951"/>
            <a:ext cx="6488726" cy="106449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E1BF7EF-9AE6-4A9D-A456-A26513A858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0" t="25672" r="3244" b="51398"/>
          <a:stretch/>
        </p:blipFill>
        <p:spPr>
          <a:xfrm>
            <a:off x="2312377" y="2362088"/>
            <a:ext cx="6383218" cy="11327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D1D1BD5-C33B-403A-A109-93A7BDA289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86" t="74836" r="3536" b="2854"/>
          <a:stretch/>
        </p:blipFill>
        <p:spPr>
          <a:xfrm>
            <a:off x="2224454" y="5415536"/>
            <a:ext cx="6576649" cy="114931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CBBE2CD-5D77-4D77-A400-8DAB7903F7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49" t="12725" r="62744" b="77616"/>
          <a:stretch/>
        </p:blipFill>
        <p:spPr>
          <a:xfrm>
            <a:off x="3235572" y="1122584"/>
            <a:ext cx="1008560" cy="49512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6DFB5B-2E06-475F-B3A9-FBFDE853CA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25" t="12612" r="45495" b="76853"/>
          <a:stretch/>
        </p:blipFill>
        <p:spPr>
          <a:xfrm>
            <a:off x="4677513" y="1127394"/>
            <a:ext cx="984736" cy="54001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56448B2-F5C6-455C-B690-48EF2C23C3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107" t="12725" r="27412" b="76740"/>
          <a:stretch/>
        </p:blipFill>
        <p:spPr>
          <a:xfrm>
            <a:off x="6101864" y="1127394"/>
            <a:ext cx="984737" cy="54001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967696-AA98-4618-9950-0C0F2820D9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501" t="12725" r="10019" b="76740"/>
          <a:stretch/>
        </p:blipFill>
        <p:spPr>
          <a:xfrm>
            <a:off x="7526217" y="1127394"/>
            <a:ext cx="984737" cy="54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97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35117 0.12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65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14779 0.341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-0.00208 0.5578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79A0AC5-C32E-403B-A7B8-5860396BF052}"/>
              </a:ext>
            </a:extLst>
          </p:cNvPr>
          <p:cNvGrpSpPr/>
          <p:nvPr/>
        </p:nvGrpSpPr>
        <p:grpSpPr>
          <a:xfrm>
            <a:off x="2356277" y="431726"/>
            <a:ext cx="7767308" cy="649158"/>
            <a:chOff x="1344779" y="349714"/>
            <a:chExt cx="3777625" cy="586689"/>
          </a:xfrm>
        </p:grpSpPr>
        <p:sp>
          <p:nvSpPr>
            <p:cNvPr id="21" name="Flowchart: Alternate Process 20">
              <a:extLst>
                <a:ext uri="{FF2B5EF4-FFF2-40B4-BE49-F238E27FC236}">
                  <a16:creationId xmlns:a16="http://schemas.microsoft.com/office/drawing/2014/main" id="{9300C6EE-8CA5-4389-8D43-AA7507375B88}"/>
                </a:ext>
              </a:extLst>
            </p:cNvPr>
            <p:cNvSpPr/>
            <p:nvPr/>
          </p:nvSpPr>
          <p:spPr>
            <a:xfrm>
              <a:off x="1544878" y="407373"/>
              <a:ext cx="3577526" cy="5042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thước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kẻ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vạch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1dm, 2dm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3A2A145-9CCA-45BF-BBAE-920C2A649D17}"/>
                </a:ext>
              </a:extLst>
            </p:cNvPr>
            <p:cNvSpPr/>
            <p:nvPr/>
          </p:nvSpPr>
          <p:spPr>
            <a:xfrm>
              <a:off x="1344779" y="349714"/>
              <a:ext cx="327800" cy="586689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0D6B98-D32B-4B80-B8BD-C74F2D5CD1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32267" l="3000" r="94400">
                        <a14:foregroundMark x1="6000" y1="25600" x2="6000" y2="25600"/>
                        <a14:foregroundMark x1="3000" y1="13867" x2="3000" y2="13867"/>
                        <a14:foregroundMark x1="94400" y1="18133" x2="94400" y2="18133"/>
                      </a14:backgroundRemoval>
                    </a14:imgEffect>
                  </a14:imgLayer>
                </a14:imgProps>
              </a:ext>
            </a:extLst>
          </a:blip>
          <a:srcRect l="1" t="5014" r="-10" b="64279"/>
          <a:stretch/>
        </p:blipFill>
        <p:spPr>
          <a:xfrm>
            <a:off x="1262257" y="1633213"/>
            <a:ext cx="6510144" cy="15318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707C03-01C4-4CF1-A268-3D0CD62E5B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871" r="96970">
                        <a14:foregroundMark x1="6938" y1="42381" x2="6938" y2="42381"/>
                        <a14:foregroundMark x1="2871" y1="21905" x2="2871" y2="21905"/>
                        <a14:foregroundMark x1="96970" y1="37619" x2="96970" y2="37619"/>
                        <a14:foregroundMark x1="4067" y1="15238" x2="4067" y2="15238"/>
                        <a14:foregroundMark x1="4944" y1="14762" x2="4944" y2="14762"/>
                        <a14:foregroundMark x1="4864" y1="14762" x2="4864" y2="14762"/>
                        <a14:foregroundMark x1="9809" y1="13810" x2="9809" y2="13810"/>
                        <a14:foregroundMark x1="9011" y1="14286" x2="9011" y2="14286"/>
                        <a14:foregroundMark x1="7974" y1="14762" x2="7974" y2="14762"/>
                        <a14:foregroundMark x1="11005" y1="15714" x2="11005" y2="15714"/>
                        <a14:foregroundMark x1="10526" y1="15238" x2="10526" y2="15238"/>
                        <a14:foregroundMark x1="15949" y1="15238" x2="15949" y2="15238"/>
                        <a14:foregroundMark x1="15550" y1="15238" x2="15550" y2="15238"/>
                        <a14:foregroundMark x1="16746" y1="15238" x2="16746" y2="15238"/>
                        <a14:foregroundMark x1="18182" y1="15238" x2="24322" y2="16190"/>
                        <a14:foregroundMark x1="21372" y1="15238" x2="41866" y2="17143"/>
                        <a14:foregroundMark x1="27911" y1="14286" x2="47528" y2="20952"/>
                        <a14:foregroundMark x1="45455" y1="15238" x2="50239" y2="14762"/>
                        <a14:foregroundMark x1="50239" y1="14762" x2="66906" y2="16667"/>
                      </a14:backgroundRemoval>
                    </a14:imgEffect>
                  </a14:imgLayer>
                </a14:imgProps>
              </a:ext>
            </a:extLst>
          </a:blip>
          <a:srcRect b="27780"/>
          <a:stretch/>
        </p:blipFill>
        <p:spPr>
          <a:xfrm>
            <a:off x="1019908" y="4880862"/>
            <a:ext cx="9667488" cy="9234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CBDD61C-3E8E-4E96-A595-C90D88F94863}"/>
              </a:ext>
            </a:extLst>
          </p:cNvPr>
          <p:cNvCxnSpPr>
            <a:cxnSpLocks/>
          </p:cNvCxnSpPr>
          <p:nvPr/>
        </p:nvCxnSpPr>
        <p:spPr>
          <a:xfrm>
            <a:off x="4511023" y="1832512"/>
            <a:ext cx="0" cy="828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59999FD-AE24-43E7-BB9D-06E67BEE8C44}"/>
              </a:ext>
            </a:extLst>
          </p:cNvPr>
          <p:cNvCxnSpPr>
            <a:cxnSpLocks/>
          </p:cNvCxnSpPr>
          <p:nvPr/>
        </p:nvCxnSpPr>
        <p:spPr>
          <a:xfrm>
            <a:off x="7509403" y="1832512"/>
            <a:ext cx="0" cy="828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3A1326C-FD7C-4EE7-BAF9-0A31C00C5655}"/>
              </a:ext>
            </a:extLst>
          </p:cNvPr>
          <p:cNvSpPr txBox="1"/>
          <p:nvPr/>
        </p:nvSpPr>
        <p:spPr>
          <a:xfrm>
            <a:off x="1019908" y="3143692"/>
            <a:ext cx="9909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b. </a:t>
            </a:r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hãy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biết</a:t>
            </a:r>
            <a:r>
              <a:rPr lang="en-US" sz="2800" b="1" dirty="0">
                <a:solidFill>
                  <a:srgbClr val="002060"/>
                </a:solidFill>
              </a:rPr>
              <a:t>, 2dm </a:t>
            </a:r>
            <a:r>
              <a:rPr lang="en-US" sz="2800" b="1" dirty="0" err="1">
                <a:solidFill>
                  <a:srgbClr val="002060"/>
                </a:solidFill>
              </a:rPr>
              <a:t>bằng</a:t>
            </a:r>
            <a:r>
              <a:rPr lang="en-US" sz="2800" b="1" dirty="0">
                <a:solidFill>
                  <a:srgbClr val="002060"/>
                </a:solidFill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</a:rPr>
              <a:t>nhiêu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xăng</a:t>
            </a:r>
            <a:r>
              <a:rPr lang="en-US" sz="2800" b="1" dirty="0">
                <a:solidFill>
                  <a:srgbClr val="002060"/>
                </a:solidFill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</a:rPr>
              <a:t>ti</a:t>
            </a:r>
            <a:r>
              <a:rPr lang="en-US" sz="2800" b="1" dirty="0">
                <a:solidFill>
                  <a:srgbClr val="002060"/>
                </a:solidFill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</a:rPr>
              <a:t>mét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A0F13B5-F1F5-4B00-B197-6A6EED2307AB}"/>
              </a:ext>
            </a:extLst>
          </p:cNvPr>
          <p:cNvSpPr txBox="1"/>
          <p:nvPr/>
        </p:nvSpPr>
        <p:spPr>
          <a:xfrm>
            <a:off x="4023769" y="3581168"/>
            <a:ext cx="2421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 dm = 20cm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AE9AD8-48BB-47A0-839B-6F103ED67FFF}"/>
              </a:ext>
            </a:extLst>
          </p:cNvPr>
          <p:cNvSpPr txBox="1"/>
          <p:nvPr/>
        </p:nvSpPr>
        <p:spPr>
          <a:xfrm>
            <a:off x="4999716" y="5839256"/>
            <a:ext cx="2421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 dm = 30cm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DE3516B6-FA1C-409D-8269-91B5270756DD}"/>
              </a:ext>
            </a:extLst>
          </p:cNvPr>
          <p:cNvSpPr/>
          <p:nvPr/>
        </p:nvSpPr>
        <p:spPr>
          <a:xfrm rot="5400000">
            <a:off x="2907107" y="295219"/>
            <a:ext cx="218243" cy="2989587"/>
          </a:xfrm>
          <a:prstGeom prst="leftBrac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A0605FB-C993-4389-BE72-CF7851599478}"/>
              </a:ext>
            </a:extLst>
          </p:cNvPr>
          <p:cNvSpPr txBox="1"/>
          <p:nvPr/>
        </p:nvSpPr>
        <p:spPr>
          <a:xfrm>
            <a:off x="2600340" y="1277085"/>
            <a:ext cx="1066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1 dm</a:t>
            </a: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6A8928C4-7FBE-4E64-8BA5-FEFE48DE2425}"/>
              </a:ext>
            </a:extLst>
          </p:cNvPr>
          <p:cNvSpPr/>
          <p:nvPr/>
        </p:nvSpPr>
        <p:spPr>
          <a:xfrm rot="5400000">
            <a:off x="4412160" y="-1195171"/>
            <a:ext cx="218243" cy="5976240"/>
          </a:xfrm>
          <a:prstGeom prst="leftBrac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82BA94-A7C6-4C31-B945-1FF5F564DABE}"/>
              </a:ext>
            </a:extLst>
          </p:cNvPr>
          <p:cNvSpPr txBox="1"/>
          <p:nvPr/>
        </p:nvSpPr>
        <p:spPr>
          <a:xfrm>
            <a:off x="4169176" y="1290904"/>
            <a:ext cx="213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2 dm</a:t>
            </a:r>
          </a:p>
        </p:txBody>
      </p:sp>
      <p:sp>
        <p:nvSpPr>
          <p:cNvPr id="42" name="Left Brace 41">
            <a:extLst>
              <a:ext uri="{FF2B5EF4-FFF2-40B4-BE49-F238E27FC236}">
                <a16:creationId xmlns:a16="http://schemas.microsoft.com/office/drawing/2014/main" id="{C8C7B7DF-E38C-4989-B37B-323BD6F712D7}"/>
              </a:ext>
            </a:extLst>
          </p:cNvPr>
          <p:cNvSpPr/>
          <p:nvPr/>
        </p:nvSpPr>
        <p:spPr>
          <a:xfrm rot="5400000">
            <a:off x="5746760" y="385224"/>
            <a:ext cx="224062" cy="8997093"/>
          </a:xfrm>
          <a:prstGeom prst="leftBrac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A00EF4-3BC6-4FB7-B3FD-D0EB00211F59}"/>
              </a:ext>
            </a:extLst>
          </p:cNvPr>
          <p:cNvSpPr txBox="1"/>
          <p:nvPr/>
        </p:nvSpPr>
        <p:spPr>
          <a:xfrm>
            <a:off x="5504795" y="4381535"/>
            <a:ext cx="1182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3 dm</a:t>
            </a:r>
          </a:p>
        </p:txBody>
      </p:sp>
    </p:spTree>
    <p:extLst>
      <p:ext uri="{BB962C8B-B14F-4D97-AF65-F5344CB8AC3E}">
        <p14:creationId xmlns:p14="http://schemas.microsoft.com/office/powerpoint/2010/main" val="1056807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/>
      <p:bldP spid="38" grpId="0"/>
      <p:bldP spid="11" grpId="0" animBg="1"/>
      <p:bldP spid="11" grpId="1" animBg="1"/>
      <p:bldP spid="39" grpId="0"/>
      <p:bldP spid="39" grpId="1"/>
      <p:bldP spid="40" grpId="0" animBg="1"/>
      <p:bldP spid="41" grpId="0"/>
      <p:bldP spid="42" grpId="0" animBg="1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ao-vang-co-dien-e1437447489203.jpg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685101" y="0"/>
            <a:ext cx="4876800" cy="17526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1683141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1509</TotalTime>
  <Words>253</Words>
  <Application>Microsoft Office PowerPoint</Application>
  <PresentationFormat>Widescreen</PresentationFormat>
  <Paragraphs>68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Britannic Bold</vt:lpstr>
      <vt:lpstr>Calibri</vt:lpstr>
      <vt:lpstr>Champion Script</vt:lpstr>
      <vt:lpstr>Tahoma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HP</cp:lastModifiedBy>
  <cp:revision>275</cp:revision>
  <dcterms:created xsi:type="dcterms:W3CDTF">2021-02-20T02:56:00Z</dcterms:created>
  <dcterms:modified xsi:type="dcterms:W3CDTF">2022-09-10T17:08:31Z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