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1" r:id="rId6"/>
    <p:sldMasterId id="2147483723" r:id="rId7"/>
    <p:sldMasterId id="2147483735" r:id="rId8"/>
  </p:sldMasterIdLst>
  <p:notesMasterIdLst>
    <p:notesMasterId r:id="rId29"/>
  </p:notesMasterIdLst>
  <p:sldIdLst>
    <p:sldId id="256" r:id="rId9"/>
    <p:sldId id="259" r:id="rId10"/>
    <p:sldId id="273" r:id="rId11"/>
    <p:sldId id="260" r:id="rId12"/>
    <p:sldId id="261" r:id="rId13"/>
    <p:sldId id="262" r:id="rId14"/>
    <p:sldId id="263" r:id="rId15"/>
    <p:sldId id="276" r:id="rId16"/>
    <p:sldId id="277" r:id="rId17"/>
    <p:sldId id="278" r:id="rId18"/>
    <p:sldId id="279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80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jnH3LugQTAuLEr/0ywQYkbLG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BF7AE8-FD29-4C28-99DE-01758104CBA4}">
  <a:tblStyle styleId="{F8BF7AE8-FD29-4C28-99DE-01758104CBA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3F9A12-7A1A-47CB-9792-8CEC7623AE7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Bài giảng thiết kế bởi: Hương Thảo - tranthao121004@gmail.com</a:t>
            </a:r>
            <a:endParaRPr/>
          </a:p>
        </p:txBody>
      </p:sp>
      <p:sp>
        <p:nvSpPr>
          <p:cNvPr id="506" name="Google Shape;506;p11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3" name="Google Shape;51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Bài giảng thiết kế bởi: Hương Thảo - tranthao121004@gmail.com</a:t>
            </a:r>
            <a:endParaRPr/>
          </a:p>
        </p:txBody>
      </p:sp>
      <p:sp>
        <p:nvSpPr>
          <p:cNvPr id="460" name="Google Shape;4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12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Bài giảng thiết kế bởi: Hương Thảo - tranthao121004@gmail.com</a:t>
            </a:r>
            <a:endParaRPr/>
          </a:p>
        </p:txBody>
      </p:sp>
      <p:sp>
        <p:nvSpPr>
          <p:cNvPr id="460" name="Google Shape;4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3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3" name="Google Shape;123;p4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38" name="Google Shape;138;p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4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45" name="Google Shape;145;p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1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3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5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8" name="Google Shape;198;p5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5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5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6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6" name="Google Shape;246;p8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8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8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8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8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8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8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8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8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8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8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8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8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8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71" name="Google Shape;271;p8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8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73" name="Google Shape;273;p8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8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8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8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8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8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8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8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8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8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89" name="Google Shape;289;p8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0" name="Google Shape;290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9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9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7" name="Google Shape;297;p9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9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9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9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9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9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9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9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9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9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9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2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6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3199"/>
              <a:buFont typeface="Arial"/>
              <a:buNone/>
              <a:defRPr sz="31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Arial"/>
              <a:buNone/>
              <a:defRPr sz="28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6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–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6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601"/>
              <a:buFont typeface="Arial"/>
              <a:buNone/>
              <a:defRPr sz="16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65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" name="Google Shape;327;p65"/>
          <p:cNvSpPr txBox="1">
            <a:spLocks noGrp="1"/>
          </p:cNvSpPr>
          <p:nvPr>
            <p:ph type="body" idx="2"/>
          </p:nvPr>
        </p:nvSpPr>
        <p:spPr>
          <a:xfrm>
            <a:off x="4648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p66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1" name="Google Shape;331;p6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–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»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66"/>
          <p:cNvSpPr txBox="1">
            <a:spLocks noGrp="1"/>
          </p:cNvSpPr>
          <p:nvPr>
            <p:ph type="body" idx="3"/>
          </p:nvPr>
        </p:nvSpPr>
        <p:spPr>
          <a:xfrm>
            <a:off x="4645026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6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–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»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8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68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–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68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399"/>
              <a:buFont typeface="Arial"/>
              <a:buNone/>
              <a:defRPr sz="1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001"/>
              <a:buFont typeface="Arial"/>
              <a:buNone/>
              <a:defRPr sz="10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9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6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6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399"/>
              <a:buFont typeface="Arial"/>
              <a:buNone/>
              <a:defRPr sz="1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001"/>
              <a:buFont typeface="Arial"/>
              <a:buNone/>
              <a:defRPr sz="10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6" name="Google Shape;346;p70"/>
          <p:cNvSpPr txBox="1">
            <a:spLocks noGrp="1"/>
          </p:cNvSpPr>
          <p:nvPr>
            <p:ph type="body" idx="1"/>
          </p:nvPr>
        </p:nvSpPr>
        <p:spPr>
          <a:xfrm rot="5400000"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–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1"/>
          <p:cNvSpPr txBox="1">
            <a:spLocks noGrp="1"/>
          </p:cNvSpPr>
          <p:nvPr>
            <p:ph type="title"/>
          </p:nvPr>
        </p:nvSpPr>
        <p:spPr>
          <a:xfrm rot="5400000">
            <a:off x="5464174" y="1371602"/>
            <a:ext cx="4387851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71"/>
          <p:cNvSpPr txBox="1">
            <a:spLocks noGrp="1"/>
          </p:cNvSpPr>
          <p:nvPr>
            <p:ph type="body" idx="1"/>
          </p:nvPr>
        </p:nvSpPr>
        <p:spPr>
          <a:xfrm rot="5400000">
            <a:off x="1273175" y="-609599"/>
            <a:ext cx="4387851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–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2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7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3199"/>
              <a:buFont typeface="Arial"/>
              <a:buNone/>
              <a:defRPr sz="31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Arial"/>
              <a:buNone/>
              <a:defRPr sz="28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8" name="Google Shape;358;p7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–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601"/>
              <a:buFont typeface="Arial"/>
              <a:buNone/>
              <a:defRPr sz="16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rgbClr val="888888"/>
              </a:buClr>
              <a:buSzPts val="1399"/>
              <a:buFont typeface="Arial"/>
              <a:buNone/>
              <a:defRPr sz="1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4" name="Google Shape;364;p75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5" name="Google Shape;365;p75"/>
          <p:cNvSpPr txBox="1">
            <a:spLocks noGrp="1"/>
          </p:cNvSpPr>
          <p:nvPr>
            <p:ph type="body" idx="2"/>
          </p:nvPr>
        </p:nvSpPr>
        <p:spPr>
          <a:xfrm>
            <a:off x="4648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" name="Google Shape;368;p76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7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–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»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0" name="Google Shape;370;p76"/>
          <p:cNvSpPr txBox="1">
            <a:spLocks noGrp="1"/>
          </p:cNvSpPr>
          <p:nvPr>
            <p:ph type="body" idx="3"/>
          </p:nvPr>
        </p:nvSpPr>
        <p:spPr>
          <a:xfrm>
            <a:off x="4645026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None/>
              <a:defRPr sz="160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7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–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»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601"/>
              <a:buFont typeface="Arial"/>
              <a:buChar char="•"/>
              <a:defRPr sz="1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8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6" name="Google Shape;376;p78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–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78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399"/>
              <a:buFont typeface="Arial"/>
              <a:buNone/>
              <a:defRPr sz="1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001"/>
              <a:buFont typeface="Arial"/>
              <a:buNone/>
              <a:defRPr sz="10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9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0" name="Google Shape;380;p7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7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399"/>
              <a:buFont typeface="Arial"/>
              <a:buNone/>
              <a:defRPr sz="1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001"/>
              <a:buFont typeface="Arial"/>
              <a:buNone/>
              <a:defRPr sz="10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8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80"/>
          <p:cNvSpPr txBox="1">
            <a:spLocks noGrp="1"/>
          </p:cNvSpPr>
          <p:nvPr>
            <p:ph type="body" idx="1"/>
          </p:nvPr>
        </p:nvSpPr>
        <p:spPr>
          <a:xfrm rot="5400000"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–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1"/>
          <p:cNvSpPr txBox="1">
            <a:spLocks noGrp="1"/>
          </p:cNvSpPr>
          <p:nvPr>
            <p:ph type="title"/>
          </p:nvPr>
        </p:nvSpPr>
        <p:spPr>
          <a:xfrm rot="5400000">
            <a:off x="5464174" y="1371602"/>
            <a:ext cx="4387851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81"/>
          <p:cNvSpPr txBox="1">
            <a:spLocks noGrp="1"/>
          </p:cNvSpPr>
          <p:nvPr>
            <p:ph type="body" idx="1"/>
          </p:nvPr>
        </p:nvSpPr>
        <p:spPr>
          <a:xfrm rot="5400000">
            <a:off x="1273175" y="-609599"/>
            <a:ext cx="4387851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63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801"/>
              <a:buFont typeface="Arial"/>
              <a:buChar char="–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»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536" algn="l" rtl="0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83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4282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2777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30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66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15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295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035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543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59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9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987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4077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1443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348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56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995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066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9460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842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6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44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7" descr="100+ Hình nền Slide đẹp 20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9" descr="100+ Hình nền Slide đẹp 20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20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7CC435A-B67E-4AC1-8D63-9F265608182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99A4D6D-2C9C-42DF-9E3A-30391FBBED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9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1" descr="Hinh nen (28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8600" y="0"/>
            <a:ext cx="9372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94" name="Google Shape;394;p1" descr="kit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4200" y="4953000"/>
            <a:ext cx="2209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" descr="kit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57200" y="4876800"/>
            <a:ext cx="2209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" descr="kit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400" y="4953000"/>
            <a:ext cx="2209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9200" y="685800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0600" y="685800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72189" y="386471"/>
            <a:ext cx="9803219" cy="367935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"/>
          <p:cNvSpPr/>
          <p:nvPr/>
        </p:nvSpPr>
        <p:spPr>
          <a:xfrm>
            <a:off x="819524" y="1752600"/>
            <a:ext cx="72763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4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4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4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4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4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 smtClean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4800" b="1" i="1" u="none" strike="noStrike" cap="none" dirty="0" smtClean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 smtClean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800" b="1" i="1" u="none" strike="noStrike" cap="none" dirty="0" smtClean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-US" sz="4800" b="1" i="1" u="none" strike="noStrike" cap="none" dirty="0" err="1" smtClean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ã</a:t>
            </a:r>
            <a:r>
              <a:rPr lang="en-US" sz="4800" b="1" i="1" u="none" strike="noStrike" cap="none" dirty="0" smtClean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endParaRPr sz="4800" b="1" i="1" u="none" strike="noStrike" cap="none" dirty="0">
              <a:solidFill>
                <a:srgbClr val="4472C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427776"/>
            <a:ext cx="3967139" cy="3658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5518" y="1439790"/>
            <a:ext cx="4478483" cy="36465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7639" y="5375673"/>
            <a:ext cx="2264883" cy="525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43296" y="5375673"/>
            <a:ext cx="2230886" cy="525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</a:t>
            </a:r>
          </a:p>
        </p:txBody>
      </p:sp>
    </p:spTree>
    <p:extLst>
      <p:ext uri="{BB962C8B-B14F-4D97-AF65-F5344CB8AC3E}">
        <p14:creationId xmlns:p14="http://schemas.microsoft.com/office/powerpoint/2010/main" val="41455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3816" y="1325166"/>
            <a:ext cx="5236369" cy="39690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1859" y="5475687"/>
            <a:ext cx="5423730" cy="525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chai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nhớt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7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9971"/>
            <a:ext cx="8907203" cy="95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9"/>
          <p:cNvSpPr/>
          <p:nvPr/>
        </p:nvSpPr>
        <p:spPr>
          <a:xfrm>
            <a:off x="-9728" y="3185660"/>
            <a:ext cx="2067128" cy="41308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Hoa quả hỏng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9"/>
          <p:cNvSpPr/>
          <p:nvPr/>
        </p:nvSpPr>
        <p:spPr>
          <a:xfrm>
            <a:off x="3319418" y="2461749"/>
            <a:ext cx="2130687" cy="41308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Bánh mì mốc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9"/>
          <p:cNvSpPr/>
          <p:nvPr/>
        </p:nvSpPr>
        <p:spPr>
          <a:xfrm>
            <a:off x="6324601" y="2667000"/>
            <a:ext cx="2636500" cy="48259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Để chưa đúng vị trí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9"/>
          <p:cNvSpPr/>
          <p:nvPr/>
        </p:nvSpPr>
        <p:spPr>
          <a:xfrm>
            <a:off x="2188120" y="4581821"/>
            <a:ext cx="2491049" cy="41308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Thức ăn ruồi bâu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9"/>
          <p:cNvSpPr/>
          <p:nvPr/>
        </p:nvSpPr>
        <p:spPr>
          <a:xfrm>
            <a:off x="4038600" y="6480707"/>
            <a:ext cx="1837174" cy="37729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Đồ ăn ôi thiu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" name="Google Shape;491;p10"/>
          <p:cNvGraphicFramePr/>
          <p:nvPr/>
        </p:nvGraphicFramePr>
        <p:xfrm>
          <a:off x="0" y="152401"/>
          <a:ext cx="9144000" cy="6918475"/>
        </p:xfrm>
        <a:graphic>
          <a:graphicData uri="http://schemas.openxmlformats.org/drawingml/2006/table">
            <a:tbl>
              <a:tblPr firstRow="1" bandRow="1">
                <a:noFill/>
                <a:tableStyleId>{F8BF7AE8-FD29-4C28-99DE-01758104CBA4}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Tranh</a:t>
                      </a:r>
                      <a:endParaRPr sz="3200" u="none" strike="noStrike" cap="non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endParaRPr sz="2400" b="1"/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1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1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1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</a:t>
                      </a:r>
                      <a:endParaRPr sz="2400" b="1">
                        <a:solidFill>
                          <a:srgbClr val="24406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DE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endParaRPr sz="24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/>
                    </a:p>
                  </a:txBody>
                  <a:tcPr marL="91450" marR="91450" marT="45725" marB="45725">
                    <a:solidFill>
                      <a:srgbClr val="F2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1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1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1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endParaRPr sz="2400" b="1">
                        <a:solidFill>
                          <a:srgbClr val="24406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DA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/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24406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DE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92" name="Google Shape;492;p10" descr="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066800"/>
            <a:ext cx="2819400" cy="1600200"/>
          </a:xfrm>
          <a:prstGeom prst="rect">
            <a:avLst/>
          </a:prstGeom>
          <a:noFill/>
          <a:ln w="57150" cap="flat" cmpd="thinThick">
            <a:solidFill>
              <a:srgbClr val="A5002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93" name="Google Shape;493;p10" descr="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30" y="2971800"/>
            <a:ext cx="2819400" cy="1676400"/>
          </a:xfrm>
          <a:prstGeom prst="rect">
            <a:avLst/>
          </a:prstGeom>
          <a:noFill/>
          <a:ln w="57150" cap="flat" cmpd="thickThin">
            <a:solidFill>
              <a:srgbClr val="A5002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94" name="Google Shape;494;p10" descr="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180" y="4983540"/>
            <a:ext cx="2819400" cy="1874460"/>
          </a:xfrm>
          <a:prstGeom prst="rect">
            <a:avLst/>
          </a:prstGeom>
          <a:noFill/>
          <a:ln w="57150" cap="flat" cmpd="thinThick">
            <a:solidFill>
              <a:srgbClr val="A5002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95" name="Google Shape;495;p10"/>
          <p:cNvSpPr txBox="1"/>
          <p:nvPr/>
        </p:nvSpPr>
        <p:spPr>
          <a:xfrm>
            <a:off x="3124200" y="1447800"/>
            <a:ext cx="2667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Ăn bắp ngô bị thiu, có ruồi đậu vào</a:t>
            </a: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Google Shape;496;p10"/>
          <p:cNvSpPr txBox="1"/>
          <p:nvPr/>
        </p:nvSpPr>
        <p:spPr>
          <a:xfrm>
            <a:off x="3124200" y="3182034"/>
            <a:ext cx="3200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Ăn nhầm kẹo với thuốc.</a:t>
            </a:r>
            <a:endParaRPr/>
          </a:p>
        </p:txBody>
      </p:sp>
      <p:sp>
        <p:nvSpPr>
          <p:cNvPr id="497" name="Google Shape;497;p10"/>
          <p:cNvSpPr txBox="1"/>
          <p:nvPr/>
        </p:nvSpPr>
        <p:spPr>
          <a:xfrm>
            <a:off x="3124200" y="5029200"/>
            <a:ext cx="2819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24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Lấy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nhầm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dầu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hoặc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thuốc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sâu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nấu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ăn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sp>
        <p:nvSpPr>
          <p:cNvPr id="498" name="Google Shape;498;p10"/>
          <p:cNvSpPr txBox="1"/>
          <p:nvPr/>
        </p:nvSpPr>
        <p:spPr>
          <a:xfrm>
            <a:off x="6172200" y="1411069"/>
            <a:ext cx="3276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Đau bụng, nôn mửa, tiêu chảy…</a:t>
            </a:r>
            <a:endParaRPr sz="2400" b="1" i="0" u="none" strike="noStrike" cap="none">
              <a:solidFill>
                <a:srgbClr val="2440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9" name="Google Shape;499;p10"/>
          <p:cNvSpPr txBox="1"/>
          <p:nvPr/>
        </p:nvSpPr>
        <p:spPr>
          <a:xfrm>
            <a:off x="6324600" y="3087469"/>
            <a:ext cx="3124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Bị đau bụng, chóng mặt … </a:t>
            </a:r>
            <a:endParaRPr/>
          </a:p>
        </p:txBody>
      </p:sp>
      <p:sp>
        <p:nvSpPr>
          <p:cNvPr id="500" name="Google Shape;500;p10"/>
          <p:cNvSpPr txBox="1"/>
          <p:nvPr/>
        </p:nvSpPr>
        <p:spPr>
          <a:xfrm>
            <a:off x="6172200" y="5105400"/>
            <a:ext cx="3276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 co giật, khó thở…</a:t>
            </a: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p10"/>
          <p:cNvSpPr txBox="1"/>
          <p:nvPr/>
        </p:nvSpPr>
        <p:spPr>
          <a:xfrm>
            <a:off x="3200400" y="80427"/>
            <a:ext cx="259080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Times New Roman"/>
              <a:buNone/>
            </a:pPr>
            <a:r>
              <a:rPr lang="en-US" sz="22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Nguyên nhân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Times New Roman"/>
              <a:buNone/>
            </a:pPr>
            <a:r>
              <a:rPr lang="en-US" sz="22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gây ngộ độc</a:t>
            </a:r>
            <a:endParaRPr sz="22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Google Shape;502;p10"/>
          <p:cNvSpPr txBox="1"/>
          <p:nvPr/>
        </p:nvSpPr>
        <p:spPr>
          <a:xfrm>
            <a:off x="6324600" y="76200"/>
            <a:ext cx="2590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Biểu hiện</a:t>
            </a:r>
            <a:endParaRPr sz="24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khi bị ngộ độc</a:t>
            </a:r>
            <a:endParaRPr sz="24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11" descr="PPT素材-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519114"/>
            <a:ext cx="9140825" cy="51371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1"/>
          <p:cNvSpPr/>
          <p:nvPr/>
        </p:nvSpPr>
        <p:spPr>
          <a:xfrm>
            <a:off x="1787237" y="1656548"/>
            <a:ext cx="600163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Kết</a:t>
            </a:r>
            <a:r>
              <a:rPr lang="en-US" sz="30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u="sng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luận</a:t>
            </a:r>
            <a:r>
              <a:rPr lang="en-US" sz="30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nguyên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ngộ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độc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qua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đường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ăn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uống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Ăn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phải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ăn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ôi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thiu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quản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đúng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ăn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đồ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uống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hạn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uống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thuốc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đúng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dẫn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3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11" descr="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2921" y="685642"/>
            <a:ext cx="1173480" cy="1198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12" descr="cabg033"/>
          <p:cNvPicPr preferRelativeResize="0"/>
          <p:nvPr/>
        </p:nvPicPr>
        <p:blipFill rotWithShape="1">
          <a:blip r:embed="rId3">
            <a:alphaModFix/>
          </a:blip>
          <a:srcRect l="10369" t="4082" r="5185" b="8162"/>
          <a:stretch/>
        </p:blipFill>
        <p:spPr>
          <a:xfrm>
            <a:off x="381000" y="284019"/>
            <a:ext cx="85344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2"/>
          <p:cNvSpPr/>
          <p:nvPr/>
        </p:nvSpPr>
        <p:spPr>
          <a:xfrm>
            <a:off x="3352800" y="2565400"/>
            <a:ext cx="3429000" cy="17526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2"/>
          <p:cNvSpPr/>
          <p:nvPr/>
        </p:nvSpPr>
        <p:spPr>
          <a:xfrm>
            <a:off x="1066800" y="2286000"/>
            <a:ext cx="1676400" cy="762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Khó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thở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9" name="Google Shape;519;p12"/>
          <p:cNvSpPr/>
          <p:nvPr/>
        </p:nvSpPr>
        <p:spPr>
          <a:xfrm>
            <a:off x="4225636" y="900545"/>
            <a:ext cx="1794164" cy="928255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0" name="Google Shape;520;p12"/>
          <p:cNvSpPr/>
          <p:nvPr/>
        </p:nvSpPr>
        <p:spPr>
          <a:xfrm>
            <a:off x="4648200" y="5029200"/>
            <a:ext cx="1676400" cy="762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Tiêu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Chảy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1" name="Google Shape;521;p12"/>
          <p:cNvSpPr/>
          <p:nvPr/>
        </p:nvSpPr>
        <p:spPr>
          <a:xfrm>
            <a:off x="1295400" y="4305300"/>
            <a:ext cx="1676400" cy="762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Chóng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12"/>
          <p:cNvSpPr/>
          <p:nvPr/>
        </p:nvSpPr>
        <p:spPr>
          <a:xfrm>
            <a:off x="7010400" y="1828800"/>
            <a:ext cx="1676400" cy="762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Đau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bụng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12"/>
          <p:cNvSpPr/>
          <p:nvPr/>
        </p:nvSpPr>
        <p:spPr>
          <a:xfrm>
            <a:off x="6858000" y="4216400"/>
            <a:ext cx="1676400" cy="6604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Nôn mửa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24" name="Google Shape;524;p12"/>
          <p:cNvCxnSpPr/>
          <p:nvPr/>
        </p:nvCxnSpPr>
        <p:spPr>
          <a:xfrm rot="10800000" flipH="1">
            <a:off x="6553200" y="2422525"/>
            <a:ext cx="609600" cy="549275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2"/>
          <p:cNvCxnSpPr/>
          <p:nvPr/>
        </p:nvCxnSpPr>
        <p:spPr>
          <a:xfrm rot="10800000">
            <a:off x="5105400" y="1828800"/>
            <a:ext cx="0" cy="76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12"/>
          <p:cNvCxnSpPr/>
          <p:nvPr/>
        </p:nvCxnSpPr>
        <p:spPr>
          <a:xfrm rot="10800000">
            <a:off x="5334000" y="4343400"/>
            <a:ext cx="0" cy="609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12"/>
          <p:cNvCxnSpPr/>
          <p:nvPr/>
        </p:nvCxnSpPr>
        <p:spPr>
          <a:xfrm rot="10800000" flipH="1">
            <a:off x="2971800" y="4041775"/>
            <a:ext cx="762000" cy="530225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12"/>
          <p:cNvCxnSpPr/>
          <p:nvPr/>
        </p:nvCxnSpPr>
        <p:spPr>
          <a:xfrm>
            <a:off x="6364514" y="4033838"/>
            <a:ext cx="569686" cy="385762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12"/>
          <p:cNvCxnSpPr/>
          <p:nvPr/>
        </p:nvCxnSpPr>
        <p:spPr>
          <a:xfrm>
            <a:off x="2743200" y="2819400"/>
            <a:ext cx="762000" cy="228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0" name="Google Shape;530;p12"/>
          <p:cNvSpPr/>
          <p:nvPr/>
        </p:nvSpPr>
        <p:spPr>
          <a:xfrm>
            <a:off x="3733800" y="2886076"/>
            <a:ext cx="2590800" cy="9413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336699"/>
                </a:solidFill>
                <a:latin typeface="Times New Roman"/>
              </a:rPr>
              <a:t> Biểu hiện khi bị ngộ độc.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89916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779" y="1828800"/>
            <a:ext cx="8314221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3"/>
          <p:cNvSpPr/>
          <p:nvPr/>
        </p:nvSpPr>
        <p:spPr>
          <a:xfrm>
            <a:off x="1219199" y="381000"/>
            <a:ext cx="405319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" name="Google Shape;542;p14"/>
          <p:cNvGraphicFramePr/>
          <p:nvPr/>
        </p:nvGraphicFramePr>
        <p:xfrm>
          <a:off x="381000" y="1066800"/>
          <a:ext cx="8458225" cy="4267200"/>
        </p:xfrm>
        <a:graphic>
          <a:graphicData uri="http://schemas.openxmlformats.org/drawingml/2006/table">
            <a:tbl>
              <a:tblPr>
                <a:noFill/>
                <a:tableStyleId>{473F9A12-7A1A-47CB-9792-8CEC7623AE7B}</a:tableStyleId>
              </a:tblPr>
              <a:tblGrid>
                <a:gridCol w="120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TT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Lí do gây ngộ độc qua đường ăn uống.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Từ nguồn thông tin</a:t>
                      </a:r>
                      <a:endParaRPr sz="24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bánh mốc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 vi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 ngọt đã hết hạn sử dụng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 vi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Thức ăn có ruồi đậu.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bố mẹ nói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43" name="Google Shape;543;p14"/>
          <p:cNvSpPr/>
          <p:nvPr/>
        </p:nvSpPr>
        <p:spPr>
          <a:xfrm>
            <a:off x="76200" y="304800"/>
            <a:ext cx="9067800" cy="46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Trao đổi thông tin thu thập được từ các nguồn khác nhau.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9" name="Google Shape;549;p15"/>
          <p:cNvCxnSpPr/>
          <p:nvPr/>
        </p:nvCxnSpPr>
        <p:spPr>
          <a:xfrm>
            <a:off x="2788041" y="2603701"/>
            <a:ext cx="326808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diamond" w="med" len="med"/>
          </a:ln>
        </p:spPr>
      </p:cxnSp>
      <p:grpSp>
        <p:nvGrpSpPr>
          <p:cNvPr id="550" name="Google Shape;550;p15"/>
          <p:cNvGrpSpPr/>
          <p:nvPr/>
        </p:nvGrpSpPr>
        <p:grpSpPr>
          <a:xfrm>
            <a:off x="-53293" y="3048010"/>
            <a:ext cx="9211855" cy="2951064"/>
            <a:chOff x="-53293" y="2190760"/>
            <a:chExt cx="9211855" cy="2951064"/>
          </a:xfrm>
        </p:grpSpPr>
        <p:pic>
          <p:nvPicPr>
            <p:cNvPr id="551" name="Google Shape;551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3" name="Google Shape;553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4" name="Google Shape;554;p15"/>
          <p:cNvGrpSpPr/>
          <p:nvPr/>
        </p:nvGrpSpPr>
        <p:grpSpPr>
          <a:xfrm>
            <a:off x="1428161" y="1497370"/>
            <a:ext cx="5295507" cy="2488703"/>
            <a:chOff x="1417547" y="1264224"/>
            <a:chExt cx="4405927" cy="3318271"/>
          </a:xfrm>
        </p:grpSpPr>
        <p:pic>
          <p:nvPicPr>
            <p:cNvPr id="555" name="Google Shape;555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15"/>
            <p:cNvSpPr txBox="1"/>
            <p:nvPr/>
          </p:nvSpPr>
          <p:spPr>
            <a:xfrm>
              <a:off x="3064386" y="2987782"/>
              <a:ext cx="2009748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1" i="0" u="none" strike="noStrike" cap="none">
                <a:solidFill>
                  <a:srgbClr val="174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5"/>
            <p:cNvSpPr txBox="1"/>
            <p:nvPr/>
          </p:nvSpPr>
          <p:spPr>
            <a:xfrm>
              <a:off x="2447589" y="2923359"/>
              <a:ext cx="3041009" cy="86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VẬN DỤNG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3E3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81000"/>
            <a:ext cx="8382000" cy="87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1752600"/>
            <a:ext cx="7848600" cy="4410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00600"/>
            <a:ext cx="91440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"/>
          <p:cNvSpPr txBox="1"/>
          <p:nvPr/>
        </p:nvSpPr>
        <p:spPr>
          <a:xfrm>
            <a:off x="2880123" y="2733676"/>
            <a:ext cx="1835944" cy="32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2" name="Google Shape;4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0" y="4605726"/>
            <a:ext cx="2624138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"/>
          <p:cNvSpPr txBox="1"/>
          <p:nvPr/>
        </p:nvSpPr>
        <p:spPr>
          <a:xfrm>
            <a:off x="2013750" y="1444994"/>
            <a:ext cx="51490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ã</a:t>
            </a:r>
            <a:r>
              <a:rPr lang="en-US" sz="3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endParaRPr sz="36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4" name="Google Shape;43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4913"/>
            <a:ext cx="1572284" cy="170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1000" y="100563"/>
            <a:ext cx="1271022" cy="162143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"/>
          <p:cNvSpPr txBox="1"/>
          <p:nvPr/>
        </p:nvSpPr>
        <p:spPr>
          <a:xfrm>
            <a:off x="149021" y="2131324"/>
            <a:ext cx="85335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3: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tránh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ngộ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367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" y="857391"/>
            <a:ext cx="4694637" cy="5143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8046" y="2017569"/>
            <a:ext cx="50915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6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66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66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66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66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lang="en-US" sz="66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66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66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lang="en-US" sz="66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9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4;p3"/>
          <p:cNvSpPr txBox="1"/>
          <p:nvPr/>
        </p:nvSpPr>
        <p:spPr>
          <a:xfrm>
            <a:off x="2514600" y="152400"/>
            <a:ext cx="4495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 CẦU CẦN ĐẠT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781" y="996726"/>
            <a:ext cx="8534401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cẩn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9400">
              <a:lnSpc>
                <a:spcPct val="107000"/>
              </a:lnSpc>
              <a:tabLst>
                <a:tab pos="332105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Thu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thập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44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2" name="Google Shape;442;p5"/>
          <p:cNvCxnSpPr/>
          <p:nvPr/>
        </p:nvCxnSpPr>
        <p:spPr>
          <a:xfrm>
            <a:off x="2788041" y="2603701"/>
            <a:ext cx="326808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diamond" w="med" len="med"/>
          </a:ln>
        </p:spPr>
      </p:cxnSp>
      <p:grpSp>
        <p:nvGrpSpPr>
          <p:cNvPr id="443" name="Google Shape;443;p5"/>
          <p:cNvGrpSpPr/>
          <p:nvPr/>
        </p:nvGrpSpPr>
        <p:grpSpPr>
          <a:xfrm>
            <a:off x="-53293" y="3048010"/>
            <a:ext cx="9211855" cy="2951064"/>
            <a:chOff x="-53293" y="2190760"/>
            <a:chExt cx="9211855" cy="2951064"/>
          </a:xfrm>
        </p:grpSpPr>
        <p:pic>
          <p:nvPicPr>
            <p:cNvPr id="444" name="Google Shape;444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7" name="Google Shape;447;p5"/>
          <p:cNvGrpSpPr/>
          <p:nvPr/>
        </p:nvGrpSpPr>
        <p:grpSpPr>
          <a:xfrm>
            <a:off x="1428161" y="1497370"/>
            <a:ext cx="5734639" cy="2488703"/>
            <a:chOff x="1417547" y="1264224"/>
            <a:chExt cx="4405927" cy="3318271"/>
          </a:xfrm>
        </p:grpSpPr>
        <p:pic>
          <p:nvPicPr>
            <p:cNvPr id="448" name="Google Shape;448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5"/>
            <p:cNvSpPr txBox="1"/>
            <p:nvPr/>
          </p:nvSpPr>
          <p:spPr>
            <a:xfrm>
              <a:off x="3064386" y="2987782"/>
              <a:ext cx="2009748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>
                <a:solidFill>
                  <a:srgbClr val="174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"/>
            <p:cNvSpPr txBox="1"/>
            <p:nvPr/>
          </p:nvSpPr>
          <p:spPr>
            <a:xfrm>
              <a:off x="2447589" y="2923359"/>
              <a:ext cx="3041009" cy="77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HOẠT ĐỘNG KHÁM PHÁ</a:t>
              </a:r>
              <a:endParaRPr sz="24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83724"/>
            <a:ext cx="8843962" cy="134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" y="2133600"/>
            <a:ext cx="8462962" cy="3620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7"/>
          <p:cNvGrpSpPr/>
          <p:nvPr/>
        </p:nvGrpSpPr>
        <p:grpSpPr>
          <a:xfrm>
            <a:off x="295010" y="1006804"/>
            <a:ext cx="8772789" cy="1507796"/>
            <a:chOff x="7117" y="6334"/>
            <a:chExt cx="6430" cy="642"/>
          </a:xfrm>
        </p:grpSpPr>
        <p:sp>
          <p:nvSpPr>
            <p:cNvPr id="463" name="Google Shape;463;p7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/>
              <a:ahLst/>
              <a:cxnLst/>
              <a:rect l="l" t="t" r="r" b="b"/>
              <a:pathLst>
                <a:path w="4904398" h="401116" extrusionOk="0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 txBox="1"/>
            <p:nvPr/>
          </p:nvSpPr>
          <p:spPr>
            <a:xfrm>
              <a:off x="7287" y="6334"/>
              <a:ext cx="6260" cy="459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 Tìm hiểu lý do gây ngộ độc qua đường ăn uống</a:t>
              </a:r>
              <a:endPara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06" y="179961"/>
            <a:ext cx="8797047" cy="10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1433404"/>
            <a:ext cx="2743200" cy="246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9817" y="1433404"/>
            <a:ext cx="2000664" cy="242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787" y="1452457"/>
            <a:ext cx="3381847" cy="241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605" y="4152894"/>
            <a:ext cx="1829055" cy="240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34108" y="4114789"/>
            <a:ext cx="2265455" cy="247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46774" y="4070911"/>
            <a:ext cx="2255527" cy="245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65027"/>
          <a:stretch/>
        </p:blipFill>
        <p:spPr>
          <a:xfrm>
            <a:off x="1995055" y="4206804"/>
            <a:ext cx="2182591" cy="229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651" y="1036819"/>
            <a:ext cx="3678058" cy="4170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0738" y="1036818"/>
            <a:ext cx="2750344" cy="417097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18320" y="5293521"/>
            <a:ext cx="2467850" cy="525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02846" y="5386389"/>
            <a:ext cx="3176696" cy="525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92" y="1636568"/>
            <a:ext cx="4224005" cy="3647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3096" y="1636568"/>
            <a:ext cx="3629025" cy="364721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03314" y="5379249"/>
            <a:ext cx="3815087" cy="525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46813" y="5375673"/>
            <a:ext cx="2650645" cy="525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537</Words>
  <Application>Microsoft Office PowerPoint</Application>
  <PresentationFormat>On-screen Show (4:3)</PresentationFormat>
  <Paragraphs>93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6_Office Theme</vt:lpstr>
      <vt:lpstr>3_Office Theme</vt:lpstr>
      <vt:lpstr>4_Office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2020-12-06T13:40:51Z</dcterms:created>
  <dcterms:modified xsi:type="dcterms:W3CDTF">2022-09-19T05:30:57Z</dcterms:modified>
</cp:coreProperties>
</file>