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98" r:id="rId3"/>
    <p:sldMasterId id="2147483735" r:id="rId4"/>
    <p:sldMasterId id="2147483772" r:id="rId5"/>
    <p:sldMasterId id="2147483796" r:id="rId6"/>
  </p:sldMasterIdLst>
  <p:notesMasterIdLst>
    <p:notesMasterId r:id="rId21"/>
  </p:notesMasterIdLst>
  <p:sldIdLst>
    <p:sldId id="330" r:id="rId7"/>
    <p:sldId id="300" r:id="rId8"/>
    <p:sldId id="326" r:id="rId9"/>
    <p:sldId id="334" r:id="rId10"/>
    <p:sldId id="342" r:id="rId11"/>
    <p:sldId id="315" r:id="rId12"/>
    <p:sldId id="328" r:id="rId13"/>
    <p:sldId id="322" r:id="rId14"/>
    <p:sldId id="338" r:id="rId15"/>
    <p:sldId id="318" r:id="rId16"/>
    <p:sldId id="341" r:id="rId17"/>
    <p:sldId id="323" r:id="rId18"/>
    <p:sldId id="279" r:id="rId19"/>
    <p:sldId id="28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9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8" autoAdjust="0"/>
    <p:restoredTop sz="90053" autoAdjust="0"/>
  </p:normalViewPr>
  <p:slideViewPr>
    <p:cSldViewPr>
      <p:cViewPr varScale="1">
        <p:scale>
          <a:sx n="73" d="100"/>
          <a:sy n="73" d="100"/>
        </p:scale>
        <p:origin x="123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BB6E7-20D9-442D-BA6A-E73AB9BFBEC1}" type="datetimeFigureOut">
              <a:rPr lang="en-US" smtClean="0"/>
              <a:t>19/09/2022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62159B-FDDC-4F50-BBB6-214D3AB77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681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9632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6701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5145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6531" indent="-279435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17740" indent="-223548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64836" indent="-223548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11931" indent="-223548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59027" indent="-223548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06123" indent="-223548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53219" indent="-223548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00315" indent="-223548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FC9E40-2CA5-44E5-B479-5975F1309D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23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6531" indent="-279435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17740" indent="-223548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64836" indent="-223548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11931" indent="-223548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59027" indent="-223548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06123" indent="-223548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53219" indent="-223548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00315" indent="-223548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DC13177-D40C-4F80-8C30-CC9F44FB4AF2}" type="slidenum">
              <a:rPr lang="en-US" b="0" i="0" smtClean="0"/>
              <a:pPr eaLnBrk="1" hangingPunct="1"/>
              <a:t>13</a:t>
            </a:fld>
            <a:endParaRPr lang="en-US" b="0" i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4A6AE42-A02E-4E33-A374-7478CB4C9BDF}" type="slidenum">
              <a:rPr lang="en-US" altLang="en-US"/>
              <a:pPr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6A6B-9ADA-4CFD-9A68-3F28E5AA011C}" type="datetimeFigureOut">
              <a:rPr lang="en-US" smtClean="0"/>
              <a:t>19/09/2022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2F8CC-50D3-4C7A-972B-778CF6855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155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6A6B-9ADA-4CFD-9A68-3F28E5AA011C}" type="datetimeFigureOut">
              <a:rPr lang="en-US" smtClean="0"/>
              <a:t>19/09/2022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2F8CC-50D3-4C7A-972B-778CF6855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594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6A6B-9ADA-4CFD-9A68-3F28E5AA011C}" type="datetimeFigureOut">
              <a:rPr lang="en-US" smtClean="0"/>
              <a:t>19/09/2022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2F8CC-50D3-4C7A-972B-778CF6855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058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DAD67DD-B13A-45E0-8406-0B395B89BE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19/09/2022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B17BD43-E8BE-43E3-B5B0-02752EAC0B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56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DAD67DD-B13A-45E0-8406-0B395B89BE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19/09/2022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B17BD43-E8BE-43E3-B5B0-02752EAC0B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620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DAD67DD-B13A-45E0-8406-0B395B89BE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19/09/2022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B17BD43-E8BE-43E3-B5B0-02752EAC0B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370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DAD67DD-B13A-45E0-8406-0B395B89BE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19/09/2022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B17BD43-E8BE-43E3-B5B0-02752EAC0B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849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DAD67DD-B13A-45E0-8406-0B395B89BE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19/09/2022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B17BD43-E8BE-43E3-B5B0-02752EAC0B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6588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DAD67DD-B13A-45E0-8406-0B395B89BE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19/09/2022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B17BD43-E8BE-43E3-B5B0-02752EAC0B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6773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DAD67DD-B13A-45E0-8406-0B395B89BE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19/09/2022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B17BD43-E8BE-43E3-B5B0-02752EAC0B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5983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DAD67DD-B13A-45E0-8406-0B395B89BE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19/09/2022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B17BD43-E8BE-43E3-B5B0-02752EAC0B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87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6A6B-9ADA-4CFD-9A68-3F28E5AA011C}" type="datetimeFigureOut">
              <a:rPr lang="en-US" smtClean="0"/>
              <a:t>19/09/2022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2F8CC-50D3-4C7A-972B-778CF6855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9890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DAD67DD-B13A-45E0-8406-0B395B89BE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19/09/2022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B17BD43-E8BE-43E3-B5B0-02752EAC0B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878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DAD67DD-B13A-45E0-8406-0B395B89BE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19/09/2022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B17BD43-E8BE-43E3-B5B0-02752EAC0B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8177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DAD67DD-B13A-45E0-8406-0B395B89BE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19/09/2022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B17BD43-E8BE-43E3-B5B0-02752EAC0B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4541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88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0894213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751818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995905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075"/>
          </a:xfr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1999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075"/>
          </a:xfr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1999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6239123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1999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1" b="1"/>
            </a:lvl4pPr>
            <a:lvl5pPr marL="1828800" indent="0">
              <a:buNone/>
              <a:defRPr sz="1601" b="1"/>
            </a:lvl5pPr>
            <a:lvl6pPr marL="2286000" indent="0">
              <a:buNone/>
              <a:defRPr sz="1601" b="1"/>
            </a:lvl6pPr>
            <a:lvl7pPr marL="2743200" indent="0">
              <a:buNone/>
              <a:defRPr sz="1601" b="1"/>
            </a:lvl7pPr>
            <a:lvl8pPr marL="3200400" indent="0">
              <a:buNone/>
              <a:defRPr sz="1601" b="1"/>
            </a:lvl8pPr>
            <a:lvl9pPr marL="3657600" indent="0">
              <a:buNone/>
              <a:defRPr sz="16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1999"/>
            </a:lvl2pPr>
            <a:lvl3pPr>
              <a:defRPr sz="1800"/>
            </a:lvl3pPr>
            <a:lvl4pPr>
              <a:defRPr sz="1601"/>
            </a:lvl4pPr>
            <a:lvl5pPr>
              <a:defRPr sz="1601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1999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1" b="1"/>
            </a:lvl4pPr>
            <a:lvl5pPr marL="1828800" indent="0">
              <a:buNone/>
              <a:defRPr sz="1601" b="1"/>
            </a:lvl5pPr>
            <a:lvl6pPr marL="2286000" indent="0">
              <a:buNone/>
              <a:defRPr sz="1601" b="1"/>
            </a:lvl6pPr>
            <a:lvl7pPr marL="2743200" indent="0">
              <a:buNone/>
              <a:defRPr sz="1601" b="1"/>
            </a:lvl7pPr>
            <a:lvl8pPr marL="3200400" indent="0">
              <a:buNone/>
              <a:defRPr sz="1601" b="1"/>
            </a:lvl8pPr>
            <a:lvl9pPr marL="3657600" indent="0">
              <a:buNone/>
              <a:defRPr sz="16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1999"/>
            </a:lvl2pPr>
            <a:lvl3pPr>
              <a:defRPr sz="1800"/>
            </a:lvl3pPr>
            <a:lvl4pPr>
              <a:defRPr sz="1601"/>
            </a:lvl4pPr>
            <a:lvl5pPr>
              <a:defRPr sz="1601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064198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0803283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6A6B-9ADA-4CFD-9A68-3F28E5AA011C}" type="datetimeFigureOut">
              <a:rPr lang="en-US" smtClean="0"/>
              <a:t>19/09/2022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2F8CC-50D3-4C7A-972B-778CF6855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608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5476303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1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199"/>
            </a:lvl1pPr>
            <a:lvl2pPr>
              <a:defRPr sz="2801"/>
            </a:lvl2pPr>
            <a:lvl3pPr>
              <a:defRPr sz="2400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399"/>
            </a:lvl1pPr>
            <a:lvl2pPr marL="457200" indent="0">
              <a:buNone/>
              <a:defRPr sz="1200"/>
            </a:lvl2pPr>
            <a:lvl3pPr marL="914400" indent="0">
              <a:buNone/>
              <a:defRPr sz="1001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6806137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199"/>
            </a:lvl1pPr>
            <a:lvl2pPr marL="457200" indent="0">
              <a:buNone/>
              <a:defRPr sz="2801"/>
            </a:lvl2pPr>
            <a:lvl3pPr marL="914400" indent="0">
              <a:buNone/>
              <a:defRPr sz="2400"/>
            </a:lvl3pPr>
            <a:lvl4pPr marL="1371600" indent="0">
              <a:buNone/>
              <a:defRPr sz="1999"/>
            </a:lvl4pPr>
            <a:lvl5pPr marL="1828800" indent="0">
              <a:buNone/>
              <a:defRPr sz="1999"/>
            </a:lvl5pPr>
            <a:lvl6pPr marL="2286000" indent="0">
              <a:buNone/>
              <a:defRPr sz="1999"/>
            </a:lvl6pPr>
            <a:lvl7pPr marL="2743200" indent="0">
              <a:buNone/>
              <a:defRPr sz="1999"/>
            </a:lvl7pPr>
            <a:lvl8pPr marL="3200400" indent="0">
              <a:buNone/>
              <a:defRPr sz="1999"/>
            </a:lvl8pPr>
            <a:lvl9pPr marL="3657600" indent="0">
              <a:buNone/>
              <a:defRPr sz="1999"/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399"/>
            </a:lvl1pPr>
            <a:lvl2pPr marL="457200" indent="0">
              <a:buNone/>
              <a:defRPr sz="1200"/>
            </a:lvl2pPr>
            <a:lvl3pPr marL="914400" indent="0">
              <a:buNone/>
              <a:defRPr sz="1001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0343739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7588461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6"/>
            <a:ext cx="20574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6"/>
            <a:ext cx="60198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776331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DAD67DD-B13A-45E0-8406-0B395B89BE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19/09/2022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B17BD43-E8BE-43E3-B5B0-02752EAC0B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678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DAD67DD-B13A-45E0-8406-0B395B89BE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19/09/2022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B17BD43-E8BE-43E3-B5B0-02752EAC0B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0542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DAD67DD-B13A-45E0-8406-0B395B89BE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19/09/2022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B17BD43-E8BE-43E3-B5B0-02752EAC0B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1253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DAD67DD-B13A-45E0-8406-0B395B89BE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19/09/2022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B17BD43-E8BE-43E3-B5B0-02752EAC0B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4916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DAD67DD-B13A-45E0-8406-0B395B89BE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19/09/2022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B17BD43-E8BE-43E3-B5B0-02752EAC0B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727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6A6B-9ADA-4CFD-9A68-3F28E5AA011C}" type="datetimeFigureOut">
              <a:rPr lang="en-US" smtClean="0"/>
              <a:t>19/09/2022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2F8CC-50D3-4C7A-972B-778CF6855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7082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DAD67DD-B13A-45E0-8406-0B395B89BE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19/09/2022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B17BD43-E8BE-43E3-B5B0-02752EAC0B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3361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DAD67DD-B13A-45E0-8406-0B395B89BE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19/09/2022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B17BD43-E8BE-43E3-B5B0-02752EAC0B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5348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DAD67DD-B13A-45E0-8406-0B395B89BE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19/09/2022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B17BD43-E8BE-43E3-B5B0-02752EAC0B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9340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DAD67DD-B13A-45E0-8406-0B395B89BE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19/09/2022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B17BD43-E8BE-43E3-B5B0-02752EAC0B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1761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DAD67DD-B13A-45E0-8406-0B395B89BE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19/09/2022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B17BD43-E8BE-43E3-B5B0-02752EAC0B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1881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DAD67DD-B13A-45E0-8406-0B395B89BE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19/09/2022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B17BD43-E8BE-43E3-B5B0-02752EAC0B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6879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16039463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9463643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3590247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075"/>
          </a:xfr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1999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075"/>
          </a:xfr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1999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033748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6A6B-9ADA-4CFD-9A68-3F28E5AA011C}" type="datetimeFigureOut">
              <a:rPr lang="en-US" smtClean="0"/>
              <a:t>19/09/2022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2F8CC-50D3-4C7A-972B-778CF6855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72716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1999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1" b="1"/>
            </a:lvl4pPr>
            <a:lvl5pPr marL="1828800" indent="0">
              <a:buNone/>
              <a:defRPr sz="1601" b="1"/>
            </a:lvl5pPr>
            <a:lvl6pPr marL="2286000" indent="0">
              <a:buNone/>
              <a:defRPr sz="1601" b="1"/>
            </a:lvl6pPr>
            <a:lvl7pPr marL="2743200" indent="0">
              <a:buNone/>
              <a:defRPr sz="1601" b="1"/>
            </a:lvl7pPr>
            <a:lvl8pPr marL="3200400" indent="0">
              <a:buNone/>
              <a:defRPr sz="1601" b="1"/>
            </a:lvl8pPr>
            <a:lvl9pPr marL="3657600" indent="0">
              <a:buNone/>
              <a:defRPr sz="16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1999"/>
            </a:lvl2pPr>
            <a:lvl3pPr>
              <a:defRPr sz="1800"/>
            </a:lvl3pPr>
            <a:lvl4pPr>
              <a:defRPr sz="1601"/>
            </a:lvl4pPr>
            <a:lvl5pPr>
              <a:defRPr sz="1601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1999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1" b="1"/>
            </a:lvl4pPr>
            <a:lvl5pPr marL="1828800" indent="0">
              <a:buNone/>
              <a:defRPr sz="1601" b="1"/>
            </a:lvl5pPr>
            <a:lvl6pPr marL="2286000" indent="0">
              <a:buNone/>
              <a:defRPr sz="1601" b="1"/>
            </a:lvl6pPr>
            <a:lvl7pPr marL="2743200" indent="0">
              <a:buNone/>
              <a:defRPr sz="1601" b="1"/>
            </a:lvl7pPr>
            <a:lvl8pPr marL="3200400" indent="0">
              <a:buNone/>
              <a:defRPr sz="1601" b="1"/>
            </a:lvl8pPr>
            <a:lvl9pPr marL="3657600" indent="0">
              <a:buNone/>
              <a:defRPr sz="16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1999"/>
            </a:lvl2pPr>
            <a:lvl3pPr>
              <a:defRPr sz="1800"/>
            </a:lvl3pPr>
            <a:lvl4pPr>
              <a:defRPr sz="1601"/>
            </a:lvl4pPr>
            <a:lvl5pPr>
              <a:defRPr sz="1601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85521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63489975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9610401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1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199"/>
            </a:lvl1pPr>
            <a:lvl2pPr>
              <a:defRPr sz="2801"/>
            </a:lvl2pPr>
            <a:lvl3pPr>
              <a:defRPr sz="2400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399"/>
            </a:lvl1pPr>
            <a:lvl2pPr marL="457200" indent="0">
              <a:buNone/>
              <a:defRPr sz="1200"/>
            </a:lvl2pPr>
            <a:lvl3pPr marL="914400" indent="0">
              <a:buNone/>
              <a:defRPr sz="1001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9169554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199"/>
            </a:lvl1pPr>
            <a:lvl2pPr marL="457200" indent="0">
              <a:buNone/>
              <a:defRPr sz="2801"/>
            </a:lvl2pPr>
            <a:lvl3pPr marL="914400" indent="0">
              <a:buNone/>
              <a:defRPr sz="2400"/>
            </a:lvl3pPr>
            <a:lvl4pPr marL="1371600" indent="0">
              <a:buNone/>
              <a:defRPr sz="1999"/>
            </a:lvl4pPr>
            <a:lvl5pPr marL="1828800" indent="0">
              <a:buNone/>
              <a:defRPr sz="1999"/>
            </a:lvl5pPr>
            <a:lvl6pPr marL="2286000" indent="0">
              <a:buNone/>
              <a:defRPr sz="1999"/>
            </a:lvl6pPr>
            <a:lvl7pPr marL="2743200" indent="0">
              <a:buNone/>
              <a:defRPr sz="1999"/>
            </a:lvl7pPr>
            <a:lvl8pPr marL="3200400" indent="0">
              <a:buNone/>
              <a:defRPr sz="1999"/>
            </a:lvl8pPr>
            <a:lvl9pPr marL="3657600" indent="0">
              <a:buNone/>
              <a:defRPr sz="1999"/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399"/>
            </a:lvl1pPr>
            <a:lvl2pPr marL="457200" indent="0">
              <a:buNone/>
              <a:defRPr sz="1200"/>
            </a:lvl2pPr>
            <a:lvl3pPr marL="914400" indent="0">
              <a:buNone/>
              <a:defRPr sz="1001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1745119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4137548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6"/>
            <a:ext cx="20574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6"/>
            <a:ext cx="60198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8567954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2022/9/19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6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2022/9/19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18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2022/9/19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29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6A6B-9ADA-4CFD-9A68-3F28E5AA011C}" type="datetimeFigureOut">
              <a:rPr lang="en-US" smtClean="0"/>
              <a:t>19/09/2022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2F8CC-50D3-4C7A-972B-778CF6855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765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2022/9/19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76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2022/9/19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27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2022/9/19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00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2022/9/19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92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2022/9/19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29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2022/9/19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75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2022/9/19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65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2022/9/19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96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6A6B-9ADA-4CFD-9A68-3F28E5AA011C}" type="datetimeFigureOut">
              <a:rPr lang="en-US" smtClean="0"/>
              <a:t>19/09/2022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2F8CC-50D3-4C7A-972B-778CF6855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788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6A6B-9ADA-4CFD-9A68-3F28E5AA011C}" type="datetimeFigureOut">
              <a:rPr lang="en-US" smtClean="0"/>
              <a:t>19/09/2022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2F8CC-50D3-4C7A-972B-778CF6855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22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6A6B-9ADA-4CFD-9A68-3F28E5AA011C}" type="datetimeFigureOut">
              <a:rPr lang="en-US" smtClean="0"/>
              <a:t>19/09/2022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2F8CC-50D3-4C7A-972B-778CF6855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686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C6A6B-9ADA-4CFD-9A68-3F28E5AA011C}" type="datetimeFigureOut">
              <a:rPr lang="en-US" smtClean="0"/>
              <a:t>19/09/2022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2F8CC-50D3-4C7A-972B-778CF6855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769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DAD67DD-B13A-45E0-8406-0B395B89BE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19/09/2022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7B17BD43-E8BE-43E3-B5B0-02752EAC0B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714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52342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charset="0"/>
        </a:defRPr>
      </a:lvl9pPr>
    </p:titleStyle>
    <p:bodyStyle>
      <a:lvl1pPr marL="342900" indent="-342900" algn="l" rtl="0" eaLnBrk="0" fontAlgn="base" hangingPunct="0">
        <a:spcBef>
          <a:spcPts val="98"/>
        </a:spcBef>
        <a:spcAft>
          <a:spcPct val="0"/>
        </a:spcAft>
        <a:buFont typeface="Arial" panose="020B0604020202020204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ts val="98"/>
        </a:spcBef>
        <a:spcAft>
          <a:spcPct val="0"/>
        </a:spcAft>
        <a:buFont typeface="Arial" panose="020B0604020202020204" pitchFamily="34" charset="0"/>
        <a:buChar char="–"/>
        <a:defRPr sz="280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ts val="98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ts val="98"/>
        </a:spcBef>
        <a:spcAft>
          <a:spcPct val="0"/>
        </a:spcAft>
        <a:buFont typeface="Arial" panose="020B0604020202020204" pitchFamily="34" charset="0"/>
        <a:buChar char="–"/>
        <a:defRPr sz="19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ts val="98"/>
        </a:spcBef>
        <a:spcAft>
          <a:spcPct val="0"/>
        </a:spcAft>
        <a:buFont typeface="Arial" panose="020B0604020202020204" pitchFamily="34" charset="0"/>
        <a:buChar char="»"/>
        <a:defRPr sz="19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98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98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98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98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DAD67DD-B13A-45E0-8406-0B395B89BE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19/09/2022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7B17BD43-E8BE-43E3-B5B0-02752EAC0B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847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756120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charset="0"/>
        </a:defRPr>
      </a:lvl9pPr>
    </p:titleStyle>
    <p:bodyStyle>
      <a:lvl1pPr marL="342900" indent="-342900" algn="l" rtl="0" eaLnBrk="0" fontAlgn="base" hangingPunct="0">
        <a:spcBef>
          <a:spcPts val="98"/>
        </a:spcBef>
        <a:spcAft>
          <a:spcPct val="0"/>
        </a:spcAft>
        <a:buFont typeface="Arial" panose="020B0604020202020204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ts val="98"/>
        </a:spcBef>
        <a:spcAft>
          <a:spcPct val="0"/>
        </a:spcAft>
        <a:buFont typeface="Arial" panose="020B0604020202020204" pitchFamily="34" charset="0"/>
        <a:buChar char="–"/>
        <a:defRPr sz="280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ts val="98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ts val="98"/>
        </a:spcBef>
        <a:spcAft>
          <a:spcPct val="0"/>
        </a:spcAft>
        <a:buFont typeface="Arial" panose="020B0604020202020204" pitchFamily="34" charset="0"/>
        <a:buChar char="–"/>
        <a:defRPr sz="19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ts val="98"/>
        </a:spcBef>
        <a:spcAft>
          <a:spcPct val="0"/>
        </a:spcAft>
        <a:buFont typeface="Arial" panose="020B0604020202020204" pitchFamily="34" charset="0"/>
        <a:buChar char="»"/>
        <a:defRPr sz="19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98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98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98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98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6D54D79-588C-414F-9935-D85D2666634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2022/9/19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4D4EC328-9116-4993-92C0-623125586BF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6192" y="3810"/>
            <a:ext cx="9156383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366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4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hungphat\My%20Documents\Ga%20Bich%20Tram\Ga%20DD%20BTram\reovangbinhminh.mid" TargetMode="External"/><Relationship Id="rId6" Type="http://schemas.openxmlformats.org/officeDocument/2006/relationships/image" Target="../media/image23.gif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2EE928-2771-4821-B1F9-D0F5C0065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219199" y="4191000"/>
            <a:ext cx="6705602" cy="2209800"/>
            <a:chOff x="1219199" y="4191000"/>
            <a:chExt cx="6705602" cy="2209800"/>
          </a:xfrm>
        </p:grpSpPr>
        <p:pic>
          <p:nvPicPr>
            <p:cNvPr id="8" name="55">
              <a:extLst>
                <a:ext uri="{FF2B5EF4-FFF2-40B4-BE49-F238E27FC236}">
                  <a16:creationId xmlns:a16="http://schemas.microsoft.com/office/drawing/2014/main" id="{922D7C20-53C1-440C-A4D7-3834D810F5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19199" y="4191000"/>
              <a:ext cx="6298019" cy="2209800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1981201" y="4972734"/>
              <a:ext cx="5943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Môn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nhiên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Xã</a:t>
              </a:r>
              <a:r>
                <a:rPr lang="en-US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ội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364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03" y="152400"/>
            <a:ext cx="9154803" cy="10383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923" y="1371600"/>
            <a:ext cx="7987349" cy="514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24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03" y="152400"/>
            <a:ext cx="9154803" cy="10383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8C0973-9F4A-4D7A-81C7-C50D16101F9F}"/>
              </a:ext>
            </a:extLst>
          </p:cNvPr>
          <p:cNvSpPr txBox="1"/>
          <p:nvPr/>
        </p:nvSpPr>
        <p:spPr>
          <a:xfrm>
            <a:off x="1447800" y="1600200"/>
            <a:ext cx="7162800" cy="4161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lphaUcPeriod"/>
            </a:pPr>
            <a:r>
              <a:rPr lang="nl-NL" sz="3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Uống thuốc đau bụng.</a:t>
            </a:r>
            <a:endParaRPr lang="en-US" sz="3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lphaUcPeriod"/>
            </a:pPr>
            <a:r>
              <a:rPr lang="nl-NL" sz="3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Báo ngay cho người lớn.</a:t>
            </a:r>
            <a:endParaRPr lang="en-US" sz="3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lphaUcPeriod"/>
            </a:pPr>
            <a:r>
              <a:rPr lang="nl-NL" sz="3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Gọi cấp cứu theo số máy 115.</a:t>
            </a:r>
            <a:endParaRPr lang="en-US" sz="3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lphaUcPeriod"/>
            </a:pPr>
            <a:r>
              <a:rPr lang="nl-NL" sz="3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Kêu khóc ầm ĩ.</a:t>
            </a:r>
            <a:endParaRPr lang="en-US" sz="3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36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790A612-5A0A-4DD4-9A72-63892EC01C34}"/>
              </a:ext>
            </a:extLst>
          </p:cNvPr>
          <p:cNvSpPr/>
          <p:nvPr/>
        </p:nvSpPr>
        <p:spPr>
          <a:xfrm>
            <a:off x="1371600" y="2590800"/>
            <a:ext cx="685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3B281C6-08AD-4859-BE9D-A38C0B1854ED}"/>
              </a:ext>
            </a:extLst>
          </p:cNvPr>
          <p:cNvSpPr/>
          <p:nvPr/>
        </p:nvSpPr>
        <p:spPr>
          <a:xfrm>
            <a:off x="1371600" y="3429000"/>
            <a:ext cx="685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39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371260"/>
            <a:ext cx="8173151" cy="396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04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27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276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27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278" name="Rectangle 12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279" name="Rectangle 1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280" name="Rectangle 13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281" name="Rectangle 13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282" name="Rectangle 13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283" name="Rectangle 1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284" name="Rectangle 1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285" name="Rectangle 1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8926" name="Group 1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4291" name="Line 19"/>
            <p:cNvSpPr>
              <a:spLocks noChangeShapeType="1"/>
            </p:cNvSpPr>
            <p:nvPr/>
          </p:nvSpPr>
          <p:spPr bwMode="auto">
            <a:xfrm>
              <a:off x="0" y="12"/>
              <a:ext cx="5760" cy="0"/>
            </a:xfrm>
            <a:prstGeom prst="line">
              <a:avLst/>
            </a:prstGeom>
            <a:noFill/>
            <a:ln w="127000" cmpd="tri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4292" name="Line 20"/>
            <p:cNvSpPr>
              <a:spLocks noChangeShapeType="1"/>
            </p:cNvSpPr>
            <p:nvPr/>
          </p:nvSpPr>
          <p:spPr bwMode="auto">
            <a:xfrm>
              <a:off x="0" y="4304"/>
              <a:ext cx="5760" cy="0"/>
            </a:xfrm>
            <a:prstGeom prst="line">
              <a:avLst/>
            </a:prstGeom>
            <a:noFill/>
            <a:ln w="127000" cmpd="tri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4293" name="Line 21"/>
            <p:cNvSpPr>
              <a:spLocks noChangeShapeType="1"/>
            </p:cNvSpPr>
            <p:nvPr/>
          </p:nvSpPr>
          <p:spPr bwMode="auto">
            <a:xfrm>
              <a:off x="0" y="0"/>
              <a:ext cx="0" cy="4320"/>
            </a:xfrm>
            <a:prstGeom prst="line">
              <a:avLst/>
            </a:prstGeom>
            <a:noFill/>
            <a:ln w="127000" cmpd="tri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4294" name="Line 22"/>
            <p:cNvSpPr>
              <a:spLocks noChangeShapeType="1"/>
            </p:cNvSpPr>
            <p:nvPr/>
          </p:nvSpPr>
          <p:spPr bwMode="auto">
            <a:xfrm>
              <a:off x="5760" y="0"/>
              <a:ext cx="0" cy="4320"/>
            </a:xfrm>
            <a:prstGeom prst="line">
              <a:avLst/>
            </a:prstGeom>
            <a:noFill/>
            <a:ln w="127000" cmpd="tri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02426" name="Text Box 26"/>
          <p:cNvSpPr txBox="1">
            <a:spLocks noChangeArrowheads="1"/>
          </p:cNvSpPr>
          <p:nvPr/>
        </p:nvSpPr>
        <p:spPr bwMode="auto">
          <a:xfrm>
            <a:off x="609600" y="685800"/>
            <a:ext cx="8305800" cy="449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400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* </a:t>
            </a:r>
            <a:r>
              <a:rPr lang="en-US" sz="4400" u="sng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Kết</a:t>
            </a:r>
            <a:r>
              <a:rPr lang="en-US" sz="4400" u="sng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400" u="sng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luận</a:t>
            </a:r>
            <a:r>
              <a:rPr lang="en-US" sz="4400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:</a:t>
            </a:r>
            <a:r>
              <a:rPr lang="en-US" sz="440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en-US" sz="440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</a:t>
            </a:r>
            <a:r>
              <a:rPr lang="en-US" sz="440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40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vi-VN" sz="440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ị</a:t>
            </a:r>
            <a:r>
              <a:rPr lang="en-US" sz="440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440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ộ</a:t>
            </a:r>
            <a:r>
              <a:rPr lang="en-US" sz="440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đ</a:t>
            </a:r>
            <a:r>
              <a:rPr lang="vi-VN" sz="440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ộ</a:t>
            </a:r>
            <a:r>
              <a:rPr lang="en-US" sz="440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440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440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ầ</a:t>
            </a:r>
            <a:r>
              <a:rPr lang="en-US" sz="440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440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440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40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ngư</a:t>
            </a:r>
            <a:r>
              <a:rPr lang="vi-VN" sz="440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ờ</a:t>
            </a:r>
            <a:r>
              <a:rPr lang="en-US" sz="440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40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440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ớ</a:t>
            </a:r>
            <a:r>
              <a:rPr lang="en-US" sz="440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 bi</a:t>
            </a:r>
            <a:r>
              <a:rPr lang="vi-VN" sz="440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ế</a:t>
            </a:r>
            <a:r>
              <a:rPr lang="en-US" sz="440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sz="440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g</a:t>
            </a:r>
            <a:r>
              <a:rPr lang="vi-VN" sz="440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ọ</a:t>
            </a:r>
            <a:r>
              <a:rPr lang="en-US" sz="440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40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440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ấ</a:t>
            </a:r>
            <a:r>
              <a:rPr lang="en-US" sz="440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 c</a:t>
            </a:r>
            <a:r>
              <a:rPr lang="vi-VN" sz="440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ứ</a:t>
            </a:r>
            <a:r>
              <a:rPr lang="en-US" sz="440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u. </a:t>
            </a:r>
            <a:r>
              <a:rPr lang="en-US" sz="440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440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ớ</a:t>
            </a:r>
            <a:r>
              <a:rPr lang="en-US" sz="440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440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40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ho</a:t>
            </a:r>
            <a:r>
              <a:rPr lang="vi-VN" sz="440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ặ</a:t>
            </a:r>
            <a:r>
              <a:rPr lang="en-US" sz="440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440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40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40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cán</a:t>
            </a:r>
            <a:r>
              <a:rPr lang="en-US" sz="440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vi-VN" sz="440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ộ</a:t>
            </a:r>
            <a:r>
              <a:rPr lang="en-US" sz="440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y t</a:t>
            </a:r>
            <a:r>
              <a:rPr lang="vi-VN" sz="440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ế</a:t>
            </a:r>
            <a:r>
              <a:rPr lang="en-US" sz="440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bi</a:t>
            </a:r>
            <a:r>
              <a:rPr lang="vi-VN" sz="440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ế</a:t>
            </a:r>
            <a:r>
              <a:rPr lang="en-US" sz="440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 b</a:t>
            </a:r>
            <a:r>
              <a:rPr lang="vi-VN" sz="440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ả</a:t>
            </a:r>
            <a:r>
              <a:rPr lang="en-US" sz="440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440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440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ho</a:t>
            </a:r>
            <a:r>
              <a:rPr lang="vi-VN" sz="440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ặ</a:t>
            </a:r>
            <a:r>
              <a:rPr lang="en-US" sz="440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440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ngư</a:t>
            </a:r>
            <a:r>
              <a:rPr lang="vi-VN" sz="440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ờ</a:t>
            </a:r>
            <a:r>
              <a:rPr lang="en-US" sz="440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40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40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40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440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ộ</a:t>
            </a:r>
            <a:r>
              <a:rPr lang="en-US" sz="440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đ</a:t>
            </a:r>
            <a:r>
              <a:rPr lang="vi-VN" sz="440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ộ</a:t>
            </a:r>
            <a:r>
              <a:rPr lang="en-US" sz="440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440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440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ứ</a:t>
            </a:r>
            <a:r>
              <a:rPr lang="en-US" sz="440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609600" y="485774"/>
            <a:ext cx="8001000" cy="1571626"/>
            <a:chOff x="456" y="24"/>
            <a:chExt cx="5040" cy="990"/>
          </a:xfrm>
        </p:grpSpPr>
        <p:sp>
          <p:nvSpPr>
            <p:cNvPr id="54289" name="Text Box 28"/>
            <p:cNvSpPr txBox="1">
              <a:spLocks noChangeArrowheads="1"/>
            </p:cNvSpPr>
            <p:nvPr/>
          </p:nvSpPr>
          <p:spPr bwMode="auto">
            <a:xfrm>
              <a:off x="456" y="607"/>
              <a:ext cx="5040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 sz="36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4290" name="Text Box 29"/>
            <p:cNvSpPr txBox="1">
              <a:spLocks noChangeArrowheads="1"/>
            </p:cNvSpPr>
            <p:nvPr/>
          </p:nvSpPr>
          <p:spPr bwMode="auto">
            <a:xfrm>
              <a:off x="864" y="24"/>
              <a:ext cx="3936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vl="1" algn="ctr" eaLnBrk="0" hangingPunct="0">
                <a:defRPr/>
              </a:pPr>
              <a:endParaRPr lang="en-US" sz="320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31171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2" name="reovangbinhminh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248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15" descr="photo-1"/>
          <p:cNvPicPr>
            <a:picLocks noGrp="1" noChangeAspect="1" noChangeArrowheads="1"/>
          </p:cNvPicPr>
          <p:nvPr>
            <p:ph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52400"/>
            <a:ext cx="9144000" cy="847725"/>
          </a:xfrm>
          <a:noFill/>
        </p:spPr>
      </p:pic>
      <p:pic>
        <p:nvPicPr>
          <p:cNvPr id="22533" name="Picture 15" descr="photo-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096000"/>
            <a:ext cx="9144000" cy="847725"/>
          </a:xfrm>
          <a:noFill/>
        </p:spPr>
      </p:pic>
      <p:sp>
        <p:nvSpPr>
          <p:cNvPr id="22534" name="AutoShape 29"/>
          <p:cNvSpPr>
            <a:spLocks noChangeArrowheads="1"/>
          </p:cNvSpPr>
          <p:nvPr/>
        </p:nvSpPr>
        <p:spPr bwMode="auto">
          <a:xfrm>
            <a:off x="7467600" y="731184"/>
            <a:ext cx="1143000" cy="1143000"/>
          </a:xfrm>
          <a:prstGeom prst="star24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127000" cmpd="tri">
            <a:solidFill>
              <a:srgbClr val="FFFF00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eaLnBrk="1" hangingPunct="1"/>
            <a:endParaRPr lang="vi-VN" altLang="en-US"/>
          </a:p>
        </p:txBody>
      </p:sp>
      <p:sp>
        <p:nvSpPr>
          <p:cNvPr id="16" name="WordArt 5"/>
          <p:cNvSpPr>
            <a:spLocks noChangeArrowheads="1" noChangeShapeType="1" noTextEdit="1"/>
          </p:cNvSpPr>
          <p:nvPr/>
        </p:nvSpPr>
        <p:spPr bwMode="auto">
          <a:xfrm>
            <a:off x="1447100" y="1862775"/>
            <a:ext cx="6105899" cy="1447800"/>
          </a:xfrm>
          <a:prstGeom prst="rect">
            <a:avLst/>
          </a:prstGeom>
        </p:spPr>
        <p:txBody>
          <a:bodyPr wrap="none" lIns="91435" tIns="45718" rIns="91435" bIns="4571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vi-VN" sz="44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3500000" algn="ctr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TẠM BIỆT</a:t>
            </a:r>
          </a:p>
          <a:p>
            <a:pPr algn="ctr" eaLnBrk="1" hangingPunct="1">
              <a:defRPr/>
            </a:pPr>
            <a:r>
              <a:rPr lang="en-US" sz="4400" b="1" i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107763" dir="13500000" algn="ctr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en-US" sz="4400" b="1" i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107763" dir="13500000" algn="ctr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i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107763" dir="13500000" algn="ctr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4400" b="1" i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107763" dir="13500000" algn="ctr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con </a:t>
            </a:r>
            <a:r>
              <a:rPr lang="en-US" sz="4400" b="1" i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107763" dir="13500000" algn="ctr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chăm</a:t>
            </a:r>
            <a:r>
              <a:rPr lang="en-US" sz="4400" b="1" i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107763" dir="13500000" algn="ctr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i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107763" dir="13500000" algn="ctr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ngoan</a:t>
            </a:r>
            <a:r>
              <a:rPr lang="en-US" sz="4400" b="1" i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107763" dir="13500000" algn="ctr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en-US" sz="4400" b="1" i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107763" dir="13500000" algn="ctr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4400" b="1" i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107763" dir="13500000" algn="ctr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i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107763" dir="13500000" algn="ctr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giỏi</a:t>
            </a:r>
            <a:r>
              <a:rPr lang="en-US" sz="4400" b="1" i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107763" dir="13500000" algn="ctr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4400" b="1" i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107763" dir="13500000" algn="ctr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</a:p>
        </p:txBody>
      </p:sp>
      <p:pic>
        <p:nvPicPr>
          <p:cNvPr id="22546" name="Picture 13" descr="Fireworks-0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267200"/>
            <a:ext cx="1287463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7" name="Picture 8" descr="Fireworks-09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371600"/>
            <a:ext cx="1576388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3" name="Picture 4" descr="buom hoa dong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191000"/>
            <a:ext cx="4419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-12877800" y="4724400"/>
            <a:ext cx="2354580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197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680" fill="hold"/>
                                        <p:tgtEl>
                                          <p:spTgt spid="655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54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0600"/>
            <a:ext cx="9144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7"/>
          <p:cNvSpPr txBox="1"/>
          <p:nvPr/>
        </p:nvSpPr>
        <p:spPr>
          <a:xfrm>
            <a:off x="2880123" y="2733676"/>
            <a:ext cx="1835944" cy="326231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 defTabSz="685800">
              <a:defRPr/>
            </a:pPr>
            <a:endParaRPr lang="en-US" sz="36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605726"/>
            <a:ext cx="262413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013750" y="1444994"/>
            <a:ext cx="51490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685800">
              <a:spcBef>
                <a:spcPct val="50000"/>
              </a:spcBef>
            </a:pP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ã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496"/>
            <a:ext cx="1572284" cy="1701746"/>
          </a:xfrm>
          <a:prstGeom prst="rect">
            <a:avLst/>
          </a:prstGeom>
        </p:spPr>
      </p:pic>
      <p:pic>
        <p:nvPicPr>
          <p:cNvPr id="9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100563"/>
            <a:ext cx="1271022" cy="16214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9021" y="2131324"/>
            <a:ext cx="85335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3600" spc="75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spc="75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600" spc="75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600" spc="75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75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600" spc="75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75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lang="en-US" sz="3600" spc="75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75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3600" spc="75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685800">
              <a:defRPr/>
            </a:pPr>
            <a:r>
              <a:rPr lang="en-US" sz="3600" spc="75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spc="75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spc="75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spc="75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spc="75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spc="75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294865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81200" y="32657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YÊU CẦU CẦN ĐẠT</a:t>
            </a:r>
            <a:endParaRPr lang="en-US" sz="4400" dirty="0"/>
          </a:p>
        </p:txBody>
      </p:sp>
      <p:sp>
        <p:nvSpPr>
          <p:cNvPr id="2" name="Rectangle 1"/>
          <p:cNvSpPr/>
          <p:nvPr/>
        </p:nvSpPr>
        <p:spPr>
          <a:xfrm>
            <a:off x="152400" y="516553"/>
            <a:ext cx="89916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phòng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ngộ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R="279400">
              <a:tabLst>
                <a:tab pos="332105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Trao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tòi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phòng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tránh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ngộ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độc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huống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xử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khi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ngộ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độc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Thu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gây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ngộ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uống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8780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B78B0E-AC03-4D04-961F-E69D4308CE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7A6E75-D18A-4191-8CF5-2A217E44D2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13" y="3579784"/>
            <a:ext cx="2235902" cy="24690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577D05-1F82-4B13-BBC1-3801C6480C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064" y="762000"/>
            <a:ext cx="7208536" cy="36331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A6D5E53-4DA9-4671-9C39-6BD20806C05B}"/>
              </a:ext>
            </a:extLst>
          </p:cNvPr>
          <p:cNvSpPr/>
          <p:nvPr/>
        </p:nvSpPr>
        <p:spPr>
          <a:xfrm>
            <a:off x="3671888" y="2291061"/>
            <a:ext cx="425291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8629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609600"/>
            <a:ext cx="8458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phòng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tránh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ngộ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độc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6956496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0"/>
            <a:ext cx="8763000" cy="9490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998707"/>
            <a:ext cx="3219772" cy="27156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1066801"/>
            <a:ext cx="3341070" cy="2667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800" y="3786805"/>
            <a:ext cx="5867400" cy="299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58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352550" y="1812609"/>
            <a:ext cx="1905000" cy="1965484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>
                <a:defRPr/>
              </a:pPr>
              <a:endParaRPr lang="zh-CN" altLang="en-US">
                <a:solidFill>
                  <a:srgbClr val="FFFF0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>
                <a:defRPr/>
              </a:pPr>
              <a:endParaRPr lang="zh-CN" altLang="en-US">
                <a:solidFill>
                  <a:srgbClr val="FFFF0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>
                <a:defRPr/>
              </a:pPr>
              <a:endParaRPr lang="zh-CN" altLang="en-US">
                <a:solidFill>
                  <a:srgbClr val="FFFF0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>
                <a:defRPr/>
              </a:pPr>
              <a:endParaRPr lang="zh-CN" altLang="en-US">
                <a:solidFill>
                  <a:srgbClr val="FFFF0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>
                <a:defRPr/>
              </a:pPr>
              <a:endParaRPr lang="zh-CN" altLang="en-US">
                <a:solidFill>
                  <a:srgbClr val="FFFF0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>
                <a:defRPr/>
              </a:pPr>
              <a:endParaRPr lang="zh-CN" altLang="en-US">
                <a:solidFill>
                  <a:srgbClr val="FFFF0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>
                <a:defRPr/>
              </a:pPr>
              <a:endParaRPr lang="zh-CN" altLang="en-US">
                <a:solidFill>
                  <a:srgbClr val="FFFF0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>
                <a:defRPr/>
              </a:pPr>
              <a:endParaRPr lang="zh-CN" altLang="en-US">
                <a:solidFill>
                  <a:srgbClr val="FFFF0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>
                <a:defRPr/>
              </a:pPr>
              <a:endParaRPr lang="zh-CN" altLang="en-US">
                <a:solidFill>
                  <a:srgbClr val="FFFF0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363583"/>
            <a:ext cx="8011781" cy="127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58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77788" y="1714500"/>
            <a:ext cx="9371012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Không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nên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ăn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thức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ăn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ôi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thiu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Phải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rửa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sạch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thức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ăn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trước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sử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dụng</a:t>
            </a:r>
            <a:endParaRPr kumimoji="0" lang="en-US" altLang="en-US" sz="3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Thuốc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uống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để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xa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tầm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tay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trẻ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Thức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ăn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không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nên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để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lẫn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chất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tẩy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rửa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hoặc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hoá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chất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khác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169863"/>
            <a:ext cx="8077200" cy="120015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Để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phòng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tránh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ngộ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độc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trong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nhà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chúng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ta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cần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làm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gì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5724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2153E6-7B33-438D-BE08-AB575E8C5E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340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0" y="1219200"/>
            <a:ext cx="7696200" cy="2438400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12500"/>
                <a:gd name="adj2" fmla="val 2516"/>
              </a:avLst>
            </a:prstTxWarp>
            <a:spAutoFit/>
          </a:bodyPr>
          <a:lstStyle/>
          <a:p>
            <a:pPr algn="ctr" defTabSz="685800">
              <a:defRPr/>
            </a:pPr>
            <a:r>
              <a:rPr lang="en-US" sz="11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1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1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30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954</TotalTime>
  <Words>385</Words>
  <Application>Microsoft Office PowerPoint</Application>
  <PresentationFormat>On-screen Show (4:3)</PresentationFormat>
  <Paragraphs>36</Paragraphs>
  <Slides>14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14</vt:i4>
      </vt:variant>
    </vt:vector>
  </HeadingPairs>
  <TitlesOfParts>
    <vt:vector size="28" baseType="lpstr">
      <vt:lpstr>SimSun</vt:lpstr>
      <vt:lpstr>Arial</vt:lpstr>
      <vt:lpstr>Calibri</vt:lpstr>
      <vt:lpstr>Calibri Light</vt:lpstr>
      <vt:lpstr>等线</vt:lpstr>
      <vt:lpstr>inpin heiti</vt:lpstr>
      <vt:lpstr>Times New Roman</vt:lpstr>
      <vt:lpstr>字魂59号-创粗黑</vt:lpstr>
      <vt:lpstr>Office Theme</vt:lpstr>
      <vt:lpstr>2_Office Theme</vt:lpstr>
      <vt:lpstr>3_Office Theme</vt:lpstr>
      <vt:lpstr>6_Office Theme</vt:lpstr>
      <vt:lpstr>5_Office Theme</vt:lpstr>
      <vt:lpstr>2_Office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 đã làm gì để giữ sạch môi trường xung quanh nhà ở?</dc:title>
  <dc:creator>Admin</dc:creator>
  <cp:lastModifiedBy>Admin</cp:lastModifiedBy>
  <cp:revision>60</cp:revision>
  <dcterms:created xsi:type="dcterms:W3CDTF">2020-12-06T13:40:51Z</dcterms:created>
  <dcterms:modified xsi:type="dcterms:W3CDTF">2022-09-19T05:33:27Z</dcterms:modified>
</cp:coreProperties>
</file>