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p:sldMasterIdLst>
    <p:sldMasterId id="2147483648" r:id="rId1"/>
  </p:sldMasterIdLst>
  <p:notesMasterIdLst>
    <p:notesMasterId r:id="rId12"/>
  </p:notesMasterIdLst>
  <p:sldIdLst>
    <p:sldId id="256" r:id="rId2"/>
    <p:sldId id="286" r:id="rId3"/>
    <p:sldId id="298" r:id="rId4"/>
    <p:sldId id="299" r:id="rId5"/>
    <p:sldId id="300" r:id="rId6"/>
    <p:sldId id="275" r:id="rId7"/>
    <p:sldId id="301" r:id="rId8"/>
    <p:sldId id="296" r:id="rId9"/>
    <p:sldId id="297" r:id="rId10"/>
    <p:sldId id="302" r:id="rId11"/>
  </p:sldIdLst>
  <p:sldSz cx="10972800" cy="6492875"/>
  <p:notesSz cx="6858000" cy="9144000"/>
  <p:defaultText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AEC8"/>
    <a:srgbClr val="93CDDD"/>
    <a:srgbClr val="FCEC8E"/>
    <a:srgbClr val="00863D"/>
    <a:srgbClr val="F68426"/>
    <a:srgbClr val="FFC611"/>
    <a:srgbClr val="FFD347"/>
    <a:srgbClr val="FFD243"/>
    <a:srgbClr val="EBF6F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49" autoAdjust="0"/>
  </p:normalViewPr>
  <p:slideViewPr>
    <p:cSldViewPr>
      <p:cViewPr>
        <p:scale>
          <a:sx n="50" d="100"/>
          <a:sy n="50" d="100"/>
        </p:scale>
        <p:origin x="-1668" y="-624"/>
      </p:cViewPr>
      <p:guideLst>
        <p:guide orient="horz" pos="2045"/>
        <p:guide pos="3456"/>
      </p:guideLst>
    </p:cSldViewPr>
  </p:slideViewPr>
  <p:notesTextViewPr>
    <p:cViewPr>
      <p:scale>
        <a:sx n="50" d="100"/>
        <a:sy n="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6/26/2021</a:t>
            </a:fld>
            <a:endParaRPr lang="en-US"/>
          </a:p>
        </p:txBody>
      </p:sp>
      <p:sp>
        <p:nvSpPr>
          <p:cNvPr id="4" name="Slide Image Placeholder 3"/>
          <p:cNvSpPr>
            <a:spLocks noGrp="1" noRot="1" noChangeAspect="1"/>
          </p:cNvSpPr>
          <p:nvPr>
            <p:ph type="sldImg" idx="2"/>
          </p:nvPr>
        </p:nvSpPr>
        <p:spPr>
          <a:xfrm>
            <a:off x="531813" y="685800"/>
            <a:ext cx="5794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17315" rtl="0" eaLnBrk="1" latinLnBrk="0" hangingPunct="1">
      <a:defRPr sz="1500" kern="1200">
        <a:solidFill>
          <a:schemeClr val="tx1"/>
        </a:solidFill>
        <a:latin typeface="+mn-lt"/>
        <a:ea typeface="+mn-ea"/>
        <a:cs typeface="+mn-cs"/>
      </a:defRPr>
    </a:lvl1pPr>
    <a:lvl2pPr marL="558658" algn="l" defTabSz="1117315" rtl="0" eaLnBrk="1" latinLnBrk="0" hangingPunct="1">
      <a:defRPr sz="1500" kern="1200">
        <a:solidFill>
          <a:schemeClr val="tx1"/>
        </a:solidFill>
        <a:latin typeface="+mn-lt"/>
        <a:ea typeface="+mn-ea"/>
        <a:cs typeface="+mn-cs"/>
      </a:defRPr>
    </a:lvl2pPr>
    <a:lvl3pPr marL="1117315" algn="l" defTabSz="1117315" rtl="0" eaLnBrk="1" latinLnBrk="0" hangingPunct="1">
      <a:defRPr sz="1500" kern="1200">
        <a:solidFill>
          <a:schemeClr val="tx1"/>
        </a:solidFill>
        <a:latin typeface="+mn-lt"/>
        <a:ea typeface="+mn-ea"/>
        <a:cs typeface="+mn-cs"/>
      </a:defRPr>
    </a:lvl3pPr>
    <a:lvl4pPr marL="1675973" algn="l" defTabSz="1117315" rtl="0" eaLnBrk="1" latinLnBrk="0" hangingPunct="1">
      <a:defRPr sz="1500" kern="1200">
        <a:solidFill>
          <a:schemeClr val="tx1"/>
        </a:solidFill>
        <a:latin typeface="+mn-lt"/>
        <a:ea typeface="+mn-ea"/>
        <a:cs typeface="+mn-cs"/>
      </a:defRPr>
    </a:lvl4pPr>
    <a:lvl5pPr marL="2234630" algn="l" defTabSz="1117315" rtl="0" eaLnBrk="1" latinLnBrk="0" hangingPunct="1">
      <a:defRPr sz="1500" kern="1200">
        <a:solidFill>
          <a:schemeClr val="tx1"/>
        </a:solidFill>
        <a:latin typeface="+mn-lt"/>
        <a:ea typeface="+mn-ea"/>
        <a:cs typeface="+mn-cs"/>
      </a:defRPr>
    </a:lvl5pPr>
    <a:lvl6pPr marL="2793289" algn="l" defTabSz="1117315" rtl="0" eaLnBrk="1" latinLnBrk="0" hangingPunct="1">
      <a:defRPr sz="1500" kern="1200">
        <a:solidFill>
          <a:schemeClr val="tx1"/>
        </a:solidFill>
        <a:latin typeface="+mn-lt"/>
        <a:ea typeface="+mn-ea"/>
        <a:cs typeface="+mn-cs"/>
      </a:defRPr>
    </a:lvl6pPr>
    <a:lvl7pPr marL="3351947" algn="l" defTabSz="1117315" rtl="0" eaLnBrk="1" latinLnBrk="0" hangingPunct="1">
      <a:defRPr sz="1500" kern="1200">
        <a:solidFill>
          <a:schemeClr val="tx1"/>
        </a:solidFill>
        <a:latin typeface="+mn-lt"/>
        <a:ea typeface="+mn-ea"/>
        <a:cs typeface="+mn-cs"/>
      </a:defRPr>
    </a:lvl7pPr>
    <a:lvl8pPr marL="3910604" algn="l" defTabSz="1117315" rtl="0" eaLnBrk="1" latinLnBrk="0" hangingPunct="1">
      <a:defRPr sz="1500" kern="1200">
        <a:solidFill>
          <a:schemeClr val="tx1"/>
        </a:solidFill>
        <a:latin typeface="+mn-lt"/>
        <a:ea typeface="+mn-ea"/>
        <a:cs typeface="+mn-cs"/>
      </a:defRPr>
    </a:lvl8pPr>
    <a:lvl9pPr marL="4469262" algn="l" defTabSz="111731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06659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r>
              <a:rPr lang="en-US" dirty="0" smtClean="0"/>
              <a:t>GV </a:t>
            </a:r>
            <a:r>
              <a:rPr lang="en-US" dirty="0" err="1" smtClean="0"/>
              <a:t>kích</a:t>
            </a:r>
            <a:r>
              <a:rPr lang="en-US" baseline="0" dirty="0" smtClean="0"/>
              <a:t> </a:t>
            </a:r>
            <a:r>
              <a:rPr lang="en-US" baseline="0" dirty="0" err="1" smtClean="0"/>
              <a:t>chuột</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ô </a:t>
            </a:r>
            <a:r>
              <a:rPr lang="en-US" baseline="0" dirty="0" err="1" smtClean="0"/>
              <a:t>cột</a:t>
            </a:r>
            <a:r>
              <a:rPr lang="en-US" baseline="0" dirty="0" smtClean="0"/>
              <a:t> A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r>
              <a:rPr lang="en-US" baseline="0" smtClean="0"/>
              <a:t>.</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420789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017003"/>
            <a:ext cx="9326880" cy="1391760"/>
          </a:xfrm>
        </p:spPr>
        <p:txBody>
          <a:bodyPr/>
          <a:lstStyle/>
          <a:p>
            <a:r>
              <a:rPr lang="en-US" smtClean="0"/>
              <a:t>Click to edit Master title style</a:t>
            </a:r>
            <a:endParaRPr lang="en-US"/>
          </a:p>
        </p:txBody>
      </p:sp>
      <p:sp>
        <p:nvSpPr>
          <p:cNvPr id="3" name="Subtitle 2"/>
          <p:cNvSpPr>
            <a:spLocks noGrp="1"/>
          </p:cNvSpPr>
          <p:nvPr>
            <p:ph type="subTitle" idx="1"/>
          </p:nvPr>
        </p:nvSpPr>
        <p:spPr>
          <a:xfrm>
            <a:off x="1645920" y="3679296"/>
            <a:ext cx="7680960" cy="1659290"/>
          </a:xfrm>
        </p:spPr>
        <p:txBody>
          <a:bodyPr/>
          <a:lstStyle>
            <a:lvl1pPr marL="0" indent="0" algn="ctr">
              <a:buNone/>
              <a:defRPr>
                <a:solidFill>
                  <a:schemeClr val="tx1">
                    <a:tint val="75000"/>
                  </a:schemeClr>
                </a:solidFill>
              </a:defRPr>
            </a:lvl1pPr>
            <a:lvl2pPr marL="558582" indent="0" algn="ctr">
              <a:buNone/>
              <a:defRPr>
                <a:solidFill>
                  <a:schemeClr val="tx1">
                    <a:tint val="75000"/>
                  </a:schemeClr>
                </a:solidFill>
              </a:defRPr>
            </a:lvl2pPr>
            <a:lvl3pPr marL="1117164" indent="0" algn="ctr">
              <a:buNone/>
              <a:defRPr>
                <a:solidFill>
                  <a:schemeClr val="tx1">
                    <a:tint val="75000"/>
                  </a:schemeClr>
                </a:solidFill>
              </a:defRPr>
            </a:lvl3pPr>
            <a:lvl4pPr marL="1675745" indent="0" algn="ctr">
              <a:buNone/>
              <a:defRPr>
                <a:solidFill>
                  <a:schemeClr val="tx1">
                    <a:tint val="75000"/>
                  </a:schemeClr>
                </a:solidFill>
              </a:defRPr>
            </a:lvl4pPr>
            <a:lvl5pPr marL="2234328" indent="0" algn="ctr">
              <a:buNone/>
              <a:defRPr>
                <a:solidFill>
                  <a:schemeClr val="tx1">
                    <a:tint val="75000"/>
                  </a:schemeClr>
                </a:solidFill>
              </a:defRPr>
            </a:lvl5pPr>
            <a:lvl6pPr marL="2792910" indent="0" algn="ctr">
              <a:buNone/>
              <a:defRPr>
                <a:solidFill>
                  <a:schemeClr val="tx1">
                    <a:tint val="75000"/>
                  </a:schemeClr>
                </a:solidFill>
              </a:defRPr>
            </a:lvl6pPr>
            <a:lvl7pPr marL="3351492" indent="0" algn="ctr">
              <a:buNone/>
              <a:defRPr>
                <a:solidFill>
                  <a:schemeClr val="tx1">
                    <a:tint val="75000"/>
                  </a:schemeClr>
                </a:solidFill>
              </a:defRPr>
            </a:lvl7pPr>
            <a:lvl8pPr marL="3910074" indent="0" algn="ctr">
              <a:buNone/>
              <a:defRPr>
                <a:solidFill>
                  <a:schemeClr val="tx1">
                    <a:tint val="75000"/>
                  </a:schemeClr>
                </a:solidFill>
              </a:defRPr>
            </a:lvl8pPr>
            <a:lvl9pPr marL="446865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60017"/>
            <a:ext cx="2468880" cy="55399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60017"/>
            <a:ext cx="7223760" cy="55399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6" y="4172275"/>
            <a:ext cx="9326880" cy="1289557"/>
          </a:xfrm>
        </p:spPr>
        <p:txBody>
          <a:bodyPr anchor="t"/>
          <a:lstStyle>
            <a:lvl1pPr algn="l">
              <a:defRPr sz="4900" b="1" cap="all"/>
            </a:lvl1pPr>
          </a:lstStyle>
          <a:p>
            <a:r>
              <a:rPr lang="en-US" smtClean="0"/>
              <a:t>Click to edit Master title style</a:t>
            </a:r>
            <a:endParaRPr lang="en-US"/>
          </a:p>
        </p:txBody>
      </p:sp>
      <p:sp>
        <p:nvSpPr>
          <p:cNvPr id="3" name="Text Placeholder 2"/>
          <p:cNvSpPr>
            <a:spLocks noGrp="1"/>
          </p:cNvSpPr>
          <p:nvPr>
            <p:ph type="body" idx="1"/>
          </p:nvPr>
        </p:nvSpPr>
        <p:spPr>
          <a:xfrm>
            <a:off x="866776" y="2751958"/>
            <a:ext cx="9326880" cy="1420316"/>
          </a:xfrm>
        </p:spPr>
        <p:txBody>
          <a:bodyPr anchor="b"/>
          <a:lstStyle>
            <a:lvl1pPr marL="0" indent="0">
              <a:buNone/>
              <a:defRPr sz="2400">
                <a:solidFill>
                  <a:schemeClr val="tx1">
                    <a:tint val="75000"/>
                  </a:schemeClr>
                </a:solidFill>
              </a:defRPr>
            </a:lvl1pPr>
            <a:lvl2pPr marL="558582" indent="0">
              <a:buNone/>
              <a:defRPr sz="2200">
                <a:solidFill>
                  <a:schemeClr val="tx1">
                    <a:tint val="75000"/>
                  </a:schemeClr>
                </a:solidFill>
              </a:defRPr>
            </a:lvl2pPr>
            <a:lvl3pPr marL="1117164" indent="0">
              <a:buNone/>
              <a:defRPr sz="2000">
                <a:solidFill>
                  <a:schemeClr val="tx1">
                    <a:tint val="75000"/>
                  </a:schemeClr>
                </a:solidFill>
              </a:defRPr>
            </a:lvl3pPr>
            <a:lvl4pPr marL="1675745" indent="0">
              <a:buNone/>
              <a:defRPr sz="1700">
                <a:solidFill>
                  <a:schemeClr val="tx1">
                    <a:tint val="75000"/>
                  </a:schemeClr>
                </a:solidFill>
              </a:defRPr>
            </a:lvl4pPr>
            <a:lvl5pPr marL="2234328" indent="0">
              <a:buNone/>
              <a:defRPr sz="1700">
                <a:solidFill>
                  <a:schemeClr val="tx1">
                    <a:tint val="75000"/>
                  </a:schemeClr>
                </a:solidFill>
              </a:defRPr>
            </a:lvl5pPr>
            <a:lvl6pPr marL="2792910" indent="0">
              <a:buNone/>
              <a:defRPr sz="1700">
                <a:solidFill>
                  <a:schemeClr val="tx1">
                    <a:tint val="75000"/>
                  </a:schemeClr>
                </a:solidFill>
              </a:defRPr>
            </a:lvl6pPr>
            <a:lvl7pPr marL="3351492" indent="0">
              <a:buNone/>
              <a:defRPr sz="1700">
                <a:solidFill>
                  <a:schemeClr val="tx1">
                    <a:tint val="75000"/>
                  </a:schemeClr>
                </a:solidFill>
              </a:defRPr>
            </a:lvl7pPr>
            <a:lvl8pPr marL="3910074" indent="0">
              <a:buNone/>
              <a:defRPr sz="1700">
                <a:solidFill>
                  <a:schemeClr val="tx1">
                    <a:tint val="75000"/>
                  </a:schemeClr>
                </a:solidFill>
              </a:defRPr>
            </a:lvl8pPr>
            <a:lvl9pPr marL="4468656"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8640" y="1453383"/>
            <a:ext cx="4848226"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548640" y="2059082"/>
            <a:ext cx="4848226"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74033" y="1453383"/>
            <a:ext cx="4850130"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74033" y="2059082"/>
            <a:ext cx="4850130"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6/26/2021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6/26/2021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6/26/2021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3" y="258512"/>
            <a:ext cx="3609976" cy="1100182"/>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290060" y="258515"/>
            <a:ext cx="6134100" cy="5541489"/>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8643" y="1358697"/>
            <a:ext cx="3609976" cy="4441307"/>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545013"/>
            <a:ext cx="6583680" cy="536565"/>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150746" y="580150"/>
            <a:ext cx="6583680" cy="3895725"/>
          </a:xfrm>
        </p:spPr>
        <p:txBody>
          <a:bodyPr/>
          <a:lstStyle>
            <a:lvl1pPr marL="0" indent="0">
              <a:buNone/>
              <a:defRPr sz="3900"/>
            </a:lvl1pPr>
            <a:lvl2pPr marL="558582" indent="0">
              <a:buNone/>
              <a:defRPr sz="3400"/>
            </a:lvl2pPr>
            <a:lvl3pPr marL="1117164" indent="0">
              <a:buNone/>
              <a:defRPr sz="2900"/>
            </a:lvl3pPr>
            <a:lvl4pPr marL="1675745" indent="0">
              <a:buNone/>
              <a:defRPr sz="2400"/>
            </a:lvl4pPr>
            <a:lvl5pPr marL="2234328" indent="0">
              <a:buNone/>
              <a:defRPr sz="2400"/>
            </a:lvl5pPr>
            <a:lvl6pPr marL="2792910" indent="0">
              <a:buNone/>
              <a:defRPr sz="2400"/>
            </a:lvl6pPr>
            <a:lvl7pPr marL="3351492" indent="0">
              <a:buNone/>
              <a:defRPr sz="2400"/>
            </a:lvl7pPr>
            <a:lvl8pPr marL="3910074" indent="0">
              <a:buNone/>
              <a:defRPr sz="2400"/>
            </a:lvl8pPr>
            <a:lvl9pPr marL="4468656" indent="0">
              <a:buNone/>
              <a:defRPr sz="2400"/>
            </a:lvl9pPr>
          </a:lstStyle>
          <a:p>
            <a:endParaRPr lang="en-US"/>
          </a:p>
        </p:txBody>
      </p:sp>
      <p:sp>
        <p:nvSpPr>
          <p:cNvPr id="4" name="Text Placeholder 3"/>
          <p:cNvSpPr>
            <a:spLocks noGrp="1"/>
          </p:cNvSpPr>
          <p:nvPr>
            <p:ph type="body" sz="half" idx="2"/>
          </p:nvPr>
        </p:nvSpPr>
        <p:spPr>
          <a:xfrm>
            <a:off x="2150746" y="5081578"/>
            <a:ext cx="6583680" cy="762011"/>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260017"/>
            <a:ext cx="9875520" cy="1082146"/>
          </a:xfrm>
          <a:prstGeom prst="rect">
            <a:avLst/>
          </a:prstGeom>
        </p:spPr>
        <p:txBody>
          <a:bodyPr vert="horz" lIns="111716" tIns="55859" rIns="111716" bIns="5585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48640" y="1515005"/>
            <a:ext cx="9875520" cy="4284997"/>
          </a:xfrm>
          <a:prstGeom prst="rect">
            <a:avLst/>
          </a:prstGeom>
        </p:spPr>
        <p:txBody>
          <a:bodyPr vert="horz" lIns="111716" tIns="55859" rIns="111716" bIns="5585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48640" y="6017934"/>
            <a:ext cx="2560320" cy="345686"/>
          </a:xfrm>
          <a:prstGeom prst="rect">
            <a:avLst/>
          </a:prstGeom>
        </p:spPr>
        <p:txBody>
          <a:bodyPr vert="horz" lIns="111716" tIns="55859" rIns="111716" bIns="55859" rtlCol="0" anchor="ctr"/>
          <a:lstStyle>
            <a:lvl1pPr algn="l">
              <a:defRPr sz="1500">
                <a:solidFill>
                  <a:schemeClr val="tx1">
                    <a:tint val="75000"/>
                  </a:schemeClr>
                </a:solidFill>
              </a:defRPr>
            </a:lvl1pPr>
          </a:lstStyle>
          <a:p>
            <a:fld id="{4CEF851F-4C9B-4ED8-A706-7687066F5A2C}" type="datetimeFigureOut">
              <a:rPr lang="en-US" smtClean="0"/>
              <a:t>6/26/2021</a:t>
            </a:fld>
            <a:endParaRPr lang="en-US"/>
          </a:p>
        </p:txBody>
      </p:sp>
      <p:sp>
        <p:nvSpPr>
          <p:cNvPr id="5" name="Footer Placeholder 4"/>
          <p:cNvSpPr>
            <a:spLocks noGrp="1"/>
          </p:cNvSpPr>
          <p:nvPr>
            <p:ph type="ftr" sz="quarter" idx="3"/>
          </p:nvPr>
        </p:nvSpPr>
        <p:spPr>
          <a:xfrm>
            <a:off x="3749040" y="6017934"/>
            <a:ext cx="3474720" cy="345686"/>
          </a:xfrm>
          <a:prstGeom prst="rect">
            <a:avLst/>
          </a:prstGeom>
        </p:spPr>
        <p:txBody>
          <a:bodyPr vert="horz" lIns="111716" tIns="55859" rIns="111716" bIns="55859"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63840" y="6017934"/>
            <a:ext cx="2560320" cy="345686"/>
          </a:xfrm>
          <a:prstGeom prst="rect">
            <a:avLst/>
          </a:prstGeom>
        </p:spPr>
        <p:txBody>
          <a:bodyPr vert="horz" lIns="111716" tIns="55859" rIns="111716" bIns="55859" rtlCol="0" anchor="ctr"/>
          <a:lstStyle>
            <a:lvl1pPr algn="r">
              <a:defRPr sz="15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17164" rtl="0" eaLnBrk="1" latinLnBrk="0" hangingPunct="1">
        <a:spcBef>
          <a:spcPct val="0"/>
        </a:spcBef>
        <a:buNone/>
        <a:defRPr sz="5400" kern="1200">
          <a:solidFill>
            <a:schemeClr val="tx1"/>
          </a:solidFill>
          <a:latin typeface="+mj-lt"/>
          <a:ea typeface="+mj-ea"/>
          <a:cs typeface="+mj-cs"/>
        </a:defRPr>
      </a:lvl1pPr>
    </p:titleStyle>
    <p:bodyStyle>
      <a:lvl1pPr marL="418936" indent="-418936" algn="l" defTabSz="1117164"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907696" indent="-349114" algn="l" defTabSz="1117164"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96455" indent="-279292" algn="l" defTabSz="1117164"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5503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513619"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72200"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0782"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89365"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4794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jpe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1358" y="-18483"/>
            <a:ext cx="11103169" cy="24534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endParaRPr lang="en-US"/>
          </a:p>
        </p:txBody>
      </p:sp>
      <p:sp>
        <p:nvSpPr>
          <p:cNvPr id="18" name="Flowchart: Document 17"/>
          <p:cNvSpPr/>
          <p:nvPr/>
        </p:nvSpPr>
        <p:spPr>
          <a:xfrm>
            <a:off x="-51838" y="13580"/>
            <a:ext cx="11103169" cy="224347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111731" tIns="55866" rIns="111731" bIns="55866" rtlCol="0" anchor="ctr"/>
          <a:lstStyle/>
          <a:p>
            <a:pPr algn="ctr"/>
            <a:endParaRPr lang="en-US"/>
          </a:p>
        </p:txBody>
      </p:sp>
      <p:sp>
        <p:nvSpPr>
          <p:cNvPr id="5" name="Rectangle 4"/>
          <p:cNvSpPr/>
          <p:nvPr/>
        </p:nvSpPr>
        <p:spPr>
          <a:xfrm>
            <a:off x="0" y="6324541"/>
            <a:ext cx="10972800" cy="168334"/>
          </a:xfrm>
          <a:prstGeom prst="rect">
            <a:avLst/>
          </a:prstGeom>
          <a:solidFill>
            <a:srgbClr val="50AEC8"/>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p>
        </p:txBody>
      </p:sp>
      <p:grpSp>
        <p:nvGrpSpPr>
          <p:cNvPr id="2" name="Group 1"/>
          <p:cNvGrpSpPr/>
          <p:nvPr/>
        </p:nvGrpSpPr>
        <p:grpSpPr>
          <a:xfrm>
            <a:off x="3071688" y="2716713"/>
            <a:ext cx="6072312" cy="1230968"/>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918162" y="2662943"/>
            <a:ext cx="1190798" cy="1252666"/>
            <a:chOff x="1212273" y="1084984"/>
            <a:chExt cx="992332" cy="992332"/>
          </a:xfrm>
          <a:solidFill>
            <a:srgbClr val="00B0F0"/>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91562" y="-1071407"/>
            <a:ext cx="2963560" cy="2899268"/>
            <a:chOff x="-2957976" y="-1125796"/>
            <a:chExt cx="2469633" cy="2296731"/>
          </a:xfrm>
        </p:grpSpPr>
        <p:sp>
          <p:nvSpPr>
            <p:cNvPr id="26" name="Oval 25"/>
            <p:cNvSpPr/>
            <p:nvPr/>
          </p:nvSpPr>
          <p:spPr>
            <a:xfrm rot="9814622">
              <a:off x="-2957976" y="-1125796"/>
              <a:ext cx="2469633" cy="2296731"/>
            </a:xfrm>
            <a:prstGeom prst="ellipse">
              <a:avLst/>
            </a:prstGeom>
            <a:solidFill>
              <a:srgbClr val="50AEC8"/>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chemeClr val="accent5">
                <a:lumMod val="40000"/>
                <a:lumOff val="60000"/>
              </a:schemeClr>
            </a:solidFill>
            <a:ln>
              <a:solidFill>
                <a:schemeClr val="accent5">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rgbClr val="FCEC8E"/>
            </a:solidFill>
            <a:ln>
              <a:solidFill>
                <a:srgbClr val="FCEC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8" name="TextBox 27"/>
          <p:cNvSpPr txBox="1"/>
          <p:nvPr/>
        </p:nvSpPr>
        <p:spPr>
          <a:xfrm>
            <a:off x="15240" y="225196"/>
            <a:ext cx="1609836" cy="1398612"/>
          </a:xfrm>
          <a:prstGeom prst="rect">
            <a:avLst/>
          </a:prstGeom>
          <a:noFill/>
        </p:spPr>
        <p:txBody>
          <a:bodyPr wrap="square" lIns="111716" tIns="55859" rIns="111716" bIns="55859" rtlCol="0">
            <a:spAutoFit/>
          </a:bodyPr>
          <a:lstStyle/>
          <a:p>
            <a:pPr algn="ctr"/>
            <a:r>
              <a:rPr lang="en-US" sz="8100" b="1" dirty="0">
                <a:solidFill>
                  <a:schemeClr val="accent6"/>
                </a:solidFill>
                <a:latin typeface="Arial Rounded MT Bold" pitchFamily="34" charset="0"/>
                <a:ea typeface="Arial-Rounded" pitchFamily="34" charset="0"/>
                <a:cs typeface="Times New Roman" pitchFamily="18" charset="0"/>
              </a:rPr>
              <a:t>4</a:t>
            </a:r>
          </a:p>
        </p:txBody>
      </p:sp>
      <p:sp>
        <p:nvSpPr>
          <p:cNvPr id="29" name="TextBox 28"/>
          <p:cNvSpPr txBox="1"/>
          <p:nvPr/>
        </p:nvSpPr>
        <p:spPr>
          <a:xfrm>
            <a:off x="2011680" y="610844"/>
            <a:ext cx="8595360" cy="893536"/>
          </a:xfrm>
          <a:prstGeom prst="rect">
            <a:avLst/>
          </a:prstGeom>
          <a:noFill/>
        </p:spPr>
        <p:txBody>
          <a:bodyPr wrap="square" lIns="111716" tIns="55859" rIns="111716" bIns="55859" rtlCol="0">
            <a:spAutoFit/>
          </a:bodyPr>
          <a:lstStyle/>
          <a:p>
            <a:pPr algn="ctr"/>
            <a:r>
              <a:rPr lang="en-US" sz="4900" b="1" dirty="0">
                <a:ln w="3175">
                  <a:solidFill>
                    <a:schemeClr val="bg1"/>
                  </a:solidFill>
                </a:ln>
                <a:solidFill>
                  <a:schemeClr val="bg1"/>
                </a:solidFill>
                <a:latin typeface="Arial-Rounded" pitchFamily="34" charset="0"/>
                <a:ea typeface="Arial-Rounded" pitchFamily="34" charset="0"/>
                <a:cs typeface="Arial-Rounded" pitchFamily="34" charset="0"/>
              </a:rPr>
              <a:t>EM LỚN LÊN TỪNG NGÀY</a:t>
            </a:r>
          </a:p>
        </p:txBody>
      </p:sp>
      <p:sp>
        <p:nvSpPr>
          <p:cNvPr id="33" name="TextBox 32"/>
          <p:cNvSpPr txBox="1"/>
          <p:nvPr/>
        </p:nvSpPr>
        <p:spPr>
          <a:xfrm>
            <a:off x="1900960" y="2729999"/>
            <a:ext cx="1188720" cy="1204352"/>
          </a:xfrm>
          <a:prstGeom prst="rect">
            <a:avLst/>
          </a:prstGeom>
          <a:noFill/>
        </p:spPr>
        <p:txBody>
          <a:bodyPr wrap="square" lIns="111716" tIns="55859" rIns="111716" bIns="55859" rtlCol="0">
            <a:spAutoFit/>
          </a:bodyPr>
          <a:lstStyle/>
          <a:p>
            <a:pPr algn="ctr"/>
            <a:r>
              <a:rPr lang="en-US" sz="3400" b="1" dirty="0" err="1">
                <a:solidFill>
                  <a:schemeClr val="bg1"/>
                </a:solidFill>
                <a:latin typeface="Arial-Rounded" pitchFamily="34" charset="0"/>
                <a:ea typeface="Arial-Rounded" pitchFamily="34" charset="0"/>
                <a:cs typeface="Arial-Rounded" pitchFamily="34" charset="0"/>
              </a:rPr>
              <a:t>Bài</a:t>
            </a:r>
            <a:endParaRPr lang="en-US" sz="3400" b="1" dirty="0">
              <a:solidFill>
                <a:schemeClr val="bg1"/>
              </a:solidFill>
              <a:latin typeface="Arial-Rounded" pitchFamily="34" charset="0"/>
              <a:ea typeface="Arial-Rounded" pitchFamily="34" charset="0"/>
              <a:cs typeface="Arial-Rounded" pitchFamily="34" charset="0"/>
            </a:endParaRPr>
          </a:p>
          <a:p>
            <a:pPr algn="ctr"/>
            <a:r>
              <a:rPr lang="en-US" sz="3400" b="1" dirty="0">
                <a:solidFill>
                  <a:schemeClr val="bg1"/>
                </a:solidFill>
                <a:latin typeface="Arial Rounded MT Bold" pitchFamily="34" charset="0"/>
                <a:ea typeface="Arial-Rounded" pitchFamily="34" charset="0"/>
                <a:cs typeface="Times New Roman" pitchFamily="18" charset="0"/>
              </a:rPr>
              <a:t>8</a:t>
            </a:r>
          </a:p>
        </p:txBody>
      </p:sp>
      <p:sp>
        <p:nvSpPr>
          <p:cNvPr id="24" name="TextBox 23"/>
          <p:cNvSpPr txBox="1"/>
          <p:nvPr/>
        </p:nvSpPr>
        <p:spPr>
          <a:xfrm>
            <a:off x="2911111" y="2889622"/>
            <a:ext cx="5630444" cy="815831"/>
          </a:xfrm>
          <a:prstGeom prst="rect">
            <a:avLst/>
          </a:prstGeom>
          <a:noFill/>
        </p:spPr>
        <p:txBody>
          <a:bodyPr wrap="square" lIns="111716" tIns="55859" rIns="111716" bIns="55859" rtlCol="0">
            <a:spAutoFit/>
          </a:bodyPr>
          <a:lstStyle/>
          <a:p>
            <a:pPr algn="ctr"/>
            <a:r>
              <a:rPr lang="en-US" sz="4400" b="1" dirty="0" err="1" smtClean="0">
                <a:solidFill>
                  <a:srgbClr val="0070C0"/>
                </a:solidFill>
                <a:latin typeface="Arial-Rounded" pitchFamily="34" charset="0"/>
                <a:ea typeface="Arial-Rounded" pitchFamily="34" charset="0"/>
                <a:cs typeface="Arial-Rounded" pitchFamily="34" charset="0"/>
              </a:rPr>
              <a:t>Cầu</a:t>
            </a:r>
            <a:r>
              <a:rPr lang="en-US" sz="4400" b="1" dirty="0" smtClean="0">
                <a:solidFill>
                  <a:srgbClr val="0070C0"/>
                </a:solidFill>
                <a:latin typeface="Arial-Rounded" pitchFamily="34" charset="0"/>
                <a:ea typeface="Arial-Rounded" pitchFamily="34" charset="0"/>
                <a:cs typeface="Arial-Rounded" pitchFamily="34" charset="0"/>
              </a:rPr>
              <a:t> </a:t>
            </a:r>
            <a:r>
              <a:rPr lang="en-US" sz="4400" b="1" dirty="0" err="1" smtClean="0">
                <a:solidFill>
                  <a:srgbClr val="0070C0"/>
                </a:solidFill>
                <a:latin typeface="Arial-Rounded" pitchFamily="34" charset="0"/>
                <a:ea typeface="Arial-Rounded" pitchFamily="34" charset="0"/>
                <a:cs typeface="Arial-Rounded" pitchFamily="34" charset="0"/>
              </a:rPr>
              <a:t>thủ</a:t>
            </a:r>
            <a:r>
              <a:rPr lang="en-US" sz="4400" b="1" dirty="0" smtClean="0">
                <a:solidFill>
                  <a:srgbClr val="0070C0"/>
                </a:solidFill>
                <a:latin typeface="Arial-Rounded" pitchFamily="34" charset="0"/>
                <a:ea typeface="Arial-Rounded" pitchFamily="34" charset="0"/>
                <a:cs typeface="Arial-Rounded" pitchFamily="34" charset="0"/>
              </a:rPr>
              <a:t> </a:t>
            </a:r>
            <a:r>
              <a:rPr lang="en-US" sz="4400" b="1" dirty="0" err="1" smtClean="0">
                <a:solidFill>
                  <a:srgbClr val="0070C0"/>
                </a:solidFill>
                <a:latin typeface="Arial-Rounded" pitchFamily="34" charset="0"/>
                <a:ea typeface="Arial-Rounded" pitchFamily="34" charset="0"/>
                <a:cs typeface="Arial-Rounded" pitchFamily="34" charset="0"/>
              </a:rPr>
              <a:t>dự</a:t>
            </a:r>
            <a:r>
              <a:rPr lang="en-US" sz="4400" b="1" dirty="0" smtClean="0">
                <a:solidFill>
                  <a:srgbClr val="0070C0"/>
                </a:solidFill>
                <a:latin typeface="Arial-Rounded" pitchFamily="34" charset="0"/>
                <a:ea typeface="Arial-Rounded" pitchFamily="34" charset="0"/>
                <a:cs typeface="Arial-Rounded" pitchFamily="34" charset="0"/>
              </a:rPr>
              <a:t> </a:t>
            </a:r>
            <a:r>
              <a:rPr lang="en-US" sz="4400" b="1" dirty="0" err="1" smtClean="0">
                <a:solidFill>
                  <a:srgbClr val="0070C0"/>
                </a:solidFill>
                <a:latin typeface="Arial-Rounded" pitchFamily="34" charset="0"/>
                <a:ea typeface="Arial-Rounded" pitchFamily="34" charset="0"/>
                <a:cs typeface="Arial-Rounded" pitchFamily="34" charset="0"/>
              </a:rPr>
              <a:t>bị</a:t>
            </a:r>
            <a:endParaRPr lang="en-US" sz="4400" b="1" dirty="0">
              <a:solidFill>
                <a:srgbClr val="0070C0"/>
              </a:solidFill>
              <a:latin typeface="Arial-Rounded" pitchFamily="34" charset="0"/>
              <a:ea typeface="Arial-Rounded" pitchFamily="34" charset="0"/>
              <a:cs typeface="Arial-Rounded" pitchFamily="34" charset="0"/>
            </a:endParaRPr>
          </a:p>
        </p:txBody>
      </p:sp>
      <p:sp>
        <p:nvSpPr>
          <p:cNvPr id="3" name="Rectangle 2"/>
          <p:cNvSpPr/>
          <p:nvPr/>
        </p:nvSpPr>
        <p:spPr>
          <a:xfrm>
            <a:off x="3737525" y="4112155"/>
            <a:ext cx="3981571" cy="789976"/>
          </a:xfrm>
          <a:prstGeom prst="rect">
            <a:avLst/>
          </a:prstGeom>
          <a:noFill/>
        </p:spPr>
        <p:txBody>
          <a:bodyPr wrap="none" lIns="111776" tIns="55888" rIns="111776" bIns="5588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err="1">
                <a:ln w="0">
                  <a:solidFill>
                    <a:srgbClr val="FF0000"/>
                  </a:solidFill>
                </a:ln>
                <a:solidFill>
                  <a:srgbClr val="FF0000"/>
                </a:solidFill>
                <a:effectLst>
                  <a:reflection blurRad="12700" stA="50000" endPos="50000" dist="5000" dir="5400000" sy="-100000" rotWithShape="0"/>
                </a:effectLst>
                <a:latin typeface="iCiel Pony" panose="02000000000000000000" pitchFamily="2" charset="0"/>
              </a:rPr>
              <a:t>Đọc</a:t>
            </a:r>
            <a:r>
              <a:rPr lang="en-US" sz="4400" b="1" cap="all" dirty="0">
                <a:ln w="0">
                  <a:solidFill>
                    <a:srgbClr val="FF0000"/>
                  </a:solidFill>
                </a:ln>
                <a:solidFill>
                  <a:srgbClr val="FF0000"/>
                </a:solidFill>
                <a:effectLst>
                  <a:reflection blurRad="12700" stA="50000" endPos="50000" dist="5000" dir="5400000" sy="-100000" rotWithShape="0"/>
                </a:effectLst>
                <a:latin typeface="iCiel Pony" panose="02000000000000000000" pitchFamily="2"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iCiel Pony" panose="02000000000000000000" pitchFamily="2" charset="0"/>
              </a:rPr>
              <a:t>mở</a:t>
            </a:r>
            <a:r>
              <a:rPr lang="en-US" sz="4400" b="1" cap="all" dirty="0">
                <a:ln w="0">
                  <a:solidFill>
                    <a:srgbClr val="FF0000"/>
                  </a:solidFill>
                </a:ln>
                <a:solidFill>
                  <a:srgbClr val="FF0000"/>
                </a:solidFill>
                <a:effectLst>
                  <a:reflection blurRad="12700" stA="50000" endPos="50000" dist="5000" dir="5400000" sy="-100000" rotWithShape="0"/>
                </a:effectLst>
                <a:latin typeface="iCiel Pony" panose="02000000000000000000" pitchFamily="2"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iCiel Pony" panose="02000000000000000000" pitchFamily="2" charset="0"/>
              </a:rPr>
              <a:t>rộng</a:t>
            </a:r>
            <a:endParaRPr lang="en-US" sz="4400" b="1" cap="all" dirty="0">
              <a:ln w="0">
                <a:solidFill>
                  <a:srgbClr val="FF0000"/>
                </a:solidFill>
              </a:ln>
              <a:solidFill>
                <a:srgbClr val="FF0000"/>
              </a:solidFill>
              <a:effectLst>
                <a:reflection blurRad="12700" stA="50000" endPos="50000" dist="5000" dir="5400000" sy="-100000" rotWithShape="0"/>
              </a:effectLst>
              <a:latin typeface="iCiel Pony" panose="02000000000000000000" pitchFamily="2"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6014" y="4520101"/>
            <a:ext cx="1916539" cy="1569466"/>
          </a:xfrm>
          <a:prstGeom prst="rect">
            <a:avLst/>
          </a:prstGeom>
        </p:spPr>
      </p:pic>
    </p:spTree>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 xmlns:a16="http://schemas.microsoft.com/office/drawing/2014/main" id="{CFBB8685-4316-45F5-9929-8BC6BC049418}"/>
              </a:ext>
            </a:extLst>
          </p:cNvPr>
          <p:cNvSpPr txBox="1"/>
          <p:nvPr/>
        </p:nvSpPr>
        <p:spPr>
          <a:xfrm>
            <a:off x="2159806" y="1819960"/>
            <a:ext cx="6869831" cy="1227772"/>
          </a:xfrm>
          <a:prstGeom prst="rect">
            <a:avLst/>
          </a:prstGeom>
          <a:noFill/>
        </p:spPr>
        <p:txBody>
          <a:bodyPr wrap="square" lIns="83819" tIns="41910" rIns="83819" bIns="41910" rtlCol="0">
            <a:spAutoFit/>
          </a:bodyPr>
          <a:lstStyle/>
          <a:p>
            <a:pPr algn="ctr" defTabSz="838195">
              <a:lnSpc>
                <a:spcPct val="150000"/>
              </a:lnSpc>
            </a:pPr>
            <a:r>
              <a:rPr lang="en-US" sz="2800" dirty="0" err="1">
                <a:solidFill>
                  <a:srgbClr val="FF0000"/>
                </a:solidFill>
                <a:latin typeface="iCiel Crocante" panose="02000000000000000000" pitchFamily="2" charset="0"/>
              </a:rPr>
              <a:t>Tạm</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biệt</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và</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hẹn</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gặp</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lại</a:t>
            </a:r>
            <a:r>
              <a:rPr lang="en-US" sz="2800" dirty="0">
                <a:solidFill>
                  <a:srgbClr val="FF0000"/>
                </a:solidFill>
                <a:latin typeface="iCiel Crocante" panose="02000000000000000000" pitchFamily="2" charset="0"/>
              </a:rPr>
              <a:t> </a:t>
            </a:r>
          </a:p>
          <a:p>
            <a:pPr algn="ctr" defTabSz="838195">
              <a:lnSpc>
                <a:spcPct val="150000"/>
              </a:lnSpc>
            </a:pPr>
            <a:r>
              <a:rPr lang="en-US" sz="2800" dirty="0" err="1">
                <a:solidFill>
                  <a:srgbClr val="FF0000"/>
                </a:solidFill>
                <a:latin typeface="iCiel Crocante" panose="02000000000000000000" pitchFamily="2" charset="0"/>
              </a:rPr>
              <a:t>các</a:t>
            </a:r>
            <a:r>
              <a:rPr lang="en-US" sz="2800" dirty="0">
                <a:solidFill>
                  <a:srgbClr val="FF0000"/>
                </a:solidFill>
                <a:latin typeface="iCiel Crocante" panose="02000000000000000000" pitchFamily="2" charset="0"/>
              </a:rPr>
              <a:t> con </a:t>
            </a:r>
            <a:r>
              <a:rPr lang="en-US" sz="2800" dirty="0" err="1">
                <a:solidFill>
                  <a:srgbClr val="FF0000"/>
                </a:solidFill>
                <a:latin typeface="iCiel Crocante" panose="02000000000000000000" pitchFamily="2" charset="0"/>
              </a:rPr>
              <a:t>vào</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những</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tiết</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học</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sau</a:t>
            </a:r>
            <a:r>
              <a:rPr lang="en-US" sz="28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736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24541"/>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endParaRPr>
          </a:p>
        </p:txBody>
      </p:sp>
      <p:sp>
        <p:nvSpPr>
          <p:cNvPr id="10" name="Rectangle 9"/>
          <p:cNvSpPr/>
          <p:nvPr/>
        </p:nvSpPr>
        <p:spPr>
          <a:xfrm>
            <a:off x="0" y="-4726"/>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endParaRPr>
          </a:p>
        </p:txBody>
      </p:sp>
      <p:sp>
        <p:nvSpPr>
          <p:cNvPr id="37" name="Oval 36"/>
          <p:cNvSpPr/>
          <p:nvPr/>
        </p:nvSpPr>
        <p:spPr>
          <a:xfrm>
            <a:off x="274320" y="1418813"/>
            <a:ext cx="731520"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Arial Rounded MT Bold" pitchFamily="34" charset="0"/>
                <a:cs typeface="Times New Roman" pitchFamily="18" charset="0"/>
              </a:rPr>
              <a:t>1</a:t>
            </a:r>
          </a:p>
        </p:txBody>
      </p:sp>
      <p:sp>
        <p:nvSpPr>
          <p:cNvPr id="38" name="TextBox 37"/>
          <p:cNvSpPr txBox="1"/>
          <p:nvPr/>
        </p:nvSpPr>
        <p:spPr>
          <a:xfrm>
            <a:off x="1188720" y="1531538"/>
            <a:ext cx="9418320" cy="543696"/>
          </a:xfrm>
          <a:prstGeom prst="rect">
            <a:avLst/>
          </a:prstGeom>
          <a:noFill/>
        </p:spPr>
        <p:txBody>
          <a:bodyPr wrap="square" lIns="111716" tIns="55859" rIns="111716" bIns="55859"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r>
              <a:rPr lang="en-US" dirty="0" err="1" smtClean="0"/>
              <a:t>Tìm</a:t>
            </a:r>
            <a:r>
              <a:rPr lang="en-US" dirty="0" smtClean="0"/>
              <a:t> </a:t>
            </a:r>
            <a:r>
              <a:rPr lang="en-US" dirty="0" err="1" smtClean="0"/>
              <a:t>đọc</a:t>
            </a:r>
            <a:r>
              <a:rPr lang="en-US" dirty="0" smtClean="0"/>
              <a:t> </a:t>
            </a:r>
            <a:r>
              <a:rPr lang="en-US" dirty="0" err="1" smtClean="0"/>
              <a:t>một</a:t>
            </a:r>
            <a:r>
              <a:rPr lang="en-US" dirty="0" smtClean="0"/>
              <a:t> </a:t>
            </a:r>
            <a:r>
              <a:rPr lang="en-US" dirty="0" err="1" smtClean="0"/>
              <a:t>bài</a:t>
            </a:r>
            <a:r>
              <a:rPr lang="en-US" dirty="0" smtClean="0"/>
              <a:t> </a:t>
            </a:r>
            <a:r>
              <a:rPr lang="en-US" dirty="0" err="1" smtClean="0"/>
              <a:t>viết</a:t>
            </a:r>
            <a:r>
              <a:rPr lang="en-US" dirty="0" smtClean="0"/>
              <a:t> </a:t>
            </a:r>
            <a:r>
              <a:rPr lang="en-US" dirty="0" err="1" smtClean="0"/>
              <a:t>về</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thể</a:t>
            </a:r>
            <a:r>
              <a:rPr lang="en-US" dirty="0" smtClean="0"/>
              <a:t> </a:t>
            </a:r>
            <a:r>
              <a:rPr lang="en-US" dirty="0" err="1" smtClean="0"/>
              <a:t>thao</a:t>
            </a:r>
            <a:r>
              <a:rPr lang="en-US" dirty="0" smtClean="0"/>
              <a:t>.</a:t>
            </a:r>
            <a:endParaRPr lang="en-US" dirty="0"/>
          </a:p>
        </p:txBody>
      </p:sp>
      <p:grpSp>
        <p:nvGrpSpPr>
          <p:cNvPr id="42" name="Group 41"/>
          <p:cNvGrpSpPr/>
          <p:nvPr/>
        </p:nvGrpSpPr>
        <p:grpSpPr>
          <a:xfrm>
            <a:off x="365760" y="365081"/>
            <a:ext cx="2651760" cy="668969"/>
            <a:chOff x="9566064" y="964372"/>
            <a:chExt cx="5446164" cy="698253"/>
          </a:xfrm>
        </p:grpSpPr>
        <p:sp>
          <p:nvSpPr>
            <p:cNvPr id="4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p>
          </p:txBody>
        </p:sp>
        <p:sp>
          <p:nvSpPr>
            <p:cNvPr id="4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p>
          </p:txBody>
        </p:sp>
        <p:sp>
          <p:nvSpPr>
            <p:cNvPr id="45" name="Rectangle 10"/>
            <p:cNvSpPr/>
            <p:nvPr/>
          </p:nvSpPr>
          <p:spPr>
            <a:xfrm>
              <a:off x="9774447" y="1018432"/>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r>
                <a:rPr lang="en-US" sz="2900" dirty="0" err="1">
                  <a:solidFill>
                    <a:srgbClr val="0070C0"/>
                  </a:solidFill>
                  <a:latin typeface="iCiel Cadena" panose="02000503000000020004" pitchFamily="2" charset="0"/>
                </a:rPr>
                <a:t>Đọc</a:t>
              </a:r>
              <a:r>
                <a:rPr lang="en-US" sz="2900" dirty="0">
                  <a:solidFill>
                    <a:srgbClr val="0070C0"/>
                  </a:solidFill>
                  <a:latin typeface="iCiel Cadena" panose="02000503000000020004" pitchFamily="2" charset="0"/>
                </a:rPr>
                <a:t> </a:t>
              </a:r>
              <a:r>
                <a:rPr lang="en-US" sz="2900" dirty="0" err="1">
                  <a:solidFill>
                    <a:srgbClr val="0070C0"/>
                  </a:solidFill>
                  <a:latin typeface="iCiel Cadena" panose="02000503000000020004" pitchFamily="2" charset="0"/>
                </a:rPr>
                <a:t>mở</a:t>
              </a:r>
              <a:r>
                <a:rPr lang="en-US" sz="2900" dirty="0">
                  <a:solidFill>
                    <a:srgbClr val="0070C0"/>
                  </a:solidFill>
                  <a:latin typeface="iCiel Cadena" panose="02000503000000020004" pitchFamily="2" charset="0"/>
                </a:rPr>
                <a:t> </a:t>
              </a:r>
              <a:r>
                <a:rPr lang="en-US" sz="2900" dirty="0" err="1">
                  <a:solidFill>
                    <a:srgbClr val="0070C0"/>
                  </a:solidFill>
                  <a:latin typeface="iCiel Cadena" panose="02000503000000020004" pitchFamily="2" charset="0"/>
                </a:rPr>
                <a:t>rộng</a:t>
              </a:r>
              <a:endParaRPr lang="en-US" sz="2900" dirty="0">
                <a:solidFill>
                  <a:srgbClr val="0070C0"/>
                </a:solidFill>
                <a:latin typeface="iCiel Cadena" panose="02000503000000020004" pitchFamily="2" charset="0"/>
              </a:endParaRPr>
            </a:p>
          </p:txBody>
        </p:sp>
      </p:grpSp>
      <p:sp>
        <p:nvSpPr>
          <p:cNvPr id="46" name="Rounded Rectangular Callout 45"/>
          <p:cNvSpPr/>
          <p:nvPr/>
        </p:nvSpPr>
        <p:spPr>
          <a:xfrm>
            <a:off x="7130090" y="2404769"/>
            <a:ext cx="3385511" cy="1130241"/>
          </a:xfrm>
          <a:prstGeom prst="wedgeRoundRectCallout">
            <a:avLst>
              <a:gd name="adj1" fmla="val -38609"/>
              <a:gd name="adj2" fmla="val 81354"/>
              <a:gd name="adj3" fmla="val 16667"/>
            </a:avLst>
          </a:prstGeom>
        </p:spPr>
        <p:style>
          <a:lnRef idx="2">
            <a:schemeClr val="accent6"/>
          </a:lnRef>
          <a:fillRef idx="1">
            <a:schemeClr val="lt1"/>
          </a:fillRef>
          <a:effectRef idx="0">
            <a:schemeClr val="accent6"/>
          </a:effectRef>
          <a:fontRef idx="minor">
            <a:schemeClr val="dk1"/>
          </a:fontRef>
        </p:style>
        <p:txBody>
          <a:bodyPr lIns="111776" tIns="55888" rIns="111776" bIns="55888" rtlCol="0" anchor="ctr"/>
          <a:lstStyle/>
          <a:p>
            <a:pPr algn="just">
              <a:lnSpc>
                <a:spcPct val="150000"/>
              </a:lnSpc>
            </a:pPr>
            <a:r>
              <a:rPr lang="en-US" sz="3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Thảo</a:t>
            </a:r>
            <a:r>
              <a:rPr lang="en-US" sz="3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luận</a:t>
            </a:r>
            <a:r>
              <a:rPr lang="en-US" sz="3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768" l="125" r="100000">
                        <a14:foregroundMark x1="13125" y1="53202" x2="18250" y2="52463"/>
                        <a14:foregroundMark x1="26125" y1="60099" x2="38250" y2="38670"/>
                        <a14:foregroundMark x1="12125" y1="92857" x2="80125" y2="75369"/>
                        <a14:foregroundMark x1="79000" y1="91379" x2="90250" y2="98030"/>
                        <a14:foregroundMark x1="60500" y1="33990" x2="64875" y2="34729"/>
                        <a14:foregroundMark x1="58250" y1="47537" x2="73375" y2="45320"/>
                        <a14:foregroundMark x1="60625" y1="85222" x2="59250" y2="98030"/>
                      </a14:backgroundRemoval>
                    </a14:imgEffect>
                  </a14:imgLayer>
                </a14:imgProps>
              </a:ext>
              <a:ext uri="{28A0092B-C50C-407E-A947-70E740481C1C}">
                <a14:useLocalDpi xmlns:a14="http://schemas.microsoft.com/office/drawing/2010/main" val="0"/>
              </a:ext>
            </a:extLst>
          </a:blip>
          <a:stretch>
            <a:fillRect/>
          </a:stretch>
        </p:blipFill>
        <p:spPr>
          <a:xfrm>
            <a:off x="2670679" y="3150248"/>
            <a:ext cx="5833241" cy="3114175"/>
          </a:xfrm>
          <a:prstGeom prst="rect">
            <a:avLst/>
          </a:prstGeom>
        </p:spPr>
      </p:pic>
    </p:spTree>
    <p:extLst>
      <p:ext uri="{BB962C8B-B14F-4D97-AF65-F5344CB8AC3E}">
        <p14:creationId xmlns:p14="http://schemas.microsoft.com/office/powerpoint/2010/main" val="30369356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in)">
                                      <p:cBhvr>
                                        <p:cTn id="2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586" t="11508" r="27821" b="13492"/>
          <a:stretch/>
        </p:blipFill>
        <p:spPr bwMode="auto">
          <a:xfrm>
            <a:off x="3933371" y="15649"/>
            <a:ext cx="7039429" cy="647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93" b="92778" l="5594" r="95245">
                        <a14:foregroundMark x1="23357" y1="86944" x2="29091" y2="88704"/>
                        <a14:foregroundMark x1="46573" y1="84907" x2="51329" y2="87407"/>
                        <a14:foregroundMark x1="30350" y1="28148" x2="30769" y2="42037"/>
                      </a14:backgroundRemoval>
                    </a14:imgEffect>
                  </a14:imgLayer>
                </a14:imgProps>
              </a:ext>
              <a:ext uri="{28A0092B-C50C-407E-A947-70E740481C1C}">
                <a14:useLocalDpi xmlns:a14="http://schemas.microsoft.com/office/drawing/2010/main" val="0"/>
              </a:ext>
            </a:extLst>
          </a:blip>
          <a:stretch>
            <a:fillRect/>
          </a:stretch>
        </p:blipFill>
        <p:spPr>
          <a:xfrm>
            <a:off x="11149" y="3200399"/>
            <a:ext cx="2351051" cy="3551238"/>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778" l="0" r="98714">
                        <a14:foregroundMark x1="64000" y1="20185" x2="61857" y2="30556"/>
                        <a14:foregroundMark x1="70571" y1="46204" x2="77429" y2="51759"/>
                        <a14:foregroundMark x1="24714" y1="50648" x2="32286" y2="58426"/>
                        <a14:foregroundMark x1="19143" y1="57315" x2="32571" y2="49259"/>
                        <a14:foregroundMark x1="32286" y1="50000" x2="30857" y2="57778"/>
                        <a14:foregroundMark x1="20571" y1="57315" x2="31571" y2="56852"/>
                        <a14:foregroundMark x1="18143" y1="52870" x2="26000" y2="56852"/>
                        <a14:foregroundMark x1="45000" y1="80370" x2="40143" y2="89074"/>
                        <a14:foregroundMark x1="46714" y1="86204" x2="44286" y2="90185"/>
                        <a14:foregroundMark x1="37714" y1="86204" x2="28857" y2="88889"/>
                        <a14:foregroundMark x1="35714" y1="83981" x2="40143" y2="90833"/>
                        <a14:foregroundMark x1="61857" y1="80370" x2="69857" y2="91296"/>
                        <a14:foregroundMark x1="66000" y1="83981" x2="80857" y2="91111"/>
                        <a14:foregroundMark x1="74000" y1="85463" x2="80143" y2="89074"/>
                      </a14:backgroundRemoval>
                    </a14:imgEffect>
                  </a14:imgLayer>
                </a14:imgProps>
              </a:ext>
              <a:ext uri="{28A0092B-C50C-407E-A947-70E740481C1C}">
                <a14:useLocalDpi xmlns:a14="http://schemas.microsoft.com/office/drawing/2010/main" val="0"/>
              </a:ext>
            </a:extLst>
          </a:blip>
          <a:srcRect b="7346"/>
          <a:stretch/>
        </p:blipFill>
        <p:spPr>
          <a:xfrm>
            <a:off x="2089623" y="3637425"/>
            <a:ext cx="1872777" cy="2677186"/>
          </a:xfrm>
          <a:prstGeom prst="rect">
            <a:avLst/>
          </a:prstGeom>
        </p:spPr>
      </p:pic>
      <p:pic>
        <p:nvPicPr>
          <p:cNvPr id="17" name="Picture 16" descr="18323720-tác-giả-của-một-con-gà-để-ấp-trứng-trong-một-hòn-đảo-trên-một-nền-trắng.jpg"/>
          <p:cNvPicPr>
            <a:picLocks noChangeAspect="1"/>
          </p:cNvPicPr>
          <p:nvPr/>
        </p:nvPicPr>
        <p:blipFill>
          <a:blip r:embed="rId9">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18" name="图片 37">
            <a:extLst>
              <a:ext uri="{FF2B5EF4-FFF2-40B4-BE49-F238E27FC236}">
                <a16:creationId xmlns="" xmlns:a16="http://schemas.microsoft.com/office/drawing/2014/main" id="{CA51BFDD-7EB2-41C7-B1D2-9A78363AE095}"/>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19" name="图片 41">
            <a:extLst>
              <a:ext uri="{FF2B5EF4-FFF2-40B4-BE49-F238E27FC236}">
                <a16:creationId xmlns="" xmlns:a16="http://schemas.microsoft.com/office/drawing/2014/main" id="{C404B79C-321D-4A2D-AC10-89EBCFCF04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11670" y="622980"/>
            <a:ext cx="426666" cy="692993"/>
          </a:xfrm>
          <a:prstGeom prst="rect">
            <a:avLst/>
          </a:prstGeom>
        </p:spPr>
      </p:pic>
      <p:pic>
        <p:nvPicPr>
          <p:cNvPr id="21" name="图片 43">
            <a:extLst>
              <a:ext uri="{FF2B5EF4-FFF2-40B4-BE49-F238E27FC236}">
                <a16:creationId xmlns="" xmlns:a16="http://schemas.microsoft.com/office/drawing/2014/main" id="{0203E267-C0F0-4C4D-B171-ADA7286AE0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2" name="ghi âm bài báo thể thao (convert-video-onlin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43390" b="43665"/>
          <a:stretch/>
        </p:blipFill>
        <p:spPr>
          <a:xfrm>
            <a:off x="11149" y="6615112"/>
            <a:ext cx="4408451" cy="798975"/>
          </a:xfrm>
          <a:prstGeom prst="rect">
            <a:avLst/>
          </a:prstGeom>
        </p:spPr>
      </p:pic>
    </p:spTree>
    <p:extLst>
      <p:ext uri="{BB962C8B-B14F-4D97-AF65-F5344CB8AC3E}">
        <p14:creationId xmlns:p14="http://schemas.microsoft.com/office/powerpoint/2010/main" val="9066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750" fill="hold"/>
                                        <p:tgtEl>
                                          <p:spTgt spid="19"/>
                                        </p:tgtEl>
                                        <p:attrNameLst>
                                          <p:attrName>ppt_w</p:attrName>
                                        </p:attrNameLst>
                                      </p:cBhvr>
                                      <p:tavLst>
                                        <p:tav tm="0">
                                          <p:val>
                                            <p:fltVal val="0"/>
                                          </p:val>
                                        </p:tav>
                                        <p:tav tm="100000">
                                          <p:val>
                                            <p:strVal val="#ppt_w"/>
                                          </p:val>
                                        </p:tav>
                                      </p:tavLst>
                                    </p:anim>
                                    <p:anim calcmode="lin" valueType="num">
                                      <p:cBhvr>
                                        <p:cTn id="16" dur="750" fill="hold"/>
                                        <p:tgtEl>
                                          <p:spTgt spid="19"/>
                                        </p:tgtEl>
                                        <p:attrNameLst>
                                          <p:attrName>ppt_h</p:attrName>
                                        </p:attrNameLst>
                                      </p:cBhvr>
                                      <p:tavLst>
                                        <p:tav tm="0">
                                          <p:val>
                                            <p:fltVal val="0"/>
                                          </p:val>
                                        </p:tav>
                                        <p:tav tm="100000">
                                          <p:val>
                                            <p:strVal val="#ppt_h"/>
                                          </p:val>
                                        </p:tav>
                                      </p:tavLst>
                                    </p:anim>
                                    <p:animEffect transition="in" filter="fade">
                                      <p:cBhvr>
                                        <p:cTn id="17" dur="750"/>
                                        <p:tgtEl>
                                          <p:spTgt spid="19"/>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Effect transition="in" filter="fade">
                                      <p:cBhvr>
                                        <p:cTn id="22" dur="750"/>
                                        <p:tgtEl>
                                          <p:spTgt spid="21"/>
                                        </p:tgtEl>
                                      </p:cBhvr>
                                    </p:animEffect>
                                  </p:childTnLst>
                                </p:cTn>
                              </p:par>
                              <p:par>
                                <p:cTn id="23" presetID="2" presetClass="mediacall" presetSubtype="0" fill="hold" nodeType="withEffect">
                                  <p:stCondLst>
                                    <p:cond delay="0"/>
                                  </p:stCondLst>
                                  <p:childTnLst>
                                    <p:cmd type="call" cmd="togglePause">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3" name="Rectangle 2"/>
          <p:cNvSpPr/>
          <p:nvPr/>
        </p:nvSpPr>
        <p:spPr>
          <a:xfrm>
            <a:off x="0" y="2103437"/>
            <a:ext cx="10972799" cy="6555641"/>
          </a:xfrm>
          <a:prstGeom prst="rect">
            <a:avLst/>
          </a:prstGeom>
        </p:spPr>
        <p:txBody>
          <a:bodyPr wrap="square">
            <a:spAutoFit/>
          </a:bodyPr>
          <a:lstStyle/>
          <a:p>
            <a:pPr algn="just">
              <a:lnSpc>
                <a:spcPct val="150000"/>
              </a:lnSpc>
            </a:pPr>
            <a:r>
              <a:rPr lang="en-US" sz="2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20.10, tại TP.Tuy Hòa (tỉnh Phú Yên) đã diễn ra Lễ khai mạc VCK Giải bóng đá Nhi đồng toàn quốc Cúp Kun Siêu Phàm 2020. Giải đấu có sự góp mặt của 16 đội. </a:t>
            </a:r>
          </a:p>
          <a:p>
            <a:pPr algn="just">
              <a:lnSpc>
                <a:spcPct val="150000"/>
              </a:lnSpc>
            </a:pPr>
            <a:r>
              <a:rPr lang="en-US"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chơi thể thao này dành cho lứa tuổi </a:t>
            </a:r>
            <a:r>
              <a:rPr lang="vi-VN"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U.11</a:t>
            </a:r>
            <a:r>
              <a:rPr lang="en-US"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khuôn khổ lễ khai mạc, với tinh thần ''Hướng tới miền Trung’’, BTC Giải cùng các đội bóng và khán giả đã chung tay quyên góp ủng hộ đồng bào miền Trung đang bị thiệt hại bởi lũ lụt nghiêm trọng</a:t>
            </a:r>
            <a:r>
              <a:rPr lang="vi-VN"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8014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2" name="Rectangle 1"/>
          <p:cNvSpPr/>
          <p:nvPr/>
        </p:nvSpPr>
        <p:spPr>
          <a:xfrm>
            <a:off x="76200" y="2332037"/>
            <a:ext cx="10744200" cy="4549835"/>
          </a:xfrm>
          <a:prstGeom prst="rect">
            <a:avLst/>
          </a:prstGeom>
        </p:spPr>
        <p:txBody>
          <a:bodyPr wrap="square">
            <a:spAutoFit/>
          </a:bodyPr>
          <a:lstStyle/>
          <a:p>
            <a:pPr algn="just">
              <a:lnSpc>
                <a:spcPct val="150000"/>
              </a:lnSpc>
            </a:pPr>
            <a:r>
              <a:rPr lang="en-US"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VCK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bóng đá Nhi đồng toàn quốc Cúp Kun Siêu Phàm 2020 có sự tranh tài của 16 đội bóng xuất sắc đã vượt qua vòng loại, gồm</a:t>
            </a:r>
            <a:r>
              <a:rPr lang="vi-VN"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Phú Thọ, Thái Nguyên, Gia Bảo Hải Dương, Hà Giang, Vietfootball Academy, SHB Đà Nẵng, Hà Tĩnh, Sông Lam Nghệ An, Hưng Yên, PSFC SCHOOL Gia Lai, Kon Tum, Bình Dương, Văn Tâm Đồng Nai, Thăng Long FC, Thanh Khiết Quận 8 và chủ nhà Phú Yên.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4860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73761" y="360715"/>
            <a:ext cx="749339"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p:cNvSpPr txBox="1"/>
          <p:nvPr/>
        </p:nvSpPr>
        <p:spPr>
          <a:xfrm>
            <a:off x="1280159" y="473439"/>
            <a:ext cx="9085734" cy="559085"/>
          </a:xfrm>
          <a:prstGeom prst="rect">
            <a:avLst/>
          </a:prstGeom>
          <a:noFill/>
        </p:spPr>
        <p:txBody>
          <a:bodyPr wrap="square" lIns="111716" tIns="55859" rIns="111716" bIns="55859" rtlCol="0">
            <a:spAutoFit/>
          </a:bodyPr>
          <a:lstStyle/>
          <a:p>
            <a:pPr algn="just"/>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Kể</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cho</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điều</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thú</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vị</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đọc</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sz="29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9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0" y="6305220"/>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0" y="-24047"/>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5578" t="37500" r="26794" b="23438"/>
          <a:stretch/>
        </p:blipFill>
        <p:spPr bwMode="auto">
          <a:xfrm>
            <a:off x="1862474" y="1722437"/>
            <a:ext cx="7247851" cy="42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870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493837"/>
            <a:ext cx="11811000" cy="4776653"/>
          </a:xfrm>
          <a:prstGeom prst="rect">
            <a:avLst/>
          </a:prstGeom>
        </p:spPr>
      </p:pic>
      <p:sp>
        <p:nvSpPr>
          <p:cNvPr id="6" name="TextBox 5"/>
          <p:cNvSpPr txBox="1"/>
          <p:nvPr/>
        </p:nvSpPr>
        <p:spPr>
          <a:xfrm>
            <a:off x="3124200" y="1570037"/>
            <a:ext cx="6781800" cy="1384995"/>
          </a:xfrm>
          <a:prstGeom prst="rect">
            <a:avLst/>
          </a:prstGeom>
          <a:noFill/>
        </p:spPr>
        <p:txBody>
          <a:bodyPr wrap="square" rtlCol="0">
            <a:spAutoFit/>
          </a:bodyPr>
          <a:lstStyle/>
          <a:p>
            <a:pPr algn="just"/>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Tên</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bài</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đọc</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Giải</a:t>
            </a:r>
            <a:r>
              <a:rPr lang="en-US" sz="2800" dirty="0" smtClean="0">
                <a:solidFill>
                  <a:srgbClr val="00B050"/>
                </a:solidFill>
                <a:latin typeface="iCiel Nabila" pitchFamily="2" charset="0"/>
              </a:rPr>
              <a:t> </a:t>
            </a:r>
            <a:r>
              <a:rPr lang="en-US" sz="2800" dirty="0" err="1">
                <a:solidFill>
                  <a:srgbClr val="00B050"/>
                </a:solidFill>
                <a:latin typeface="iCiel Nabila" pitchFamily="2" charset="0"/>
              </a:rPr>
              <a:t>B</a:t>
            </a:r>
            <a:r>
              <a:rPr lang="en-US" sz="2800" dirty="0" err="1" smtClean="0">
                <a:solidFill>
                  <a:srgbClr val="00B050"/>
                </a:solidFill>
                <a:latin typeface="iCiel Nabila" pitchFamily="2" charset="0"/>
              </a:rPr>
              <a:t>óng</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đá</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Nhi</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đồng</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toàn</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quốc</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năm</a:t>
            </a:r>
            <a:r>
              <a:rPr lang="en-US" sz="2800" dirty="0" smtClean="0">
                <a:solidFill>
                  <a:srgbClr val="00B050"/>
                </a:solidFill>
                <a:latin typeface="iCiel Nabila" pitchFamily="2" charset="0"/>
              </a:rPr>
              <a:t> 2020 “</a:t>
            </a:r>
            <a:r>
              <a:rPr lang="en-US" sz="2800" dirty="0" err="1" smtClean="0">
                <a:solidFill>
                  <a:srgbClr val="00B050"/>
                </a:solidFill>
                <a:latin typeface="iCiel Nabila" pitchFamily="2" charset="0"/>
              </a:rPr>
              <a:t>Hướng</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về</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miền</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Trung</a:t>
            </a:r>
            <a:r>
              <a:rPr lang="en-US" sz="2800" dirty="0" smtClean="0">
                <a:solidFill>
                  <a:srgbClr val="00B050"/>
                </a:solidFill>
                <a:latin typeface="iCiel Nabila" pitchFamily="2" charset="0"/>
              </a:rPr>
              <a:t>”</a:t>
            </a:r>
            <a:endParaRPr lang="en-US" sz="2800" dirty="0">
              <a:solidFill>
                <a:srgbClr val="00B050"/>
              </a:solidFill>
              <a:latin typeface="iCiel Nabila" pitchFamily="2" charset="0"/>
            </a:endParaRPr>
          </a:p>
        </p:txBody>
      </p:sp>
      <p:pic>
        <p:nvPicPr>
          <p:cNvPr id="7" name="Picture 6" descr="18323720-tác-giả-của-một-con-gà-để-ấp-trứng-trong-một-hòn-đảo-trên-một-nền-trắng.jpg"/>
          <p:cNvPicPr>
            <a:picLocks noChangeAspect="1"/>
          </p:cNvPicPr>
          <p:nvPr/>
        </p:nvPicPr>
        <p:blipFill>
          <a:blip r:embed="rId3">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8" name="图片 37">
            <a:extLst>
              <a:ext uri="{FF2B5EF4-FFF2-40B4-BE49-F238E27FC236}">
                <a16:creationId xmlns="" xmlns:a16="http://schemas.microsoft.com/office/drawing/2014/main" id="{CA51BFDD-7EB2-41C7-B1D2-9A78363AE09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9" name="图片 41">
            <a:extLst>
              <a:ext uri="{FF2B5EF4-FFF2-40B4-BE49-F238E27FC236}">
                <a16:creationId xmlns="" xmlns:a16="http://schemas.microsoft.com/office/drawing/2014/main" id="{C404B79C-321D-4A2D-AC10-89EBCFCF0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276483"/>
            <a:ext cx="426666" cy="692993"/>
          </a:xfrm>
          <a:prstGeom prst="rect">
            <a:avLst/>
          </a:prstGeom>
        </p:spPr>
      </p:pic>
      <p:pic>
        <p:nvPicPr>
          <p:cNvPr id="10" name="图片 43">
            <a:extLst>
              <a:ext uri="{FF2B5EF4-FFF2-40B4-BE49-F238E27FC236}">
                <a16:creationId xmlns="" xmlns:a16="http://schemas.microsoft.com/office/drawing/2014/main" id="{0203E267-C0F0-4C4D-B171-ADA7286AE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11" name="图片 2077" descr="2"/>
          <p:cNvPicPr>
            <a:picLocks noChangeAspect="1"/>
          </p:cNvPicPr>
          <p:nvPr/>
        </p:nvPicPr>
        <p:blipFill>
          <a:blip r:embed="rId8"/>
          <a:stretch>
            <a:fillRect/>
          </a:stretch>
        </p:blipFill>
        <p:spPr>
          <a:xfrm>
            <a:off x="6972300" y="235208"/>
            <a:ext cx="3086100" cy="1031875"/>
          </a:xfrm>
          <a:prstGeom prst="rect">
            <a:avLst/>
          </a:prstGeom>
          <a:noFill/>
          <a:ln w="9525">
            <a:noFill/>
          </a:ln>
        </p:spPr>
      </p:pic>
    </p:spTree>
    <p:extLst>
      <p:ext uri="{BB962C8B-B14F-4D97-AF65-F5344CB8AC3E}">
        <p14:creationId xmlns:p14="http://schemas.microsoft.com/office/powerpoint/2010/main" val="30692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750" fill="hold"/>
                                        <p:tgtEl>
                                          <p:spTgt spid="10"/>
                                        </p:tgtEl>
                                        <p:attrNameLst>
                                          <p:attrName>ppt_w</p:attrName>
                                        </p:attrNameLst>
                                      </p:cBhvr>
                                      <p:tavLst>
                                        <p:tav tm="0">
                                          <p:val>
                                            <p:fltVal val="0"/>
                                          </p:val>
                                        </p:tav>
                                        <p:tav tm="100000">
                                          <p:val>
                                            <p:strVal val="#ppt_w"/>
                                          </p:val>
                                        </p:tav>
                                      </p:tavLst>
                                    </p:anim>
                                    <p:anim calcmode="lin" valueType="num">
                                      <p:cBhvr>
                                        <p:cTn id="21" dur="750" fill="hold"/>
                                        <p:tgtEl>
                                          <p:spTgt spid="10"/>
                                        </p:tgtEl>
                                        <p:attrNameLst>
                                          <p:attrName>ppt_h</p:attrName>
                                        </p:attrNameLst>
                                      </p:cBhvr>
                                      <p:tavLst>
                                        <p:tav tm="0">
                                          <p:val>
                                            <p:fltVal val="0"/>
                                          </p:val>
                                        </p:tav>
                                        <p:tav tm="100000">
                                          <p:val>
                                            <p:strVal val="#ppt_h"/>
                                          </p:val>
                                        </p:tav>
                                      </p:tavLst>
                                    </p:anim>
                                    <p:animEffect transition="in" filter="fade">
                                      <p:cBhvr>
                                        <p:cTn id="22" dur="750"/>
                                        <p:tgtEl>
                                          <p:spTgt spid="10"/>
                                        </p:tgtEl>
                                      </p:cBhvr>
                                    </p:animEffect>
                                  </p:childTnLst>
                                </p:cTn>
                              </p:par>
                              <p:par>
                                <p:cTn id="23" presetID="2" presetClass="entr" presetSubtype="2"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716" t="18104" r="4812" b="22885"/>
          <a:stretch/>
        </p:blipFill>
        <p:spPr>
          <a:xfrm>
            <a:off x="133349" y="2622563"/>
            <a:ext cx="5657851" cy="3756699"/>
          </a:xfrm>
          <a:prstGeom prst="rect">
            <a:avLst/>
          </a:prstGeom>
        </p:spPr>
      </p:pic>
      <p:pic>
        <p:nvPicPr>
          <p:cNvPr id="19"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190" b="6070"/>
          <a:stretch/>
        </p:blipFill>
        <p:spPr>
          <a:xfrm>
            <a:off x="4200103" y="-267569"/>
            <a:ext cx="6772697" cy="4961806"/>
          </a:xfrm>
          <a:prstGeom prst="rect">
            <a:avLst/>
          </a:prstGeom>
        </p:spPr>
      </p:pic>
      <p:sp>
        <p:nvSpPr>
          <p:cNvPr id="3" name="TextBox 2"/>
          <p:cNvSpPr txBox="1"/>
          <p:nvPr/>
        </p:nvSpPr>
        <p:spPr>
          <a:xfrm>
            <a:off x="5562600" y="1632842"/>
            <a:ext cx="4876800" cy="1384995"/>
          </a:xfrm>
          <a:prstGeom prst="rect">
            <a:avLst/>
          </a:prstGeom>
          <a:noFill/>
        </p:spPr>
        <p:txBody>
          <a:bodyPr wrap="square" rtlCol="0">
            <a:spAutoFit/>
          </a:bodyPr>
          <a:lstStyle/>
          <a:p>
            <a:pPr algn="just"/>
            <a:r>
              <a:rPr lang="en-US" sz="2800" dirty="0" err="1" smtClean="0">
                <a:solidFill>
                  <a:srgbClr val="00B050"/>
                </a:solidFill>
                <a:latin typeface="iCiel Nabila" pitchFamily="2" charset="0"/>
              </a:rPr>
              <a:t>Điều</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em</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thấy</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thú</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vị</a:t>
            </a:r>
            <a:r>
              <a:rPr lang="en-US" sz="2800" dirty="0" smtClean="0">
                <a:solidFill>
                  <a:srgbClr val="00B050"/>
                </a:solidFill>
                <a:latin typeface="iCiel Nabila" pitchFamily="2" charset="0"/>
              </a:rPr>
              <a:t> (ý </a:t>
            </a:r>
            <a:r>
              <a:rPr lang="en-US" sz="2800" dirty="0" err="1" smtClean="0">
                <a:solidFill>
                  <a:srgbClr val="00B050"/>
                </a:solidFill>
                <a:latin typeface="iCiel Nabila" pitchFamily="2" charset="0"/>
              </a:rPr>
              <a:t>nghĩa</a:t>
            </a:r>
            <a:r>
              <a:rPr lang="en-US" sz="2800" dirty="0" smtClean="0">
                <a:solidFill>
                  <a:srgbClr val="00B050"/>
                </a:solidFill>
                <a:latin typeface="iCiel Nabila" pitchFamily="2" charset="0"/>
              </a:rPr>
              <a:t> ) </a:t>
            </a:r>
            <a:r>
              <a:rPr lang="en-US" sz="2800" dirty="0" err="1" smtClean="0">
                <a:solidFill>
                  <a:srgbClr val="00B050"/>
                </a:solidFill>
                <a:latin typeface="iCiel Nabila" pitchFamily="2" charset="0"/>
              </a:rPr>
              <a:t>nhất</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trong</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bài</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đọc</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đó</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là</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gì</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Vì</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sao</a:t>
            </a:r>
            <a:r>
              <a:rPr lang="en-US" sz="2800" dirty="0" smtClean="0">
                <a:solidFill>
                  <a:srgbClr val="00B050"/>
                </a:solidFill>
                <a:latin typeface="iCiel Nabila" pitchFamily="2" charset="0"/>
              </a:rPr>
              <a:t>?</a:t>
            </a:r>
            <a:endParaRPr lang="en-US" sz="2800" dirty="0">
              <a:solidFill>
                <a:srgbClr val="00B050"/>
              </a:solidFill>
              <a:latin typeface="iCiel Nabila" pitchFamily="2" charset="0"/>
            </a:endParaRPr>
          </a:p>
        </p:txBody>
      </p:sp>
      <p:pic>
        <p:nvPicPr>
          <p:cNvPr id="20" name="图片 22">
            <a:extLst>
              <a:ext uri="{FF2B5EF4-FFF2-40B4-BE49-F238E27FC236}">
                <a16:creationId xmlns="" xmlns:a16="http://schemas.microsoft.com/office/drawing/2014/main" id="{A470F45D-437D-4A79-8511-6FDF65B0D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85934">
            <a:off x="194886" y="446696"/>
            <a:ext cx="1829216" cy="685516"/>
          </a:xfrm>
          <a:prstGeom prst="rect">
            <a:avLst/>
          </a:prstGeom>
        </p:spPr>
      </p:pic>
    </p:spTree>
    <p:extLst>
      <p:ext uri="{BB962C8B-B14F-4D97-AF65-F5344CB8AC3E}">
        <p14:creationId xmlns:p14="http://schemas.microsoft.com/office/powerpoint/2010/main" val="32305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 xmlns:a16="http://schemas.microsoft.com/office/drawing/2014/main" id="{CFBB8685-4316-45F5-9929-8BC6BC049418}"/>
              </a:ext>
            </a:extLst>
          </p:cNvPr>
          <p:cNvSpPr txBox="1"/>
          <p:nvPr/>
        </p:nvSpPr>
        <p:spPr>
          <a:xfrm>
            <a:off x="2159806" y="655637"/>
            <a:ext cx="6869831" cy="652423"/>
          </a:xfrm>
          <a:prstGeom prst="rect">
            <a:avLst/>
          </a:prstGeom>
          <a:noFill/>
        </p:spPr>
        <p:txBody>
          <a:bodyPr wrap="square" lIns="83819" tIns="41910" rIns="83819" bIns="41910" rtlCol="0">
            <a:spAutoFit/>
          </a:bodyPr>
          <a:lstStyle/>
          <a:p>
            <a:pPr algn="ctr" defTabSz="838195">
              <a:lnSpc>
                <a:spcPct val="150000"/>
              </a:lnSpc>
            </a:pPr>
            <a:r>
              <a:rPr lang="en-US" sz="3200" dirty="0" smtClean="0">
                <a:solidFill>
                  <a:srgbClr val="FF0000"/>
                </a:solidFill>
                <a:latin typeface="iCiel Crocante" panose="02000000000000000000" pitchFamily="2" charset="0"/>
              </a:rPr>
              <a:t>CỦNG CỐ - DẶN DÒ</a:t>
            </a:r>
            <a:endParaRPr lang="en-US" sz="3200" dirty="0">
              <a:solidFill>
                <a:srgbClr val="FF0000"/>
              </a:solidFill>
              <a:latin typeface="iCiel Crocante" panose="02000000000000000000" pitchFamily="2" charset="0"/>
            </a:endParaRPr>
          </a:p>
        </p:txBody>
      </p:sp>
      <p:sp>
        <p:nvSpPr>
          <p:cNvPr id="21" name="TextBox 20"/>
          <p:cNvSpPr txBox="1"/>
          <p:nvPr/>
        </p:nvSpPr>
        <p:spPr>
          <a:xfrm>
            <a:off x="2072462" y="2179637"/>
            <a:ext cx="6782269" cy="1960408"/>
          </a:xfrm>
          <a:prstGeom prst="rect">
            <a:avLst/>
          </a:prstGeom>
          <a:noFill/>
        </p:spPr>
        <p:txBody>
          <a:bodyPr wrap="square" rtlCol="0">
            <a:spAutoFit/>
          </a:bodyPr>
          <a:lstStyle/>
          <a:p>
            <a:pPr marL="457200" indent="-457200" algn="just">
              <a:lnSpc>
                <a:spcPct val="150000"/>
              </a:lnSpc>
              <a:buFontTx/>
              <a:buChar char="-"/>
            </a:pPr>
            <a:r>
              <a:rPr lang="en-US" sz="2800" dirty="0" err="1" smtClean="0">
                <a:solidFill>
                  <a:srgbClr val="00B050"/>
                </a:solidFill>
                <a:latin typeface="iCiel Nabila" pitchFamily="2" charset="0"/>
              </a:rPr>
              <a:t>Đọc</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bảng</a:t>
            </a:r>
            <a:r>
              <a:rPr lang="en-US" sz="2800" dirty="0" smtClean="0">
                <a:solidFill>
                  <a:srgbClr val="00B050"/>
                </a:solidFill>
                <a:latin typeface="iCiel Nabila" pitchFamily="2" charset="0"/>
              </a:rPr>
              <a:t> tin </a:t>
            </a:r>
            <a:r>
              <a:rPr lang="en-US" sz="2800" dirty="0" err="1" smtClean="0">
                <a:solidFill>
                  <a:srgbClr val="00B050"/>
                </a:solidFill>
                <a:latin typeface="iCiel Nabila" pitchFamily="2" charset="0"/>
              </a:rPr>
              <a:t>của</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nhà</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trường</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ghi</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lại</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nội</a:t>
            </a:r>
            <a:r>
              <a:rPr lang="en-US" sz="2800" dirty="0" smtClean="0">
                <a:solidFill>
                  <a:srgbClr val="00B050"/>
                </a:solidFill>
                <a:latin typeface="iCiel Nabila" pitchFamily="2" charset="0"/>
              </a:rPr>
              <a:t> dung </a:t>
            </a:r>
            <a:r>
              <a:rPr lang="en-US" sz="2800" dirty="0" err="1" smtClean="0">
                <a:solidFill>
                  <a:srgbClr val="00B050"/>
                </a:solidFill>
                <a:latin typeface="iCiel Nabila" pitchFamily="2" charset="0"/>
              </a:rPr>
              <a:t>của</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bảng</a:t>
            </a:r>
            <a:r>
              <a:rPr lang="en-US" sz="2800" dirty="0" smtClean="0">
                <a:solidFill>
                  <a:srgbClr val="00B050"/>
                </a:solidFill>
                <a:latin typeface="iCiel Nabila" pitchFamily="2" charset="0"/>
              </a:rPr>
              <a:t> tin.</a:t>
            </a:r>
          </a:p>
          <a:p>
            <a:pPr marL="457200" indent="-457200" algn="just">
              <a:lnSpc>
                <a:spcPct val="150000"/>
              </a:lnSpc>
              <a:buFontTx/>
              <a:buChar char="-"/>
            </a:pPr>
            <a:r>
              <a:rPr lang="en-US" sz="2800" dirty="0" err="1" smtClean="0">
                <a:solidFill>
                  <a:srgbClr val="00B050"/>
                </a:solidFill>
                <a:latin typeface="iCiel Nabila" pitchFamily="2" charset="0"/>
              </a:rPr>
              <a:t>Xem</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trước</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bài</a:t>
            </a:r>
            <a:r>
              <a:rPr lang="en-US" sz="2800" dirty="0" smtClean="0">
                <a:solidFill>
                  <a:srgbClr val="00B050"/>
                </a:solidFill>
                <a:latin typeface="iCiel Nabila" pitchFamily="2" charset="0"/>
              </a:rPr>
              <a:t> </a:t>
            </a:r>
            <a:r>
              <a:rPr lang="en-US" sz="2800" dirty="0" err="1" smtClean="0">
                <a:solidFill>
                  <a:srgbClr val="00B050"/>
                </a:solidFill>
                <a:latin typeface="iCiel Nabila" pitchFamily="2" charset="0"/>
              </a:rPr>
              <a:t>sau</a:t>
            </a:r>
            <a:r>
              <a:rPr lang="en-US" sz="2800" dirty="0" smtClean="0">
                <a:solidFill>
                  <a:srgbClr val="00B050"/>
                </a:solidFill>
                <a:latin typeface="iCiel Nabila" pitchFamily="2" charset="0"/>
              </a:rPr>
              <a:t>.</a:t>
            </a:r>
            <a:endParaRPr lang="en-US" sz="2800" dirty="0">
              <a:solidFill>
                <a:srgbClr val="00B050"/>
              </a:solidFill>
              <a:latin typeface="iCiel Nabila" pitchFamily="2" charset="0"/>
            </a:endParaRPr>
          </a:p>
        </p:txBody>
      </p:sp>
    </p:spTree>
    <p:extLst>
      <p:ext uri="{BB962C8B-B14F-4D97-AF65-F5344CB8AC3E}">
        <p14:creationId xmlns:p14="http://schemas.microsoft.com/office/powerpoint/2010/main" val="23846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1662</TotalTime>
  <Words>140</Words>
  <Application>Microsoft Office PowerPoint</Application>
  <PresentationFormat>Custom</PresentationFormat>
  <Paragraphs>26</Paragraphs>
  <Slides>10</Slides>
  <Notes>2</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441</cp:revision>
  <dcterms:created xsi:type="dcterms:W3CDTF">2020-12-08T15:48:47Z</dcterms:created>
  <dcterms:modified xsi:type="dcterms:W3CDTF">2021-06-26T07:19:30Z</dcterms:modified>
</cp:coreProperties>
</file>