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87" r:id="rId3"/>
    <p:sldId id="258" r:id="rId4"/>
    <p:sldId id="274" r:id="rId5"/>
    <p:sldId id="273" r:id="rId6"/>
    <p:sldId id="275" r:id="rId7"/>
    <p:sldId id="259" r:id="rId8"/>
    <p:sldId id="297" r:id="rId9"/>
    <p:sldId id="264" r:id="rId10"/>
    <p:sldId id="290" r:id="rId11"/>
    <p:sldId id="291" r:id="rId12"/>
    <p:sldId id="261" r:id="rId13"/>
    <p:sldId id="288" r:id="rId14"/>
    <p:sldId id="282" r:id="rId15"/>
    <p:sldId id="292" r:id="rId16"/>
    <p:sldId id="293" r:id="rId17"/>
    <p:sldId id="295" r:id="rId18"/>
    <p:sldId id="294" r:id="rId19"/>
    <p:sldId id="296" r:id="rId20"/>
    <p:sldId id="256" r:id="rId21"/>
    <p:sldId id="268" r:id="rId22"/>
    <p:sldId id="284" r:id="rId23"/>
    <p:sldId id="270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4660"/>
  </p:normalViewPr>
  <p:slideViewPr>
    <p:cSldViewPr snapToGrid="0">
      <p:cViewPr varScale="1">
        <p:scale>
          <a:sx n="61" d="100"/>
          <a:sy n="61" d="100"/>
        </p:scale>
        <p:origin x="292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GV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nội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14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4.wdp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5.wdp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6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microsoft.com/office/2007/relationships/hdphoto" Target="../media/hdphoto8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microsoft.com/office/2007/relationships/hdphoto" Target="../media/hdphoto1.wdp"/><Relationship Id="rId9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6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MỘT GIỜ HỌC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8"/>
          <a:stretch/>
        </p:blipFill>
        <p:spPr>
          <a:xfrm>
            <a:off x="8551354" y="5054326"/>
            <a:ext cx="3704853" cy="1803674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515159" y="576060"/>
            <a:ext cx="3161682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789" y="2105986"/>
            <a:ext cx="10778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thở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...ờ...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 Con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”.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126271" y="2105986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551354" y="2105986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1410239" y="2141182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064257" y="2767705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864583" y="2828506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02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337261" y="5705721"/>
            <a:ext cx="11578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truyền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tải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zh-CN" altLang="en-US" sz="32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Học tiếng Anh - Học tiếng Anh online - Học tiếng Anh trên mạng - Học tiếng  Anh trực tuyế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03" y="1796277"/>
            <a:ext cx="3392512" cy="2827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t 1 : What&amp;#39;s your name ? - Tiếng anh lớp 1 Unit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32" y="1211955"/>
            <a:ext cx="3995735" cy="3995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Những bức vẽ tranh về gia đình có nội dung sâu sắ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4" t="4665" r="9561" b="6839"/>
          <a:stretch/>
        </p:blipFill>
        <p:spPr bwMode="auto">
          <a:xfrm>
            <a:off x="8674100" y="2049014"/>
            <a:ext cx="30988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4063999" y="475121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0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48068" y="758049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1439478" y="1775256"/>
            <a:ext cx="9694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 </a:t>
            </a:r>
            <a:endParaRPr lang="zh-CN" altLang="en-US" sz="32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1350577" y="4116971"/>
            <a:ext cx="9694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nản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652078" y="2946113"/>
            <a:ext cx="1088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u="sng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altLang="zh-CN" sz="3200" b="1" u="sng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u="sng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altLang="zh-CN" sz="3200" b="1" u="sng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i="1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652078" y="5371523"/>
            <a:ext cx="1088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Đạt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u="sng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zh-CN" sz="3200" b="1" u="sng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u="sng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altLang="zh-CN" sz="3200" b="1" u="sng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i="1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6" y="3200682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4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组合 1"/>
          <p:cNvGrpSpPr/>
          <p:nvPr/>
        </p:nvGrpSpPr>
        <p:grpSpPr>
          <a:xfrm rot="398685">
            <a:off x="971549" y="2701296"/>
            <a:ext cx="10248899" cy="2688094"/>
            <a:chOff x="323847" y="1180998"/>
            <a:chExt cx="6795776" cy="2688094"/>
          </a:xfrm>
        </p:grpSpPr>
        <p:sp>
          <p:nvSpPr>
            <p:cNvPr id="14" name="椭圆 5"/>
            <p:cNvSpPr/>
            <p:nvPr/>
          </p:nvSpPr>
          <p:spPr>
            <a:xfrm rot="21300580">
              <a:off x="323847" y="1180998"/>
              <a:ext cx="6795776" cy="2688094"/>
            </a:xfrm>
            <a:custGeom>
              <a:avLst/>
              <a:gdLst>
                <a:gd name="connsiteX0" fmla="*/ 0 w 9315450"/>
                <a:gd name="connsiteY0" fmla="*/ 2676525 h 5353050"/>
                <a:gd name="connsiteX1" fmla="*/ 4657725 w 9315450"/>
                <a:gd name="connsiteY1" fmla="*/ 0 h 5353050"/>
                <a:gd name="connsiteX2" fmla="*/ 9315450 w 9315450"/>
                <a:gd name="connsiteY2" fmla="*/ 2676525 h 5353050"/>
                <a:gd name="connsiteX3" fmla="*/ 4657725 w 9315450"/>
                <a:gd name="connsiteY3" fmla="*/ 5353050 h 5353050"/>
                <a:gd name="connsiteX4" fmla="*/ 0 w 9315450"/>
                <a:gd name="connsiteY4" fmla="*/ 2676525 h 5353050"/>
                <a:gd name="connsiteX0" fmla="*/ 132543 w 9447993"/>
                <a:gd name="connsiteY0" fmla="*/ 2676525 h 5512764"/>
                <a:gd name="connsiteX1" fmla="*/ 4790268 w 9447993"/>
                <a:gd name="connsiteY1" fmla="*/ 0 h 5512764"/>
                <a:gd name="connsiteX2" fmla="*/ 9447993 w 9447993"/>
                <a:gd name="connsiteY2" fmla="*/ 2676525 h 5512764"/>
                <a:gd name="connsiteX3" fmla="*/ 4790268 w 9447993"/>
                <a:gd name="connsiteY3" fmla="*/ 5353050 h 5512764"/>
                <a:gd name="connsiteX4" fmla="*/ 1580343 w 9447993"/>
                <a:gd name="connsiteY4" fmla="*/ 4933950 h 5512764"/>
                <a:gd name="connsiteX5" fmla="*/ 132543 w 9447993"/>
                <a:gd name="connsiteY5" fmla="*/ 2676525 h 5512764"/>
                <a:gd name="connsiteX0" fmla="*/ 1243 w 9316693"/>
                <a:gd name="connsiteY0" fmla="*/ 2790057 h 5626296"/>
                <a:gd name="connsiteX1" fmla="*/ 1658594 w 9316693"/>
                <a:gd name="connsiteY1" fmla="*/ 723132 h 5626296"/>
                <a:gd name="connsiteX2" fmla="*/ 4658968 w 9316693"/>
                <a:gd name="connsiteY2" fmla="*/ 113532 h 5626296"/>
                <a:gd name="connsiteX3" fmla="*/ 9316693 w 9316693"/>
                <a:gd name="connsiteY3" fmla="*/ 2790057 h 5626296"/>
                <a:gd name="connsiteX4" fmla="*/ 4658968 w 9316693"/>
                <a:gd name="connsiteY4" fmla="*/ 5466582 h 5626296"/>
                <a:gd name="connsiteX5" fmla="*/ 1449043 w 9316693"/>
                <a:gd name="connsiteY5" fmla="*/ 5047482 h 5626296"/>
                <a:gd name="connsiteX6" fmla="*/ 1243 w 9316693"/>
                <a:gd name="connsiteY6" fmla="*/ 2790057 h 5626296"/>
                <a:gd name="connsiteX0" fmla="*/ 1243 w 9386532"/>
                <a:gd name="connsiteY0" fmla="*/ 2676697 h 5512936"/>
                <a:gd name="connsiteX1" fmla="*/ 1658594 w 9386532"/>
                <a:gd name="connsiteY1" fmla="*/ 609772 h 5512936"/>
                <a:gd name="connsiteX2" fmla="*/ 4658968 w 9386532"/>
                <a:gd name="connsiteY2" fmla="*/ 172 h 5512936"/>
                <a:gd name="connsiteX3" fmla="*/ 7468844 w 9386532"/>
                <a:gd name="connsiteY3" fmla="*/ 647872 h 5512936"/>
                <a:gd name="connsiteX4" fmla="*/ 9316693 w 9386532"/>
                <a:gd name="connsiteY4" fmla="*/ 2676697 h 5512936"/>
                <a:gd name="connsiteX5" fmla="*/ 4658968 w 9386532"/>
                <a:gd name="connsiteY5" fmla="*/ 5353222 h 5512936"/>
                <a:gd name="connsiteX6" fmla="*/ 1449043 w 9386532"/>
                <a:gd name="connsiteY6" fmla="*/ 4934122 h 5512936"/>
                <a:gd name="connsiteX7" fmla="*/ 1243 w 9386532"/>
                <a:gd name="connsiteY7" fmla="*/ 2676697 h 5512936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730 w 9107692"/>
                <a:gd name="connsiteY0" fmla="*/ 2943397 h 5389313"/>
                <a:gd name="connsiteX1" fmla="*/ 1449531 w 9107692"/>
                <a:gd name="connsiteY1" fmla="*/ 609772 h 5389313"/>
                <a:gd name="connsiteX2" fmla="*/ 4449905 w 9107692"/>
                <a:gd name="connsiteY2" fmla="*/ 172 h 5389313"/>
                <a:gd name="connsiteX3" fmla="*/ 7259781 w 9107692"/>
                <a:gd name="connsiteY3" fmla="*/ 647872 h 5389313"/>
                <a:gd name="connsiteX4" fmla="*/ 9107630 w 9107692"/>
                <a:gd name="connsiteY4" fmla="*/ 2676697 h 5389313"/>
                <a:gd name="connsiteX5" fmla="*/ 7355030 w 9107692"/>
                <a:gd name="connsiteY5" fmla="*/ 4381672 h 5389313"/>
                <a:gd name="connsiteX6" fmla="*/ 4449905 w 9107692"/>
                <a:gd name="connsiteY6" fmla="*/ 5353222 h 5389313"/>
                <a:gd name="connsiteX7" fmla="*/ 1239980 w 9107692"/>
                <a:gd name="connsiteY7" fmla="*/ 4934122 h 5389313"/>
                <a:gd name="connsiteX8" fmla="*/ 1730 w 9107692"/>
                <a:gd name="connsiteY8" fmla="*/ 2943397 h 5389313"/>
                <a:gd name="connsiteX0" fmla="*/ 1730 w 8651571"/>
                <a:gd name="connsiteY0" fmla="*/ 2943397 h 5389313"/>
                <a:gd name="connsiteX1" fmla="*/ 1449531 w 8651571"/>
                <a:gd name="connsiteY1" fmla="*/ 609772 h 5389313"/>
                <a:gd name="connsiteX2" fmla="*/ 4449905 w 8651571"/>
                <a:gd name="connsiteY2" fmla="*/ 172 h 5389313"/>
                <a:gd name="connsiteX3" fmla="*/ 7259781 w 8651571"/>
                <a:gd name="connsiteY3" fmla="*/ 647872 h 5389313"/>
                <a:gd name="connsiteX4" fmla="*/ 8651464 w 8651571"/>
                <a:gd name="connsiteY4" fmla="*/ 2647321 h 5389313"/>
                <a:gd name="connsiteX5" fmla="*/ 7355030 w 8651571"/>
                <a:gd name="connsiteY5" fmla="*/ 4381672 h 5389313"/>
                <a:gd name="connsiteX6" fmla="*/ 4449905 w 8651571"/>
                <a:gd name="connsiteY6" fmla="*/ 5353222 h 5389313"/>
                <a:gd name="connsiteX7" fmla="*/ 1239980 w 8651571"/>
                <a:gd name="connsiteY7" fmla="*/ 4934122 h 5389313"/>
                <a:gd name="connsiteX8" fmla="*/ 1730 w 8651571"/>
                <a:gd name="connsiteY8" fmla="*/ 2943397 h 538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1571" h="5389313">
                  <a:moveTo>
                    <a:pt x="1730" y="2943397"/>
                  </a:moveTo>
                  <a:cubicBezTo>
                    <a:pt x="36655" y="2222672"/>
                    <a:pt x="673244" y="1055860"/>
                    <a:pt x="1449531" y="609772"/>
                  </a:cubicBezTo>
                  <a:cubicBezTo>
                    <a:pt x="2225819" y="163685"/>
                    <a:pt x="3481530" y="-6178"/>
                    <a:pt x="4449905" y="172"/>
                  </a:cubicBezTo>
                  <a:cubicBezTo>
                    <a:pt x="5418280" y="6522"/>
                    <a:pt x="6483494" y="201785"/>
                    <a:pt x="7259781" y="647872"/>
                  </a:cubicBezTo>
                  <a:cubicBezTo>
                    <a:pt x="8036069" y="1093960"/>
                    <a:pt x="8660989" y="2066296"/>
                    <a:pt x="8651464" y="2647321"/>
                  </a:cubicBezTo>
                  <a:cubicBezTo>
                    <a:pt x="8641939" y="3228346"/>
                    <a:pt x="8131318" y="3935585"/>
                    <a:pt x="7355030" y="4381672"/>
                  </a:cubicBezTo>
                  <a:cubicBezTo>
                    <a:pt x="6578743" y="4827760"/>
                    <a:pt x="5469080" y="5261147"/>
                    <a:pt x="4449905" y="5353222"/>
                  </a:cubicBezTo>
                  <a:cubicBezTo>
                    <a:pt x="3430730" y="5445297"/>
                    <a:pt x="2016268" y="5380210"/>
                    <a:pt x="1239980" y="4934122"/>
                  </a:cubicBezTo>
                  <a:cubicBezTo>
                    <a:pt x="463692" y="4488035"/>
                    <a:pt x="-33195" y="3664122"/>
                    <a:pt x="1730" y="2943397"/>
                  </a:cubicBezTo>
                  <a:close/>
                </a:path>
              </a:pathLst>
            </a:custGeom>
            <a:solidFill>
              <a:srgbClr val="05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椭圆 5"/>
            <p:cNvSpPr/>
            <p:nvPr/>
          </p:nvSpPr>
          <p:spPr>
            <a:xfrm rot="21300580">
              <a:off x="537516" y="1330640"/>
              <a:ext cx="6436800" cy="2329200"/>
            </a:xfrm>
            <a:custGeom>
              <a:avLst/>
              <a:gdLst>
                <a:gd name="connsiteX0" fmla="*/ 0 w 9315450"/>
                <a:gd name="connsiteY0" fmla="*/ 2676525 h 5353050"/>
                <a:gd name="connsiteX1" fmla="*/ 4657725 w 9315450"/>
                <a:gd name="connsiteY1" fmla="*/ 0 h 5353050"/>
                <a:gd name="connsiteX2" fmla="*/ 9315450 w 9315450"/>
                <a:gd name="connsiteY2" fmla="*/ 2676525 h 5353050"/>
                <a:gd name="connsiteX3" fmla="*/ 4657725 w 9315450"/>
                <a:gd name="connsiteY3" fmla="*/ 5353050 h 5353050"/>
                <a:gd name="connsiteX4" fmla="*/ 0 w 9315450"/>
                <a:gd name="connsiteY4" fmla="*/ 2676525 h 5353050"/>
                <a:gd name="connsiteX0" fmla="*/ 132543 w 9447993"/>
                <a:gd name="connsiteY0" fmla="*/ 2676525 h 5512764"/>
                <a:gd name="connsiteX1" fmla="*/ 4790268 w 9447993"/>
                <a:gd name="connsiteY1" fmla="*/ 0 h 5512764"/>
                <a:gd name="connsiteX2" fmla="*/ 9447993 w 9447993"/>
                <a:gd name="connsiteY2" fmla="*/ 2676525 h 5512764"/>
                <a:gd name="connsiteX3" fmla="*/ 4790268 w 9447993"/>
                <a:gd name="connsiteY3" fmla="*/ 5353050 h 5512764"/>
                <a:gd name="connsiteX4" fmla="*/ 1580343 w 9447993"/>
                <a:gd name="connsiteY4" fmla="*/ 4933950 h 5512764"/>
                <a:gd name="connsiteX5" fmla="*/ 132543 w 9447993"/>
                <a:gd name="connsiteY5" fmla="*/ 2676525 h 5512764"/>
                <a:gd name="connsiteX0" fmla="*/ 1243 w 9316693"/>
                <a:gd name="connsiteY0" fmla="*/ 2790057 h 5626296"/>
                <a:gd name="connsiteX1" fmla="*/ 1658594 w 9316693"/>
                <a:gd name="connsiteY1" fmla="*/ 723132 h 5626296"/>
                <a:gd name="connsiteX2" fmla="*/ 4658968 w 9316693"/>
                <a:gd name="connsiteY2" fmla="*/ 113532 h 5626296"/>
                <a:gd name="connsiteX3" fmla="*/ 9316693 w 9316693"/>
                <a:gd name="connsiteY3" fmla="*/ 2790057 h 5626296"/>
                <a:gd name="connsiteX4" fmla="*/ 4658968 w 9316693"/>
                <a:gd name="connsiteY4" fmla="*/ 5466582 h 5626296"/>
                <a:gd name="connsiteX5" fmla="*/ 1449043 w 9316693"/>
                <a:gd name="connsiteY5" fmla="*/ 5047482 h 5626296"/>
                <a:gd name="connsiteX6" fmla="*/ 1243 w 9316693"/>
                <a:gd name="connsiteY6" fmla="*/ 2790057 h 5626296"/>
                <a:gd name="connsiteX0" fmla="*/ 1243 w 9386532"/>
                <a:gd name="connsiteY0" fmla="*/ 2676697 h 5512936"/>
                <a:gd name="connsiteX1" fmla="*/ 1658594 w 9386532"/>
                <a:gd name="connsiteY1" fmla="*/ 609772 h 5512936"/>
                <a:gd name="connsiteX2" fmla="*/ 4658968 w 9386532"/>
                <a:gd name="connsiteY2" fmla="*/ 172 h 5512936"/>
                <a:gd name="connsiteX3" fmla="*/ 7468844 w 9386532"/>
                <a:gd name="connsiteY3" fmla="*/ 647872 h 5512936"/>
                <a:gd name="connsiteX4" fmla="*/ 9316693 w 9386532"/>
                <a:gd name="connsiteY4" fmla="*/ 2676697 h 5512936"/>
                <a:gd name="connsiteX5" fmla="*/ 4658968 w 9386532"/>
                <a:gd name="connsiteY5" fmla="*/ 5353222 h 5512936"/>
                <a:gd name="connsiteX6" fmla="*/ 1449043 w 9386532"/>
                <a:gd name="connsiteY6" fmla="*/ 4934122 h 5512936"/>
                <a:gd name="connsiteX7" fmla="*/ 1243 w 9386532"/>
                <a:gd name="connsiteY7" fmla="*/ 2676697 h 5512936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730 w 9107692"/>
                <a:gd name="connsiteY0" fmla="*/ 2943397 h 5389313"/>
                <a:gd name="connsiteX1" fmla="*/ 1449531 w 9107692"/>
                <a:gd name="connsiteY1" fmla="*/ 609772 h 5389313"/>
                <a:gd name="connsiteX2" fmla="*/ 4449905 w 9107692"/>
                <a:gd name="connsiteY2" fmla="*/ 172 h 5389313"/>
                <a:gd name="connsiteX3" fmla="*/ 7259781 w 9107692"/>
                <a:gd name="connsiteY3" fmla="*/ 647872 h 5389313"/>
                <a:gd name="connsiteX4" fmla="*/ 9107630 w 9107692"/>
                <a:gd name="connsiteY4" fmla="*/ 2676697 h 5389313"/>
                <a:gd name="connsiteX5" fmla="*/ 7355030 w 9107692"/>
                <a:gd name="connsiteY5" fmla="*/ 4381672 h 5389313"/>
                <a:gd name="connsiteX6" fmla="*/ 4449905 w 9107692"/>
                <a:gd name="connsiteY6" fmla="*/ 5353222 h 5389313"/>
                <a:gd name="connsiteX7" fmla="*/ 1239980 w 9107692"/>
                <a:gd name="connsiteY7" fmla="*/ 4934122 h 5389313"/>
                <a:gd name="connsiteX8" fmla="*/ 1730 w 9107692"/>
                <a:gd name="connsiteY8" fmla="*/ 2943397 h 5389313"/>
                <a:gd name="connsiteX0" fmla="*/ 1730 w 8651571"/>
                <a:gd name="connsiteY0" fmla="*/ 2943397 h 5389313"/>
                <a:gd name="connsiteX1" fmla="*/ 1449531 w 8651571"/>
                <a:gd name="connsiteY1" fmla="*/ 609772 h 5389313"/>
                <a:gd name="connsiteX2" fmla="*/ 4449905 w 8651571"/>
                <a:gd name="connsiteY2" fmla="*/ 172 h 5389313"/>
                <a:gd name="connsiteX3" fmla="*/ 7259781 w 8651571"/>
                <a:gd name="connsiteY3" fmla="*/ 647872 h 5389313"/>
                <a:gd name="connsiteX4" fmla="*/ 8651464 w 8651571"/>
                <a:gd name="connsiteY4" fmla="*/ 2647321 h 5389313"/>
                <a:gd name="connsiteX5" fmla="*/ 7355030 w 8651571"/>
                <a:gd name="connsiteY5" fmla="*/ 4381672 h 5389313"/>
                <a:gd name="connsiteX6" fmla="*/ 4449905 w 8651571"/>
                <a:gd name="connsiteY6" fmla="*/ 5353222 h 5389313"/>
                <a:gd name="connsiteX7" fmla="*/ 1239980 w 8651571"/>
                <a:gd name="connsiteY7" fmla="*/ 4934122 h 5389313"/>
                <a:gd name="connsiteX8" fmla="*/ 1730 w 8651571"/>
                <a:gd name="connsiteY8" fmla="*/ 2943397 h 538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1571" h="5389313">
                  <a:moveTo>
                    <a:pt x="1730" y="2943397"/>
                  </a:moveTo>
                  <a:cubicBezTo>
                    <a:pt x="36655" y="2222672"/>
                    <a:pt x="673244" y="1055860"/>
                    <a:pt x="1449531" y="609772"/>
                  </a:cubicBezTo>
                  <a:cubicBezTo>
                    <a:pt x="2225819" y="163685"/>
                    <a:pt x="3481530" y="-6178"/>
                    <a:pt x="4449905" y="172"/>
                  </a:cubicBezTo>
                  <a:cubicBezTo>
                    <a:pt x="5418280" y="6522"/>
                    <a:pt x="6483494" y="201785"/>
                    <a:pt x="7259781" y="647872"/>
                  </a:cubicBezTo>
                  <a:cubicBezTo>
                    <a:pt x="8036069" y="1093960"/>
                    <a:pt x="8660989" y="2066296"/>
                    <a:pt x="8651464" y="2647321"/>
                  </a:cubicBezTo>
                  <a:cubicBezTo>
                    <a:pt x="8641939" y="3228346"/>
                    <a:pt x="8131318" y="3935585"/>
                    <a:pt x="7355030" y="4381672"/>
                  </a:cubicBezTo>
                  <a:cubicBezTo>
                    <a:pt x="6578743" y="4827760"/>
                    <a:pt x="5469080" y="5261147"/>
                    <a:pt x="4449905" y="5353222"/>
                  </a:cubicBezTo>
                  <a:cubicBezTo>
                    <a:pt x="3430730" y="5445297"/>
                    <a:pt x="2016268" y="5380210"/>
                    <a:pt x="1239980" y="4934122"/>
                  </a:cubicBezTo>
                  <a:cubicBezTo>
                    <a:pt x="463692" y="4488035"/>
                    <a:pt x="-33195" y="3664122"/>
                    <a:pt x="1730" y="2943397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pic>
        <p:nvPicPr>
          <p:cNvPr id="16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0"/>
          <a:stretch/>
        </p:blipFill>
        <p:spPr>
          <a:xfrm>
            <a:off x="8154596" y="678294"/>
            <a:ext cx="1994645" cy="2520000"/>
          </a:xfrm>
          <a:prstGeom prst="rect">
            <a:avLst/>
          </a:prstGeom>
        </p:spPr>
      </p:pic>
      <p:pic>
        <p:nvPicPr>
          <p:cNvPr id="17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87147" y="678294"/>
            <a:ext cx="1817705" cy="2520000"/>
          </a:xfrm>
          <a:prstGeom prst="rect">
            <a:avLst/>
          </a:prstGeom>
        </p:spPr>
      </p:pic>
      <p:pic>
        <p:nvPicPr>
          <p:cNvPr id="18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61"/>
          <a:stretch/>
        </p:blipFill>
        <p:spPr>
          <a:xfrm>
            <a:off x="1884321" y="678294"/>
            <a:ext cx="1956423" cy="2520000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33310" y="3583678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 smtClean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 smtClean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 smtClean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chemeClr val="bg1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762" y1="93333" x2="83916" y2="94242"/>
                        <a14:foregroundMark x1="83392" y1="83939" x2="77448" y2="84848"/>
                        <a14:foregroundMark x1="25175" y1="83030" x2="11713" y2="83939"/>
                        <a14:foregroundMark x1="12762" y1="83939" x2="12238" y2="9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4032665"/>
            <a:ext cx="4363597" cy="251410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70182" y="659571"/>
            <a:ext cx="9951717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7382" y="1661921"/>
            <a:ext cx="11234418" cy="1703699"/>
          </a:xfrm>
          <a:prstGeom prst="roundRect">
            <a:avLst/>
          </a:prstGeom>
          <a:solidFill>
            <a:srgbClr val="D9FAD2">
              <a:alpha val="88000"/>
            </a:srgb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791">
                        <a14:foregroundMark x1="5581" y1="38041" x2="81047" y2="92816"/>
                        <a14:foregroundMark x1="34651" y1="24163" x2="34651" y2="32000"/>
                        <a14:foregroundMark x1="51395" y1="26776" x2="57558" y2="29388"/>
                        <a14:foregroundMark x1="53256" y1="58531" x2="97791" y2="34612"/>
                        <a14:foregroundMark x1="50814" y1="46776" x2="50116" y2="50694"/>
                        <a14:foregroundMark x1="39651" y1="48082" x2="48953" y2="54122"/>
                        <a14:foregroundMark x1="49535" y1="90612" x2="49535" y2="96327"/>
                        <a14:foregroundMark x1="48256" y1="91102" x2="34651" y2="9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99" y="3365704"/>
            <a:ext cx="2295849" cy="32702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445476" y="2146197"/>
            <a:ext cx="4263924" cy="1625398"/>
            <a:chOff x="6429710" y="244128"/>
            <a:chExt cx="4209413" cy="1249608"/>
          </a:xfrm>
        </p:grpSpPr>
        <p:sp>
          <p:nvSpPr>
            <p:cNvPr id="11" name="Oval Callout 10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7509"/>
                <a:gd name="adj2" fmla="val 4430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29710" y="539629"/>
              <a:ext cx="4209413" cy="685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Ai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thầy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gọi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tiên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33221" y="2902720"/>
            <a:ext cx="2345349" cy="774494"/>
            <a:chOff x="610337" y="194995"/>
            <a:chExt cx="4277453" cy="1249608"/>
          </a:xfrm>
        </p:grpSpPr>
        <p:sp>
          <p:nvSpPr>
            <p:cNvPr id="14" name="Oval Callout 13"/>
            <p:cNvSpPr/>
            <p:nvPr/>
          </p:nvSpPr>
          <p:spPr>
            <a:xfrm>
              <a:off x="678378" y="194995"/>
              <a:ext cx="4209412" cy="1249608"/>
            </a:xfrm>
            <a:prstGeom prst="wedgeEllipseCallout">
              <a:avLst>
                <a:gd name="adj1" fmla="val 73969"/>
                <a:gd name="adj2" fmla="val 4509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0337" y="343051"/>
              <a:ext cx="4209412" cy="440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Quang</a:t>
              </a: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95999" y="600266"/>
            <a:ext cx="5178323" cy="1952739"/>
            <a:chOff x="6429711" y="244128"/>
            <a:chExt cx="4209412" cy="1249608"/>
          </a:xfrm>
        </p:grpSpPr>
        <p:sp>
          <p:nvSpPr>
            <p:cNvPr id="20" name="Oval Callout 19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53212"/>
                <a:gd name="adj2" fmla="val 86502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47101" y="480212"/>
              <a:ext cx="3974631" cy="886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xúc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Quang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đứng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2" name="Cloud Callout 21"/>
          <p:cNvSpPr/>
          <p:nvPr/>
        </p:nvSpPr>
        <p:spPr>
          <a:xfrm>
            <a:off x="3033062" y="1104086"/>
            <a:ext cx="2532609" cy="1289820"/>
          </a:xfrm>
          <a:prstGeom prst="cloudCallout">
            <a:avLst>
              <a:gd name="adj1" fmla="val 45187"/>
              <a:gd name="adj2" fmla="val 12157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6848995" y="1127706"/>
            <a:ext cx="2532609" cy="1289820"/>
          </a:xfrm>
          <a:prstGeom prst="cloudCallout">
            <a:avLst>
              <a:gd name="adj1" fmla="val -70650"/>
              <a:gd name="adj2" fmla="val 11665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8115300" y="3289967"/>
            <a:ext cx="3467101" cy="1289820"/>
          </a:xfrm>
          <a:prstGeom prst="cloudCallout">
            <a:avLst>
              <a:gd name="adj1" fmla="val -89838"/>
              <a:gd name="adj2" fmla="val 2606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940847" y="2902720"/>
            <a:ext cx="3072974" cy="1289820"/>
          </a:xfrm>
          <a:prstGeom prst="cloudCallout">
            <a:avLst>
              <a:gd name="adj1" fmla="val 81750"/>
              <a:gd name="adj2" fmla="val 5462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86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70182" y="659571"/>
            <a:ext cx="11920218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Theo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7382" y="1661921"/>
            <a:ext cx="11234418" cy="1703699"/>
          </a:xfrm>
          <a:prstGeom prst="roundRect">
            <a:avLst/>
          </a:prstGeom>
          <a:solidFill>
            <a:srgbClr val="D9FAD2">
              <a:alpha val="88000"/>
            </a:srgb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6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5" b="99012" l="0" r="99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087" y="4536717"/>
            <a:ext cx="3425825" cy="221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7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-858518" y="537033"/>
            <a:ext cx="11920218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Theo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tin?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28" y="1335778"/>
            <a:ext cx="4411663" cy="4411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/>
          <p:cNvGrpSpPr/>
          <p:nvPr/>
        </p:nvGrpSpPr>
        <p:grpSpPr>
          <a:xfrm>
            <a:off x="6337300" y="1183375"/>
            <a:ext cx="5727091" cy="2358234"/>
            <a:chOff x="6337300" y="1183375"/>
            <a:chExt cx="5727091" cy="2358234"/>
          </a:xfrm>
        </p:grpSpPr>
        <p:sp>
          <p:nvSpPr>
            <p:cNvPr id="14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pic>
          <p:nvPicPr>
            <p:cNvPr id="15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Nhờ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thầy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bè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động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viên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cổ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vũ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268289" y="4417926"/>
            <a:ext cx="6022011" cy="1899631"/>
            <a:chOff x="5268289" y="1850835"/>
            <a:chExt cx="6022011" cy="1899631"/>
          </a:xfrm>
        </p:grpSpPr>
        <p:sp>
          <p:nvSpPr>
            <p:cNvPr id="20" name="圆角矩形 5"/>
            <p:cNvSpPr/>
            <p:nvPr/>
          </p:nvSpPr>
          <p:spPr>
            <a:xfrm>
              <a:off x="6337300" y="1850835"/>
              <a:ext cx="4953000" cy="1062197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pic>
          <p:nvPicPr>
            <p:cNvPr id="21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289" y="2075598"/>
              <a:ext cx="1208102" cy="1674868"/>
            </a:xfrm>
            <a:prstGeom prst="rect">
              <a:avLst/>
            </a:prstGeom>
          </p:spPr>
        </p:pic>
        <p:sp>
          <p:nvSpPr>
            <p:cNvPr id="22" name="Rounded Rectangle 21"/>
            <p:cNvSpPr/>
            <p:nvPr/>
          </p:nvSpPr>
          <p:spPr>
            <a:xfrm>
              <a:off x="6507339" y="1985018"/>
              <a:ext cx="4612921" cy="7396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Quang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cố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gắng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.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279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882650" y="511633"/>
            <a:ext cx="104267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3454399" y="2024380"/>
            <a:ext cx="5168901" cy="4479714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8724899" y="1409606"/>
            <a:ext cx="3467101" cy="1289820"/>
          </a:xfrm>
          <a:prstGeom prst="cloudCallout">
            <a:avLst>
              <a:gd name="adj1" fmla="val -53941"/>
              <a:gd name="adj2" fmla="val 9696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?????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79826" y="1690443"/>
            <a:ext cx="3072974" cy="1289820"/>
          </a:xfrm>
          <a:prstGeom prst="cloudCallout">
            <a:avLst>
              <a:gd name="adj1" fmla="val 67698"/>
              <a:gd name="adj2" fmla="val 8416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???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684350" y="214078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728541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0651" y="4914344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983" y="917881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690569" y="8612689"/>
            <a:ext cx="12192000" cy="7447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2961" y="592353"/>
            <a:ext cx="11909039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68649" y="2519336"/>
            <a:ext cx="8923217" cy="10207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48" y="1403148"/>
            <a:ext cx="1147031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078778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016248" y="4268310"/>
            <a:ext cx="8923217" cy="10207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18" y="3695500"/>
            <a:ext cx="1038062" cy="13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6386">
            <a:off x="8746118" y="4037780"/>
            <a:ext cx="2386692" cy="13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65151" y="5607606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708654" y="5705769"/>
            <a:ext cx="774700" cy="37848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30" grpId="0" animBg="1"/>
      <p:bldP spid="3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918700" y="368302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0834" y="555089"/>
            <a:ext cx="10774666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Đóng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tin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791">
                        <a14:foregroundMark x1="5581" y1="38041" x2="81047" y2="92816"/>
                        <a14:foregroundMark x1="34651" y1="24163" x2="34651" y2="32000"/>
                        <a14:foregroundMark x1="51395" y1="26776" x2="57558" y2="29388"/>
                        <a14:foregroundMark x1="53256" y1="58531" x2="97791" y2="34612"/>
                        <a14:foregroundMark x1="50814" y1="46776" x2="50116" y2="50694"/>
                        <a14:foregroundMark x1="39651" y1="48082" x2="48953" y2="54122"/>
                        <a14:foregroundMark x1="49535" y1="90612" x2="49535" y2="96327"/>
                        <a14:foregroundMark x1="48256" y1="91102" x2="34651" y2="9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482" y="3900158"/>
            <a:ext cx="1896435" cy="27013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-139700" y="3900158"/>
            <a:ext cx="3479800" cy="3015827"/>
          </a:xfrm>
          <a:prstGeom prst="rect">
            <a:avLst/>
          </a:prstGeom>
        </p:spPr>
      </p:pic>
      <p:sp>
        <p:nvSpPr>
          <p:cNvPr id="16" name="Cloud Callout 15"/>
          <p:cNvSpPr/>
          <p:nvPr/>
        </p:nvSpPr>
        <p:spPr>
          <a:xfrm>
            <a:off x="596901" y="2151882"/>
            <a:ext cx="4470400" cy="1289820"/>
          </a:xfrm>
          <a:prstGeom prst="cloudCallout">
            <a:avLst>
              <a:gd name="adj1" fmla="val -38884"/>
              <a:gd name="adj2" fmla="val 9400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6670800" y="2150977"/>
            <a:ext cx="4247899" cy="1289820"/>
          </a:xfrm>
          <a:prstGeom prst="cloudCallout">
            <a:avLst>
              <a:gd name="adj1" fmla="val 48564"/>
              <a:gd name="adj2" fmla="val 8022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663700" y="1834514"/>
            <a:ext cx="5007099" cy="1289820"/>
          </a:xfrm>
          <a:prstGeom prst="cloudCallout">
            <a:avLst>
              <a:gd name="adj1" fmla="val -34826"/>
              <a:gd name="adj2" fmla="val 12157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5598167" y="2358398"/>
            <a:ext cx="4695699" cy="1289820"/>
          </a:xfrm>
          <a:prstGeom prst="cloudCallout">
            <a:avLst>
              <a:gd name="adj1" fmla="val 48294"/>
              <a:gd name="adj2" fmla="val 9893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491" t="34134" r="25526" b="32650"/>
          <a:stretch/>
        </p:blipFill>
        <p:spPr>
          <a:xfrm>
            <a:off x="897327" y="2362433"/>
            <a:ext cx="10284020" cy="4004563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93067" y="1363456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01588" y="1248604"/>
            <a:ext cx="1391479" cy="894521"/>
          </a:xfrm>
          <a:prstGeom prst="rect">
            <a:avLst/>
          </a:prstGeom>
        </p:spPr>
      </p:pic>
      <p:sp>
        <p:nvSpPr>
          <p:cNvPr id="14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93067" y="1927665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38684" t="30390" r="30088" b="42475"/>
          <a:stretch/>
        </p:blipFill>
        <p:spPr>
          <a:xfrm rot="21447302">
            <a:off x="458988" y="661289"/>
            <a:ext cx="10974150" cy="53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</a:t>
            </a:r>
            <a:r>
              <a:rPr lang="en-US" sz="27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MỘT GIỜ HỌC</a:t>
            </a:r>
            <a:endParaRPr lang="en-US" sz="27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318" y="783556"/>
            <a:ext cx="11518682" cy="607546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“À... ờ...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...ờ...”.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287338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...ờ...à...”.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...ờ...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Con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theo.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</a:t>
            </a:r>
          </a:p>
          <a:p>
            <a:pPr indent="287338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theo.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54312" y="6103098"/>
            <a:ext cx="4064000" cy="63001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0596" y="893302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70764" y="1627968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650962" y="2678268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0764" y="5657521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32124" y="934938"/>
            <a:ext cx="11788296" cy="570612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“À... ờ...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...ờ...”.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287338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...ờ...à...”.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...ờ...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“Con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theo.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</a:t>
            </a:r>
          </a:p>
          <a:p>
            <a:pPr indent="287338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theo.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559644" y="1359669"/>
            <a:ext cx="11332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54970" y="2086817"/>
            <a:ext cx="13379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17199" y="3203309"/>
            <a:ext cx="15009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358635" y="427155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</a:t>
            </a:r>
            <a:r>
              <a:rPr lang="en-US" sz="27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MỘT GIỜ HỌC</a:t>
            </a:r>
            <a:endParaRPr lang="en-US" sz="27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2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545431" y="6214860"/>
            <a:ext cx="3161682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3018170" y="4285235"/>
            <a:ext cx="1458129" cy="40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758570" y="6154576"/>
            <a:ext cx="1458129" cy="40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74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8" y="-381582"/>
            <a:ext cx="10097970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45" y="823985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02786" y="1167571"/>
            <a:ext cx="406400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0391" y="1861059"/>
            <a:ext cx="241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1435" y="2465897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0871" y="3054510"/>
            <a:ext cx="297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39055" y="3721100"/>
            <a:ext cx="324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</a:t>
            </a:r>
            <a:r>
              <a:rPr lang="en-US" sz="27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MỘT GIỜ HỌC</a:t>
            </a:r>
            <a:endParaRPr lang="en-US" sz="27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318" y="783556"/>
            <a:ext cx="11518682" cy="607546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“À... ờ...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...ờ...”.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287338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...ờ...à...”.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...ờ...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Con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theo.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</a:t>
            </a:r>
          </a:p>
          <a:p>
            <a:pPr indent="287338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theo.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54312" y="6103098"/>
            <a:ext cx="4064000" cy="63001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0596" y="893302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70764" y="1627968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650962" y="2678268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0764" y="5657521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48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7250662" y="1968709"/>
            <a:ext cx="5903114" cy="4889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36465" y="0"/>
            <a:ext cx="269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6331"/>
            <a:ext cx="9525000" cy="7352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40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40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0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điệu</a:t>
            </a:r>
            <a:r>
              <a:rPr lang="en-US" sz="40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0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40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40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sz="40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40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lang="en-US" sz="40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40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b="1" i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i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0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“À... ờ... </a:t>
            </a:r>
            <a:r>
              <a:rPr lang="en-US" sz="40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40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40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</a:t>
            </a:r>
          </a:p>
          <a:p>
            <a:pPr>
              <a:lnSpc>
                <a:spcPct val="150000"/>
              </a:lnSpc>
            </a:pPr>
            <a:r>
              <a:rPr lang="en-US" sz="40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“</a:t>
            </a:r>
            <a:r>
              <a:rPr lang="en-US" sz="40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40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</a:t>
            </a:r>
            <a:r>
              <a:rPr lang="en-US" sz="40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...”.</a:t>
            </a:r>
          </a:p>
          <a:p>
            <a:pPr>
              <a:lnSpc>
                <a:spcPct val="150000"/>
              </a:lnSpc>
            </a:pPr>
            <a:r>
              <a:rPr lang="en-US" sz="40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 </a:t>
            </a:r>
            <a:r>
              <a:rPr lang="en-US" sz="40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40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40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0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40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...ờ...à...”</a:t>
            </a:r>
            <a:endParaRPr lang="en-US" sz="4000" i="1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endParaRPr lang="en-US" sz="4000" b="1" dirty="0" smtClean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endParaRPr lang="en-US" sz="4000" b="1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1377</Words>
  <Application>Microsoft Office PowerPoint</Application>
  <PresentationFormat>Widescreen</PresentationFormat>
  <Paragraphs>113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微软雅黑</vt:lpstr>
      <vt:lpstr>方正粗圆_GBK</vt:lpstr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iCiel Nabila</vt:lpstr>
      <vt:lpstr>r0c0i Linotte</vt:lpstr>
      <vt:lpstr>SVN-Gretoon</vt:lpstr>
      <vt:lpstr>Times New Roman</vt:lpstr>
      <vt:lpstr>字魂36号-正文宋楷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66</cp:revision>
  <dcterms:created xsi:type="dcterms:W3CDTF">2021-06-17T09:40:01Z</dcterms:created>
  <dcterms:modified xsi:type="dcterms:W3CDTF">2021-06-20T09:23:25Z</dcterms:modified>
</cp:coreProperties>
</file>