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8"/>
  </p:notesMasterIdLst>
  <p:sldIdLst>
    <p:sldId id="259" r:id="rId4"/>
    <p:sldId id="262" r:id="rId5"/>
    <p:sldId id="257" r:id="rId6"/>
    <p:sldId id="266" r:id="rId7"/>
    <p:sldId id="256" r:id="rId8"/>
    <p:sldId id="267" r:id="rId9"/>
    <p:sldId id="270" r:id="rId10"/>
    <p:sldId id="271" r:id="rId11"/>
    <p:sldId id="274" r:id="rId12"/>
    <p:sldId id="275" r:id="rId13"/>
    <p:sldId id="276" r:id="rId14"/>
    <p:sldId id="268" r:id="rId15"/>
    <p:sldId id="260" r:id="rId16"/>
    <p:sldId id="25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5AC55-8C17-48A8-A816-FB5CC7ADF6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5A56E-C91D-48D2-9B73-3BB5C7D5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3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06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8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7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4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9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6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02CB-EEFC-4246-A5B6-DEC63FF7E6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02CB-EEFC-4246-A5B6-DEC63FF7E6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95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0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491" y="364688"/>
            <a:ext cx="8377019" cy="4414125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663"/>
            <a:endParaRPr lang="zh-CN" altLang="en-US" sz="140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2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5002158"/>
            <a:ext cx="1350150" cy="1000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3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2022/5/15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2022/5/15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6992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926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2022/5/15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2022/5/15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89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E1E1-FD74-44FB-90E3-B7527767F46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2022/5/15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0749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9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6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0.png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4245" y="1"/>
            <a:ext cx="1463040" cy="13280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1F13ED-080F-4C19-83CD-75F96B8D9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" y="696060"/>
            <a:ext cx="9144000" cy="323748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6A73C87-02A7-421C-BBD5-D730552E5B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585245"/>
            <a:ext cx="2743201" cy="4354535"/>
          </a:xfrm>
          <a:prstGeom prst="rect">
            <a:avLst/>
          </a:prstGeom>
        </p:spPr>
      </p:pic>
      <p:sp>
        <p:nvSpPr>
          <p:cNvPr id="6" name="文本框 76"/>
          <p:cNvSpPr txBox="1"/>
          <p:nvPr/>
        </p:nvSpPr>
        <p:spPr>
          <a:xfrm>
            <a:off x="3131128" y="1244921"/>
            <a:ext cx="5029200" cy="2100573"/>
          </a:xfrm>
          <a:prstGeom prst="rect">
            <a:avLst/>
          </a:prstGeom>
          <a:noFill/>
        </p:spPr>
        <p:txBody>
          <a:bodyPr wrap="square" lIns="68517" tIns="34289" rIns="68517" bIns="34289" rtlCol="0">
            <a:spAutoFit/>
          </a:bodyPr>
          <a:lstStyle/>
          <a:p>
            <a:pPr algn="ctr" defTabSz="685086">
              <a:defRPr/>
            </a:pP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400" b="1" kern="0" dirty="0">
              <a:solidFill>
                <a:srgbClr val="28B8D3"/>
              </a:solidFill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68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36111" x2="32667" y2="72436"/>
                        <a14:foregroundMark x1="18000" y1="73077" x2="80000" y2="76282"/>
                        <a14:foregroundMark x1="66667" y1="14530" x2="64444" y2="78419"/>
                        <a14:foregroundMark x1="56889" y1="50855" x2="61333" y2="64530"/>
                        <a14:foregroundMark x1="63778" y1="49786" x2="66000" y2="59188"/>
                        <a14:foregroundMark x1="66000" y1="60470" x2="63556" y2="75641"/>
                        <a14:foregroundMark x1="33333" y1="60470" x2="48444" y2="67521"/>
                        <a14:foregroundMark x1="35556" y1="80128" x2="58889" y2="79487"/>
                        <a14:foregroundMark x1="32667" y1="86538" x2="76667" y2="84188"/>
                        <a14:foregroundMark x1="71111" y1="52778" x2="82444" y2="70726"/>
                        <a14:foregroundMark x1="54000" y1="57265" x2="53778" y2="70940"/>
                        <a14:foregroundMark x1="63778" y1="49145" x2="66222" y2="61966"/>
                        <a14:foregroundMark x1="67778" y1="52137" x2="66889" y2="58547"/>
                        <a14:foregroundMark x1="35111" y1="41667" x2="30667" y2="64316"/>
                        <a14:foregroundMark x1="19333" y1="75000" x2="34444" y2="86752"/>
                        <a14:foregroundMark x1="62444" y1="18803" x2="58667" y2="37607"/>
                        <a14:foregroundMark x1="70889" y1="22650" x2="71778" y2="3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90750"/>
            <a:ext cx="3438525" cy="3195066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91998" y="3409950"/>
            <a:ext cx="3352800" cy="1002030"/>
          </a:xfrm>
          <a:prstGeom prst="wedgeRoundRectCallout">
            <a:avLst>
              <a:gd name="adj1" fmla="val 74948"/>
              <a:gd name="adj2" fmla="val -137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ảnh đang làm gì?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257800" y="788296"/>
            <a:ext cx="3733800" cy="744743"/>
          </a:xfrm>
          <a:prstGeom prst="wedgeRoundRectCallout">
            <a:avLst>
              <a:gd name="adj1" fmla="val -15488"/>
              <a:gd name="adj2" fmla="val 81912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85613"/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ấy đang trồng cây.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37078"/>
            <a:ext cx="3886200" cy="30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36111" x2="32667" y2="72436"/>
                        <a14:foregroundMark x1="18000" y1="73077" x2="80000" y2="76282"/>
                        <a14:foregroundMark x1="66667" y1="14530" x2="64444" y2="78419"/>
                        <a14:foregroundMark x1="56889" y1="50855" x2="61333" y2="64530"/>
                        <a14:foregroundMark x1="63778" y1="49786" x2="66000" y2="59188"/>
                        <a14:foregroundMark x1="66000" y1="60470" x2="63556" y2="75641"/>
                        <a14:foregroundMark x1="33333" y1="60470" x2="48444" y2="67521"/>
                        <a14:foregroundMark x1="35556" y1="80128" x2="58889" y2="79487"/>
                        <a14:foregroundMark x1="32667" y1="86538" x2="76667" y2="84188"/>
                        <a14:foregroundMark x1="71111" y1="52778" x2="82444" y2="70726"/>
                        <a14:foregroundMark x1="54000" y1="57265" x2="53778" y2="70940"/>
                        <a14:foregroundMark x1="63778" y1="49145" x2="66222" y2="61966"/>
                        <a14:foregroundMark x1="67778" y1="52137" x2="66889" y2="58547"/>
                        <a14:foregroundMark x1="35111" y1="41667" x2="30667" y2="64316"/>
                        <a14:foregroundMark x1="19333" y1="75000" x2="34444" y2="86752"/>
                        <a14:foregroundMark x1="62444" y1="18803" x2="58667" y2="37607"/>
                        <a14:foregroundMark x1="70889" y1="22650" x2="71778" y2="3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90750"/>
            <a:ext cx="3438525" cy="3195066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40094" y="3079891"/>
            <a:ext cx="3352800" cy="1002030"/>
          </a:xfrm>
          <a:prstGeom prst="wedgeRoundRectCallout">
            <a:avLst>
              <a:gd name="adj1" fmla="val 74948"/>
              <a:gd name="adj2" fmla="val -137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trong ảnh đang làm gì?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019800" y="1047750"/>
            <a:ext cx="2819400" cy="744743"/>
          </a:xfrm>
          <a:prstGeom prst="wedgeRoundRectCallout">
            <a:avLst>
              <a:gd name="adj1" fmla="val -31420"/>
              <a:gd name="adj2" fmla="val 130042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85613"/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13" y="83631"/>
            <a:ext cx="4623587" cy="29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515" y="21023"/>
            <a:ext cx="83746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nghề nghiệp và công việc của những người trong ảnh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23231" y1="37154" x2="31538" y2="40385"/>
                        <a14:foregroundMark x1="31538" y1="28154" x2="55077" y2="85692"/>
                        <a14:foregroundMark x1="54154" y1="31385" x2="53923" y2="57231"/>
                        <a14:foregroundMark x1="58538" y1="40615" x2="55308" y2="55385"/>
                        <a14:foregroundMark x1="33154" y1="46615" x2="60846" y2="43615"/>
                        <a14:foregroundMark x1="44692" y1="52846" x2="52077" y2="46615"/>
                        <a14:foregroundMark x1="82769" y1="17769" x2="82538" y2="29308"/>
                        <a14:foregroundMark x1="80000" y1="19385" x2="84846" y2="29077"/>
                        <a14:foregroundMark x1="77000" y1="21923" x2="90154" y2="32769"/>
                        <a14:foregroundMark x1="74692" y1="29308" x2="90615" y2="27692"/>
                        <a14:foregroundMark x1="88538" y1="19154" x2="83462" y2="27231"/>
                        <a14:foregroundMark x1="86000" y1="18462" x2="84154" y2="24462"/>
                        <a14:foregroundMark x1="87615" y1="25154" x2="90846" y2="22846"/>
                        <a14:foregroundMark x1="88077" y1="27231" x2="91769" y2="25385"/>
                        <a14:foregroundMark x1="89000" y1="28615" x2="93385" y2="29308"/>
                        <a14:foregroundMark x1="74462" y1="25154" x2="78385" y2="27462"/>
                        <a14:foregroundMark x1="76077" y1="21462" x2="80923" y2="24923"/>
                        <a14:foregroundMark x1="80923" y1="30923" x2="85077" y2="32308"/>
                        <a14:foregroundMark x1="80923" y1="33000" x2="84385" y2="29769"/>
                        <a14:foregroundMark x1="74462" y1="38308" x2="74000" y2="52154"/>
                        <a14:foregroundMark x1="45615" y1="54000" x2="52077" y2="51231"/>
                        <a14:foregroundMark x1="10538" y1="85923" x2="93385" y2="86385"/>
                        <a14:foregroundMark x1="13538" y1="94231" x2="85538" y2="93538"/>
                        <a14:foregroundMark x1="29000" y1="35077" x2="39615" y2="60231"/>
                        <a14:foregroundMark x1="24615" y1="53308" x2="41923" y2="65538"/>
                        <a14:foregroundMark x1="58308" y1="35308" x2="65692" y2="58154"/>
                        <a14:foregroundMark x1="80231" y1="33462" x2="85308" y2="30231"/>
                        <a14:foregroundMark x1="91308" y1="23077" x2="88538" y2="26308"/>
                        <a14:foregroundMark x1="73308" y1="41077" x2="77923" y2="59769"/>
                        <a14:foregroundMark x1="75615" y1="22154" x2="83692" y2="34385"/>
                        <a14:foregroundMark x1="78615" y1="19615" x2="81615" y2="26077"/>
                        <a14:foregroundMark x1="91538" y1="21692" x2="87846" y2="24462"/>
                        <a14:foregroundMark x1="90154" y1="20538" x2="87615" y2="25385"/>
                        <a14:foregroundMark x1="85308" y1="31615" x2="88308" y2="34385"/>
                        <a14:foregroundMark x1="89231" y1="20308" x2="84154" y2="23538"/>
                        <a14:foregroundMark x1="88077" y1="20769" x2="89692" y2="33923"/>
                        <a14:foregroundMark x1="92231" y1="27000" x2="88769" y2="33923"/>
                        <a14:foregroundMark x1="83231" y1="34154" x2="90385" y2="3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3588" y="2771747"/>
            <a:ext cx="1952567" cy="23082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63136" y="3257548"/>
            <a:ext cx="5638800" cy="1038461"/>
          </a:xfrm>
          <a:prstGeom prst="wedgeRoundRectCallout">
            <a:avLst>
              <a:gd name="adj1" fmla="val 60206"/>
              <a:gd name="adj2" fmla="val -6515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564565"/>
            <a:ext cx="8324850" cy="231198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52720" y="3281628"/>
            <a:ext cx="5638800" cy="1038461"/>
          </a:xfrm>
          <a:prstGeom prst="wedgeRoundRectCallout">
            <a:avLst>
              <a:gd name="adj1" fmla="val 60206"/>
              <a:gd name="adj2" fmla="val -65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63136" y="3269588"/>
            <a:ext cx="5638800" cy="1038461"/>
          </a:xfrm>
          <a:prstGeom prst="wedgeRoundRectCallout">
            <a:avLst>
              <a:gd name="adj1" fmla="val 60206"/>
              <a:gd name="adj2" fmla="val -6515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 3: Cô ấy là cảnh sát giao thông.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 đang điều tiết giao thông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>
            <a:extLst>
              <a:ext uri="{FF2B5EF4-FFF2-40B4-BE49-F238E27FC236}">
                <a16:creationId xmlns:a16="http://schemas.microsoft.com/office/drawing/2014/main" id="{914B0FCC-D943-4494-B6F4-96AA634D5DEE}"/>
              </a:ext>
            </a:extLst>
          </p:cNvPr>
          <p:cNvSpPr/>
          <p:nvPr/>
        </p:nvSpPr>
        <p:spPr bwMode="auto">
          <a:xfrm rot="13313826">
            <a:off x="2694126" y="2416399"/>
            <a:ext cx="673885" cy="1265714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28649CC-EF1A-4991-906D-AB9C68ED9902}"/>
              </a:ext>
            </a:extLst>
          </p:cNvPr>
          <p:cNvSpPr/>
          <p:nvPr/>
        </p:nvSpPr>
        <p:spPr bwMode="auto">
          <a:xfrm>
            <a:off x="-1" y="2221978"/>
            <a:ext cx="9144000" cy="2090642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B87D2AA0-18D4-46C0-8740-1D9D27F0CF08}"/>
              </a:ext>
            </a:extLst>
          </p:cNvPr>
          <p:cNvSpPr/>
          <p:nvPr/>
        </p:nvSpPr>
        <p:spPr bwMode="auto">
          <a:xfrm rot="568654">
            <a:off x="4284356" y="4000689"/>
            <a:ext cx="1103768" cy="305686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39BDFB14-3321-49EA-8CCB-49C493B6AAAB}"/>
              </a:ext>
            </a:extLst>
          </p:cNvPr>
          <p:cNvSpPr/>
          <p:nvPr/>
        </p:nvSpPr>
        <p:spPr bwMode="auto">
          <a:xfrm rot="5723604">
            <a:off x="5465595" y="2525741"/>
            <a:ext cx="918697" cy="312519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186593F-6E13-42FD-B568-03C053F5E5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78387">
            <a:off x="3329314" y="2153072"/>
            <a:ext cx="657071" cy="97651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E628CE6-82EB-4C11-9F5F-157B76473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47807">
            <a:off x="5220165" y="3958168"/>
            <a:ext cx="598830" cy="10253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542B59B-0FBC-4DF5-9633-03AD1D638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68612">
            <a:off x="5395621" y="1329680"/>
            <a:ext cx="612390" cy="106787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9ED1FE5-8F88-4951-9D44-31155EA0A9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22823">
            <a:off x="7309743" y="1786700"/>
            <a:ext cx="648200" cy="10243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36B510A-FF44-4B9D-B948-2CE070F79C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4786">
            <a:off x="935862" y="2171492"/>
            <a:ext cx="678841" cy="10603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463040" cy="13280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30F9D43-2CDB-43D5-9DFA-86317D0A529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672" y="1588782"/>
            <a:ext cx="3263328" cy="355471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24EA2A1-7D69-40FF-B8B9-B357EB97F50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39" y="1506307"/>
            <a:ext cx="696387" cy="6235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1232" y="401928"/>
            <a:ext cx="5880898" cy="934869"/>
          </a:xfrm>
          <a:prstGeom prst="rect">
            <a:avLst/>
          </a:prstGeom>
          <a:noFill/>
        </p:spPr>
        <p:txBody>
          <a:bodyPr wrap="square" lIns="68516" tIns="34289" rIns="68516" bIns="34289" rtlCol="0">
            <a:spAutoFit/>
          </a:bodyPr>
          <a:lstStyle/>
          <a:p>
            <a:pPr algn="ctr" defTabSz="685069">
              <a:defRPr/>
            </a:pP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5625" b="1" dirty="0">
              <a:solidFill>
                <a:srgbClr val="33CC3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55D9FCC-A130-42C1-893A-57A1FBBA4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487" y="2455888"/>
            <a:ext cx="3195638" cy="2687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39FBE18-2AD0-4BC5-A603-DDC0DD981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034" y="1317442"/>
            <a:ext cx="1597228" cy="38260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0579"/>
            <a:ext cx="1463040" cy="13280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8" name="Picture 159" descr="10004015438746072987">
            <a:extLst>
              <a:ext uri="{FF2B5EF4-FFF2-40B4-BE49-F238E27FC236}">
                <a16:creationId xmlns:a16="http://schemas.microsoft.com/office/drawing/2014/main" id="{BF922957-16F4-43A1-B67B-543DCB7C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92491" y="1317442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0086C32-CAED-4DA6-B93E-39E4AF2795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51329">
            <a:off x="1066864" y="1322107"/>
            <a:ext cx="950408" cy="767862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457200" y="1047750"/>
            <a:ext cx="4499317" cy="1915907"/>
          </a:xfrm>
          <a:prstGeom prst="rect">
            <a:avLst/>
          </a:prstGeom>
          <a:noFill/>
        </p:spPr>
        <p:txBody>
          <a:bodyPr wrap="square" lIns="68517" tIns="34289" rIns="68517" bIns="34289" rtlCol="0">
            <a:spAutoFit/>
          </a:bodyPr>
          <a:lstStyle/>
          <a:p>
            <a:pPr algn="ctr" defTabSz="685086">
              <a:defRPr/>
            </a:pP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endParaRPr lang="en-US" altLang="zh-CN" sz="6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685086">
              <a:defRPr/>
            </a:pP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6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0827" y="0"/>
            <a:ext cx="1463040" cy="1328021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34E393AE-987D-48D1-9226-0AE76F105BD8}"/>
              </a:ext>
            </a:extLst>
          </p:cNvPr>
          <p:cNvSpPr/>
          <p:nvPr/>
        </p:nvSpPr>
        <p:spPr>
          <a:xfrm>
            <a:off x="1158958" y="1509228"/>
            <a:ext cx="1535618" cy="15356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F40CB8F-3B75-4B5F-8943-E5C38DC46F1D}"/>
              </a:ext>
            </a:extLst>
          </p:cNvPr>
          <p:cNvSpPr/>
          <p:nvPr/>
        </p:nvSpPr>
        <p:spPr>
          <a:xfrm>
            <a:off x="6341538" y="1502377"/>
            <a:ext cx="1535618" cy="15356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EDC8AD93-F712-481E-85BD-676869E81F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336" y="1809750"/>
            <a:ext cx="1256679" cy="15137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FB0334B-A3BE-4318-9E36-236E3CA87A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169" y="1502377"/>
            <a:ext cx="2334624" cy="2334624"/>
          </a:xfrm>
          <a:prstGeom prst="rect">
            <a:avLst/>
          </a:prstGeom>
          <a:effectLst>
            <a:outerShdw blurRad="254000" dist="2540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0268EE1-BBC5-4550-805B-AA31413BE9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28600" y="1223153"/>
            <a:ext cx="2504219" cy="3920347"/>
          </a:xfrm>
          <a:custGeom>
            <a:avLst/>
            <a:gdLst>
              <a:gd name="connsiteX0" fmla="*/ 3788509 w 3788509"/>
              <a:gd name="connsiteY0" fmla="*/ 0 h 5930900"/>
              <a:gd name="connsiteX1" fmla="*/ 0 w 3788509"/>
              <a:gd name="connsiteY1" fmla="*/ 0 h 5930900"/>
              <a:gd name="connsiteX2" fmla="*/ 0 w 3788509"/>
              <a:gd name="connsiteY2" fmla="*/ 5930900 h 5930900"/>
              <a:gd name="connsiteX3" fmla="*/ 3788509 w 3788509"/>
              <a:gd name="connsiteY3" fmla="*/ 5930900 h 5930900"/>
              <a:gd name="connsiteX4" fmla="*/ 3788509 w 3788509"/>
              <a:gd name="connsiteY4" fmla="*/ 3156155 h 5930900"/>
              <a:gd name="connsiteX5" fmla="*/ 3499989 w 3788509"/>
              <a:gd name="connsiteY5" fmla="*/ 3156155 h 5930900"/>
              <a:gd name="connsiteX6" fmla="*/ 3499989 w 3788509"/>
              <a:gd name="connsiteY6" fmla="*/ 2603090 h 5930900"/>
              <a:gd name="connsiteX7" fmla="*/ 3788509 w 3788509"/>
              <a:gd name="connsiteY7" fmla="*/ 2603090 h 593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8509" h="5930900">
                <a:moveTo>
                  <a:pt x="3788509" y="0"/>
                </a:moveTo>
                <a:lnTo>
                  <a:pt x="0" y="0"/>
                </a:lnTo>
                <a:lnTo>
                  <a:pt x="0" y="5930900"/>
                </a:lnTo>
                <a:lnTo>
                  <a:pt x="3788509" y="5930900"/>
                </a:lnTo>
                <a:lnTo>
                  <a:pt x="3788509" y="3156155"/>
                </a:lnTo>
                <a:lnTo>
                  <a:pt x="3499989" y="3156155"/>
                </a:lnTo>
                <a:lnTo>
                  <a:pt x="3499989" y="2603090"/>
                </a:lnTo>
                <a:lnTo>
                  <a:pt x="3788509" y="2603090"/>
                </a:lnTo>
                <a:close/>
              </a:path>
            </a:pathLst>
          </a:custGeom>
        </p:spPr>
      </p:pic>
      <p:sp>
        <p:nvSpPr>
          <p:cNvPr id="34" name="TextBox 33"/>
          <p:cNvSpPr txBox="1"/>
          <p:nvPr/>
        </p:nvSpPr>
        <p:spPr>
          <a:xfrm>
            <a:off x="19473" y="4780703"/>
            <a:ext cx="1350150" cy="10002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200000"/>
              </a:lnSpc>
            </a:pPr>
            <a:r>
              <a:rPr lang="en-US" altLang="zh-CN" sz="100" dirty="0">
                <a:solidFill>
                  <a:prstClr val="white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prstClr val="white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white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Google Shape;461;p28"/>
          <p:cNvSpPr txBox="1"/>
          <p:nvPr/>
        </p:nvSpPr>
        <p:spPr>
          <a:xfrm>
            <a:off x="1428603" y="892543"/>
            <a:ext cx="6286798" cy="67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9" tIns="91339" rIns="91339" bIns="9133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069">
              <a:spcBef>
                <a:spcPts val="450"/>
              </a:spcBef>
              <a:buClr>
                <a:srgbClr val="4472C4"/>
              </a:buClr>
              <a:buFont typeface="Chivo Light"/>
              <a:buNone/>
              <a:defRPr/>
            </a:pPr>
            <a:r>
              <a:rPr lang="en-US" sz="57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57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7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57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0D68EC9-8530-42DD-9347-059716CF5A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2"/>
            <a:ext cx="1463040" cy="13280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F5AA5C-F4BB-4FB4-B1A8-EBF7545CEB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653064" cy="12459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D25B1B-49D6-4716-8F9B-9C95812942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3" y="2309905"/>
            <a:ext cx="2978332" cy="283359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635" y="934117"/>
            <a:ext cx="696387" cy="62359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13985" y="112536"/>
            <a:ext cx="696387" cy="623594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143000" y="220053"/>
            <a:ext cx="5955418" cy="4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03" tIns="34232" rIns="68403" bIns="3423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069"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2022</a:t>
            </a:r>
            <a:endParaRPr lang="en-US" sz="25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532" y="769545"/>
            <a:ext cx="75854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32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</a:p>
          <a:p>
            <a:pPr algn="ctr"/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rộng vốn từ về nghề nghiệp. Câu nêu hoạt động công việc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4475"/>
            <a:ext cx="1463040" cy="132802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A65B6D2-B4A5-47EF-9AF6-8F98301394E7}"/>
              </a:ext>
            </a:extLst>
          </p:cNvPr>
          <p:cNvSpPr/>
          <p:nvPr/>
        </p:nvSpPr>
        <p:spPr>
          <a:xfrm>
            <a:off x="2133600" y="3791222"/>
            <a:ext cx="3981926" cy="364511"/>
          </a:xfrm>
          <a:prstGeom prst="rect">
            <a:avLst/>
          </a:prstGeom>
          <a:solidFill>
            <a:srgbClr val="63B4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07F04C-2B07-4C30-BB86-6DBE31542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0" y="705276"/>
            <a:ext cx="1889760" cy="345045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6115526" y="1789916"/>
            <a:ext cx="1561709" cy="1295400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18812" y="2285231"/>
              <a:ext cx="1038497" cy="68802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pPr defTabSz="685783"/>
              <a:r>
                <a:rPr lang="en-US" altLang="zh-CN" sz="5400" dirty="0" smtClean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rgbClr val="70AD47">
                        <a:lumMod val="50000"/>
                        <a:alpha val="40000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4</a:t>
              </a:r>
              <a:endParaRPr lang="zh-CN" altLang="en-US" sz="54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rgbClr val="70AD47">
                      <a:lumMod val="50000"/>
                      <a:alpha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5" name="Google Shape;461;p28"/>
          <p:cNvSpPr txBox="1"/>
          <p:nvPr/>
        </p:nvSpPr>
        <p:spPr>
          <a:xfrm>
            <a:off x="3733800" y="1676278"/>
            <a:ext cx="2514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9" tIns="91339" rIns="91339" bIns="9133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069">
              <a:spcBef>
                <a:spcPts val="450"/>
              </a:spcBef>
              <a:buClr>
                <a:srgbClr val="4472C4"/>
              </a:buClr>
              <a:buFont typeface="Chivo Light"/>
              <a:buNone/>
              <a:defRPr/>
            </a:pPr>
            <a:r>
              <a:rPr lang="en-US" sz="8000" kern="0" dirty="0" err="1" smtClean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endParaRPr lang="en-US" sz="8000" kern="0" dirty="0">
              <a:solidFill>
                <a:srgbClr val="33CC3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1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674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5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 hợp từ ở cột A với từ ở cột B để tạo từ ngữ chỉ công việc của người nông dân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14400" y="1554298"/>
            <a:ext cx="1715924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14400" y="3456540"/>
            <a:ext cx="1674281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5284" y="4068506"/>
            <a:ext cx="1685559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07297" y="2177068"/>
            <a:ext cx="1723027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00194" y="2815450"/>
            <a:ext cx="1688487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gieo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06112" y="1559148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0696" y="93977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708498" y="2194527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704283" y="2786424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04283" y="3454848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04283" y="4068486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19462 -0.4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2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1948 0.1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8642E-6 L -0.19514 0.119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5679E-6 L -0.18628 0.122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19496 0.11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00" y="26772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24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– đáp về công việc của những người trong ảnh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2" descr="https://img.loigiaihay.com/picture/2021/0618/30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50"/>
            <a:ext cx="88392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83D54C08-B6A3-45BE-AE8C-3283B19BB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76829" r="54853" b="15846"/>
          <a:stretch/>
        </p:blipFill>
        <p:spPr>
          <a:xfrm rot="360911">
            <a:off x="2252713" y="457959"/>
            <a:ext cx="4665434" cy="2228260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47" y="2085677"/>
            <a:ext cx="8635569" cy="307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343240">
            <a:off x="2715044" y="832393"/>
            <a:ext cx="3137595" cy="1120717"/>
          </a:xfrm>
          <a:prstGeom prst="rect">
            <a:avLst/>
          </a:prstGeom>
          <a:noFill/>
        </p:spPr>
        <p:txBody>
          <a:bodyPr wrap="square" lIns="134513" tIns="67259" rIns="134513" bIns="67259" rtlCol="0">
            <a:spAutoFit/>
          </a:bodyPr>
          <a:lstStyle/>
          <a:p>
            <a:pPr algn="ctr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TRONG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</a:p>
        </p:txBody>
      </p:sp>
    </p:spTree>
    <p:extLst>
      <p:ext uri="{BB962C8B-B14F-4D97-AF65-F5344CB8AC3E}">
        <p14:creationId xmlns:p14="http://schemas.microsoft.com/office/powerpoint/2010/main" val="41125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44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3" b="98606" l="799" r="95048">
                        <a14:foregroundMark x1="10383" y1="52265" x2="26038" y2="85366"/>
                        <a14:foregroundMark x1="12460" y1="91289" x2="26837" y2="45993"/>
                        <a14:foregroundMark x1="38179" y1="48084" x2="51278" y2="86063"/>
                        <a14:foregroundMark x1="34026" y1="90418" x2="52236" y2="57317"/>
                        <a14:foregroundMark x1="62300" y1="40592" x2="85783" y2="92683"/>
                        <a14:foregroundMark x1="67572" y1="44599" x2="83067" y2="44251"/>
                        <a14:foregroundMark x1="62141" y1="40767" x2="69489" y2="61324"/>
                        <a14:foregroundMark x1="81470" y1="24216" x2="82907" y2="85889"/>
                        <a14:foregroundMark x1="86262" y1="21777" x2="84345" y2="70035"/>
                        <a14:foregroundMark x1="88818" y1="29617" x2="88818" y2="68293"/>
                        <a14:foregroundMark x1="12141" y1="58537" x2="15974" y2="81185"/>
                        <a14:foregroundMark x1="21885" y1="60627" x2="21885" y2="80836"/>
                        <a14:foregroundMark x1="25240" y1="59756" x2="25240" y2="80139"/>
                        <a14:foregroundMark x1="26518" y1="64111" x2="25879" y2="85366"/>
                        <a14:foregroundMark x1="24281" y1="82578" x2="23962" y2="94251"/>
                        <a14:foregroundMark x1="13898" y1="87631" x2="27955" y2="91986"/>
                        <a14:foregroundMark x1="10863" y1="93380" x2="27157" y2="92509"/>
                        <a14:foregroundMark x1="12780" y1="84843" x2="10863" y2="91638"/>
                        <a14:foregroundMark x1="36741" y1="56620" x2="35623" y2="78746"/>
                        <a14:foregroundMark x1="40096" y1="59582" x2="47444" y2="88153"/>
                        <a14:foregroundMark x1="40096" y1="84669" x2="48243" y2="84495"/>
                        <a14:foregroundMark x1="43930" y1="50871" x2="53674" y2="57491"/>
                        <a14:foregroundMark x1="50000" y1="53136" x2="52875" y2="54878"/>
                        <a14:foregroundMark x1="51757" y1="51568" x2="51757" y2="58885"/>
                        <a14:foregroundMark x1="60064" y1="32753" x2="62939" y2="36237"/>
                        <a14:foregroundMark x1="62141" y1="31359" x2="65016" y2="36411"/>
                        <a14:foregroundMark x1="65016" y1="32578" x2="66134" y2="38502"/>
                        <a14:backgroundMark x1="16933" y1="94948" x2="31150" y2="9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26365"/>
            <a:ext cx="6059990" cy="55566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14350"/>
            <a:ext cx="5029200" cy="169276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1011891">
              <a:defRPr/>
            </a:pPr>
            <a:r>
              <a:rPr lang="en-GB" altLang="zh-CN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 TRƯỚC </a:t>
            </a:r>
            <a:r>
              <a:rPr lang="en-GB" altLang="zh-CN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zh-CN" altLang="en-US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38983-0DA9-4AA1-B372-1885D10092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890" t="10249" r="4715" b="19836"/>
          <a:stretch/>
        </p:blipFill>
        <p:spPr>
          <a:xfrm>
            <a:off x="141099" y="133350"/>
            <a:ext cx="1804942" cy="1946935"/>
          </a:xfrm>
          <a:prstGeom prst="ellipse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132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36111" x2="32667" y2="72436"/>
                        <a14:foregroundMark x1="18000" y1="73077" x2="80000" y2="76282"/>
                        <a14:foregroundMark x1="66667" y1="14530" x2="64444" y2="78419"/>
                        <a14:foregroundMark x1="56889" y1="50855" x2="61333" y2="64530"/>
                        <a14:foregroundMark x1="63778" y1="49786" x2="66000" y2="59188"/>
                        <a14:foregroundMark x1="66000" y1="60470" x2="63556" y2="75641"/>
                        <a14:foregroundMark x1="33333" y1="60470" x2="48444" y2="67521"/>
                        <a14:foregroundMark x1="35556" y1="80128" x2="58889" y2="79487"/>
                        <a14:foregroundMark x1="32667" y1="86538" x2="76667" y2="84188"/>
                        <a14:foregroundMark x1="71111" y1="52778" x2="82444" y2="70726"/>
                        <a14:foregroundMark x1="54000" y1="57265" x2="53778" y2="70940"/>
                        <a14:foregroundMark x1="63778" y1="49145" x2="66222" y2="61966"/>
                        <a14:foregroundMark x1="67778" y1="52137" x2="66889" y2="58547"/>
                        <a14:foregroundMark x1="35111" y1="41667" x2="30667" y2="64316"/>
                        <a14:foregroundMark x1="19333" y1="75000" x2="34444" y2="86752"/>
                        <a14:foregroundMark x1="62444" y1="18803" x2="58667" y2="37607"/>
                        <a14:foregroundMark x1="70889" y1="22650" x2="71778" y2="3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09750"/>
            <a:ext cx="3438525" cy="3576066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91998" y="3409950"/>
            <a:ext cx="3352800" cy="1002030"/>
          </a:xfrm>
          <a:prstGeom prst="wedgeRoundRectCallout">
            <a:avLst>
              <a:gd name="adj1" fmla="val 74948"/>
              <a:gd name="adj2" fmla="val -137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ông trong ảnh đang làm gì?</a:t>
            </a:r>
            <a:b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257800" y="788296"/>
            <a:ext cx="3810000" cy="744743"/>
          </a:xfrm>
          <a:prstGeom prst="wedgeRoundRectCallout">
            <a:avLst>
              <a:gd name="adj1" fmla="val -15488"/>
              <a:gd name="adj2" fmla="val 81912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85613"/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ấy đang cày ruộng.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28619"/>
            <a:ext cx="4648200" cy="24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243</Words>
  <Application>Microsoft Office PowerPoint</Application>
  <PresentationFormat>On-screen Show (16:9)</PresentationFormat>
  <Paragraphs>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Chivo Light</vt:lpstr>
      <vt:lpstr>HP001 4 hàng</vt:lpstr>
      <vt:lpstr>KaiTi</vt:lpstr>
      <vt:lpstr>Times New Roman</vt:lpstr>
      <vt:lpstr>义启小魏楷</vt:lpstr>
      <vt:lpstr>经典趣体简</vt:lpstr>
      <vt:lpstr>Office Theme</vt:lpstr>
      <vt:lpstr>www.jpppt.com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HP</cp:lastModifiedBy>
  <cp:revision>47</cp:revision>
  <dcterms:created xsi:type="dcterms:W3CDTF">2021-11-25T16:37:22Z</dcterms:created>
  <dcterms:modified xsi:type="dcterms:W3CDTF">2022-05-15T10:54:44Z</dcterms:modified>
</cp:coreProperties>
</file>