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2" r:id="rId3"/>
    <p:sldMasterId id="2147483705" r:id="rId4"/>
    <p:sldMasterId id="2147483718" r:id="rId5"/>
    <p:sldMasterId id="2147483731" r:id="rId6"/>
    <p:sldMasterId id="2147483744" r:id="rId7"/>
  </p:sldMasterIdLst>
  <p:notesMasterIdLst>
    <p:notesMasterId r:id="rId22"/>
  </p:notesMasterIdLst>
  <p:sldIdLst>
    <p:sldId id="269" r:id="rId8"/>
    <p:sldId id="270" r:id="rId9"/>
    <p:sldId id="257" r:id="rId10"/>
    <p:sldId id="258" r:id="rId11"/>
    <p:sldId id="259" r:id="rId12"/>
    <p:sldId id="260" r:id="rId13"/>
    <p:sldId id="261" r:id="rId14"/>
    <p:sldId id="262" r:id="rId15"/>
    <p:sldId id="263" r:id="rId16"/>
    <p:sldId id="264" r:id="rId17"/>
    <p:sldId id="265" r:id="rId18"/>
    <p:sldId id="266" r:id="rId19"/>
    <p:sldId id="268"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962E-3C7C-4B83-BA38-A38388EE5574}"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AF782-FC6C-4E17-84E5-A8BF0E41C5E9}" type="slidenum">
              <a:rPr lang="en-US" smtClean="0"/>
              <a:t>‹#›</a:t>
            </a:fld>
            <a:endParaRPr lang="en-US"/>
          </a:p>
        </p:txBody>
      </p:sp>
    </p:spTree>
    <p:extLst>
      <p:ext uri="{BB962C8B-B14F-4D97-AF65-F5344CB8AC3E}">
        <p14:creationId xmlns:p14="http://schemas.microsoft.com/office/powerpoint/2010/main" val="132401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570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299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982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7930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6D301DC8-FCB2-4F5F-B657-F5C6351D65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18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052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540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795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2D73DE1-6FE7-48C5-B2AE-3A14267D68E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071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63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1CBF950F-CACE-42B0-A0E9-587D41DEEA7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52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F6C99FB4-0FF6-4222-9BB1-FCC75A89D8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29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1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878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3F2698F9-AF7E-4A6D-B7D1-C76D65D490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31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82716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62915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00275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847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23739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02876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31469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6479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75464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620843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6375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212734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17240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177837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549521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26716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193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658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7"/>
            <a:ext cx="10515600"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8"/>
            <a:ext cx="2743200" cy="365125"/>
          </a:xfrm>
          <a:prstGeom prst="rect">
            <a:avLst/>
          </a:prstGeom>
        </p:spPr>
        <p:txBody>
          <a:bodyPr/>
          <a:lstStyle/>
          <a:p>
            <a:pPr defTabSz="1219050"/>
            <a:fld id="{0D97D2F0-408F-4027-B3A3-DAD63533FFB2}"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8"/>
            <a:ext cx="4114800" cy="365125"/>
          </a:xfrm>
          <a:prstGeom prst="rect">
            <a:avLst/>
          </a:prstGeom>
        </p:spPr>
        <p:txBody>
          <a:bodyPr/>
          <a:lstStyle/>
          <a:p>
            <a:pPr defTabSz="121905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8"/>
            <a:ext cx="2743200" cy="365125"/>
          </a:xfrm>
          <a:prstGeom prst="rect">
            <a:avLst/>
          </a:prstGeom>
        </p:spPr>
        <p:txBody>
          <a:bodyPr/>
          <a:lstStyle/>
          <a:p>
            <a:pPr defTabSz="1219050"/>
            <a:fld id="{0F438409-8EB2-43AF-96DD-A6929DA16589}"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36833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050"/>
            <a:fld id="{00000000-1234-1234-1234-123412341234}" type="slidenum">
              <a:rPr lang="en-GB" smtClean="0">
                <a:solidFill>
                  <a:prstClr val="black">
                    <a:tint val="75000"/>
                  </a:prstClr>
                </a:solidFill>
              </a:rPr>
              <a:pPr defTabSz="1219050"/>
              <a:t>‹#›</a:t>
            </a:fld>
            <a:endParaRPr lang="en-GB">
              <a:solidFill>
                <a:prstClr val="black">
                  <a:tint val="75000"/>
                </a:prstClr>
              </a:solidFill>
            </a:endParaRPr>
          </a:p>
        </p:txBody>
      </p:sp>
    </p:spTree>
    <p:extLst>
      <p:ext uri="{BB962C8B-B14F-4D97-AF65-F5344CB8AC3E}">
        <p14:creationId xmlns:p14="http://schemas.microsoft.com/office/powerpoint/2010/main" val="2264673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84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557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300985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43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81572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41347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55849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907462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2514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604393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303482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63696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15463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561273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29536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636046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801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4367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15410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941945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15359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69876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5697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529709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710401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13350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113694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62126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88040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603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559404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28041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529684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009341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90349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42542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62597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499732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96758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081680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221217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545943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76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867"/>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9342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378058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831851" y="170974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867">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40028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236212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034787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867"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20559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4208884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754238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37351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491466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283127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8724902" y="36513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838203" y="36513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3473391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818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3178970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2709404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370900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23" indent="0">
              <a:buNone/>
              <a:defRPr sz="2400">
                <a:solidFill>
                  <a:schemeClr val="tx1">
                    <a:tint val="75000"/>
                  </a:schemeClr>
                </a:solidFill>
              </a:defRPr>
            </a:lvl2pPr>
            <a:lvl3pPr marL="1219050" indent="0">
              <a:buNone/>
              <a:defRPr sz="2133">
                <a:solidFill>
                  <a:schemeClr val="tx1">
                    <a:tint val="75000"/>
                  </a:schemeClr>
                </a:solidFill>
              </a:defRPr>
            </a:lvl3pPr>
            <a:lvl4pPr marL="1828573" indent="0">
              <a:buNone/>
              <a:defRPr sz="1867">
                <a:solidFill>
                  <a:schemeClr val="tx1">
                    <a:tint val="75000"/>
                  </a:schemeClr>
                </a:solidFill>
              </a:defRPr>
            </a:lvl4pPr>
            <a:lvl5pPr marL="2438098" indent="0">
              <a:buNone/>
              <a:defRPr sz="1867">
                <a:solidFill>
                  <a:schemeClr val="tx1">
                    <a:tint val="75000"/>
                  </a:schemeClr>
                </a:solidFill>
              </a:defRPr>
            </a:lvl5pPr>
            <a:lvl6pPr marL="3047620" indent="0">
              <a:buNone/>
              <a:defRPr sz="1867">
                <a:solidFill>
                  <a:schemeClr val="tx1">
                    <a:tint val="75000"/>
                  </a:schemeClr>
                </a:solidFill>
              </a:defRPr>
            </a:lvl6pPr>
            <a:lvl7pPr marL="3657143" indent="0">
              <a:buNone/>
              <a:defRPr sz="1867">
                <a:solidFill>
                  <a:schemeClr val="tx1">
                    <a:tint val="75000"/>
                  </a:schemeClr>
                </a:solidFill>
              </a:defRPr>
            </a:lvl7pPr>
            <a:lvl8pPr marL="4266667" indent="0">
              <a:buNone/>
              <a:defRPr sz="1867">
                <a:solidFill>
                  <a:schemeClr val="tx1">
                    <a:tint val="75000"/>
                  </a:schemeClr>
                </a:solidFill>
              </a:defRPr>
            </a:lvl8pPr>
            <a:lvl9pPr marL="4876191"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1489296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5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3167354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23" indent="0">
              <a:buNone/>
              <a:defRPr sz="2667" b="1"/>
            </a:lvl2pPr>
            <a:lvl3pPr marL="1219050" indent="0">
              <a:buNone/>
              <a:defRPr sz="2400" b="1"/>
            </a:lvl3pPr>
            <a:lvl4pPr marL="1828573" indent="0">
              <a:buNone/>
              <a:defRPr sz="2133" b="1"/>
            </a:lvl4pPr>
            <a:lvl5pPr marL="2438098" indent="0">
              <a:buNone/>
              <a:defRPr sz="2133" b="1"/>
            </a:lvl5pPr>
            <a:lvl6pPr marL="3047620" indent="0">
              <a:buNone/>
              <a:defRPr sz="2133" b="1"/>
            </a:lvl6pPr>
            <a:lvl7pPr marL="3657143" indent="0">
              <a:buNone/>
              <a:defRPr sz="2133" b="1"/>
            </a:lvl7pPr>
            <a:lvl8pPr marL="4266667" indent="0">
              <a:buNone/>
              <a:defRPr sz="2133" b="1"/>
            </a:lvl8pPr>
            <a:lvl9pPr marL="4876191"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23" indent="0">
              <a:buNone/>
              <a:defRPr sz="2667" b="1"/>
            </a:lvl2pPr>
            <a:lvl3pPr marL="1219050" indent="0">
              <a:buNone/>
              <a:defRPr sz="2400" b="1"/>
            </a:lvl3pPr>
            <a:lvl4pPr marL="1828573" indent="0">
              <a:buNone/>
              <a:defRPr sz="2133" b="1"/>
            </a:lvl4pPr>
            <a:lvl5pPr marL="2438098" indent="0">
              <a:buNone/>
              <a:defRPr sz="2133" b="1"/>
            </a:lvl5pPr>
            <a:lvl6pPr marL="3047620" indent="0">
              <a:buNone/>
              <a:defRPr sz="2133" b="1"/>
            </a:lvl6pPr>
            <a:lvl7pPr marL="3657143" indent="0">
              <a:buNone/>
              <a:defRPr sz="2133" b="1"/>
            </a:lvl7pPr>
            <a:lvl8pPr marL="4266667" indent="0">
              <a:buNone/>
              <a:defRPr sz="2133" b="1"/>
            </a:lvl8pPr>
            <a:lvl9pPr marL="4876191"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05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1462599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05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3370813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05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115892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23" indent="0">
              <a:buNone/>
              <a:defRPr sz="1600"/>
            </a:lvl2pPr>
            <a:lvl3pPr marL="1219050" indent="0">
              <a:buNone/>
              <a:defRPr sz="1333"/>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5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559575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23" indent="0">
              <a:buNone/>
              <a:defRPr sz="3733"/>
            </a:lvl2pPr>
            <a:lvl3pPr marL="1219050" indent="0">
              <a:buNone/>
              <a:defRPr sz="3200"/>
            </a:lvl3pPr>
            <a:lvl4pPr marL="1828573" indent="0">
              <a:buNone/>
              <a:defRPr sz="2667"/>
            </a:lvl4pPr>
            <a:lvl5pPr marL="2438098" indent="0">
              <a:buNone/>
              <a:defRPr sz="2667"/>
            </a:lvl5pPr>
            <a:lvl6pPr marL="3047620" indent="0">
              <a:buNone/>
              <a:defRPr sz="2667"/>
            </a:lvl6pPr>
            <a:lvl7pPr marL="3657143" indent="0">
              <a:buNone/>
              <a:defRPr sz="2667"/>
            </a:lvl7pPr>
            <a:lvl8pPr marL="4266667" indent="0">
              <a:buNone/>
              <a:defRPr sz="2667"/>
            </a:lvl8pPr>
            <a:lvl9pPr marL="4876191"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23" indent="0">
              <a:buNone/>
              <a:defRPr sz="1600"/>
            </a:lvl2pPr>
            <a:lvl3pPr marL="1219050" indent="0">
              <a:buNone/>
              <a:defRPr sz="1333"/>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5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246101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2049376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45903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467"/>
            </a:lvl2pPr>
            <a:lvl3pPr marL="914241" indent="0">
              <a:buNone/>
              <a:defRPr sz="1200"/>
            </a:lvl3pPr>
            <a:lvl4pPr marL="1371362" indent="0">
              <a:buNone/>
              <a:defRPr sz="1067"/>
            </a:lvl4pPr>
            <a:lvl5pPr marL="1828482" indent="0">
              <a:buNone/>
              <a:defRPr sz="1067"/>
            </a:lvl5pPr>
            <a:lvl6pPr marL="2285606" indent="0">
              <a:buNone/>
              <a:defRPr sz="1067"/>
            </a:lvl6pPr>
            <a:lvl7pPr marL="2742722" indent="0">
              <a:buNone/>
              <a:defRPr sz="1067"/>
            </a:lvl7pPr>
            <a:lvl8pPr marL="3199840" indent="0">
              <a:buNone/>
              <a:defRPr sz="1067"/>
            </a:lvl8pPr>
            <a:lvl9pPr marL="365695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pPr defTabSz="1219050"/>
            <a:fld id="{0C484125-59B0-4D54-9A5C-BE81F2B2843A}" type="datetimeFigureOut">
              <a:rPr lang="zh-CN" altLang="en-US" smtClean="0">
                <a:solidFill>
                  <a:prstClr val="black">
                    <a:tint val="75000"/>
                  </a:prstClr>
                </a:solidFill>
              </a:rPr>
              <a:pPr defTabSz="1219050"/>
              <a:t>2022/5/15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pPr defTabSz="1219050"/>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pPr defTabSz="1219050"/>
            <a:fld id="{9FBB7320-1E25-4E0B-A978-CD3C4BCE1708}" type="slidenum">
              <a:rPr lang="zh-CN" altLang="en-US" smtClean="0">
                <a:solidFill>
                  <a:prstClr val="black">
                    <a:tint val="75000"/>
                  </a:prstClr>
                </a:solidFill>
              </a:rPr>
              <a:pPr defTabSz="1219050"/>
              <a:t>‹#›</a:t>
            </a:fld>
            <a:endParaRPr lang="zh-CN" altLang="en-US">
              <a:solidFill>
                <a:prstClr val="black">
                  <a:tint val="75000"/>
                </a:prstClr>
              </a:solidFill>
            </a:endParaRPr>
          </a:p>
        </p:txBody>
      </p:sp>
    </p:spTree>
    <p:extLst>
      <p:ext uri="{BB962C8B-B14F-4D97-AF65-F5344CB8AC3E}">
        <p14:creationId xmlns:p14="http://schemas.microsoft.com/office/powerpoint/2010/main" val="1552200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3796757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0C484125-59B0-4D54-9A5C-BE81F2B2843A}" type="datetimeFigureOut">
              <a:rPr lang="zh-CN" altLang="en-US" smtClean="0">
                <a:solidFill>
                  <a:prstClr val="black">
                    <a:tint val="75000"/>
                  </a:prstClr>
                </a:solidFill>
              </a:rPr>
              <a:pPr defTabSz="914377"/>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9FBB7320-1E25-4E0B-A978-CD3C4BCE1708}"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99446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2788238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15034513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31151045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838200" y="365125"/>
            <a:ext cx="10515600" cy="1325563"/>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838200" y="1825625"/>
            <a:ext cx="10515600" cy="4351339"/>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838200" y="6356352"/>
            <a:ext cx="2743200" cy="365125"/>
          </a:xfrm>
          <a:prstGeom prst="rect">
            <a:avLst/>
          </a:prstGeom>
        </p:spPr>
        <p:txBody>
          <a:bodyPr vert="horz" lIns="68571" tIns="34289" rIns="68571" bIns="34289" rtlCol="0" anchor="ctr"/>
          <a:lstStyle>
            <a:lvl1pPr algn="l">
              <a:defRPr sz="1200">
                <a:solidFill>
                  <a:schemeClr val="tx1">
                    <a:tint val="75000"/>
                  </a:schemeClr>
                </a:solidFill>
              </a:defRPr>
            </a:lvl1pPr>
          </a:lstStyle>
          <a:p>
            <a:pPr defTabSz="914241"/>
            <a:fld id="{0C484125-59B0-4D54-9A5C-BE81F2B2843A}" type="datetimeFigureOut">
              <a:rPr lang="zh-CN" altLang="en-US" smtClean="0">
                <a:solidFill>
                  <a:prstClr val="black">
                    <a:tint val="75000"/>
                  </a:prstClr>
                </a:solidFill>
              </a:rPr>
              <a:pPr defTabSz="914241"/>
              <a:t>2022/5/15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4038600" y="6356352"/>
            <a:ext cx="4114800" cy="365125"/>
          </a:xfrm>
          <a:prstGeom prst="rect">
            <a:avLst/>
          </a:prstGeom>
        </p:spPr>
        <p:txBody>
          <a:bodyPr vert="horz" lIns="68571" tIns="34289" rIns="68571" bIns="34289" rtlCol="0" anchor="ctr"/>
          <a:lstStyle>
            <a:lvl1pPr algn="ctr">
              <a:defRPr sz="1200">
                <a:solidFill>
                  <a:schemeClr val="tx1">
                    <a:tint val="75000"/>
                  </a:schemeClr>
                </a:solidFill>
              </a:defRPr>
            </a:lvl1pPr>
          </a:lstStyle>
          <a:p>
            <a:pPr defTabSz="914241"/>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8610600" y="6356352"/>
            <a:ext cx="2743200" cy="365125"/>
          </a:xfrm>
          <a:prstGeom prst="rect">
            <a:avLst/>
          </a:prstGeom>
        </p:spPr>
        <p:txBody>
          <a:bodyPr vert="horz" lIns="68571" tIns="34289" rIns="68571" bIns="34289" rtlCol="0" anchor="ctr"/>
          <a:lstStyle>
            <a:lvl1pPr algn="r">
              <a:defRPr sz="1200">
                <a:solidFill>
                  <a:schemeClr val="tx1">
                    <a:tint val="75000"/>
                  </a:schemeClr>
                </a:solidFill>
              </a:defRPr>
            </a:lvl1pPr>
          </a:lstStyle>
          <a:p>
            <a:pPr defTabSz="914241"/>
            <a:fld id="{9FBB7320-1E25-4E0B-A978-CD3C4BCE1708}" type="slidenum">
              <a:rPr lang="zh-CN" altLang="en-US" smtClean="0">
                <a:solidFill>
                  <a:prstClr val="black">
                    <a:tint val="75000"/>
                  </a:prstClr>
                </a:solidFill>
              </a:rPr>
              <a:pPr defTabSz="914241"/>
              <a:t>‹#›</a:t>
            </a:fld>
            <a:endParaRPr lang="zh-CN" altLang="en-US">
              <a:solidFill>
                <a:prstClr val="black">
                  <a:tint val="75000"/>
                </a:prstClr>
              </a:solidFill>
            </a:endParaRPr>
          </a:p>
        </p:txBody>
      </p:sp>
    </p:spTree>
    <p:extLst>
      <p:ext uri="{BB962C8B-B14F-4D97-AF65-F5344CB8AC3E}">
        <p14:creationId xmlns:p14="http://schemas.microsoft.com/office/powerpoint/2010/main" val="323737666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32" tIns="45716" rIns="91432" bIns="45716" rtlCol="0" anchor="ctr"/>
          <a:lstStyle>
            <a:lvl1pPr algn="l">
              <a:defRPr sz="1600">
                <a:solidFill>
                  <a:schemeClr val="tx1">
                    <a:tint val="75000"/>
                  </a:schemeClr>
                </a:solidFill>
              </a:defRPr>
            </a:lvl1pPr>
          </a:lstStyle>
          <a:p>
            <a:pPr defTabSz="1219050"/>
            <a:fld id="{98068B68-203C-44B7-A6C9-BE91E82E9FA7}" type="datetimeFigureOut">
              <a:rPr lang="en-US" smtClean="0">
                <a:solidFill>
                  <a:prstClr val="black">
                    <a:tint val="75000"/>
                  </a:prstClr>
                </a:solidFill>
              </a:rPr>
              <a:pPr defTabSz="1219050"/>
              <a:t>5/15/2022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2" tIns="45716" rIns="91432" bIns="45716" rtlCol="0" anchor="ctr"/>
          <a:lstStyle>
            <a:lvl1pPr algn="ctr">
              <a:defRPr sz="1600">
                <a:solidFill>
                  <a:schemeClr val="tx1">
                    <a:tint val="75000"/>
                  </a:schemeClr>
                </a:solidFill>
              </a:defRPr>
            </a:lvl1pPr>
          </a:lstStyle>
          <a:p>
            <a:pPr defTabSz="12190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2" tIns="45716" rIns="91432" bIns="45716" rtlCol="0" anchor="ctr"/>
          <a:lstStyle>
            <a:lvl1pPr algn="r">
              <a:defRPr sz="1600">
                <a:solidFill>
                  <a:schemeClr val="tx1">
                    <a:tint val="75000"/>
                  </a:schemeClr>
                </a:solidFill>
              </a:defRPr>
            </a:lvl1pPr>
          </a:lstStyle>
          <a:p>
            <a:pPr defTabSz="1219050"/>
            <a:fld id="{93BD8AAA-6199-4659-97D1-694BD017F5D7}" type="slidenum">
              <a:rPr lang="en-US" smtClean="0">
                <a:solidFill>
                  <a:prstClr val="black">
                    <a:tint val="75000"/>
                  </a:prstClr>
                </a:solidFill>
              </a:rPr>
              <a:pPr defTabSz="1219050"/>
              <a:t>‹#›</a:t>
            </a:fld>
            <a:endParaRPr lang="en-US">
              <a:solidFill>
                <a:prstClr val="black">
                  <a:tint val="75000"/>
                </a:prstClr>
              </a:solidFill>
            </a:endParaRPr>
          </a:p>
        </p:txBody>
      </p:sp>
    </p:spTree>
    <p:extLst>
      <p:ext uri="{BB962C8B-B14F-4D97-AF65-F5344CB8AC3E}">
        <p14:creationId xmlns:p14="http://schemas.microsoft.com/office/powerpoint/2010/main" val="5490459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050" rtl="0" eaLnBrk="1" latinLnBrk="0" hangingPunct="1">
        <a:spcBef>
          <a:spcPct val="0"/>
        </a:spcBef>
        <a:buNone/>
        <a:defRPr sz="5867" kern="1200">
          <a:solidFill>
            <a:schemeClr val="tx1"/>
          </a:solidFill>
          <a:latin typeface="+mj-lt"/>
          <a:ea typeface="+mj-ea"/>
          <a:cs typeface="+mj-cs"/>
        </a:defRPr>
      </a:lvl1pPr>
    </p:titleStyle>
    <p:bodyStyle>
      <a:lvl1pPr marL="457143" indent="-457143" algn="l" defTabSz="121905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78" indent="-380953" algn="l" defTabSz="121905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11" indent="-304760" algn="l" defTabSz="121905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33"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858"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380"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06"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430"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953"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9.xml"/><Relationship Id="rId1" Type="http://schemas.openxmlformats.org/officeDocument/2006/relationships/themeOverride" Target="../theme/themeOverride4.xml"/><Relationship Id="rId5" Type="http://schemas.openxmlformats.org/officeDocument/2006/relationships/image" Target="../media/image2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6A8E7D-7514-4926-B8E4-B441A38C47B1}"/>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7" name="图片 6">
            <a:extLst>
              <a:ext uri="{FF2B5EF4-FFF2-40B4-BE49-F238E27FC236}">
                <a16:creationId xmlns:a16="http://schemas.microsoft.com/office/drawing/2014/main" id="{72BC1AB5-1CE5-45D1-9669-C2E453F00596}"/>
              </a:ext>
            </a:extLst>
          </p:cNvPr>
          <p:cNvPicPr>
            <a:picLocks noChangeAspect="1"/>
          </p:cNvPicPr>
          <p:nvPr/>
        </p:nvPicPr>
        <p:blipFill>
          <a:blip r:embed="rId5"/>
          <a:stretch>
            <a:fillRect/>
          </a:stretch>
        </p:blipFill>
        <p:spPr>
          <a:xfrm>
            <a:off x="560481" y="3429003"/>
            <a:ext cx="2874383" cy="3188484"/>
          </a:xfrm>
          <a:prstGeom prst="rect">
            <a:avLst/>
          </a:prstGeom>
        </p:spPr>
      </p:pic>
      <p:pic>
        <p:nvPicPr>
          <p:cNvPr id="8" name="图片 7">
            <a:extLst>
              <a:ext uri="{FF2B5EF4-FFF2-40B4-BE49-F238E27FC236}">
                <a16:creationId xmlns:a16="http://schemas.microsoft.com/office/drawing/2014/main" id="{E3E6E472-0EA8-4D04-A98B-950A47698499}"/>
              </a:ext>
            </a:extLst>
          </p:cNvPr>
          <p:cNvPicPr>
            <a:picLocks noChangeAspect="1"/>
          </p:cNvPicPr>
          <p:nvPr/>
        </p:nvPicPr>
        <p:blipFill>
          <a:blip r:embed="rId6"/>
          <a:stretch>
            <a:fillRect/>
          </a:stretch>
        </p:blipFill>
        <p:spPr>
          <a:xfrm>
            <a:off x="2612770" y="4307139"/>
            <a:ext cx="1644188" cy="2261039"/>
          </a:xfrm>
          <a:prstGeom prst="rect">
            <a:avLst/>
          </a:prstGeom>
        </p:spPr>
      </p:pic>
      <p:sp>
        <p:nvSpPr>
          <p:cNvPr id="11" name="文本框 76"/>
          <p:cNvSpPr txBox="1">
            <a:spLocks noChangeArrowheads="1"/>
          </p:cNvSpPr>
          <p:nvPr/>
        </p:nvSpPr>
        <p:spPr bwMode="auto">
          <a:xfrm>
            <a:off x="2325577" y="1660770"/>
            <a:ext cx="8208335" cy="196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73" tIns="60940" rIns="121773" bIns="60940">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defTabSz="1217054" fontAlgn="base">
              <a:spcBef>
                <a:spcPct val="0"/>
              </a:spcBef>
              <a:spcAft>
                <a:spcPct val="0"/>
              </a:spcAft>
            </a:pPr>
            <a:r>
              <a:rPr lang="en-US" altLang="en-US" sz="6000" b="1" dirty="0" err="1">
                <a:solidFill>
                  <a:srgbClr val="00B0F0"/>
                </a:solidFill>
                <a:latin typeface="HP001 4 hàng" pitchFamily="34" charset="0"/>
                <a:ea typeface="字魂59号-创粗黑"/>
                <a:cs typeface="字魂59号-创粗黑"/>
              </a:rPr>
              <a:t>Chào</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mừng</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các</a:t>
            </a:r>
            <a:r>
              <a:rPr lang="en-US" altLang="en-US" sz="6000" b="1" dirty="0">
                <a:solidFill>
                  <a:srgbClr val="00B0F0"/>
                </a:solidFill>
                <a:latin typeface="HP001 4 hàng" pitchFamily="34" charset="0"/>
                <a:ea typeface="字魂59号-创粗黑"/>
                <a:cs typeface="字魂59号-创粗黑"/>
              </a:rPr>
              <a:t> con </a:t>
            </a:r>
            <a:r>
              <a:rPr lang="en-US" altLang="en-US" sz="6000" b="1" dirty="0" err="1">
                <a:solidFill>
                  <a:srgbClr val="00B0F0"/>
                </a:solidFill>
                <a:latin typeface="HP001 4 hàng" pitchFamily="34" charset="0"/>
                <a:ea typeface="字魂59号-创粗黑"/>
                <a:cs typeface="字魂59号-创粗黑"/>
              </a:rPr>
              <a:t>đến</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với</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tiết</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học</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Tiếng</a:t>
            </a:r>
            <a:r>
              <a:rPr lang="en-US" altLang="en-US" sz="6000" b="1" dirty="0">
                <a:solidFill>
                  <a:srgbClr val="00B0F0"/>
                </a:solidFill>
                <a:latin typeface="HP001 4 hàng" pitchFamily="34" charset="0"/>
                <a:ea typeface="字魂59号-创粗黑"/>
                <a:cs typeface="字魂59号-创粗黑"/>
              </a:rPr>
              <a:t> </a:t>
            </a:r>
            <a:r>
              <a:rPr lang="en-US" altLang="en-US" sz="6000" b="1" dirty="0" err="1">
                <a:solidFill>
                  <a:srgbClr val="00B0F0"/>
                </a:solidFill>
                <a:latin typeface="HP001 4 hàng" pitchFamily="34" charset="0"/>
                <a:ea typeface="字魂59号-创粗黑"/>
                <a:cs typeface="字魂59号-创粗黑"/>
              </a:rPr>
              <a:t>Việt</a:t>
            </a:r>
            <a:endParaRPr lang="zh-CN" altLang="en-US" sz="6000" b="1" dirty="0">
              <a:solidFill>
                <a:srgbClr val="00B0F0"/>
              </a:solidFill>
              <a:latin typeface="经典趣体简"/>
            </a:endParaRPr>
          </a:p>
        </p:txBody>
      </p:sp>
    </p:spTree>
    <p:extLst>
      <p:ext uri="{BB962C8B-B14F-4D97-AF65-F5344CB8AC3E}">
        <p14:creationId xmlns:p14="http://schemas.microsoft.com/office/powerpoint/2010/main" val="2057738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61">
            <a:extLst>
              <a:ext uri="{FF2B5EF4-FFF2-40B4-BE49-F238E27FC236}">
                <a16:creationId xmlns:a16="http://schemas.microsoft.com/office/drawing/2014/main" id="{713ACB73-0069-4AB3-9F1F-C9548E30B5ED}"/>
              </a:ext>
            </a:extLst>
          </p:cNvPr>
          <p:cNvGrpSpPr/>
          <p:nvPr/>
        </p:nvGrpSpPr>
        <p:grpSpPr>
          <a:xfrm>
            <a:off x="10970593" y="1178466"/>
            <a:ext cx="466463" cy="421829"/>
            <a:chOff x="0" y="0"/>
            <a:chExt cx="935237" cy="845748"/>
          </a:xfrm>
        </p:grpSpPr>
        <p:sp>
          <p:nvSpPr>
            <p:cNvPr id="10" name="Shape 1259">
              <a:extLst>
                <a:ext uri="{FF2B5EF4-FFF2-40B4-BE49-F238E27FC236}">
                  <a16:creationId xmlns:a16="http://schemas.microsoft.com/office/drawing/2014/main" id="{86C101B3-89EE-406B-A13C-67393CFB747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sp>
          <p:nvSpPr>
            <p:cNvPr id="11" name="Shape 1260">
              <a:extLst>
                <a:ext uri="{FF2B5EF4-FFF2-40B4-BE49-F238E27FC236}">
                  <a16:creationId xmlns:a16="http://schemas.microsoft.com/office/drawing/2014/main" id="{92FAD4A1-8FC2-4055-AA3C-F31F2491F4A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grpSp>
      <p:grpSp>
        <p:nvGrpSpPr>
          <p:cNvPr id="12" name="Group 1261">
            <a:extLst>
              <a:ext uri="{FF2B5EF4-FFF2-40B4-BE49-F238E27FC236}">
                <a16:creationId xmlns:a16="http://schemas.microsoft.com/office/drawing/2014/main" id="{F60EE1F7-DEA2-4EA4-9FFE-11CB65B10A9A}"/>
              </a:ext>
            </a:extLst>
          </p:cNvPr>
          <p:cNvGrpSpPr/>
          <p:nvPr/>
        </p:nvGrpSpPr>
        <p:grpSpPr>
          <a:xfrm>
            <a:off x="11027123" y="3201734"/>
            <a:ext cx="769439" cy="695813"/>
            <a:chOff x="0" y="0"/>
            <a:chExt cx="935237" cy="845748"/>
          </a:xfrm>
        </p:grpSpPr>
        <p:sp>
          <p:nvSpPr>
            <p:cNvPr id="13" name="Shape 1259">
              <a:extLst>
                <a:ext uri="{FF2B5EF4-FFF2-40B4-BE49-F238E27FC236}">
                  <a16:creationId xmlns:a16="http://schemas.microsoft.com/office/drawing/2014/main" id="{CC96B53C-5FA1-4ACA-A0BF-640D8A64CA3F}"/>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sp>
          <p:nvSpPr>
            <p:cNvPr id="14" name="Shape 1260">
              <a:extLst>
                <a:ext uri="{FF2B5EF4-FFF2-40B4-BE49-F238E27FC236}">
                  <a16:creationId xmlns:a16="http://schemas.microsoft.com/office/drawing/2014/main" id="{06063192-40F5-4316-84E5-35C4F9A54646}"/>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grpSp>
      <p:grpSp>
        <p:nvGrpSpPr>
          <p:cNvPr id="15" name="Group 1261">
            <a:extLst>
              <a:ext uri="{FF2B5EF4-FFF2-40B4-BE49-F238E27FC236}">
                <a16:creationId xmlns:a16="http://schemas.microsoft.com/office/drawing/2014/main" id="{9258191B-0F50-4976-9228-1EE95B58F0A7}"/>
              </a:ext>
            </a:extLst>
          </p:cNvPr>
          <p:cNvGrpSpPr/>
          <p:nvPr/>
        </p:nvGrpSpPr>
        <p:grpSpPr>
          <a:xfrm>
            <a:off x="6429121" y="5348514"/>
            <a:ext cx="466463" cy="421829"/>
            <a:chOff x="0" y="0"/>
            <a:chExt cx="935237" cy="845748"/>
          </a:xfrm>
        </p:grpSpPr>
        <p:sp>
          <p:nvSpPr>
            <p:cNvPr id="16" name="Shape 1259">
              <a:extLst>
                <a:ext uri="{FF2B5EF4-FFF2-40B4-BE49-F238E27FC236}">
                  <a16:creationId xmlns:a16="http://schemas.microsoft.com/office/drawing/2014/main" id="{585E2E3E-0528-442B-B44C-709393AC19AA}"/>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sp>
          <p:nvSpPr>
            <p:cNvPr id="17" name="Shape 1260">
              <a:extLst>
                <a:ext uri="{FF2B5EF4-FFF2-40B4-BE49-F238E27FC236}">
                  <a16:creationId xmlns:a16="http://schemas.microsoft.com/office/drawing/2014/main" id="{802C86AD-55C9-4B70-96F4-83AC44553C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grpSp>
      <p:grpSp>
        <p:nvGrpSpPr>
          <p:cNvPr id="18" name="Group 1261">
            <a:extLst>
              <a:ext uri="{FF2B5EF4-FFF2-40B4-BE49-F238E27FC236}">
                <a16:creationId xmlns:a16="http://schemas.microsoft.com/office/drawing/2014/main" id="{59079319-B3C5-401C-A960-A43D0C27DC24}"/>
              </a:ext>
            </a:extLst>
          </p:cNvPr>
          <p:cNvGrpSpPr/>
          <p:nvPr/>
        </p:nvGrpSpPr>
        <p:grpSpPr>
          <a:xfrm>
            <a:off x="6808214" y="1237972"/>
            <a:ext cx="466463" cy="421829"/>
            <a:chOff x="0" y="0"/>
            <a:chExt cx="935237" cy="845748"/>
          </a:xfrm>
        </p:grpSpPr>
        <p:sp>
          <p:nvSpPr>
            <p:cNvPr id="19" name="Shape 1259">
              <a:extLst>
                <a:ext uri="{FF2B5EF4-FFF2-40B4-BE49-F238E27FC236}">
                  <a16:creationId xmlns:a16="http://schemas.microsoft.com/office/drawing/2014/main" id="{196F4B43-F701-4FFA-B806-F64FADDD8E89}"/>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sp>
          <p:nvSpPr>
            <p:cNvPr id="20" name="Shape 1260">
              <a:extLst>
                <a:ext uri="{FF2B5EF4-FFF2-40B4-BE49-F238E27FC236}">
                  <a16:creationId xmlns:a16="http://schemas.microsoft.com/office/drawing/2014/main" id="{99CB68B4-5539-4FA5-919F-D8BFF1603547}"/>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03" tIns="19003" rIns="19003" bIns="19003" numCol="1" anchor="ctr">
              <a:noAutofit/>
            </a:bodyPr>
            <a:lstStyle/>
            <a:p>
              <a:pPr defTabSz="228010" hangingPunct="0">
                <a:lnSpc>
                  <a:spcPct val="93000"/>
                </a:lnSpc>
                <a:defRPr sz="1800">
                  <a:latin typeface="Arial"/>
                  <a:ea typeface="Arial"/>
                  <a:cs typeface="Arial"/>
                  <a:sym typeface="Arial"/>
                </a:defRPr>
              </a:pPr>
              <a:endParaRPr sz="915" kern="0">
                <a:solidFill>
                  <a:srgbClr val="000000"/>
                </a:solidFill>
                <a:latin typeface="Arial"/>
                <a:ea typeface="Arial"/>
                <a:cs typeface="Arial"/>
                <a:sym typeface="Arial"/>
              </a:endParaRPr>
            </a:p>
          </p:txBody>
        </p:sp>
      </p:grpSp>
      <p:pic>
        <p:nvPicPr>
          <p:cNvPr id="3" name="图片 2">
            <a:extLst>
              <a:ext uri="{FF2B5EF4-FFF2-40B4-BE49-F238E27FC236}">
                <a16:creationId xmlns:a16="http://schemas.microsoft.com/office/drawing/2014/main" id="{A20F687B-479B-4516-B20E-54DC89ABE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 y="1235071"/>
            <a:ext cx="5229771" cy="4535271"/>
          </a:xfrm>
          <a:prstGeom prst="rect">
            <a:avLst/>
          </a:prstGeom>
        </p:spPr>
      </p:pic>
      <p:pic>
        <p:nvPicPr>
          <p:cNvPr id="21" name="图片 9">
            <a:extLst>
              <a:ext uri="{FF2B5EF4-FFF2-40B4-BE49-F238E27FC236}">
                <a16:creationId xmlns:a16="http://schemas.microsoft.com/office/drawing/2014/main" id="{BCFC41FD-5769-4DA2-9E2C-C99D91E78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4702457" y="1081478"/>
            <a:ext cx="7904260" cy="4326543"/>
          </a:xfrm>
          <a:prstGeom prst="rect">
            <a:avLst/>
          </a:prstGeom>
        </p:spPr>
      </p:pic>
      <p:sp>
        <p:nvSpPr>
          <p:cNvPr id="2" name="TextBox 1"/>
          <p:cNvSpPr txBox="1"/>
          <p:nvPr/>
        </p:nvSpPr>
        <p:spPr>
          <a:xfrm>
            <a:off x="5969315" y="2850301"/>
            <a:ext cx="5660375" cy="1458409"/>
          </a:xfrm>
          <a:prstGeom prst="rect">
            <a:avLst/>
          </a:prstGeom>
          <a:noFill/>
        </p:spPr>
        <p:txBody>
          <a:bodyPr wrap="square" lIns="76007" tIns="38003" rIns="76007" bIns="38003" rtlCol="0">
            <a:spAutoFit/>
          </a:bodyPr>
          <a:lstStyle/>
          <a:p>
            <a:pPr algn="ctr" defTabSz="1219050"/>
            <a:r>
              <a:rPr lang="en-US" sz="4489" b="1" dirty="0">
                <a:ln>
                  <a:solidFill>
                    <a:srgbClr val="E7E6E6">
                      <a:lumMod val="10000"/>
                    </a:srgbClr>
                  </a:solidFill>
                </a:ln>
                <a:solidFill>
                  <a:srgbClr val="E7E6E6">
                    <a:lumMod val="50000"/>
                  </a:srgbClr>
                </a:solidFill>
                <a:latin typeface="等线" panose="020F0502020204030204"/>
              </a:rPr>
              <a:t>BÌNH CHỌN BẠN ĐỌC HAY, HẤP DẪN. </a:t>
            </a:r>
          </a:p>
        </p:txBody>
      </p:sp>
    </p:spTree>
    <p:extLst>
      <p:ext uri="{BB962C8B-B14F-4D97-AF65-F5344CB8AC3E}">
        <p14:creationId xmlns:p14="http://schemas.microsoft.com/office/powerpoint/2010/main" val="2277087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146" y="103941"/>
            <a:ext cx="11942641" cy="6618303"/>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47">
              <a:defRPr/>
            </a:pPr>
            <a:endParaRPr lang="zh-CN" altLang="en-US" sz="1796">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96973" y="64713"/>
            <a:ext cx="11479948" cy="1546135"/>
          </a:xfrm>
          <a:prstGeom prst="rect">
            <a:avLst/>
          </a:prstGeom>
        </p:spPr>
      </p:pic>
      <p:sp>
        <p:nvSpPr>
          <p:cNvPr id="5" name="文本框 4"/>
          <p:cNvSpPr txBox="1">
            <a:spLocks noChangeArrowheads="1"/>
          </p:cNvSpPr>
          <p:nvPr/>
        </p:nvSpPr>
        <p:spPr bwMode="auto">
          <a:xfrm>
            <a:off x="4195714" y="414070"/>
            <a:ext cx="5087791" cy="5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2147">
              <a:spcBef>
                <a:spcPts val="999"/>
              </a:spcBef>
              <a:buNone/>
              <a:defRPr/>
            </a:pPr>
            <a:r>
              <a:rPr lang="en-US" altLang="zh-CN" sz="3591"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Viết</a:t>
            </a:r>
            <a:r>
              <a:rPr lang="en-US" altLang="zh-CN" sz="3591"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591"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3591"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591"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phiếu</a:t>
            </a:r>
            <a:r>
              <a:rPr lang="en-US" altLang="zh-CN" sz="3591"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591"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đọc</a:t>
            </a:r>
            <a:r>
              <a:rPr lang="en-US" altLang="zh-CN" sz="3591"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591"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sách</a:t>
            </a:r>
            <a:endParaRPr lang="zh-CN" altLang="en-US" sz="3591"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7" name="组合 6"/>
          <p:cNvGrpSpPr/>
          <p:nvPr/>
        </p:nvGrpSpPr>
        <p:grpSpPr>
          <a:xfrm>
            <a:off x="983599" y="1389361"/>
            <a:ext cx="10619416" cy="2337353"/>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112" y="3404"/>
              <a:ext cx="4367" cy="1944"/>
            </a:xfrm>
            <a:prstGeom prst="rect">
              <a:avLst/>
            </a:prstGeom>
            <a:noFill/>
          </p:spPr>
          <p:txBody>
            <a:bodyPr wrap="square" rtlCol="0">
              <a:spAutoFit/>
            </a:bodyPr>
            <a:lstStyle/>
            <a:p>
              <a:pPr algn="ctr" defTabSz="912147">
                <a:defRPr/>
              </a:pP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Tên</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câu</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chuyện</a:t>
              </a:r>
              <a:endParaRPr lang="zh-CN" altLang="en-US"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4" name="文本框 3"/>
            <p:cNvSpPr txBox="1"/>
            <p:nvPr/>
          </p:nvSpPr>
          <p:spPr>
            <a:xfrm>
              <a:off x="7966" y="3420"/>
              <a:ext cx="3888" cy="1056"/>
            </a:xfrm>
            <a:prstGeom prst="rect">
              <a:avLst/>
            </a:prstGeom>
            <a:noFill/>
          </p:spPr>
          <p:txBody>
            <a:bodyPr wrap="square" rtlCol="0">
              <a:spAutoFit/>
            </a:bodyPr>
            <a:lstStyle/>
            <a:p>
              <a:pPr algn="ctr" defTabSz="912147">
                <a:defRPr/>
              </a:pP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Tên</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tác</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giả</a:t>
              </a:r>
              <a:endParaRPr lang="zh-CN" altLang="en-US"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 name="文本框 5"/>
            <p:cNvSpPr txBox="1"/>
            <p:nvPr/>
          </p:nvSpPr>
          <p:spPr>
            <a:xfrm>
              <a:off x="13697" y="3334"/>
              <a:ext cx="3888" cy="1944"/>
            </a:xfrm>
            <a:prstGeom prst="rect">
              <a:avLst/>
            </a:prstGeom>
            <a:noFill/>
          </p:spPr>
          <p:txBody>
            <a:bodyPr wrap="square" rtlCol="0">
              <a:spAutoFit/>
            </a:bodyPr>
            <a:lstStyle/>
            <a:p>
              <a:pPr algn="ctr" defTabSz="912147">
                <a:defRPr/>
              </a:pP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Chi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tiết</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192"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thích</a:t>
              </a:r>
              <a:endParaRPr lang="zh-CN" altLang="en-US" sz="3192"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3754" y="3726712"/>
            <a:ext cx="5247327" cy="2697141"/>
          </a:xfrm>
          <a:prstGeom prst="rect">
            <a:avLst/>
          </a:prstGeom>
        </p:spPr>
      </p:pic>
    </p:spTree>
    <p:extLst>
      <p:ext uri="{BB962C8B-B14F-4D97-AF65-F5344CB8AC3E}">
        <p14:creationId xmlns:p14="http://schemas.microsoft.com/office/powerpoint/2010/main" val="333448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7" name="图片 6">
            <a:extLst>
              <a:ext uri="{FF2B5EF4-FFF2-40B4-BE49-F238E27FC236}">
                <a16:creationId xmlns:a16="http://schemas.microsoft.com/office/drawing/2014/main" id="{5739A822-CC2C-4CF2-A5C3-54DCDC822C82}"/>
              </a:ext>
            </a:extLst>
          </p:cNvPr>
          <p:cNvPicPr>
            <a:picLocks noChangeAspect="1"/>
          </p:cNvPicPr>
          <p:nvPr/>
        </p:nvPicPr>
        <p:blipFill>
          <a:blip r:embed="rId5"/>
          <a:stretch>
            <a:fillRect/>
          </a:stretch>
        </p:blipFill>
        <p:spPr>
          <a:xfrm>
            <a:off x="5758872" y="1849393"/>
            <a:ext cx="4889416" cy="3484528"/>
          </a:xfrm>
          <a:prstGeom prst="rect">
            <a:avLst/>
          </a:prstGeom>
          <a:effectLst>
            <a:outerShdw blurRad="25400" dist="25400" dir="2700000" algn="tl" rotWithShape="0">
              <a:prstClr val="black">
                <a:alpha val="40000"/>
              </a:prstClr>
            </a:outerShdw>
          </a:effectLst>
        </p:spPr>
      </p:pic>
      <p:sp>
        <p:nvSpPr>
          <p:cNvPr id="6" name="矩形 15"/>
          <p:cNvSpPr>
            <a:spLocks noChangeArrowheads="1"/>
          </p:cNvSpPr>
          <p:nvPr/>
        </p:nvSpPr>
        <p:spPr bwMode="auto">
          <a:xfrm>
            <a:off x="-474091" y="1357991"/>
            <a:ext cx="8554837" cy="520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5" rIns="121909" bIns="60955">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730232" fontAlgn="base">
              <a:lnSpc>
                <a:spcPct val="150000"/>
              </a:lnSpc>
              <a:spcBef>
                <a:spcPct val="0"/>
              </a:spcBef>
              <a:spcAft>
                <a:spcPct val="0"/>
              </a:spcAft>
              <a:buNone/>
            </a:pPr>
            <a:r>
              <a:rPr lang="en-US" altLang="zh-CN" sz="7333" dirty="0" err="1">
                <a:solidFill>
                  <a:srgbClr val="0070C0"/>
                </a:solidFill>
                <a:latin typeface="Arial-Rounded" pitchFamily="34" charset="0"/>
                <a:ea typeface="SimSun" pitchFamily="2" charset="-122"/>
              </a:rPr>
              <a:t>Củng</a:t>
            </a:r>
            <a:r>
              <a:rPr lang="en-US" altLang="zh-CN" sz="7333" dirty="0">
                <a:solidFill>
                  <a:srgbClr val="0070C0"/>
                </a:solidFill>
                <a:latin typeface="Arial-Rounded" pitchFamily="34" charset="0"/>
                <a:ea typeface="SimSun" pitchFamily="2" charset="-122"/>
              </a:rPr>
              <a:t> </a:t>
            </a:r>
            <a:r>
              <a:rPr lang="en-US" altLang="zh-CN" sz="7333" dirty="0" err="1">
                <a:solidFill>
                  <a:srgbClr val="0070C0"/>
                </a:solidFill>
                <a:latin typeface="Arial-Rounded" pitchFamily="34" charset="0"/>
                <a:ea typeface="SimSun" pitchFamily="2" charset="-122"/>
              </a:rPr>
              <a:t>cố</a:t>
            </a:r>
            <a:r>
              <a:rPr lang="en-US" altLang="zh-CN" sz="7333" dirty="0">
                <a:solidFill>
                  <a:srgbClr val="0070C0"/>
                </a:solidFill>
                <a:latin typeface="Arial-Rounded" pitchFamily="34" charset="0"/>
                <a:ea typeface="SimSun" pitchFamily="2" charset="-122"/>
              </a:rPr>
              <a:t> </a:t>
            </a:r>
            <a:r>
              <a:rPr lang="en-US" altLang="zh-CN" sz="7333" dirty="0" err="1">
                <a:solidFill>
                  <a:srgbClr val="0070C0"/>
                </a:solidFill>
                <a:latin typeface="Arial-Rounded" pitchFamily="34" charset="0"/>
                <a:ea typeface="SimSun" pitchFamily="2" charset="-122"/>
              </a:rPr>
              <a:t>và</a:t>
            </a:r>
            <a:endParaRPr lang="en-US" altLang="zh-CN" sz="7333" dirty="0">
              <a:solidFill>
                <a:srgbClr val="0070C0"/>
              </a:solidFill>
              <a:latin typeface="Arial-Rounded" pitchFamily="34" charset="0"/>
              <a:ea typeface="SimSun" pitchFamily="2" charset="-122"/>
            </a:endParaRPr>
          </a:p>
          <a:p>
            <a:pPr algn="ctr" defTabSz="730232" fontAlgn="base">
              <a:lnSpc>
                <a:spcPct val="150000"/>
              </a:lnSpc>
              <a:spcBef>
                <a:spcPct val="0"/>
              </a:spcBef>
              <a:spcAft>
                <a:spcPct val="0"/>
              </a:spcAft>
              <a:buNone/>
            </a:pPr>
            <a:r>
              <a:rPr lang="en-US" altLang="zh-CN" sz="7333" dirty="0">
                <a:solidFill>
                  <a:srgbClr val="0070C0"/>
                </a:solidFill>
                <a:latin typeface="Arial-Rounded" pitchFamily="34" charset="0"/>
                <a:ea typeface="SimSun" pitchFamily="2" charset="-122"/>
              </a:rPr>
              <a:t> </a:t>
            </a:r>
            <a:r>
              <a:rPr lang="en-US" altLang="zh-CN" sz="7333" dirty="0" err="1">
                <a:solidFill>
                  <a:srgbClr val="0070C0"/>
                </a:solidFill>
                <a:latin typeface="Arial-Rounded" pitchFamily="34" charset="0"/>
                <a:ea typeface="SimSun" pitchFamily="2" charset="-122"/>
              </a:rPr>
              <a:t>dặn</a:t>
            </a:r>
            <a:r>
              <a:rPr lang="en-US" altLang="zh-CN" sz="7333" dirty="0">
                <a:solidFill>
                  <a:srgbClr val="0070C0"/>
                </a:solidFill>
                <a:latin typeface="Arial-Rounded" pitchFamily="34" charset="0"/>
                <a:ea typeface="SimSun" pitchFamily="2" charset="-122"/>
              </a:rPr>
              <a:t> </a:t>
            </a:r>
            <a:r>
              <a:rPr lang="en-US" altLang="zh-CN" sz="7333" dirty="0" err="1">
                <a:solidFill>
                  <a:srgbClr val="0070C0"/>
                </a:solidFill>
                <a:latin typeface="Arial-Rounded" pitchFamily="34" charset="0"/>
                <a:ea typeface="SimSun" pitchFamily="2" charset="-122"/>
              </a:rPr>
              <a:t>dò</a:t>
            </a:r>
            <a:endParaRPr lang="zh-CN" altLang="en-US" sz="7333" dirty="0">
              <a:solidFill>
                <a:srgbClr val="0070C0"/>
              </a:solidFill>
              <a:latin typeface="Arial-Rounded" pitchFamily="34" charset="0"/>
              <a:ea typeface="SimSun" pitchFamily="2" charset="-122"/>
            </a:endParaRPr>
          </a:p>
          <a:p>
            <a:pPr algn="ctr" defTabSz="730232" fontAlgn="base">
              <a:lnSpc>
                <a:spcPct val="150000"/>
              </a:lnSpc>
              <a:spcBef>
                <a:spcPct val="0"/>
              </a:spcBef>
              <a:spcAft>
                <a:spcPct val="0"/>
              </a:spcAft>
              <a:buNone/>
            </a:pPr>
            <a:endParaRPr lang="zh-CN" altLang="en-US" sz="7333" dirty="0">
              <a:solidFill>
                <a:srgbClr val="0070C0"/>
              </a:solidFill>
              <a:latin typeface="Arial-Rounded" pitchFamily="34" charset="0"/>
              <a:ea typeface="SimSun" pitchFamily="2" charset="-122"/>
            </a:endParaRPr>
          </a:p>
        </p:txBody>
      </p:sp>
    </p:spTree>
    <p:extLst>
      <p:ext uri="{BB962C8B-B14F-4D97-AF65-F5344CB8AC3E}">
        <p14:creationId xmlns:p14="http://schemas.microsoft.com/office/powerpoint/2010/main" val="3354978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5" y="-638677"/>
            <a:ext cx="11988800" cy="7037317"/>
          </a:xfrm>
          <a:prstGeom prst="rect">
            <a:avLst/>
          </a:prstGeom>
        </p:spPr>
      </p:pic>
      <p:sp>
        <p:nvSpPr>
          <p:cNvPr id="5" name="TextBox 4"/>
          <p:cNvSpPr txBox="1"/>
          <p:nvPr/>
        </p:nvSpPr>
        <p:spPr>
          <a:xfrm>
            <a:off x="1963724" y="2458066"/>
            <a:ext cx="8128000" cy="1271993"/>
          </a:xfrm>
          <a:prstGeom prst="rect">
            <a:avLst/>
          </a:prstGeom>
          <a:noFill/>
        </p:spPr>
        <p:txBody>
          <a:bodyPr wrap="square" lIns="121896" tIns="60949" rIns="121896" bIns="60949" rtlCol="0">
            <a:spAutoFit/>
          </a:bodyPr>
          <a:lstStyle/>
          <a:p>
            <a:pPr marL="0" lvl="1" algn="ctr" defTabSz="1219050"/>
            <a:r>
              <a:rPr lang="en-US" sz="37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1.</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câu chuyện hoặc một bài thơ nói về nghề nghiệp</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1772431" y="3730059"/>
            <a:ext cx="8510587" cy="1271993"/>
          </a:xfrm>
          <a:prstGeom prst="rect">
            <a:avLst/>
          </a:prstGeom>
          <a:noFill/>
        </p:spPr>
        <p:txBody>
          <a:bodyPr wrap="square" lIns="121896" tIns="60949" rIns="121896" bIns="60949" rtlCol="0">
            <a:spAutoFit/>
          </a:bodyPr>
          <a:lstStyle/>
          <a:p>
            <a:pPr marL="0" lvl="1" algn="ctr" defTabSz="1219050"/>
            <a:r>
              <a:rPr lang="en-US" sz="37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iều</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mà</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đã</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a:t>
            </a:r>
            <a:r>
              <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endParaRPr lang="en-US" sz="3733"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94184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9" name="图片 8">
            <a:extLst>
              <a:ext uri="{FF2B5EF4-FFF2-40B4-BE49-F238E27FC236}">
                <a16:creationId xmlns:a16="http://schemas.microsoft.com/office/drawing/2014/main" id="{A0D520B6-77F7-4E8A-8B67-58D4D9BB49DD}"/>
              </a:ext>
            </a:extLst>
          </p:cNvPr>
          <p:cNvPicPr>
            <a:picLocks noChangeAspect="1"/>
          </p:cNvPicPr>
          <p:nvPr/>
        </p:nvPicPr>
        <p:blipFill>
          <a:blip r:embed="rId5"/>
          <a:stretch>
            <a:fillRect/>
          </a:stretch>
        </p:blipFill>
        <p:spPr>
          <a:xfrm>
            <a:off x="1373094" y="1028709"/>
            <a:ext cx="4018905" cy="4659463"/>
          </a:xfrm>
          <a:prstGeom prst="rect">
            <a:avLst/>
          </a:prstGeom>
          <a:effectLst>
            <a:outerShdw blurRad="25400" dist="25400" dir="2700000" algn="tl" rotWithShape="0">
              <a:prstClr val="black">
                <a:alpha val="40000"/>
              </a:prstClr>
            </a:outerShdw>
          </a:effectLst>
        </p:spPr>
      </p:pic>
      <p:sp>
        <p:nvSpPr>
          <p:cNvPr id="7" name="文本框 34"/>
          <p:cNvSpPr txBox="1">
            <a:spLocks noChangeArrowheads="1"/>
          </p:cNvSpPr>
          <p:nvPr/>
        </p:nvSpPr>
        <p:spPr bwMode="auto">
          <a:xfrm>
            <a:off x="4281379" y="2068054"/>
            <a:ext cx="7683796" cy="23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5" rIns="121909" bIns="60955">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9050" eaLnBrk="0" fontAlgn="base" hangingPunct="0">
              <a:lnSpc>
                <a:spcPct val="100000"/>
              </a:lnSpc>
              <a:spcBef>
                <a:spcPct val="0"/>
              </a:spcBef>
              <a:spcAft>
                <a:spcPct val="0"/>
              </a:spcAft>
              <a:buNone/>
            </a:pPr>
            <a:r>
              <a:rPr lang="en-US" altLang="zh-CN" sz="7333" b="1" dirty="0" err="1">
                <a:solidFill>
                  <a:srgbClr val="0070C0"/>
                </a:solidFill>
                <a:latin typeface="Arial-Rounded" pitchFamily="34" charset="0"/>
                <a:ea typeface="SimSun" pitchFamily="2" charset="-122"/>
                <a:sym typeface="Century Gothic" pitchFamily="34" charset="0"/>
              </a:rPr>
              <a:t>Tạm</a:t>
            </a:r>
            <a:r>
              <a:rPr lang="en-US" altLang="zh-CN" sz="7333" b="1" dirty="0">
                <a:solidFill>
                  <a:srgbClr val="0070C0"/>
                </a:solidFill>
                <a:latin typeface="Arial-Rounded" pitchFamily="34" charset="0"/>
                <a:ea typeface="SimSun" pitchFamily="2" charset="-122"/>
                <a:sym typeface="Century Gothic" pitchFamily="34" charset="0"/>
              </a:rPr>
              <a:t> </a:t>
            </a:r>
            <a:r>
              <a:rPr lang="en-US" altLang="zh-CN" sz="7333" b="1" dirty="0" err="1">
                <a:solidFill>
                  <a:srgbClr val="0070C0"/>
                </a:solidFill>
                <a:latin typeface="Arial-Rounded" pitchFamily="34" charset="0"/>
                <a:ea typeface="SimSun" pitchFamily="2" charset="-122"/>
                <a:sym typeface="Century Gothic" pitchFamily="34" charset="0"/>
              </a:rPr>
              <a:t>biệt</a:t>
            </a:r>
            <a:r>
              <a:rPr lang="en-US" altLang="zh-CN" sz="7333" b="1" dirty="0">
                <a:solidFill>
                  <a:srgbClr val="0070C0"/>
                </a:solidFill>
                <a:latin typeface="Arial-Rounded" pitchFamily="34" charset="0"/>
                <a:ea typeface="SimSun" pitchFamily="2" charset="-122"/>
                <a:sym typeface="Century Gothic" pitchFamily="34" charset="0"/>
              </a:rPr>
              <a:t> </a:t>
            </a:r>
            <a:r>
              <a:rPr lang="en-US" altLang="zh-CN" sz="7333" b="1" dirty="0" err="1">
                <a:solidFill>
                  <a:srgbClr val="0070C0"/>
                </a:solidFill>
                <a:latin typeface="Arial-Rounded" pitchFamily="34" charset="0"/>
                <a:ea typeface="SimSun" pitchFamily="2" charset="-122"/>
                <a:sym typeface="Century Gothic" pitchFamily="34" charset="0"/>
              </a:rPr>
              <a:t>và</a:t>
            </a:r>
            <a:r>
              <a:rPr lang="en-US" altLang="zh-CN" sz="7333" b="1" dirty="0">
                <a:solidFill>
                  <a:srgbClr val="0070C0"/>
                </a:solidFill>
                <a:latin typeface="Arial-Rounded" pitchFamily="34" charset="0"/>
                <a:ea typeface="SimSun" pitchFamily="2" charset="-122"/>
                <a:sym typeface="Century Gothic" pitchFamily="34" charset="0"/>
              </a:rPr>
              <a:t> </a:t>
            </a:r>
          </a:p>
          <a:p>
            <a:pPr algn="ctr" defTabSz="1219050" eaLnBrk="0" fontAlgn="base" hangingPunct="0">
              <a:lnSpc>
                <a:spcPct val="100000"/>
              </a:lnSpc>
              <a:spcBef>
                <a:spcPct val="0"/>
              </a:spcBef>
              <a:spcAft>
                <a:spcPct val="0"/>
              </a:spcAft>
              <a:buNone/>
            </a:pPr>
            <a:r>
              <a:rPr lang="en-US" altLang="zh-CN" sz="7333" b="1" dirty="0" err="1">
                <a:solidFill>
                  <a:srgbClr val="0070C0"/>
                </a:solidFill>
                <a:latin typeface="Arial-Rounded" pitchFamily="34" charset="0"/>
                <a:ea typeface="SimSun" pitchFamily="2" charset="-122"/>
                <a:sym typeface="Century Gothic" pitchFamily="34" charset="0"/>
              </a:rPr>
              <a:t>hẹn</a:t>
            </a:r>
            <a:r>
              <a:rPr lang="en-US" altLang="zh-CN" sz="7333" b="1" dirty="0">
                <a:solidFill>
                  <a:srgbClr val="0070C0"/>
                </a:solidFill>
                <a:latin typeface="Arial-Rounded" pitchFamily="34" charset="0"/>
                <a:ea typeface="SimSun" pitchFamily="2" charset="-122"/>
                <a:sym typeface="Century Gothic" pitchFamily="34" charset="0"/>
              </a:rPr>
              <a:t> </a:t>
            </a:r>
            <a:r>
              <a:rPr lang="en-US" altLang="zh-CN" sz="7333" b="1" dirty="0" err="1">
                <a:solidFill>
                  <a:srgbClr val="0070C0"/>
                </a:solidFill>
                <a:latin typeface="Arial-Rounded" pitchFamily="34" charset="0"/>
                <a:ea typeface="SimSun" pitchFamily="2" charset="-122"/>
                <a:sym typeface="Century Gothic" pitchFamily="34" charset="0"/>
              </a:rPr>
              <a:t>gặp</a:t>
            </a:r>
            <a:r>
              <a:rPr lang="en-US" altLang="zh-CN" sz="7333" b="1" dirty="0">
                <a:solidFill>
                  <a:srgbClr val="0070C0"/>
                </a:solidFill>
                <a:latin typeface="Arial-Rounded" pitchFamily="34" charset="0"/>
                <a:ea typeface="SimSun" pitchFamily="2" charset="-122"/>
                <a:sym typeface="Century Gothic" pitchFamily="34" charset="0"/>
              </a:rPr>
              <a:t> </a:t>
            </a:r>
            <a:r>
              <a:rPr lang="en-US" altLang="zh-CN" sz="7333" b="1" dirty="0" err="1">
                <a:solidFill>
                  <a:srgbClr val="0070C0"/>
                </a:solidFill>
                <a:latin typeface="Arial-Rounded" pitchFamily="34" charset="0"/>
                <a:ea typeface="SimSun" pitchFamily="2" charset="-122"/>
                <a:sym typeface="Century Gothic" pitchFamily="34" charset="0"/>
              </a:rPr>
              <a:t>lại</a:t>
            </a:r>
            <a:endParaRPr lang="zh-CN" altLang="en-US" sz="7333" b="1" dirty="0">
              <a:solidFill>
                <a:srgbClr val="0070C0"/>
              </a:solidFill>
              <a:latin typeface="Arial-Rounded" pitchFamily="34" charset="0"/>
              <a:ea typeface="SimSun" pitchFamily="2" charset="-122"/>
              <a:sym typeface="Century Gothic" pitchFamily="34" charset="0"/>
            </a:endParaRPr>
          </a:p>
        </p:txBody>
      </p:sp>
    </p:spTree>
    <p:extLst>
      <p:ext uri="{BB962C8B-B14F-4D97-AF65-F5344CB8AC3E}">
        <p14:creationId xmlns:p14="http://schemas.microsoft.com/office/powerpoint/2010/main" val="2050924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21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21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3"/>
          <a:stretch>
            <a:fillRect/>
          </a:stretch>
        </p:blipFill>
        <p:spPr>
          <a:xfrm>
            <a:off x="108441" y="161191"/>
            <a:ext cx="11975123" cy="6860932"/>
          </a:xfrm>
          <a:prstGeom prst="rect">
            <a:avLst/>
          </a:prstGeom>
        </p:spPr>
      </p:pic>
      <p:pic>
        <p:nvPicPr>
          <p:cNvPr id="4" name="图片 3">
            <a:extLst>
              <a:ext uri="{FF2B5EF4-FFF2-40B4-BE49-F238E27FC236}">
                <a16:creationId xmlns:a16="http://schemas.microsoft.com/office/drawing/2014/main" id="{E20AF60D-1260-4BEE-B083-5173C3958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048" y="1432356"/>
            <a:ext cx="4956053" cy="4318600"/>
          </a:xfrm>
          <a:prstGeom prst="rect">
            <a:avLst/>
          </a:prstGeom>
          <a:effectLst>
            <a:outerShdw blurRad="25400" algn="ctr" rotWithShape="0">
              <a:prstClr val="black">
                <a:alpha val="70000"/>
              </a:prstClr>
            </a:outerShdw>
          </a:effectLst>
        </p:spPr>
      </p:pic>
      <p:sp>
        <p:nvSpPr>
          <p:cNvPr id="9" name="TextBox 8"/>
          <p:cNvSpPr txBox="1">
            <a:spLocks noChangeArrowheads="1"/>
          </p:cNvSpPr>
          <p:nvPr/>
        </p:nvSpPr>
        <p:spPr bwMode="auto">
          <a:xfrm>
            <a:off x="5831767" y="1824082"/>
            <a:ext cx="5523772"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8990" eaLnBrk="0" fontAlgn="base" hangingPunct="0">
              <a:lnSpc>
                <a:spcPct val="100000"/>
              </a:lnSpc>
              <a:spcBef>
                <a:spcPct val="0"/>
              </a:spcBef>
              <a:spcAft>
                <a:spcPct val="0"/>
              </a:spcAft>
              <a:buNone/>
            </a:pPr>
            <a:r>
              <a:rPr lang="en-US" altLang="en-US" sz="8000" dirty="0" err="1">
                <a:solidFill>
                  <a:prstClr val="black"/>
                </a:solidFill>
                <a:latin typeface="Arial-Rounded" pitchFamily="34" charset="0"/>
                <a:cs typeface="Arial-Rounded" pitchFamily="34" charset="0"/>
              </a:rPr>
              <a:t>Khởi</a:t>
            </a:r>
            <a:r>
              <a:rPr lang="en-US" altLang="en-US" sz="8000" dirty="0">
                <a:solidFill>
                  <a:prstClr val="black"/>
                </a:solidFill>
                <a:latin typeface="Arial-Rounded" pitchFamily="34" charset="0"/>
                <a:cs typeface="Arial-Rounded" pitchFamily="34" charset="0"/>
              </a:rPr>
              <a:t> </a:t>
            </a:r>
            <a:r>
              <a:rPr lang="vi-VN" altLang="en-US" sz="8000" dirty="0">
                <a:solidFill>
                  <a:prstClr val="black"/>
                </a:solidFill>
                <a:latin typeface="Arial-Rounded" pitchFamily="34" charset="0"/>
                <a:cs typeface="Arial-Rounded" pitchFamily="34" charset="0"/>
              </a:rPr>
              <a:t>động</a:t>
            </a:r>
            <a:endParaRPr lang="en-US" altLang="en-US" sz="8000" dirty="0">
              <a:solidFill>
                <a:prstClr val="black"/>
              </a:solidFill>
              <a:latin typeface="Arial-Rounded" pitchFamily="34" charset="0"/>
              <a:cs typeface="Arial-Rounded" pitchFamily="34" charset="0"/>
            </a:endParaRPr>
          </a:p>
        </p:txBody>
      </p:sp>
    </p:spTree>
    <p:extLst>
      <p:ext uri="{BB962C8B-B14F-4D97-AF65-F5344CB8AC3E}">
        <p14:creationId xmlns:p14="http://schemas.microsoft.com/office/powerpoint/2010/main" val="1819453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108441" y="161191"/>
            <a:ext cx="11975123" cy="6860932"/>
          </a:xfrm>
          <a:prstGeom prst="rect">
            <a:avLst/>
          </a:prstGeom>
        </p:spPr>
      </p:pic>
      <p:sp>
        <p:nvSpPr>
          <p:cNvPr id="10" name="Google Shape;461;p28"/>
          <p:cNvSpPr txBox="1">
            <a:spLocks noChangeArrowheads="1"/>
          </p:cNvSpPr>
          <p:nvPr/>
        </p:nvSpPr>
        <p:spPr bwMode="auto">
          <a:xfrm>
            <a:off x="6533572" y="2598943"/>
            <a:ext cx="4119033" cy="9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348" tIns="162348" rIns="162348" bIns="162348"/>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7054" fontAlgn="base">
              <a:lnSpc>
                <a:spcPct val="100000"/>
              </a:lnSpc>
              <a:spcBef>
                <a:spcPts val="800"/>
              </a:spcBef>
              <a:spcAft>
                <a:spcPct val="0"/>
              </a:spcAft>
              <a:buClr>
                <a:srgbClr val="4472C4"/>
              </a:buClr>
              <a:buSzPts val="2600"/>
              <a:buNone/>
            </a:pPr>
            <a:r>
              <a:rPr lang="en-US" altLang="en-US" sz="11333" dirty="0" err="1">
                <a:solidFill>
                  <a:srgbClr val="0070C0"/>
                </a:solidFill>
                <a:latin typeface="Arial-Rounded" pitchFamily="34" charset="0"/>
                <a:cs typeface="Arial-Rounded" pitchFamily="34" charset="0"/>
                <a:sym typeface="Chivo Light"/>
              </a:rPr>
              <a:t>Tiết</a:t>
            </a:r>
            <a:r>
              <a:rPr lang="en-US" altLang="en-US" sz="11333" dirty="0">
                <a:solidFill>
                  <a:srgbClr val="0070C0"/>
                </a:solidFill>
                <a:latin typeface="Arial-Rounded" pitchFamily="34" charset="0"/>
                <a:cs typeface="Arial-Rounded" pitchFamily="34" charset="0"/>
                <a:sym typeface="Chivo Light"/>
              </a:rPr>
              <a:t> </a:t>
            </a:r>
            <a:r>
              <a:rPr lang="en-US" altLang="en-US" sz="11333" dirty="0">
                <a:solidFill>
                  <a:srgbClr val="0070C0"/>
                </a:solidFill>
                <a:latin typeface="Arial-Rounded" pitchFamily="34" charset="0"/>
                <a:cs typeface="Arial-Rounded" pitchFamily="34" charset="0"/>
                <a:sym typeface="Chivo Light"/>
              </a:rPr>
              <a:t>6</a:t>
            </a:r>
            <a:endParaRPr lang="en-US" altLang="en-US" sz="11333" dirty="0">
              <a:solidFill>
                <a:srgbClr val="0070C0"/>
              </a:solidFill>
              <a:latin typeface="Arial-Rounded" pitchFamily="34" charset="0"/>
              <a:cs typeface="Arial-Rounded" pitchFamily="34" charset="0"/>
              <a:sym typeface="Chivo Light"/>
            </a:endParaRPr>
          </a:p>
        </p:txBody>
      </p:sp>
      <p:grpSp>
        <p:nvGrpSpPr>
          <p:cNvPr id="4" name="Group 3"/>
          <p:cNvGrpSpPr/>
          <p:nvPr/>
        </p:nvGrpSpPr>
        <p:grpSpPr>
          <a:xfrm>
            <a:off x="2438400" y="1498601"/>
            <a:ext cx="4196765" cy="2970364"/>
            <a:chOff x="1828800" y="1123950"/>
            <a:chExt cx="3147574" cy="2227773"/>
          </a:xfrm>
        </p:grpSpPr>
        <p:pic>
          <p:nvPicPr>
            <p:cNvPr id="7" name="图片 26">
              <a:extLst>
                <a:ext uri="{FF2B5EF4-FFF2-40B4-BE49-F238E27FC236}">
                  <a16:creationId xmlns:a16="http://schemas.microsoft.com/office/drawing/2014/main" id="{241A9575-4781-47BE-A943-6ABECF49CEEF}"/>
                </a:ext>
              </a:extLst>
            </p:cNvPr>
            <p:cNvPicPr>
              <a:picLocks noChangeAspect="1"/>
            </p:cNvPicPr>
            <p:nvPr/>
          </p:nvPicPr>
          <p:blipFill>
            <a:blip r:embed="rId4"/>
            <a:stretch>
              <a:fillRect/>
            </a:stretch>
          </p:blipFill>
          <p:spPr>
            <a:xfrm>
              <a:off x="1828800" y="1123950"/>
              <a:ext cx="3147574" cy="2227773"/>
            </a:xfrm>
            <a:prstGeom prst="rect">
              <a:avLst/>
            </a:prstGeom>
          </p:spPr>
        </p:pic>
        <p:sp>
          <p:nvSpPr>
            <p:cNvPr id="3" name="Rectangle 2"/>
            <p:cNvSpPr/>
            <p:nvPr/>
          </p:nvSpPr>
          <p:spPr>
            <a:xfrm>
              <a:off x="2895600" y="1949205"/>
              <a:ext cx="691535" cy="1300260"/>
            </a:xfrm>
            <a:prstGeom prst="rect">
              <a:avLst/>
            </a:prstGeom>
          </p:spPr>
          <p:txBody>
            <a:bodyPr wrap="none">
              <a:spAutoFit/>
            </a:bodyPr>
            <a:lstStyle/>
            <a:p>
              <a:pPr defTabSz="1219050"/>
              <a:r>
                <a:rPr lang="en-US" altLang="en-US" sz="10666" b="1" dirty="0">
                  <a:solidFill>
                    <a:prstClr val="white"/>
                  </a:solidFill>
                  <a:latin typeface="Arial-Rounded" pitchFamily="34" charset="0"/>
                  <a:cs typeface="Arial-Rounded" pitchFamily="34" charset="0"/>
                  <a:sym typeface="Chivo Light"/>
                </a:rPr>
                <a:t>6</a:t>
              </a:r>
              <a:endParaRPr lang="en-US" sz="10666" b="1" dirty="0">
                <a:solidFill>
                  <a:prstClr val="white"/>
                </a:solidFill>
                <a:latin typeface="等线" panose="020F0502020204030204"/>
              </a:endParaRPr>
            </a:p>
          </p:txBody>
        </p:sp>
      </p:grpSp>
    </p:spTree>
    <p:extLst>
      <p:ext uri="{BB962C8B-B14F-4D97-AF65-F5344CB8AC3E}">
        <p14:creationId xmlns:p14="http://schemas.microsoft.com/office/powerpoint/2010/main" val="3101959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08441" y="161191"/>
            <a:ext cx="11975123" cy="6860932"/>
          </a:xfrm>
          <a:prstGeom prst="rect">
            <a:avLst/>
          </a:prstGeom>
        </p:spPr>
      </p:pic>
      <p:pic>
        <p:nvPicPr>
          <p:cNvPr id="4" name="图片 3">
            <a:extLst>
              <a:ext uri="{FF2B5EF4-FFF2-40B4-BE49-F238E27FC236}">
                <a16:creationId xmlns:a16="http://schemas.microsoft.com/office/drawing/2014/main" id="{8580C7DD-29DB-40BA-9A64-E63F60B0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5486" y="582087"/>
            <a:ext cx="4335972" cy="4335972"/>
          </a:xfrm>
          <a:prstGeom prst="rect">
            <a:avLst/>
          </a:prstGeom>
          <a:effectLst>
            <a:outerShdw blurRad="38100" dist="38100" dir="2700000" algn="tl" rotWithShape="0">
              <a:prstClr val="black">
                <a:alpha val="40000"/>
              </a:prstClr>
            </a:outerShdw>
          </a:effectLst>
        </p:spPr>
      </p:pic>
      <p:sp>
        <p:nvSpPr>
          <p:cNvPr id="9" name="Rectangle 8"/>
          <p:cNvSpPr/>
          <p:nvPr/>
        </p:nvSpPr>
        <p:spPr>
          <a:xfrm>
            <a:off x="1804273" y="582087"/>
            <a:ext cx="2330030" cy="869876"/>
          </a:xfrm>
          <a:prstGeom prst="rect">
            <a:avLst/>
          </a:prstGeom>
        </p:spPr>
        <p:txBody>
          <a:bodyPr wrap="none" lIns="121873" tIns="60939" rIns="121873" bIns="60939">
            <a:spAutoFit/>
          </a:bodyPr>
          <a:lstStyle/>
          <a:p>
            <a:pPr algn="ctr" defTabSz="1624614">
              <a:lnSpc>
                <a:spcPct val="130000"/>
              </a:lnSpc>
              <a:defRPr/>
            </a:pP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Rectangle 10">
            <a:extLst/>
          </p:cNvPr>
          <p:cNvSpPr/>
          <p:nvPr/>
        </p:nvSpPr>
        <p:spPr>
          <a:xfrm>
            <a:off x="4134303" y="1783691"/>
            <a:ext cx="7010400" cy="3134368"/>
          </a:xfrm>
          <a:prstGeom prst="rect">
            <a:avLst/>
          </a:prstGeom>
          <a:noFill/>
          <a:ln w="12700" cap="flat" cmpd="sng" algn="ctr">
            <a:noFill/>
            <a:prstDash val="solid"/>
            <a:miter lim="800000"/>
          </a:ln>
          <a:effectLst/>
        </p:spPr>
        <p:txBody>
          <a:bodyPr lIns="121855" tIns="60935" rIns="121855" bIns="60935" anchor="ctr"/>
          <a:lstStyle/>
          <a:p>
            <a:pPr algn="ctr" defTabSz="1218702">
              <a:lnSpc>
                <a:spcPct val="120000"/>
              </a:lnSpc>
              <a:defRPr/>
            </a:pPr>
            <a:r>
              <a:rPr lang="en-US" sz="64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Đọc </a:t>
            </a:r>
            <a:r>
              <a:rPr lang="en-US" sz="64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mở </a:t>
            </a:r>
            <a:r>
              <a:rPr lang="en-US" sz="64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rộng</a:t>
            </a:r>
          </a:p>
          <a:p>
            <a:pPr algn="ctr" defTabSz="1218702">
              <a:lnSpc>
                <a:spcPct val="120000"/>
              </a:lnSpc>
              <a:defRPr/>
            </a:pPr>
            <a:r>
              <a:rPr lang="en-US" sz="6400"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Tìm đọc truyện hoặc thơ nói về nghề nghiệp</a:t>
            </a:r>
            <a:endParaRPr lang="en-US" sz="64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42285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8737"/>
            <a:ext cx="11591751" cy="569183"/>
          </a:xfrm>
          <a:prstGeom prst="rect">
            <a:avLst/>
          </a:prstGeom>
          <a:noFill/>
        </p:spPr>
        <p:txBody>
          <a:bodyPr wrap="square" lIns="76000" tIns="37999" rIns="76000" bIns="37999" rtlCol="0">
            <a:spAutoFit/>
          </a:bodyPr>
          <a:lstStyle/>
          <a:p>
            <a:pPr defTabSz="1219050"/>
            <a:r>
              <a:rPr lang="en-US" sz="2800" b="1" dirty="0">
                <a:solidFill>
                  <a:srgbClr val="367336"/>
                </a:solidFill>
                <a:latin typeface="Times New Roman" panose="02020603050405020304" pitchFamily="18" charset="0"/>
                <a:ea typeface="Arial-Rounded" panose="020B0500000000000000" pitchFamily="34" charset="0"/>
                <a:cs typeface="Times New Roman" panose="02020603050405020304" pitchFamily="18" charset="0"/>
              </a:rPr>
              <a:t>1.</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Tìm đọc một câu chuyện hoặc một bài thơ nói về nghề nghiệp</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032000" y="482600"/>
            <a:ext cx="5486400" cy="6740307"/>
          </a:xfrm>
          <a:prstGeom prst="rect">
            <a:avLst/>
          </a:prstGeom>
          <a:noFill/>
        </p:spPr>
        <p:txBody>
          <a:bodyPr wrap="square" rtlCol="0">
            <a:spAutoFit/>
          </a:bodyPr>
          <a:lstStyle/>
          <a:p>
            <a:pPr defTabSz="1219050"/>
            <a:r>
              <a:rPr lang="en-GB"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Thợ</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rèn</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Giữa trăm nghề, làm nghề thợ rèn</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Ngồi xuống nhọ lưng, quệt ngang nhọ mũi</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Suốt tám giờ chân than mặt bụi</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Giữa trăm nghề chọn nghề thợ rèn.</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 thợ rèn mùa hè có nực</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Quai một trận nước tu ừng ực</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vai trần bóng nhẫy mồ hôi</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Cũng có khi thấy thở qua tai.</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Làm thợ rèn vui như diễn kịch</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Râu bằng than mọc lên bằng thích</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Nghịch ở đây già trẻ như nhau</a:t>
            </a:r>
          </a:p>
          <a:p>
            <a:pPr defTabSz="1219050"/>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Nên nụ cười nào có tắt đâu.</a:t>
            </a:r>
          </a:p>
          <a:p>
            <a:pPr defTabSz="1219050"/>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Khánh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Nguyê</a:t>
            </a:r>
            <a:r>
              <a:rPr lang="en-GB"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1219050"/>
            <a:endPar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5013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68315" y="497849"/>
            <a:ext cx="9822584" cy="377126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12865" y="3038475"/>
            <a:ext cx="11927392" cy="3731260"/>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96146" y="-514668"/>
            <a:ext cx="7361079" cy="6271895"/>
          </a:xfrm>
          <a:prstGeom prst="rect">
            <a:avLst/>
          </a:prstGeom>
        </p:spPr>
      </p:pic>
      <p:grpSp>
        <p:nvGrpSpPr>
          <p:cNvPr id="4" name="组合 3"/>
          <p:cNvGrpSpPr/>
          <p:nvPr/>
        </p:nvGrpSpPr>
        <p:grpSpPr>
          <a:xfrm>
            <a:off x="-143906" y="-134619"/>
            <a:ext cx="12441180" cy="2755900"/>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0" name="TextBox 9"/>
          <p:cNvSpPr txBox="1"/>
          <p:nvPr/>
        </p:nvSpPr>
        <p:spPr>
          <a:xfrm rot="21181740">
            <a:off x="3544585" y="3083461"/>
            <a:ext cx="5793401" cy="923330"/>
          </a:xfrm>
          <a:prstGeom prst="rect">
            <a:avLst/>
          </a:prstGeom>
          <a:noFill/>
        </p:spPr>
        <p:txBody>
          <a:bodyPr wrap="square" rtlCol="0">
            <a:spAutoFit/>
          </a:bodyPr>
          <a:lstStyle/>
          <a:p>
            <a:pPr algn="ctr" defTabSz="1219050"/>
            <a:r>
              <a:rPr lang="en-US" sz="5400" dirty="0">
                <a:solidFill>
                  <a:srgbClr val="0070C0"/>
                </a:solidFill>
                <a:latin typeface="等线" panose="020F0502020204030204"/>
              </a:rPr>
              <a:t>CHIA SẺ TRƯỚC LỚP</a:t>
            </a:r>
          </a:p>
        </p:txBody>
      </p:sp>
    </p:spTree>
    <p:custDataLst>
      <p:tags r:id="rId1"/>
    </p:custDataLst>
    <p:extLst>
      <p:ext uri="{BB962C8B-B14F-4D97-AF65-F5344CB8AC3E}">
        <p14:creationId xmlns:p14="http://schemas.microsoft.com/office/powerpoint/2010/main" val="2975083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4104" y="966014"/>
            <a:ext cx="9601203" cy="1754326"/>
          </a:xfrm>
          <a:prstGeom prst="rect">
            <a:avLst/>
          </a:prstGeom>
          <a:noFill/>
        </p:spPr>
        <p:txBody>
          <a:bodyPr wrap="square" rtlCol="0">
            <a:spAutoFit/>
          </a:bodyPr>
          <a:lstStyle/>
          <a:p>
            <a:pPr marL="571486" indent="-571486" defTabSz="1219050">
              <a:buFont typeface="Arial" pitchFamily="34" charset="0"/>
              <a:buChar cha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Giới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thiệu</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nhóm</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nghề</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nghiệp</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11">
            <a:extLst>
              <a:ext uri="{FF2B5EF4-FFF2-40B4-BE49-F238E27FC236}">
                <a16:creationId xmlns:a16="http://schemas.microsoft.com/office/drawing/2014/main"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1"/>
            <a:ext cx="936104" cy="879647"/>
          </a:xfrm>
          <a:prstGeom prst="rect">
            <a:avLst/>
          </a:prstGeom>
        </p:spPr>
      </p:pic>
    </p:spTree>
    <p:extLst>
      <p:ext uri="{BB962C8B-B14F-4D97-AF65-F5344CB8AC3E}">
        <p14:creationId xmlns:p14="http://schemas.microsoft.com/office/powerpoint/2010/main" val="311152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14:presetBounceEnd="5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56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56000">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21" y="-557273"/>
            <a:ext cx="9380395" cy="7037317"/>
          </a:xfrm>
          <a:prstGeom prst="rect">
            <a:avLst/>
          </a:prstGeom>
        </p:spPr>
      </p:pic>
      <p:sp>
        <p:nvSpPr>
          <p:cNvPr id="12" name="TextBox 11"/>
          <p:cNvSpPr txBox="1"/>
          <p:nvPr/>
        </p:nvSpPr>
        <p:spPr>
          <a:xfrm>
            <a:off x="1625919" y="2953867"/>
            <a:ext cx="6400800" cy="2507085"/>
          </a:xfrm>
          <a:prstGeom prst="rect">
            <a:avLst/>
          </a:prstGeom>
          <a:noFill/>
        </p:spPr>
        <p:txBody>
          <a:bodyPr wrap="square" lIns="76000" tIns="37999" rIns="76000" bIns="37999" rtlCol="0">
            <a:spAutoFit/>
          </a:bodyPr>
          <a:lstStyle/>
          <a:p>
            <a:pPr algn="ctr" defTabSz="1219050"/>
            <a:r>
              <a:rPr lang="en-US" sz="2993" b="1" dirty="0">
                <a:solidFill>
                  <a:srgbClr val="367336"/>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99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 với bạn về những điều thú vị của nghề nghiệp được nói đến trong câu chuyện hoặc bài thơ đã đọc.</a:t>
            </a:r>
            <a:b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b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r>
            <a:b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br>
            <a:endParaRPr lang="en-US" sz="299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5044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 y="-635000"/>
            <a:ext cx="12021448" cy="7037317"/>
          </a:xfrm>
          <a:prstGeom prst="rect">
            <a:avLst/>
          </a:prstGeom>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100000" l="8772" r="89474"/>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317" y="775866"/>
            <a:ext cx="947768" cy="74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Terminator 7"/>
          <p:cNvSpPr/>
          <p:nvPr/>
        </p:nvSpPr>
        <p:spPr>
          <a:xfrm>
            <a:off x="2844800" y="428681"/>
            <a:ext cx="6604000" cy="506743"/>
          </a:xfrm>
          <a:prstGeom prst="flowChartTerminator">
            <a:avLst/>
          </a:prstGeom>
          <a:solidFill>
            <a:schemeClr val="bg1"/>
          </a:solidFill>
          <a:ln>
            <a:solidFill>
              <a:schemeClr val="accent6">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76000" tIns="37999" rIns="76000" bIns="37999" spcCol="0" rtlCol="0" anchor="ctr"/>
          <a:lstStyle/>
          <a:p>
            <a:pPr defTabSz="1219050"/>
            <a:endParaRPr lang="en-GB"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1219050"/>
            <a:endParaRPr lang="en-GB"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1219050"/>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Em tham khảo bài thơ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GB"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Thợ</a:t>
            </a:r>
            <a:r>
              <a:rPr lang="en-GB"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rèn</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1219050"/>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r>
            <a:b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br>
            <a:endParaRPr lang="en-US" sz="266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p:cNvSpPr txBox="1"/>
          <p:nvPr/>
        </p:nvSpPr>
        <p:spPr>
          <a:xfrm>
            <a:off x="1930401" y="2505845"/>
            <a:ext cx="8044281" cy="2554545"/>
          </a:xfrm>
          <a:prstGeom prst="rect">
            <a:avLst/>
          </a:prstGeom>
          <a:noFill/>
        </p:spPr>
        <p:txBody>
          <a:bodyPr wrap="square" rtlCol="0">
            <a:spAutoFit/>
          </a:bodyPr>
          <a:lstStyle/>
          <a:p>
            <a:pPr algn="ctr" defTabSz="1219050"/>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Nghề thợ rèn là nghề nặng nhọc, vất vả nhưng là nghề có ích vì làm ra nhiều sản phẩm giúp ích cho đời. Những chú thợ rèn cũng có khi rất tinh nghịch lấy than quệt ngang mặt làm râu</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08592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Widescreen</PresentationFormat>
  <Paragraphs>59</Paragraphs>
  <Slides>14</Slides>
  <Notes>14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14</vt:i4>
      </vt:variant>
    </vt:vector>
  </HeadingPairs>
  <TitlesOfParts>
    <vt:vector size="34" baseType="lpstr">
      <vt:lpstr>SimSun</vt:lpstr>
      <vt:lpstr>SimSun</vt:lpstr>
      <vt:lpstr>Arial</vt:lpstr>
      <vt:lpstr>Arial-Rounded</vt:lpstr>
      <vt:lpstr>Calibri</vt:lpstr>
      <vt:lpstr>Century Gothic</vt:lpstr>
      <vt:lpstr>Chivo Light</vt:lpstr>
      <vt:lpstr>等线</vt:lpstr>
      <vt:lpstr>等线 Light</vt:lpstr>
      <vt:lpstr>HP001 4 hàng</vt:lpstr>
      <vt:lpstr>Times New Roman</vt:lpstr>
      <vt:lpstr>字魂59号-创粗黑</vt:lpstr>
      <vt:lpstr>经典趣体简</vt:lpstr>
      <vt:lpstr>Office 主题​​</vt:lpstr>
      <vt:lpstr>4_Office 主题​​</vt:lpstr>
      <vt:lpstr>3_Office 主题​​</vt:lpstr>
      <vt:lpstr>2_Office 主题​​</vt:lpstr>
      <vt:lpstr>1_Office 主题​​</vt:lpstr>
      <vt:lpstr>5_Office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2022-05-15T10:50:08Z</dcterms:created>
  <dcterms:modified xsi:type="dcterms:W3CDTF">2022-05-15T10:50:36Z</dcterms:modified>
</cp:coreProperties>
</file>