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3"/>
  </p:notesMasterIdLst>
  <p:sldIdLst>
    <p:sldId id="257" r:id="rId4"/>
    <p:sldId id="260" r:id="rId5"/>
    <p:sldId id="259" r:id="rId6"/>
    <p:sldId id="261" r:id="rId7"/>
    <p:sldId id="256" r:id="rId8"/>
    <p:sldId id="268" r:id="rId9"/>
    <p:sldId id="269" r:id="rId10"/>
    <p:sldId id="265" r:id="rId11"/>
    <p:sldId id="26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7AEFF"/>
    <a:srgbClr val="0099FF"/>
    <a:srgbClr val="D5EDFF"/>
    <a:srgbClr val="E5F4FF"/>
    <a:srgbClr val="D1F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8" autoAdjust="0"/>
    <p:restoredTop sz="94660"/>
  </p:normalViewPr>
  <p:slideViewPr>
    <p:cSldViewPr>
      <p:cViewPr varScale="1">
        <p:scale>
          <a:sx n="92" d="100"/>
          <a:sy n="92" d="100"/>
        </p:scale>
        <p:origin x="78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B338B-EDA8-41E8-8698-1A470C20927A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88067-6BE9-4E88-94FC-6B6EFB23A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2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00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197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00"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129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00"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591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00"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2842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88067-6BE9-4E88-94FC-6B6EFB23AD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24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E4D5-D742-4C48-AA44-2604F8C9E2D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90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88067-6BE9-4E88-94FC-6B6EFB23AD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30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00">
                <a:defRPr/>
              </a:pPr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1228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00">
                <a:defRPr/>
              </a:pPr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988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6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42B56-81D5-449E-91FE-D7BF1DEA4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0A724C-72FF-4B92-8462-AC68753F6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5E685-A719-4B08-B7A8-5CEC4B6D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006B3C-077E-4FC6-842E-CC7953E0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94819F-E80B-4836-81AD-76E87895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84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2B4369-6BCA-4760-9913-C45A24FD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AD68E8-7F04-457D-AB10-8179FCF8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2E1151-B88D-494D-AAD4-91C8CEC7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E4C85E-83DA-4F80-B411-714785B8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B23870-051B-4D70-B4F1-902B10EB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26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27798-5BCE-4325-BBBB-90DF0DC3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CA63C8-1323-4DF1-AB02-353B35B7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E7B8CC-A987-405A-805F-2485AA2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E796D-1A37-47EB-BD01-9652463D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ADBC33-F25B-400C-BD45-C4CA7B9C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21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DFE4F-2B84-41E1-8211-06507916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FFF9-10A6-4051-A8FE-CE9FD076D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AD6C61-E8B5-4085-9FAB-DE1D9F4CB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C6A4B7-7838-4DFC-8046-FCBCDB65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9C984A-3322-4DFC-B14E-EA8687C1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B2EB82-8014-449D-AB90-B39B1399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86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597B5-0196-490A-8432-D074A4D9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F48652-4BE9-4E68-84AB-93E513150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9AEEB2-882E-414C-A2CD-E8BAEF49B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48B98D-880C-4D8C-B54D-2AA3F895A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50129D-4527-44F7-B5CC-A019A5752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C1FB3F-AD82-468C-BF5A-DC0955F3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FC8C1A7-591A-477E-BAD7-7B290404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A25384B-CD3B-4AC8-803B-9A078CA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1DA9C-A683-4455-88E2-E917E5D7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3346D4-C59E-4EDD-BC3F-0F22601E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535B05-E151-41FE-8D5E-FE5B954A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8B5F42-F5CE-478A-9C0F-69A5CD9F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87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F99463-593A-407C-A6C7-D19F6273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1AB12E-71C3-403B-A0FF-FE3B0FC0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828338-29F9-49FC-94BA-D83C4257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52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8F5BB-6C9D-4D67-B6CC-7B55B4AF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E07226-C3A0-4EB3-B23E-D7E29A12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EBF344-8133-4F86-86DF-B046ED5CC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B77D34-E6C3-40B0-A26C-29A8FCCD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78189A-FD5F-4FB1-BCAB-8C7B8E4A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1A2989-F18A-4B8E-87F6-65B7A8A6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7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74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0B3FCF-7806-4C06-BA18-97CA082A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2B5BC88-23BD-457E-8621-F49C89FF8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43E366-E173-446C-9B6E-E0D6DB402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EA7C96-B40B-4699-9208-1A0F3B32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6FCE18-A565-4312-BAF2-EADE0B30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36B630-DC4D-46BB-97C9-5AFF2EE8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11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1FDECC-909A-4C23-9397-33522207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2B38B3-3575-4D84-8DD1-88F4D1CB1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B741D6-8D93-4F86-BA27-94E4147D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3EB19-8577-4F5C-A04E-91812EC1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9E731E-EC2F-4B27-B2AD-7B6E9DAA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89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E2192D-6E71-4D23-A892-A672610A8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D1B610-027C-4D98-9AE2-06D41F565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C30B45-2F8E-44D8-8242-57EC00AC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A59E07-B34B-4920-AEC6-4B582C06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630F09-93A4-4EE3-B212-7632D757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42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2022/5/8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2022/5/8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4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2022/5/8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6523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2022/5/8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2022/5/8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2022/5/8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4392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2022/5/8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35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2022/5/8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4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2022/5/8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2022/5/8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845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4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8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2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1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2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C92-2C57-4CA7-A8A6-96E94007AE9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7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FBC92-2C57-4CA7-A8A6-96E94007AE9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2DE6F-A521-4B8E-878F-0B8A03FD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8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361B731-FD5D-446C-B3BD-85A75085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585296-5BE7-41A0-99EB-8A59D45B2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575579-E3A5-431E-9D91-BD8DFBE12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CCD6A9-E55B-4E32-BCDB-339C9F082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354B67-CEC0-487B-832B-A2AB563E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5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87454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7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39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3241B7B-B24D-486B-8C1B-3A1E88653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88D44F-8925-4885-9976-908C91BAD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" y="-8283"/>
            <a:ext cx="2595563" cy="8809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D8B5253-1CB6-44FD-BEE0-52C61AEB4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69" y="-997"/>
            <a:ext cx="1375133" cy="5844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F756F4A-5A25-4C5E-A14C-1F1BDAC1FA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60" y="1"/>
            <a:ext cx="1839240" cy="10872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FA85FA5-8E0D-46AE-8E59-2CDF4D1F66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51" y="-997"/>
            <a:ext cx="1658753" cy="5801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5D37244-D58E-4476-82CF-346B0F1654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39" y="1597167"/>
            <a:ext cx="855161" cy="69186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80CD03A-9E2A-4385-9A60-D63E5F72F8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913" y="4320255"/>
            <a:ext cx="1658754" cy="82765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2AEF7BA-8720-4BE9-99EC-6D52AB400D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84" y="558134"/>
            <a:ext cx="1216133" cy="70905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FD7E728-E4B7-4FDB-8248-25196DF351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47" y="4408353"/>
            <a:ext cx="1989645" cy="74343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88B183E-55EF-4491-A19A-71091D9F83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483"/>
            <a:ext cx="2857500" cy="1939018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230519E0-3029-47F0-916A-258FDCECBD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58" y="-138981"/>
            <a:ext cx="2743898" cy="1937738"/>
          </a:xfrm>
          <a:prstGeom prst="rect">
            <a:avLst/>
          </a:prstGeom>
        </p:spPr>
      </p:pic>
      <p:pic>
        <p:nvPicPr>
          <p:cNvPr id="25" name="图片 4">
            <a:extLst>
              <a:ext uri="{FF2B5EF4-FFF2-40B4-BE49-F238E27FC236}">
                <a16:creationId xmlns:a16="http://schemas.microsoft.com/office/drawing/2014/main" id="{20823138-75CC-4B30-B3B7-85DC21090B8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848" y="1597167"/>
            <a:ext cx="4276351" cy="4276351"/>
          </a:xfrm>
          <a:prstGeom prst="rect">
            <a:avLst/>
          </a:prstGeom>
        </p:spPr>
      </p:pic>
      <p:pic>
        <p:nvPicPr>
          <p:cNvPr id="28" name="图片 6">
            <a:extLst>
              <a:ext uri="{FF2B5EF4-FFF2-40B4-BE49-F238E27FC236}">
                <a16:creationId xmlns:a16="http://schemas.microsoft.com/office/drawing/2014/main" id="{73B14FE2-D28D-45DF-937B-E2991AF27B6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646" y="1194581"/>
            <a:ext cx="2082039" cy="4112670"/>
          </a:xfrm>
          <a:prstGeom prst="rect">
            <a:avLst/>
          </a:prstGeom>
        </p:spPr>
      </p:pic>
      <p:sp>
        <p:nvSpPr>
          <p:cNvPr id="29" name="文本框 17">
            <a:extLst>
              <a:ext uri="{FF2B5EF4-FFF2-40B4-BE49-F238E27FC236}">
                <a16:creationId xmlns:a16="http://schemas.microsoft.com/office/drawing/2014/main" id="{900318D7-B292-4921-A4DB-DB3CFDB5D970}"/>
              </a:ext>
            </a:extLst>
          </p:cNvPr>
          <p:cNvSpPr txBox="1"/>
          <p:nvPr/>
        </p:nvSpPr>
        <p:spPr>
          <a:xfrm>
            <a:off x="1193080" y="1317874"/>
            <a:ext cx="5739510" cy="1221487"/>
          </a:xfrm>
          <a:prstGeom prst="rect">
            <a:avLst/>
          </a:prstGeom>
          <a:noFill/>
        </p:spPr>
        <p:txBody>
          <a:bodyPr wrap="square" lIns="51423" tIns="25717" rIns="51423" bIns="25717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514210">
              <a:lnSpc>
                <a:spcPct val="100000"/>
              </a:lnSpc>
              <a:defRPr/>
            </a:pP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zh-CN" sz="3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sz="3800" b="1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96D38E29-A73F-494F-A269-745D50CB9E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3065">
            <a:off x="273196" y="903403"/>
            <a:ext cx="1614164" cy="229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7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5839698" y="3670499"/>
            <a:ext cx="3565561" cy="1811158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13317" y="-698186"/>
            <a:ext cx="820538" cy="11654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50E88E-F2CB-4D5B-94E5-6B4C602E79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794" y="-624343"/>
            <a:ext cx="5996183" cy="599618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0E932F8-7C07-4A4C-AFBE-98CE6FDDFB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499"/>
            <a:ext cx="4223910" cy="42239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4EAE61-458C-4812-9404-D0475B888A52}"/>
              </a:ext>
            </a:extLst>
          </p:cNvPr>
          <p:cNvSpPr txBox="1"/>
          <p:nvPr/>
        </p:nvSpPr>
        <p:spPr>
          <a:xfrm>
            <a:off x="4377290" y="1360488"/>
            <a:ext cx="3564219" cy="2100571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pPr algn="ctr" defTabSz="342704"/>
            <a:r>
              <a:rPr lang="en-US" sz="6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sz="6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66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1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5839698" y="3670499"/>
            <a:ext cx="3565561" cy="1811158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45974" y="-494907"/>
            <a:ext cx="820538" cy="11654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420184C-DE4E-4BCB-9009-E487C2083F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16" y="1684628"/>
            <a:ext cx="4170328" cy="3971741"/>
          </a:xfrm>
          <a:prstGeom prst="rect">
            <a:avLst/>
          </a:prstGeom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765348" y="87810"/>
            <a:ext cx="5573713" cy="6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6" rIns="68568" bIns="34286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25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-Rounded" pitchFamily="34" charset="0"/>
              </a:rPr>
              <a:t>Thứ</a:t>
            </a:r>
            <a:r>
              <a:rPr lang="en-US" altLang="vi-VN" sz="2500" b="1" dirty="0">
                <a:solidFill>
                  <a:srgbClr val="FF0000"/>
                </a:solidFill>
                <a:latin typeface="HP001 4 hàng" panose="020B0603050302020204" pitchFamily="34" charset="0"/>
                <a:cs typeface="Arial-Rounded" pitchFamily="34" charset="0"/>
              </a:rPr>
              <a:t>    </a:t>
            </a:r>
            <a:r>
              <a:rPr lang="en-US" altLang="vi-VN" sz="25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-Rounded" pitchFamily="34" charset="0"/>
              </a:rPr>
              <a:t>ngày</a:t>
            </a:r>
            <a:r>
              <a:rPr lang="en-US" altLang="vi-VN" sz="2500" b="1" dirty="0">
                <a:solidFill>
                  <a:srgbClr val="FF0000"/>
                </a:solidFill>
                <a:latin typeface="HP001 4 hàng" panose="020B0603050302020204" pitchFamily="34" charset="0"/>
                <a:cs typeface="Arial-Rounded" pitchFamily="34" charset="0"/>
              </a:rPr>
              <a:t>   </a:t>
            </a:r>
            <a:r>
              <a:rPr lang="en-US" altLang="vi-VN" sz="25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-Rounded" pitchFamily="34" charset="0"/>
              </a:rPr>
              <a:t>tháng</a:t>
            </a:r>
            <a:r>
              <a:rPr lang="en-US" altLang="vi-VN" sz="2500" b="1" dirty="0">
                <a:solidFill>
                  <a:srgbClr val="FF0000"/>
                </a:solidFill>
                <a:latin typeface="HP001 4 hàng" panose="020B0603050302020204" pitchFamily="34" charset="0"/>
                <a:cs typeface="Arial-Rounded" pitchFamily="34" charset="0"/>
              </a:rPr>
              <a:t>   </a:t>
            </a:r>
            <a:r>
              <a:rPr lang="en-US" altLang="vi-VN" sz="25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-Rounded" pitchFamily="34" charset="0"/>
              </a:rPr>
              <a:t>năm</a:t>
            </a:r>
            <a:r>
              <a:rPr lang="en-US" altLang="vi-VN" sz="2500" b="1" dirty="0">
                <a:solidFill>
                  <a:srgbClr val="FF0000"/>
                </a:solidFill>
                <a:latin typeface="HP001 4 hàng" panose="020B0603050302020204" pitchFamily="34" charset="0"/>
                <a:cs typeface="Arial-Rounded" pitchFamily="34" charset="0"/>
              </a:rPr>
              <a:t> </a:t>
            </a:r>
            <a:r>
              <a:rPr lang="en-US" altLang="vi-VN" sz="25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-Rounded" pitchFamily="34" charset="0"/>
              </a:rPr>
              <a:t>2022</a:t>
            </a:r>
            <a:endParaRPr lang="en-US" altLang="vi-VN" sz="2500" b="1" dirty="0">
              <a:solidFill>
                <a:srgbClr val="FF0000"/>
              </a:solidFill>
              <a:latin typeface="HP001 4 hàng" panose="020B0603050302020204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1467" y="665346"/>
            <a:ext cx="8686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u="sng" dirty="0" smtClean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u="sng" dirty="0" err="1" smtClean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2800" u="sng" dirty="0" smtClean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6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</a:p>
          <a:p>
            <a:pPr algn="ctr"/>
            <a:r>
              <a:rPr lang="en-US" sz="3600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 rộng vốn từ về các loài vật dưới biển. Dấu chấm, dấu phẩy.</a:t>
            </a:r>
            <a:endParaRPr lang="en-US" sz="3600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5839698" y="3670499"/>
            <a:ext cx="3565561" cy="1811158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13317" y="-698186"/>
            <a:ext cx="820538" cy="11654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6EC8918-456D-420E-B014-0B320C9B0A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6218" y="-438775"/>
            <a:ext cx="4235052" cy="63531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96435A9-13B1-455D-8110-C34C5EDA31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0" y="1033408"/>
            <a:ext cx="2503077" cy="3752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48564E-8A95-4665-8411-626122B902A1}"/>
              </a:ext>
            </a:extLst>
          </p:cNvPr>
          <p:cNvSpPr txBox="1"/>
          <p:nvPr/>
        </p:nvSpPr>
        <p:spPr>
          <a:xfrm>
            <a:off x="3717868" y="1883102"/>
            <a:ext cx="3063931" cy="1377296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pPr algn="ctr" defTabSz="342704"/>
            <a:r>
              <a:rPr lang="en-US" sz="85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85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5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85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37698"/>
            <a:ext cx="8458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tên các loài vật trong tranh.</a:t>
            </a:r>
            <a:endParaRPr lang="vi-VN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9361"/>
            <a:ext cx="8305980" cy="464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1447800" y="784350"/>
            <a:ext cx="1447799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lang="en-US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5943600" y="1123950"/>
            <a:ext cx="1219200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heo</a:t>
            </a:r>
            <a:endParaRPr lang="en-US" sz="2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7315200" y="1962150"/>
            <a:ext cx="1143000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endParaRPr lang="en-US" sz="2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4495800" y="4248150"/>
            <a:ext cx="1447800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4495800" y="2724150"/>
            <a:ext cx="1600200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bạch</a:t>
            </a:r>
            <a:r>
              <a:rPr lang="en-US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tuộc</a:t>
            </a:r>
            <a:endParaRPr lang="en-US" sz="2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783535" y="2982156"/>
            <a:ext cx="1426265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San  </a:t>
            </a:r>
            <a:r>
              <a:rPr lang="en-US" sz="25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</a:t>
            </a:r>
            <a:endParaRPr lang="en-US" sz="2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87" y="3497834"/>
            <a:ext cx="1973355" cy="16000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200" y="57150"/>
            <a:ext cx="944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 hợp từ ngữ ở cột A với từ ngữ ở cột B để tạo 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</a:p>
        </p:txBody>
      </p:sp>
      <p:sp>
        <p:nvSpPr>
          <p:cNvPr id="3" name="Oval 2"/>
          <p:cNvSpPr/>
          <p:nvPr/>
        </p:nvSpPr>
        <p:spPr>
          <a:xfrm>
            <a:off x="1041699" y="585191"/>
            <a:ext cx="533400" cy="503144"/>
          </a:xfrm>
          <a:prstGeom prst="ellipse">
            <a:avLst/>
          </a:prstGeom>
          <a:solidFill>
            <a:srgbClr val="FFE7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228600" y="1276350"/>
            <a:ext cx="2819400" cy="457200"/>
          </a:xfrm>
          <a:prstGeom prst="flowChartAlternateProcess">
            <a:avLst/>
          </a:prstGeom>
          <a:solidFill>
            <a:srgbClr val="D5EDFF"/>
          </a:solidFill>
          <a:ln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32187" y="585191"/>
            <a:ext cx="533400" cy="503144"/>
          </a:xfrm>
          <a:prstGeom prst="ellipse">
            <a:avLst/>
          </a:prstGeom>
          <a:solidFill>
            <a:srgbClr val="FFE7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4" name="Flowchart: Alternate Process 23"/>
          <p:cNvSpPr/>
          <p:nvPr/>
        </p:nvSpPr>
        <p:spPr>
          <a:xfrm>
            <a:off x="217842" y="2073985"/>
            <a:ext cx="2819400" cy="457200"/>
          </a:xfrm>
          <a:prstGeom prst="flowChartAlternateProcess">
            <a:avLst/>
          </a:prstGeom>
          <a:solidFill>
            <a:srgbClr val="D5EDFF"/>
          </a:solidFill>
          <a:ln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217842" y="2839346"/>
            <a:ext cx="2819400" cy="457200"/>
          </a:xfrm>
          <a:prstGeom prst="flowChartAlternateProcess">
            <a:avLst/>
          </a:prstGeom>
          <a:solidFill>
            <a:srgbClr val="D5EDFF"/>
          </a:solidFill>
          <a:ln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4856628" y="1200150"/>
            <a:ext cx="3982572" cy="491159"/>
          </a:xfrm>
          <a:prstGeom prst="flowChartAlternateProcess">
            <a:avLst/>
          </a:prstGeom>
          <a:solidFill>
            <a:srgbClr val="D5EDFF"/>
          </a:solidFill>
          <a:ln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lội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822442" y="2073985"/>
            <a:ext cx="4009691" cy="457200"/>
          </a:xfrm>
          <a:prstGeom prst="flowChartAlternateProcess">
            <a:avLst/>
          </a:prstGeom>
          <a:solidFill>
            <a:srgbClr val="D5EDFF"/>
          </a:solidFill>
          <a:ln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đuổi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cát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4840371" y="2918791"/>
            <a:ext cx="3982572" cy="491159"/>
          </a:xfrm>
          <a:prstGeom prst="flowChartAlternateProcess">
            <a:avLst/>
          </a:prstGeom>
          <a:solidFill>
            <a:srgbClr val="D5EDFF"/>
          </a:solidFill>
          <a:ln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vách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35" y="3867150"/>
            <a:ext cx="1626569" cy="131837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8" idx="3"/>
            <a:endCxn id="27" idx="1"/>
          </p:cNvCxnSpPr>
          <p:nvPr/>
        </p:nvCxnSpPr>
        <p:spPr>
          <a:xfrm>
            <a:off x="3048000" y="1504950"/>
            <a:ext cx="1774442" cy="7976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4" idx="3"/>
            <a:endCxn id="28" idx="1"/>
          </p:cNvCxnSpPr>
          <p:nvPr/>
        </p:nvCxnSpPr>
        <p:spPr>
          <a:xfrm>
            <a:off x="3037242" y="2302585"/>
            <a:ext cx="1803129" cy="8617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5" idx="3"/>
            <a:endCxn id="26" idx="1"/>
          </p:cNvCxnSpPr>
          <p:nvPr/>
        </p:nvCxnSpPr>
        <p:spPr>
          <a:xfrm flipV="1">
            <a:off x="3037242" y="1445730"/>
            <a:ext cx="1819386" cy="16222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97834"/>
            <a:ext cx="2309544" cy="143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35" y="3605304"/>
            <a:ext cx="2337472" cy="132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Pin by Sen Quach on 海洋生物動態圖片（ Ảnh Động Sinh Vật Đại Dương ) . | Clown fish,  Fish, Animal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28" y="3537739"/>
            <a:ext cx="2308959" cy="151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1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7150"/>
            <a:ext cx="944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srgbClr val="0066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500" i="1" dirty="0">
                <a:solidFill>
                  <a:srgbClr val="0066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srgbClr val="0066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2500" i="1" dirty="0">
                <a:solidFill>
                  <a:srgbClr val="0066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5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5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vi-VN" sz="25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86268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thế giới sinh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 rỡ đang chuyển động dưới đáy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hề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ngựa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mực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cua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len lỏi giữa rừng san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 rùa biển thân hình kềnh càng đang lững lờ bơi giữa đám sinh vật đủ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8425" y="1123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1123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1123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3025" y="703613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7025" y="1123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4800" y="1123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89225" y="1123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47012" y="15049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74825" y="1962150"/>
            <a:ext cx="2023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75" y="2452037"/>
            <a:ext cx="4449341" cy="258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7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5839698" y="3670499"/>
            <a:ext cx="3565561" cy="1811158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1710" y="-240986"/>
            <a:ext cx="820538" cy="11654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D903C63-E6ED-4CC8-A7B7-17ED3C7F1C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60" y="230677"/>
            <a:ext cx="7481426" cy="44027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B47D99D-3811-4226-BDB9-EC857FAF2C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439535"/>
            <a:ext cx="4381280" cy="2260249"/>
          </a:xfrm>
          <a:prstGeom prst="rect">
            <a:avLst/>
          </a:prstGeom>
        </p:spPr>
      </p:pic>
      <p:sp>
        <p:nvSpPr>
          <p:cNvPr id="16" name="矩形 19">
            <a:extLst>
              <a:ext uri="{FF2B5EF4-FFF2-40B4-BE49-F238E27FC236}">
                <a16:creationId xmlns:a16="http://schemas.microsoft.com/office/drawing/2014/main" id="{314AFFA4-218F-4C26-8F4F-F7707DC6E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464" y="2165403"/>
            <a:ext cx="5154593" cy="9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4500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Củng</a:t>
            </a:r>
            <a:r>
              <a:rPr lang="en-US" altLang="zh-CN" sz="4500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4500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cố</a:t>
            </a:r>
            <a:r>
              <a:rPr lang="en-US" altLang="zh-CN" sz="4500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4500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sz="4500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4500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dặn</a:t>
            </a:r>
            <a:r>
              <a:rPr lang="en-US" altLang="zh-CN" sz="4500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4500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dò</a:t>
            </a:r>
            <a:endParaRPr lang="en-US" altLang="zh-CN" sz="4500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44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6865807-3986-406B-A21F-9F8C1BACA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" y="-8283"/>
            <a:ext cx="2595563" cy="8809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583D85-E5DF-4D3A-9052-9AD27C391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69" y="-997"/>
            <a:ext cx="1375133" cy="5844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F8719C-ED20-4F40-A679-D500D7A4B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60" y="1"/>
            <a:ext cx="1839240" cy="10872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EBF36D-5627-4B05-9C0D-8871941D8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51" y="-997"/>
            <a:ext cx="1658753" cy="5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E47903-968D-4437-B43D-F30DC9024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" y="4205005"/>
            <a:ext cx="1897502" cy="9467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A026609-0990-47D2-AEB1-3576F7E1D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82" y="4404211"/>
            <a:ext cx="1989645" cy="7434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A686BA-C240-473B-A8DC-6261098EC0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38" y="4359613"/>
            <a:ext cx="1283496" cy="74832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4503931-EBB4-4F82-9624-91C066D85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8" y="-910524"/>
            <a:ext cx="6270382" cy="627038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8ABCCD60-0A94-47E4-B22A-87CB895306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6711" y="4393768"/>
            <a:ext cx="1796251" cy="857911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id="{D053AFB6-669D-4FD0-A91F-62C12C8F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951" y="2032423"/>
            <a:ext cx="4051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defTabSz="685800"/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Tạm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biệt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và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hẹn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gặp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lại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các</a:t>
            </a:r>
            <a:r>
              <a:rPr lang="en-US" altLang="zh-CN" sz="4000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con</a:t>
            </a:r>
            <a:endParaRPr lang="zh-CN" altLang="en-US" sz="4000" b="1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Century Gothic" panose="020B0502020202020204" pitchFamily="34" charset="0"/>
            </a:endParaRPr>
          </a:p>
        </p:txBody>
      </p:sp>
      <p:pic>
        <p:nvPicPr>
          <p:cNvPr id="17" name="图片 25">
            <a:extLst>
              <a:ext uri="{FF2B5EF4-FFF2-40B4-BE49-F238E27FC236}">
                <a16:creationId xmlns:a16="http://schemas.microsoft.com/office/drawing/2014/main" id="{3DA38F78-0101-43FB-8BB5-EEEFF41E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1" y="3157222"/>
            <a:ext cx="1409511" cy="1976753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1035B2C3-2D68-4284-BF94-696AFFFCCC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7" y="3707895"/>
            <a:ext cx="1688834" cy="1443889"/>
          </a:xfrm>
          <a:prstGeom prst="rect">
            <a:avLst/>
          </a:prstGeom>
        </p:spPr>
      </p:pic>
      <p:pic>
        <p:nvPicPr>
          <p:cNvPr id="19" name="图片 53">
            <a:extLst>
              <a:ext uri="{FF2B5EF4-FFF2-40B4-BE49-F238E27FC236}">
                <a16:creationId xmlns:a16="http://schemas.microsoft.com/office/drawing/2014/main" id="{42D33409-AC00-4D4D-8AE4-B154A445E2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0" y="1774902"/>
            <a:ext cx="856297" cy="521048"/>
          </a:xfrm>
          <a:prstGeom prst="rect">
            <a:avLst/>
          </a:prstGeom>
        </p:spPr>
      </p:pic>
      <p:pic>
        <p:nvPicPr>
          <p:cNvPr id="20" name="图片 34">
            <a:extLst>
              <a:ext uri="{FF2B5EF4-FFF2-40B4-BE49-F238E27FC236}">
                <a16:creationId xmlns:a16="http://schemas.microsoft.com/office/drawing/2014/main" id="{3766AC4E-1B3C-4A17-8762-8BAF39A551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719">
            <a:off x="7260080" y="577070"/>
            <a:ext cx="1842779" cy="261735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DF17DF4-A44E-4C96-9E99-049C9B452B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05" y="1382486"/>
            <a:ext cx="4171648" cy="39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219</Words>
  <Application>Microsoft Office PowerPoint</Application>
  <PresentationFormat>On-screen Show (16:9)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微软雅黑</vt:lpstr>
      <vt:lpstr>微软雅黑</vt:lpstr>
      <vt:lpstr>SimSun</vt:lpstr>
      <vt:lpstr>SimSun</vt:lpstr>
      <vt:lpstr>Arial</vt:lpstr>
      <vt:lpstr>Arial-Rounded</vt:lpstr>
      <vt:lpstr>Calibri</vt:lpstr>
      <vt:lpstr>Century Gothic</vt:lpstr>
      <vt:lpstr>等线</vt:lpstr>
      <vt:lpstr>等线 Light</vt:lpstr>
      <vt:lpstr>HP001 4 hàng</vt:lpstr>
      <vt:lpstr>Times New Roman</vt:lpstr>
      <vt:lpstr>Office Theme</vt:lpstr>
      <vt:lpstr>Office 主题​​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HP</cp:lastModifiedBy>
  <cp:revision>18</cp:revision>
  <dcterms:created xsi:type="dcterms:W3CDTF">2022-02-09T03:24:14Z</dcterms:created>
  <dcterms:modified xsi:type="dcterms:W3CDTF">2022-05-08T08:27:16Z</dcterms:modified>
</cp:coreProperties>
</file>