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3" r:id="rId3"/>
    <p:sldMasterId id="2147483696" r:id="rId4"/>
    <p:sldMasterId id="2147483709" r:id="rId5"/>
    <p:sldMasterId id="2147483721" r:id="rId6"/>
    <p:sldMasterId id="2147483733" r:id="rId7"/>
  </p:sldMasterIdLst>
  <p:notesMasterIdLst>
    <p:notesMasterId r:id="rId25"/>
  </p:notesMasterIdLst>
  <p:sldIdLst>
    <p:sldId id="257" r:id="rId8"/>
    <p:sldId id="259" r:id="rId9"/>
    <p:sldId id="279" r:id="rId10"/>
    <p:sldId id="262" r:id="rId11"/>
    <p:sldId id="270" r:id="rId12"/>
    <p:sldId id="271" r:id="rId13"/>
    <p:sldId id="272" r:id="rId14"/>
    <p:sldId id="273" r:id="rId15"/>
    <p:sldId id="274" r:id="rId16"/>
    <p:sldId id="275" r:id="rId17"/>
    <p:sldId id="264" r:id="rId18"/>
    <p:sldId id="276" r:id="rId19"/>
    <p:sldId id="277" r:id="rId20"/>
    <p:sldId id="278" r:id="rId21"/>
    <p:sldId id="261" r:id="rId22"/>
    <p:sldId id="266" r:id="rId23"/>
    <p:sldId id="267" r:id="rId2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00"/>
    <a:srgbClr val="0033CC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9" d="100"/>
          <a:sy n="89" d="100"/>
        </p:scale>
        <p:origin x="846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8573B7-A8BB-4843-A9B7-B164349279D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4AC193-3216-4C72-A923-26DEA4B7F5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395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5D4F0E6-EDF6-4F18-BDAD-23879D9E8166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172337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F06B1-D340-45FA-B293-42C74603F229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8505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9737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66880-BE5E-49CB-981E-D166EF8D4EA8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8181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417F28-CD19-44A0-A4B5-712B46AFB1FF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9757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417F28-CD19-44A0-A4B5-712B46AFB1FF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7212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2388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8823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0095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859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5944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45247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2388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F06B1-D340-45FA-B293-42C74603F229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451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F06B1-D340-45FA-B293-42C74603F229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4782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F06B1-D340-45FA-B293-42C74603F229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9672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F06B1-D340-45FA-B293-42C74603F229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6626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F06B1-D340-45FA-B293-42C74603F229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940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B7B603-F149-4C84-9E61-E583D23588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C47C2D9-2EA1-4A4B-8D01-3662BBC6BF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B11043F-554D-4D8F-938F-95939CCE8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BA274-4F88-4D3D-A50D-637DE453FA9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4F87B2-7A6D-467D-BE21-422205806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617B503-1186-4763-9970-F4CACA6AF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886BA-8019-4CDD-A662-9AA6B62F860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87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8E3940-EFDB-483A-B133-AAA419AAE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B33680-A4CE-4248-A0EE-061523B3D0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C88504D-2AC5-4015-8005-35DD1AF31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BA274-4F88-4D3D-A50D-637DE453FA9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B17DD9-14E5-4C64-A7B3-F61022298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014048B-F060-445B-90FA-14DD980E9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886BA-8019-4CDD-A662-9AA6B62F860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118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FD14F87-E09F-4976-8646-6A2182F380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4C01938-2EEC-45C5-8287-594B1ECBE7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B8B14F-E7E8-45A1-BC62-980330B5E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BA274-4F88-4D3D-A50D-637DE453FA9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27EF82E-61D8-46BB-95DF-B30490A12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21F8B4-5100-4856-8B44-3A32F01DA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886BA-8019-4CDD-A662-9AA6B62F860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1926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390651"/>
            <a:ext cx="6858000" cy="1241822"/>
          </a:xfrm>
        </p:spPr>
        <p:txBody>
          <a:bodyPr lIns="68556" tIns="34289" rIns="68556" bIns="34289" anchor="b">
            <a:normAutofit/>
          </a:bodyPr>
          <a:lstStyle>
            <a:lvl1pPr algn="ctr">
              <a:defRPr sz="54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 lIns="68556" tIns="34289" rIns="68556" bIns="34289">
            <a:normAutofit/>
          </a:bodyPr>
          <a:lstStyle>
            <a:lvl1pPr marL="0" indent="0" algn="ctr">
              <a:buNone/>
              <a:defRPr sz="1400"/>
            </a:lvl1pPr>
            <a:lvl2pPr marL="342758" indent="0" algn="ctr">
              <a:buNone/>
              <a:defRPr sz="1500"/>
            </a:lvl2pPr>
            <a:lvl3pPr marL="685528" indent="0" algn="ctr">
              <a:buNone/>
              <a:defRPr sz="1400"/>
            </a:lvl3pPr>
            <a:lvl4pPr marL="1028292" indent="0" algn="ctr">
              <a:buNone/>
              <a:defRPr sz="1200"/>
            </a:lvl4pPr>
            <a:lvl5pPr marL="1371056" indent="0" algn="ctr">
              <a:buNone/>
              <a:defRPr sz="1200"/>
            </a:lvl5pPr>
            <a:lvl6pPr marL="1713827" indent="0" algn="ctr">
              <a:buNone/>
              <a:defRPr sz="1200"/>
            </a:lvl6pPr>
            <a:lvl7pPr marL="2056583" indent="0" algn="ctr">
              <a:buNone/>
              <a:defRPr sz="1200"/>
            </a:lvl7pPr>
            <a:lvl8pPr marL="2399340" indent="0" algn="ctr">
              <a:buNone/>
              <a:defRPr sz="1200"/>
            </a:lvl8pPr>
            <a:lvl9pPr marL="2742098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D997B5FA-0921-464F-AAE1-844C04324D75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2022/5/3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565CE74E-AB26-4998-AD42-012C4C1AD076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7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56" tIns="34289" rIns="68556" bIns="34289"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</p:spPr>
        <p:txBody>
          <a:bodyPr lIns="68556" tIns="34289" rIns="68556" bIns="34289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2022/5/3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86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20DD7636-5BE1-44BC-BB5F-15739D9E18E1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2022/5/3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E87C0E1D-24C4-406F-9615-DBDA8D2D1F93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28650" y="1640584"/>
            <a:ext cx="7886700" cy="1862336"/>
          </a:xfrm>
        </p:spPr>
        <p:txBody>
          <a:bodyPr lIns="68556" tIns="34289" rIns="68556" bIns="34289">
            <a:normAutofit/>
          </a:bodyPr>
          <a:lstStyle>
            <a:lvl1pPr algn="ctr">
              <a:defRPr sz="45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295409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56" tIns="34289" rIns="68556" bIns="34289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2022/5/3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47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 lIns="68556" tIns="34289" rIns="68556" bIns="34289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308721"/>
            <a:ext cx="3868340" cy="617934"/>
          </a:xfrm>
        </p:spPr>
        <p:txBody>
          <a:bodyPr lIns="68556" tIns="34289" rIns="68556" bIns="34289" anchor="b"/>
          <a:lstStyle>
            <a:lvl1pPr marL="0" indent="0">
              <a:buNone/>
              <a:defRPr sz="1800" b="1"/>
            </a:lvl1pPr>
            <a:lvl2pPr marL="342758" indent="0">
              <a:buNone/>
              <a:defRPr sz="1500" b="1"/>
            </a:lvl2pPr>
            <a:lvl3pPr marL="685528" indent="0">
              <a:buNone/>
              <a:defRPr sz="1400" b="1"/>
            </a:lvl3pPr>
            <a:lvl4pPr marL="1028292" indent="0">
              <a:buNone/>
              <a:defRPr sz="1200" b="1"/>
            </a:lvl4pPr>
            <a:lvl5pPr marL="1371056" indent="0">
              <a:buNone/>
              <a:defRPr sz="1200" b="1"/>
            </a:lvl5pPr>
            <a:lvl6pPr marL="1713827" indent="0">
              <a:buNone/>
              <a:defRPr sz="1200" b="1"/>
            </a:lvl6pPr>
            <a:lvl7pPr marL="2056583" indent="0">
              <a:buNone/>
              <a:defRPr sz="1200" b="1"/>
            </a:lvl7pPr>
            <a:lvl8pPr marL="2399340" indent="0">
              <a:buNone/>
              <a:defRPr sz="1200" b="1"/>
            </a:lvl8pPr>
            <a:lvl9pPr marL="2742098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961723"/>
            <a:ext cx="3868340" cy="2680541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308721"/>
            <a:ext cx="3887391" cy="617934"/>
          </a:xfrm>
        </p:spPr>
        <p:txBody>
          <a:bodyPr lIns="68556" tIns="34289" rIns="68556" bIns="34289" anchor="b"/>
          <a:lstStyle>
            <a:lvl1pPr marL="0" indent="0">
              <a:buNone/>
              <a:defRPr sz="1800" b="1"/>
            </a:lvl1pPr>
            <a:lvl2pPr marL="342758" indent="0">
              <a:buNone/>
              <a:defRPr sz="1500" b="1"/>
            </a:lvl2pPr>
            <a:lvl3pPr marL="685528" indent="0">
              <a:buNone/>
              <a:defRPr sz="1400" b="1"/>
            </a:lvl3pPr>
            <a:lvl4pPr marL="1028292" indent="0">
              <a:buNone/>
              <a:defRPr sz="1200" b="1"/>
            </a:lvl4pPr>
            <a:lvl5pPr marL="1371056" indent="0">
              <a:buNone/>
              <a:defRPr sz="1200" b="1"/>
            </a:lvl5pPr>
            <a:lvl6pPr marL="1713827" indent="0">
              <a:buNone/>
              <a:defRPr sz="1200" b="1"/>
            </a:lvl6pPr>
            <a:lvl7pPr marL="2056583" indent="0">
              <a:buNone/>
              <a:defRPr sz="1200" b="1"/>
            </a:lvl7pPr>
            <a:lvl8pPr marL="2399340" indent="0">
              <a:buNone/>
              <a:defRPr sz="1200" b="1"/>
            </a:lvl8pPr>
            <a:lvl9pPr marL="2742098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1961723"/>
            <a:ext cx="3887391" cy="2680541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2022/5/3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13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428875" y="1619251"/>
            <a:ext cx="4286250" cy="1036838"/>
          </a:xfrm>
        </p:spPr>
        <p:txBody>
          <a:bodyPr lIns="68556" tIns="34289" rIns="68556" bIns="34289" anchor="b" anchorCtr="0">
            <a:normAutofit/>
          </a:bodyPr>
          <a:lstStyle>
            <a:lvl1pPr algn="ctr"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20DD7636-5BE1-44BC-BB5F-15739D9E18E1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2022/5/3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E87C0E1D-24C4-406F-9615-DBDA8D2D1F93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2428875" y="2799917"/>
            <a:ext cx="4286250" cy="889453"/>
          </a:xfrm>
        </p:spPr>
        <p:txBody>
          <a:bodyPr lIns="68556" tIns="34289" rIns="68556" bIns="34289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76132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2022/5/3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0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28665" y="535271"/>
            <a:ext cx="3511241" cy="1071121"/>
          </a:xfrm>
        </p:spPr>
        <p:txBody>
          <a:bodyPr lIns="68556" tIns="34289" rIns="68556" bIns="34289" anchor="t" anchorCtr="0">
            <a:normAutofit/>
          </a:bodyPr>
          <a:lstStyle>
            <a:lvl1pPr>
              <a:defRPr sz="27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4231888" y="535255"/>
            <a:ext cx="4283912" cy="4052700"/>
          </a:xfrm>
        </p:spPr>
        <p:txBody>
          <a:bodyPr lIns="68556" tIns="34289" rIns="68556" bIns="34289"/>
          <a:lstStyle>
            <a:lvl1pPr marL="0" indent="0">
              <a:buNone/>
              <a:defRPr sz="2400"/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8665" y="1735406"/>
            <a:ext cx="3511241" cy="2858691"/>
          </a:xfrm>
        </p:spPr>
        <p:txBody>
          <a:bodyPr lIns="68556" tIns="34289" rIns="68556" bIns="34289">
            <a:normAutofit/>
          </a:bodyPr>
          <a:lstStyle>
            <a:lvl1pPr marL="0" indent="0">
              <a:buNone/>
              <a:defRPr sz="1400"/>
            </a:lvl1pPr>
            <a:lvl2pPr marL="342758" indent="0">
              <a:buNone/>
              <a:defRPr sz="1100"/>
            </a:lvl2pPr>
            <a:lvl3pPr marL="685528" indent="0">
              <a:buNone/>
              <a:defRPr sz="900"/>
            </a:lvl3pPr>
            <a:lvl4pPr marL="1028292" indent="0">
              <a:buNone/>
              <a:defRPr sz="800"/>
            </a:lvl4pPr>
            <a:lvl5pPr marL="1371056" indent="0">
              <a:buNone/>
              <a:defRPr sz="800"/>
            </a:lvl5pPr>
            <a:lvl6pPr marL="1713827" indent="0">
              <a:buNone/>
              <a:defRPr sz="800"/>
            </a:lvl6pPr>
            <a:lvl7pPr marL="2056583" indent="0">
              <a:buNone/>
              <a:defRPr sz="800"/>
            </a:lvl7pPr>
            <a:lvl8pPr marL="2399340" indent="0">
              <a:buNone/>
              <a:defRPr sz="800"/>
            </a:lvl8pPr>
            <a:lvl9pPr marL="2742098" indent="0">
              <a:buNone/>
              <a:defRPr sz="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9EFD9D74-47D9-4702-A33C-335B63B48DBF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2022/5/3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FABC47A4-756D-490B-A52F-7D9E2C9FC05F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27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2F8E5F-1CA5-4E41-90F6-B1833025D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D9F1405-B7E4-4A74-9B49-C2EA5BBE44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57BA91A-91DA-423A-B617-F607E48CD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BA274-4F88-4D3D-A50D-637DE453FA9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F73D2AE-5E12-4847-9758-2086B1EDB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193E7B-3664-4968-B73D-DE3F678AC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886BA-8019-4CDD-A662-9AA6B62F860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4344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7833675" y="273860"/>
            <a:ext cx="681676" cy="4358879"/>
          </a:xfrm>
        </p:spPr>
        <p:txBody>
          <a:bodyPr vert="eaVert" lIns="68556" tIns="34289" rIns="68556" bIns="34289">
            <a:normAutofit/>
          </a:bodyPr>
          <a:lstStyle>
            <a:lvl1pPr>
              <a:defRPr sz="33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273860"/>
            <a:ext cx="7084832" cy="4358879"/>
          </a:xfrm>
        </p:spPr>
        <p:txBody>
          <a:bodyPr vert="eaVert"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2022/5/3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29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2022/5/3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413659"/>
            <a:ext cx="7886700" cy="4169228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524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31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91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76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29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98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92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2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82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8AD904-89E3-49FB-9A86-054E7075C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134D4E1-33A3-4A45-A992-F564D7F0C0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4C2420-335A-4DAA-A102-5674D7683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BA274-4F88-4D3D-A50D-637DE453FA9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FEB5F8-28A7-4037-BBA3-F97203DCB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35BE8A-CE47-4730-86C8-9168D65F0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886BA-8019-4CDD-A662-9AA6B62F860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7590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19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88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58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995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92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29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3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69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21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4AFB23-0FC1-42DA-B5EF-152C69ADE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401DF45-AA17-461A-824A-0BA014977E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E867E9-D5C9-4987-A7E2-B8AE2D098F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6E6A2DD-3DA6-4D4E-8F7A-9AD97F9AE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BA274-4F88-4D3D-A50D-637DE453FA9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C82AF68-A6A9-40EA-AE1F-6ABCCF2DE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65B41F9-A2F6-42C6-9C6B-304CDB188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886BA-8019-4CDD-A662-9AA6B62F860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7466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29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98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81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50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56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818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FF618-6174-4A66-87B4-460A050731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A764D-CA19-403A-ACD9-975C0BEB3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63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FF618-6174-4A66-87B4-460A050731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A764D-CA19-403A-ACD9-975C0BEB3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84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FF618-6174-4A66-87B4-460A050731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A764D-CA19-403A-ACD9-975C0BEB3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71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FF618-6174-4A66-87B4-460A050731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A764D-CA19-403A-ACD9-975C0BEB3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79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B2EA9C-D27A-4E94-8918-459A646B5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807F062-434D-41E1-ABA8-45A837E934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D2758F2-0809-4209-9646-4F2A48F36F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D3BBA23-C8DD-437B-8833-3FDE33EAA1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A63F8A1-412B-463A-9F33-F633B159E4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42FFDEF-9CF7-42C8-B848-2FF034372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BA274-4F88-4D3D-A50D-637DE453FA9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2370BD-BBCA-4786-B158-6F38DCB3F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1DE1A81-DED3-4B76-8383-4ADE7BAD7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886BA-8019-4CDD-A662-9AA6B62F860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5163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FF618-6174-4A66-87B4-460A050731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A764D-CA19-403A-ACD9-975C0BEB3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35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FF618-6174-4A66-87B4-460A050731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A764D-CA19-403A-ACD9-975C0BEB3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4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FF618-6174-4A66-87B4-460A050731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A764D-CA19-403A-ACD9-975C0BEB3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23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FF618-6174-4A66-87B4-460A050731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A764D-CA19-403A-ACD9-975C0BEB3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1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FF618-6174-4A66-87B4-460A050731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A764D-CA19-403A-ACD9-975C0BEB3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00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FF618-6174-4A66-87B4-460A050731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A764D-CA19-403A-ACD9-975C0BEB3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36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FF618-6174-4A66-87B4-460A050731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A764D-CA19-403A-ACD9-975C0BEB3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80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63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3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4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1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6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74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573598-5E4A-4BB1-BCFE-F834C55C9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09F5E68-85F3-4D5A-B3AD-6931DD2E6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BA274-4F88-4D3D-A50D-637DE453FA9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98F9F0-8C79-4FCE-B1BA-9F62DEA58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8034B1B-8465-4A22-9992-B832C7D88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886BA-8019-4CDD-A662-9AA6B62F860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173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77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75" indent="0">
              <a:buNone/>
              <a:defRPr sz="1800" b="1"/>
            </a:lvl3pPr>
            <a:lvl4pPr marL="1371260" indent="0">
              <a:buNone/>
              <a:defRPr sz="1600" b="1"/>
            </a:lvl4pPr>
            <a:lvl5pPr marL="1828349" indent="0">
              <a:buNone/>
              <a:defRPr sz="1600" b="1"/>
            </a:lvl5pPr>
            <a:lvl6pPr marL="2285430" indent="0">
              <a:buNone/>
              <a:defRPr sz="1600" b="1"/>
            </a:lvl6pPr>
            <a:lvl7pPr marL="2742512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75" indent="0">
              <a:buNone/>
              <a:defRPr sz="1800" b="1"/>
            </a:lvl3pPr>
            <a:lvl4pPr marL="1371260" indent="0">
              <a:buNone/>
              <a:defRPr sz="1600" b="1"/>
            </a:lvl4pPr>
            <a:lvl5pPr marL="1828349" indent="0">
              <a:buNone/>
              <a:defRPr sz="1600" b="1"/>
            </a:lvl5pPr>
            <a:lvl6pPr marL="2285430" indent="0">
              <a:buNone/>
              <a:defRPr sz="1600" b="1"/>
            </a:lvl6pPr>
            <a:lvl7pPr marL="2742512" indent="0">
              <a:buNone/>
              <a:defRPr sz="1600" b="1"/>
            </a:lvl7pPr>
            <a:lvl8pPr marL="3199600" indent="0">
              <a:buNone/>
              <a:defRPr sz="1600" b="1"/>
            </a:lvl8pPr>
            <a:lvl9pPr marL="365668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2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83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39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75" indent="0">
              <a:buNone/>
              <a:defRPr sz="1000"/>
            </a:lvl3pPr>
            <a:lvl4pPr marL="1371260" indent="0">
              <a:buNone/>
              <a:defRPr sz="900"/>
            </a:lvl4pPr>
            <a:lvl5pPr marL="1828349" indent="0">
              <a:buNone/>
              <a:defRPr sz="900"/>
            </a:lvl5pPr>
            <a:lvl6pPr marL="2285430" indent="0">
              <a:buNone/>
              <a:defRPr sz="900"/>
            </a:lvl6pPr>
            <a:lvl7pPr marL="2742512" indent="0">
              <a:buNone/>
              <a:defRPr sz="900"/>
            </a:lvl7pPr>
            <a:lvl8pPr marL="3199600" indent="0">
              <a:buNone/>
              <a:defRPr sz="900"/>
            </a:lvl8pPr>
            <a:lvl9pPr marL="365668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59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75" indent="0">
              <a:buNone/>
              <a:defRPr sz="2400"/>
            </a:lvl3pPr>
            <a:lvl4pPr marL="1371260" indent="0">
              <a:buNone/>
              <a:defRPr sz="2000"/>
            </a:lvl4pPr>
            <a:lvl5pPr marL="1828349" indent="0">
              <a:buNone/>
              <a:defRPr sz="2000"/>
            </a:lvl5pPr>
            <a:lvl6pPr marL="2285430" indent="0">
              <a:buNone/>
              <a:defRPr sz="2000"/>
            </a:lvl6pPr>
            <a:lvl7pPr marL="2742512" indent="0">
              <a:buNone/>
              <a:defRPr sz="2000"/>
            </a:lvl7pPr>
            <a:lvl8pPr marL="3199600" indent="0">
              <a:buNone/>
              <a:defRPr sz="2000"/>
            </a:lvl8pPr>
            <a:lvl9pPr marL="365668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75" indent="0">
              <a:buNone/>
              <a:defRPr sz="1000"/>
            </a:lvl3pPr>
            <a:lvl4pPr marL="1371260" indent="0">
              <a:buNone/>
              <a:defRPr sz="900"/>
            </a:lvl4pPr>
            <a:lvl5pPr marL="1828349" indent="0">
              <a:buNone/>
              <a:defRPr sz="900"/>
            </a:lvl5pPr>
            <a:lvl6pPr marL="2285430" indent="0">
              <a:buNone/>
              <a:defRPr sz="900"/>
            </a:lvl6pPr>
            <a:lvl7pPr marL="2742512" indent="0">
              <a:buNone/>
              <a:defRPr sz="900"/>
            </a:lvl7pPr>
            <a:lvl8pPr marL="3199600" indent="0">
              <a:buNone/>
              <a:defRPr sz="900"/>
            </a:lvl8pPr>
            <a:lvl9pPr marL="365668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28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17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11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420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877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3DF5725-C5D2-44C9-9B97-6CE9E2CFD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BA274-4F88-4D3D-A50D-637DE453FA9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096FDC2-2BDE-4E10-BE8B-E3A949CC7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6FD492A-4533-4A09-AE5D-6A6D81553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886BA-8019-4CDD-A662-9AA6B62F860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22467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015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597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464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627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252" tIns="45626" rIns="91252" bIns="45626"/>
          <a:lstStyle/>
          <a:p>
            <a:pPr marL="0" marR="0" lvl="0" indent="0" algn="l" defTabSz="912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24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2022/5/3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91252" tIns="45626" rIns="91252" bIns="45626"/>
          <a:lstStyle/>
          <a:p>
            <a:pPr marL="0" marR="0" lvl="0" indent="0" algn="l" defTabSz="912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91252" tIns="45626" rIns="91252" bIns="45626"/>
          <a:lstStyle/>
          <a:p>
            <a:pPr marL="0" marR="0" lvl="0" indent="0" algn="l" defTabSz="912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24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79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96"/>
            <a:ext cx="3008313" cy="871538"/>
          </a:xfrm>
          <a:prstGeom prst="rect">
            <a:avLst/>
          </a:prstGeom>
        </p:spPr>
        <p:txBody>
          <a:bodyPr lIns="91252" tIns="45626" rIns="91252" bIns="45626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810"/>
            <a:ext cx="5111750" cy="4389835"/>
          </a:xfrm>
          <a:prstGeom prst="rect">
            <a:avLst/>
          </a:prstGeom>
        </p:spPr>
        <p:txBody>
          <a:bodyPr lIns="91252" tIns="45626" rIns="91252" bIns="45626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  <a:prstGeom prst="rect">
            <a:avLst/>
          </a:prstGeom>
        </p:spPr>
        <p:txBody>
          <a:bodyPr lIns="91252" tIns="45626" rIns="91252" bIns="45626"/>
          <a:lstStyle>
            <a:lvl1pPr marL="0" indent="0">
              <a:buNone/>
              <a:defRPr sz="1400"/>
            </a:lvl1pPr>
            <a:lvl2pPr marL="456218" indent="0">
              <a:buNone/>
              <a:defRPr sz="1200"/>
            </a:lvl2pPr>
            <a:lvl3pPr marL="912467" indent="0">
              <a:buNone/>
              <a:defRPr sz="1000"/>
            </a:lvl3pPr>
            <a:lvl4pPr marL="1368692" indent="0">
              <a:buNone/>
              <a:defRPr sz="900"/>
            </a:lvl4pPr>
            <a:lvl5pPr marL="1824932" indent="0">
              <a:buNone/>
              <a:defRPr sz="900"/>
            </a:lvl5pPr>
            <a:lvl6pPr marL="2281151" indent="0">
              <a:buNone/>
              <a:defRPr sz="900"/>
            </a:lvl6pPr>
            <a:lvl7pPr marL="2737364" indent="0">
              <a:buNone/>
              <a:defRPr sz="900"/>
            </a:lvl7pPr>
            <a:lvl8pPr marL="3193613" indent="0">
              <a:buNone/>
              <a:defRPr sz="900"/>
            </a:lvl8pPr>
            <a:lvl9pPr marL="3649843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252" tIns="45626" rIns="91252" bIns="45626"/>
          <a:lstStyle/>
          <a:p>
            <a:pPr marL="0" marR="0" lvl="0" indent="0" algn="l" defTabSz="912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24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2022/5/3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91252" tIns="45626" rIns="91252" bIns="45626"/>
          <a:lstStyle/>
          <a:p>
            <a:pPr marL="0" marR="0" lvl="0" indent="0" algn="l" defTabSz="912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91252" tIns="45626" rIns="91252" bIns="45626"/>
          <a:lstStyle/>
          <a:p>
            <a:pPr marL="0" marR="0" lvl="0" indent="0" algn="l" defTabSz="912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24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377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  <a:prstGeom prst="rect">
            <a:avLst/>
          </a:prstGeom>
        </p:spPr>
        <p:txBody>
          <a:bodyPr lIns="91252" tIns="45626" rIns="91252" bIns="45626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4"/>
            <a:ext cx="5486400" cy="3086100"/>
          </a:xfrm>
          <a:prstGeom prst="rect">
            <a:avLst/>
          </a:prstGeom>
        </p:spPr>
        <p:txBody>
          <a:bodyPr lIns="91252" tIns="45626" rIns="91252" bIns="45626"/>
          <a:lstStyle>
            <a:lvl1pPr marL="0" indent="0">
              <a:buNone/>
              <a:defRPr sz="3200"/>
            </a:lvl1pPr>
            <a:lvl2pPr marL="456218" indent="0">
              <a:buNone/>
              <a:defRPr sz="2800"/>
            </a:lvl2pPr>
            <a:lvl3pPr marL="912467" indent="0">
              <a:buNone/>
              <a:defRPr sz="2400"/>
            </a:lvl3pPr>
            <a:lvl4pPr marL="1368692" indent="0">
              <a:buNone/>
              <a:defRPr sz="2000"/>
            </a:lvl4pPr>
            <a:lvl5pPr marL="1824932" indent="0">
              <a:buNone/>
              <a:defRPr sz="2000"/>
            </a:lvl5pPr>
            <a:lvl6pPr marL="2281151" indent="0">
              <a:buNone/>
              <a:defRPr sz="2000"/>
            </a:lvl6pPr>
            <a:lvl7pPr marL="2737364" indent="0">
              <a:buNone/>
              <a:defRPr sz="2000"/>
            </a:lvl7pPr>
            <a:lvl8pPr marL="3193613" indent="0">
              <a:buNone/>
              <a:defRPr sz="2000"/>
            </a:lvl8pPr>
            <a:lvl9pPr marL="364984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25"/>
            <a:ext cx="5486400" cy="603647"/>
          </a:xfrm>
          <a:prstGeom prst="rect">
            <a:avLst/>
          </a:prstGeom>
        </p:spPr>
        <p:txBody>
          <a:bodyPr lIns="91252" tIns="45626" rIns="91252" bIns="45626"/>
          <a:lstStyle>
            <a:lvl1pPr marL="0" indent="0">
              <a:buNone/>
              <a:defRPr sz="1400"/>
            </a:lvl1pPr>
            <a:lvl2pPr marL="456218" indent="0">
              <a:buNone/>
              <a:defRPr sz="1200"/>
            </a:lvl2pPr>
            <a:lvl3pPr marL="912467" indent="0">
              <a:buNone/>
              <a:defRPr sz="1000"/>
            </a:lvl3pPr>
            <a:lvl4pPr marL="1368692" indent="0">
              <a:buNone/>
              <a:defRPr sz="900"/>
            </a:lvl4pPr>
            <a:lvl5pPr marL="1824932" indent="0">
              <a:buNone/>
              <a:defRPr sz="900"/>
            </a:lvl5pPr>
            <a:lvl6pPr marL="2281151" indent="0">
              <a:buNone/>
              <a:defRPr sz="900"/>
            </a:lvl6pPr>
            <a:lvl7pPr marL="2737364" indent="0">
              <a:buNone/>
              <a:defRPr sz="900"/>
            </a:lvl7pPr>
            <a:lvl8pPr marL="3193613" indent="0">
              <a:buNone/>
              <a:defRPr sz="900"/>
            </a:lvl8pPr>
            <a:lvl9pPr marL="3649843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252" tIns="45626" rIns="91252" bIns="45626"/>
          <a:lstStyle/>
          <a:p>
            <a:pPr marL="0" marR="0" lvl="0" indent="0" algn="l" defTabSz="912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24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2022/5/3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91252" tIns="45626" rIns="91252" bIns="45626"/>
          <a:lstStyle/>
          <a:p>
            <a:pPr marL="0" marR="0" lvl="0" indent="0" algn="l" defTabSz="912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91252" tIns="45626" rIns="91252" bIns="45626"/>
          <a:lstStyle/>
          <a:p>
            <a:pPr marL="0" marR="0" lvl="0" indent="0" algn="l" defTabSz="912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24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4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80"/>
            <a:ext cx="8229600" cy="857250"/>
          </a:xfrm>
          <a:prstGeom prst="rect">
            <a:avLst/>
          </a:prstGeom>
        </p:spPr>
        <p:txBody>
          <a:bodyPr lIns="91252" tIns="45626" rIns="91252" bIns="4562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 lIns="91252" tIns="45626" rIns="91252" bIns="4562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91252" tIns="45626" rIns="91252" bIns="45626"/>
          <a:lstStyle/>
          <a:p>
            <a:pPr marL="0" marR="0" lvl="0" indent="0" algn="l" defTabSz="912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24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2022/5/3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lIns="91252" tIns="45626" rIns="91252" bIns="45626"/>
          <a:lstStyle/>
          <a:p>
            <a:pPr marL="0" marR="0" lvl="0" indent="0" algn="l" defTabSz="912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lIns="91252" tIns="45626" rIns="91252" bIns="45626"/>
          <a:lstStyle/>
          <a:p>
            <a:pPr marL="0" marR="0" lvl="0" indent="0" algn="l" defTabSz="912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24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55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039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FE312BC2-9FD9-4155-BD6F-2A89BBD6A609}"/>
              </a:ext>
            </a:extLst>
          </p:cNvPr>
          <p:cNvSpPr/>
          <p:nvPr userDrawn="1"/>
        </p:nvSpPr>
        <p:spPr>
          <a:xfrm>
            <a:off x="899592" y="412178"/>
            <a:ext cx="2088232" cy="863829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52" tIns="45626" rIns="91252" bIns="45626" rtlCol="0" anchor="ctr"/>
          <a:lstStyle/>
          <a:p>
            <a:pPr marL="0" marR="0" lvl="0" indent="0" algn="ctr" defTabSz="912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B08C38A-797C-4317-852B-F4C09C399E55}"/>
              </a:ext>
            </a:extLst>
          </p:cNvPr>
          <p:cNvSpPr/>
          <p:nvPr userDrawn="1"/>
        </p:nvSpPr>
        <p:spPr>
          <a:xfrm>
            <a:off x="683568" y="700121"/>
            <a:ext cx="2088232" cy="863829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52" tIns="45626" rIns="91252" bIns="45626" rtlCol="0" anchor="ctr"/>
          <a:lstStyle/>
          <a:p>
            <a:pPr marL="0" marR="0" lvl="0" indent="0" algn="ctr" defTabSz="912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408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4C673F-8BD4-4AAF-B242-7D15F0E2B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60BFCB1-FE9D-437A-9B77-573B8C1740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F548E39-B1E0-43D3-A02D-C264605AF2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B08D820-FF6D-4038-A50E-76E4D0A23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BA274-4F88-4D3D-A50D-637DE453FA9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EBC9A1E-BBC0-47F7-8BE7-D1A54E9AE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2D2E914-3129-477B-B17C-4CB161FB6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886BA-8019-4CDD-A662-9AA6B62F860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7802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767876" y="135603"/>
            <a:ext cx="7613603" cy="486000"/>
          </a:xfrm>
          <a:prstGeom prst="rect">
            <a:avLst/>
          </a:prstGeom>
        </p:spPr>
        <p:txBody>
          <a:bodyPr lIns="68499" tIns="34265" rIns="68499" bIns="34265">
            <a:normAutofit/>
          </a:bodyPr>
          <a:lstStyle>
            <a:lvl1pPr algn="ctr">
              <a:defRPr sz="27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67876" y="1161351"/>
            <a:ext cx="7613603" cy="2408332"/>
          </a:xfrm>
          <a:prstGeom prst="rect">
            <a:avLst/>
          </a:prstGeom>
        </p:spPr>
        <p:txBody>
          <a:bodyPr lIns="68499" tIns="34265" rIns="68499" bIns="34265">
            <a:normAutofit/>
          </a:bodyPr>
          <a:lstStyle>
            <a:lvl1pPr marL="256862" indent="-256862" algn="l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499" tIns="34265" rIns="68499" bIns="34265">
            <a:normAutofit/>
          </a:bodyPr>
          <a:lstStyle/>
          <a:p>
            <a:pPr marL="0" marR="0" lvl="0" indent="0" algn="l" defTabSz="6844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97D2F0-408F-4027-B3A3-DAD63533FFB2}" type="datetimeFigureOut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6844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2022/5/3</a:t>
            </a:fld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499" tIns="34265" rIns="68499" bIns="34265">
            <a:normAutofit/>
          </a:bodyPr>
          <a:lstStyle/>
          <a:p>
            <a:pPr marL="0" marR="0" lvl="0" indent="0" algn="l" defTabSz="6844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499" tIns="34265" rIns="68499" bIns="34265">
            <a:normAutofit/>
          </a:bodyPr>
          <a:lstStyle/>
          <a:p>
            <a:pPr marL="0" marR="0" lvl="0" indent="0" algn="l" defTabSz="6844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438409-8EB2-43AF-96DD-A6929DA16589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6844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646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499" tIns="34265" rIns="68499" bIns="34265"/>
          <a:lstStyle/>
          <a:p>
            <a:pPr marL="0" marR="0" lvl="0" indent="0" algn="l" defTabSz="6844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97D2F0-408F-4027-B3A3-DAD63533FFB2}" type="datetimeFigureOut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6844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2022/5/3</a:t>
            </a:fld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499" tIns="34265" rIns="68499" bIns="34265"/>
          <a:lstStyle/>
          <a:p>
            <a:pPr marL="0" marR="0" lvl="0" indent="0" algn="l" defTabSz="6844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499" tIns="34265" rIns="68499" bIns="34265"/>
          <a:lstStyle/>
          <a:p>
            <a:pPr marL="0" marR="0" lvl="0" indent="0" algn="l" defTabSz="6844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438409-8EB2-43AF-96DD-A6929DA16589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6844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内容占位符 6"/>
          <p:cNvSpPr>
            <a:spLocks noGrp="1"/>
          </p:cNvSpPr>
          <p:nvPr>
            <p:ph sz="quarter" idx="13"/>
          </p:nvPr>
        </p:nvSpPr>
        <p:spPr>
          <a:xfrm>
            <a:off x="420291" y="309739"/>
            <a:ext cx="8428434" cy="4181321"/>
          </a:xfrm>
          <a:prstGeom prst="rect">
            <a:avLst/>
          </a:prstGeom>
        </p:spPr>
        <p:txBody>
          <a:bodyPr lIns="68499" tIns="34265" rIns="68499" bIns="34265"/>
          <a:lstStyle>
            <a:lvl1pPr marL="256862" indent="-256862" algn="l">
              <a:buFont typeface="Arial" panose="020B0604020202020204" pitchFamily="34" charset="0"/>
              <a:buChar char="•"/>
              <a:defRPr sz="180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1343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605769"/>
          </a:xfrm>
          <a:prstGeom prst="rect">
            <a:avLst/>
          </a:prstGeom>
        </p:spPr>
        <p:txBody>
          <a:bodyPr lIns="68499" tIns="34265" rIns="68499" bIns="3426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499" tIns="34265" rIns="68499" bIns="34265"/>
          <a:lstStyle/>
          <a:p>
            <a:pPr marL="0" marR="0" lvl="0" indent="0" algn="l" defTabSz="6844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97D2F0-408F-4027-B3A3-DAD63533FFB2}" type="datetimeFigureOut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6844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2022/5/3</a:t>
            </a:fld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499" tIns="34265" rIns="68499" bIns="34265"/>
          <a:lstStyle/>
          <a:p>
            <a:pPr marL="0" marR="0" lvl="0" indent="0" algn="l" defTabSz="6844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499" tIns="34265" rIns="68499" bIns="34265"/>
          <a:lstStyle/>
          <a:p>
            <a:pPr marL="0" marR="0" lvl="0" indent="0" algn="l" defTabSz="6844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438409-8EB2-43AF-96DD-A6929DA16589}" type="slidenum">
              <a:rPr kumimoji="0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3F3F3F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6844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3F3F3F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70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C35C8B-9DA0-4947-A2A6-3D9F88CCB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3F864B4-ED3B-44D4-AB83-D83212DEA0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439CD6-A37D-43A6-A18A-4EF436F7BF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7DB1A92-AA0D-4BB7-8379-247CD7AA1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BA274-4F88-4D3D-A50D-637DE453FA9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2022/5/3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8B01E5-256F-4FA2-B4D6-7130516B9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36A5386-08B6-4781-B446-43E01B498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886BA-8019-4CDD-A662-9AA6B62F860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067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69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D04F19A-27CB-4728-9E10-D1AA03D39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B9BA66-9498-4D43-A1AC-D15422A7F9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12E4B7D-351F-477E-8C8E-432F5B407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E29BA274-4F88-4D3D-A50D-637DE453FA9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2022/5/3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D9BF6F-9FF4-4A24-B9A3-712CAD5F32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0CE9D79-0D96-4230-A247-DE264C60F7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fld id="{118886BA-8019-4CDD-A662-9AA6B62F8607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401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528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3" name="矩形: 圆角 1"/>
          <p:cNvSpPr/>
          <p:nvPr userDrawn="1"/>
        </p:nvSpPr>
        <p:spPr>
          <a:xfrm>
            <a:off x="265176" y="203264"/>
            <a:ext cx="8613648" cy="4736592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528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2973229" y="1764522"/>
            <a:ext cx="3547586" cy="1165703"/>
          </a:xfrm>
          <a:prstGeom prst="rect">
            <a:avLst/>
          </a:prstGeom>
          <a:noFill/>
        </p:spPr>
        <p:txBody>
          <a:bodyPr wrap="square" lIns="68556" tIns="34289" rIns="68556" bIns="34289" rtlCol="0" anchor="t">
            <a:spAutoFit/>
          </a:bodyPr>
          <a:lstStyle/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8839200" y="4993274"/>
            <a:ext cx="457200" cy="173121"/>
          </a:xfrm>
          <a:prstGeom prst="rect">
            <a:avLst/>
          </a:prstGeom>
          <a:noFill/>
        </p:spPr>
        <p:txBody>
          <a:bodyPr wrap="square" lIns="91414" tIns="45707" rIns="91414" bIns="45707" rtlCol="0">
            <a:spAutoFit/>
          </a:bodyPr>
          <a:lstStyle/>
          <a:p>
            <a:pPr algn="ctr" defTabSz="914063"/>
            <a:r>
              <a:rPr lang="en-US" sz="5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V.H</a:t>
            </a:r>
          </a:p>
        </p:txBody>
      </p:sp>
    </p:spTree>
    <p:extLst>
      <p:ext uri="{BB962C8B-B14F-4D97-AF65-F5344CB8AC3E}">
        <p14:creationId xmlns:p14="http://schemas.microsoft.com/office/powerpoint/2010/main" val="801204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52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86" indent="-171386" algn="l" defTabSz="68552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57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6913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670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28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198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962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726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497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5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2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92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56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27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583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340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09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044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fld id="{B76D1223-53C8-4F6E-A0EE-C7ADC22EE3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/>
            <a:fld id="{C347F815-C9D9-4C47-BF81-5524DE2DFF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1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545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7FF618-6174-4A66-87B4-460A050731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4A764D-CA19-403A-ACD9-975C0BEB3C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39200" y="0"/>
            <a:ext cx="304800" cy="3048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700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20" tIns="45710" rIns="91420" bIns="4571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20" tIns="45710" rIns="91420" bIns="4571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75"/>
            <a:fld id="{95ACE571-1FFD-4B41-AC7C-9674B6907D9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75"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7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75"/>
            <a:fld id="{911B44CB-F03C-4E30-BEFE-90513DEBA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17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901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defTabSz="91417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12" indent="-342812" algn="l" defTabSz="91417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69" indent="-285680" algn="l" defTabSz="91417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16" indent="-228540" algn="l" defTabSz="91417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00" indent="-228540" algn="l" defTabSz="91417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889" indent="-228540" algn="l" defTabSz="914175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70" indent="-228540" algn="l" defTabSz="91417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60" indent="-228540" algn="l" defTabSz="91417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5" indent="-228540" algn="l" defTabSz="91417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30" indent="-228540" algn="l" defTabSz="91417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5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60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9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30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2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6" algn="l" defTabSz="9141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卡通背景天空漫画云">
            <a:extLst>
              <a:ext uri="{FF2B5EF4-FFF2-40B4-BE49-F238E27FC236}">
                <a16:creationId xmlns:a16="http://schemas.microsoft.com/office/drawing/2014/main" id="{F17F5D63-C8DA-4718-B529-6433C293A62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70"/>
            <a:ext cx="9144000" cy="5135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E095DCDE-4DE2-45FA-B0F7-3D71AEE75422}"/>
              </a:ext>
            </a:extLst>
          </p:cNvPr>
          <p:cNvSpPr/>
          <p:nvPr userDrawn="1"/>
        </p:nvSpPr>
        <p:spPr>
          <a:xfrm>
            <a:off x="827586" y="412199"/>
            <a:ext cx="2736304" cy="1223759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52" tIns="45626" rIns="91252" bIns="45626" rtlCol="0" anchor="ctr"/>
          <a:lstStyle/>
          <a:p>
            <a:pPr marL="0" marR="0" lvl="0" indent="0" algn="ctr" defTabSz="912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7B284AD-5BC2-4DBE-AA53-088BDF106522}"/>
              </a:ext>
            </a:extLst>
          </p:cNvPr>
          <p:cNvSpPr/>
          <p:nvPr userDrawn="1"/>
        </p:nvSpPr>
        <p:spPr>
          <a:xfrm>
            <a:off x="683568" y="772119"/>
            <a:ext cx="2736304" cy="1223759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52" tIns="45626" rIns="91252" bIns="45626" rtlCol="0" anchor="ctr"/>
          <a:lstStyle/>
          <a:p>
            <a:pPr marL="0" marR="0" lvl="0" indent="0" algn="ctr" defTabSz="9124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890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  <p:sldLayoutId id="2147483748" r:id="rId15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defTabSz="91246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164" indent="-342164" algn="l" defTabSz="91246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86" indent="-285146" algn="l" defTabSz="91246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575" indent="-228108" algn="l" defTabSz="91246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805" indent="-228108" algn="l" defTabSz="91246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040" indent="-228108" algn="l" defTabSz="91246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259" indent="-228108" algn="l" defTabSz="9124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497" indent="-228108" algn="l" defTabSz="9124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1723" indent="-228108" algn="l" defTabSz="9124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7951" indent="-228108" algn="l" defTabSz="91246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18" algn="l" defTabSz="912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467" algn="l" defTabSz="912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692" algn="l" defTabSz="912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932" algn="l" defTabSz="912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151" algn="l" defTabSz="912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364" algn="l" defTabSz="912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613" algn="l" defTabSz="912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843" algn="l" defTabSz="91246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8.xml"/><Relationship Id="rId5" Type="http://schemas.microsoft.com/office/2007/relationships/hdphoto" Target="../media/hdphoto6.wdp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3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80.xml"/><Relationship Id="rId1" Type="http://schemas.openxmlformats.org/officeDocument/2006/relationships/tags" Target="../tags/tag2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10" Type="http://schemas.microsoft.com/office/2007/relationships/hdphoto" Target="../media/hdphoto3.wdp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0.png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5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5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C6C54A0-8934-43DD-9889-3F4528F871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FE92B54-7F06-40B4-A902-24C9B38607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2" y="714376"/>
            <a:ext cx="6442477" cy="2969580"/>
          </a:xfrm>
          <a:prstGeom prst="rect">
            <a:avLst/>
          </a:prstGeom>
        </p:spPr>
      </p:pic>
      <p:grpSp>
        <p:nvGrpSpPr>
          <p:cNvPr id="76" name="组合 75">
            <a:extLst>
              <a:ext uri="{FF2B5EF4-FFF2-40B4-BE49-F238E27FC236}">
                <a16:creationId xmlns:a16="http://schemas.microsoft.com/office/drawing/2014/main" id="{FB6315D9-D322-492A-AB27-B12577910F1F}"/>
              </a:ext>
            </a:extLst>
          </p:cNvPr>
          <p:cNvGrpSpPr/>
          <p:nvPr/>
        </p:nvGrpSpPr>
        <p:grpSpPr>
          <a:xfrm>
            <a:off x="0" y="2776840"/>
            <a:ext cx="9144000" cy="1898456"/>
            <a:chOff x="0" y="3702453"/>
            <a:chExt cx="12192000" cy="2531275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ED495BB6-1C8F-4558-BB7E-D47372CDC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702453"/>
              <a:ext cx="12192000" cy="2439638"/>
            </a:xfrm>
            <a:prstGeom prst="rect">
              <a:avLst/>
            </a:prstGeom>
          </p:spPr>
        </p:pic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385BC984-F34A-42C3-83DA-DE0391EEA356}"/>
                </a:ext>
              </a:extLst>
            </p:cNvPr>
            <p:cNvSpPr/>
            <p:nvPr/>
          </p:nvSpPr>
          <p:spPr>
            <a:xfrm>
              <a:off x="0" y="4462661"/>
              <a:ext cx="12192000" cy="1771067"/>
            </a:xfrm>
            <a:prstGeom prst="rect">
              <a:avLst/>
            </a:prstGeom>
            <a:blipFill dpi="0" rotWithShape="1">
              <a:blip r:embed="rId6">
                <a:alphaModFix amt="38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E440491E-DA7F-4A46-8A0B-9370540847D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126" y="964407"/>
            <a:ext cx="6125460" cy="376859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BC5EC34-3C58-4589-AB92-C4BC329B08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431" y="3683956"/>
            <a:ext cx="9192431" cy="147060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420A9F1E-2655-4595-A0D9-0CABDB7326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131" y="3223708"/>
            <a:ext cx="1966869" cy="1940145"/>
          </a:xfrm>
          <a:prstGeom prst="rect">
            <a:avLst/>
          </a:prstGeom>
        </p:spPr>
      </p:pic>
      <p:pic>
        <p:nvPicPr>
          <p:cNvPr id="13" name="图片 13">
            <a:extLst>
              <a:ext uri="{FF2B5EF4-FFF2-40B4-BE49-F238E27FC236}">
                <a16:creationId xmlns:a16="http://schemas.microsoft.com/office/drawing/2014/main" id="{460E153C-255C-45FB-8347-009DED092E0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8129" y="1919792"/>
            <a:ext cx="2446198" cy="3398341"/>
          </a:xfrm>
          <a:prstGeom prst="rect">
            <a:avLst/>
          </a:prstGeom>
        </p:spPr>
      </p:pic>
      <p:sp>
        <p:nvSpPr>
          <p:cNvPr id="11" name="文本框 17">
            <a:extLst>
              <a:ext uri="{FF2B5EF4-FFF2-40B4-BE49-F238E27FC236}">
                <a16:creationId xmlns:a16="http://schemas.microsoft.com/office/drawing/2014/main" id="{9A72A718-5038-47B7-AFA6-64A1D0B135F9}"/>
              </a:ext>
            </a:extLst>
          </p:cNvPr>
          <p:cNvSpPr txBox="1"/>
          <p:nvPr/>
        </p:nvSpPr>
        <p:spPr>
          <a:xfrm>
            <a:off x="1820225" y="246136"/>
            <a:ext cx="6152555" cy="1221487"/>
          </a:xfrm>
          <a:prstGeom prst="rect">
            <a:avLst/>
          </a:prstGeom>
          <a:noFill/>
        </p:spPr>
        <p:txBody>
          <a:bodyPr wrap="square" lIns="51423" tIns="25717" rIns="51423" bIns="25717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514210">
              <a:lnSpc>
                <a:spcPct val="100000"/>
              </a:lnSpc>
              <a:defRPr/>
            </a:pPr>
            <a:r>
              <a:rPr lang="en-US" altLang="zh-CN" sz="3800" b="1" dirty="0" err="1">
                <a:solidFill>
                  <a:srgbClr val="00B05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altLang="zh-CN" sz="3800" b="1" dirty="0">
                <a:solidFill>
                  <a:srgbClr val="00B05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800" b="1" dirty="0" err="1">
                <a:solidFill>
                  <a:srgbClr val="00B05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altLang="zh-CN" sz="3800" b="1" dirty="0">
                <a:solidFill>
                  <a:srgbClr val="00B05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800" b="1" dirty="0" err="1">
                <a:solidFill>
                  <a:srgbClr val="00B05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3800" b="1" dirty="0">
                <a:solidFill>
                  <a:srgbClr val="00B05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vi-VN" altLang="zh-CN" sz="3800" b="1" dirty="0">
                <a:solidFill>
                  <a:srgbClr val="00B05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</a:t>
            </a:r>
            <a:r>
              <a:rPr lang="en-US" altLang="zh-CN" sz="3800" b="1" dirty="0">
                <a:solidFill>
                  <a:srgbClr val="00B05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altLang="zh-CN" sz="3800" b="1" dirty="0" err="1">
                <a:solidFill>
                  <a:srgbClr val="00B05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altLang="zh-CN" sz="3800" b="1" dirty="0">
                <a:solidFill>
                  <a:srgbClr val="00B05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800" b="1" dirty="0" err="1">
                <a:solidFill>
                  <a:srgbClr val="00B05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altLang="zh-CN" sz="3800" b="1" dirty="0">
                <a:solidFill>
                  <a:srgbClr val="00B05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800" b="1" dirty="0" err="1">
                <a:solidFill>
                  <a:srgbClr val="00B05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altLang="zh-CN" sz="3800" b="1" dirty="0">
                <a:solidFill>
                  <a:srgbClr val="00B05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800" b="1" dirty="0" err="1">
                <a:solidFill>
                  <a:srgbClr val="00B05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altLang="zh-CN" sz="3800" b="1" dirty="0">
                <a:solidFill>
                  <a:srgbClr val="00B05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800" b="1" dirty="0" err="1">
                <a:solidFill>
                  <a:srgbClr val="00B05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endParaRPr lang="zh-CN" altLang="en-US" sz="3800" b="1" dirty="0">
              <a:solidFill>
                <a:srgbClr val="00B05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495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93827E-6 L -0.88247 -0.054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132" y="-27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199" y="133350"/>
            <a:ext cx="8106049" cy="584731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algn="ctr" defTabSz="593913"/>
            <a:r>
              <a:rPr lang="en-US" sz="2500" dirty="0">
                <a:solidFill>
                  <a:srgbClr val="0033CC"/>
                </a:solidFill>
                <a:latin typeface="Arial-Rounded"/>
              </a:rPr>
              <a:t>VIDEO HƯỚNG DẪN VIẾT CHỮ HOA </a:t>
            </a:r>
            <a:r>
              <a:rPr lang="en-US" sz="3200" b="1" dirty="0" smtClean="0">
                <a:solidFill>
                  <a:srgbClr val="FF0000"/>
                </a:solidFill>
                <a:latin typeface="HP001 4 hàng" pitchFamily="34" charset="0"/>
              </a:rPr>
              <a:t>V 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</a:rPr>
              <a:t>(</a:t>
            </a:r>
            <a:r>
              <a:rPr lang="en-US" sz="3200" b="1" dirty="0" err="1">
                <a:solidFill>
                  <a:srgbClr val="FF0000"/>
                </a:solidFill>
                <a:latin typeface="HP001 4 hàng" pitchFamily="34" charset="0"/>
              </a:rPr>
              <a:t>kiểu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</a:rPr>
              <a:t> 2)</a:t>
            </a:r>
          </a:p>
        </p:txBody>
      </p:sp>
      <p:pic>
        <p:nvPicPr>
          <p:cNvPr id="6" name="CHỮ V VIẾT HOA (KIỂU 2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35100" y="666750"/>
            <a:ext cx="6337300" cy="439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38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FF8E3BE-CF8A-4047-9484-18CEAB292E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B56EBF7-8B53-4F84-B774-E2E55DADA1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9284"/>
            <a:ext cx="9144000" cy="1184216"/>
          </a:xfrm>
          <a:prstGeom prst="rect">
            <a:avLst/>
          </a:prstGeom>
        </p:spPr>
      </p:pic>
      <p:sp>
        <p:nvSpPr>
          <p:cNvPr id="11" name="文本框 39">
            <a:extLst>
              <a:ext uri="{FF2B5EF4-FFF2-40B4-BE49-F238E27FC236}">
                <a16:creationId xmlns:a16="http://schemas.microsoft.com/office/drawing/2014/main" id="{1F70942B-9272-45C2-A1F5-56BFFCDE0460}"/>
              </a:ext>
            </a:extLst>
          </p:cNvPr>
          <p:cNvSpPr txBox="1"/>
          <p:nvPr/>
        </p:nvSpPr>
        <p:spPr>
          <a:xfrm>
            <a:off x="3094000" y="2007903"/>
            <a:ext cx="50919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spcBef>
                <a:spcPts val="600"/>
              </a:spcBef>
            </a:pPr>
            <a:r>
              <a:rPr lang="en-US" sz="5400" b="1" kern="0" dirty="0" err="1" smtClean="0">
                <a:solidFill>
                  <a:srgbClr val="EB711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5400" b="1" kern="0" dirty="0" smtClean="0">
                <a:solidFill>
                  <a:srgbClr val="EB711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0" dirty="0" err="1" smtClean="0">
                <a:solidFill>
                  <a:srgbClr val="EB711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sz="5400" b="1" kern="0" dirty="0" smtClean="0">
                <a:solidFill>
                  <a:srgbClr val="EB711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0" dirty="0" err="1">
                <a:solidFill>
                  <a:srgbClr val="EB711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endParaRPr lang="en-US" sz="5400" b="1" kern="0" dirty="0">
              <a:solidFill>
                <a:srgbClr val="EB7115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0385" y1="28125" x2="10000" y2="41875"/>
                        <a14:foregroundMark x1="45769" y1="41875" x2="51923" y2="48438"/>
                        <a14:foregroundMark x1="43846" y1="62187" x2="52308" y2="70313"/>
                        <a14:foregroundMark x1="54231" y1="59375" x2="53077" y2="67813"/>
                        <a14:foregroundMark x1="25000" y1="93438" x2="74231" y2="96250"/>
                        <a14:foregroundMark x1="1538" y1="82500" x2="95385" y2="82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00" y="879362"/>
            <a:ext cx="2590800" cy="318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30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19826" y="4476750"/>
            <a:ext cx="8180548" cy="584765"/>
          </a:xfrm>
          <a:prstGeom prst="rect">
            <a:avLst/>
          </a:prstGeom>
          <a:noFill/>
        </p:spPr>
        <p:txBody>
          <a:bodyPr wrap="square" lIns="91416" tIns="45715" rIns="91416" bIns="45715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fiệt</a:t>
            </a:r>
            <a:r>
              <a:rPr 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Wam</a:t>
            </a:r>
            <a:r>
              <a:rPr 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có</a:t>
            </a:r>
            <a:r>
              <a:rPr 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nhiều</a:t>
            </a:r>
            <a:r>
              <a:rPr 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danh</a:t>
            </a:r>
            <a:r>
              <a:rPr 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 lam </a:t>
            </a:r>
            <a:r>
              <a:rPr 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thắng</a:t>
            </a:r>
            <a:r>
              <a:rPr 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cảnh</a:t>
            </a:r>
            <a:r>
              <a:rPr 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.</a:t>
            </a:r>
            <a:endParaRPr lang="en-US" sz="3200" b="1" dirty="0">
              <a:solidFill>
                <a:srgbClr val="0000FF"/>
              </a:solidFill>
              <a:latin typeface="HP001 4 hàng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59032"/>
            <a:ext cx="5486399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157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8"/>
          <p:cNvSpPr txBox="1"/>
          <p:nvPr/>
        </p:nvSpPr>
        <p:spPr>
          <a:xfrm>
            <a:off x="1053991" y="701781"/>
            <a:ext cx="8013809" cy="1107969"/>
          </a:xfrm>
          <a:prstGeom prst="rect">
            <a:avLst/>
          </a:prstGeom>
          <a:noFill/>
          <a:ln w="9525">
            <a:noFill/>
          </a:ln>
        </p:spPr>
        <p:txBody>
          <a:bodyPr wrap="square" lIns="121895" tIns="60947" rIns="121895" bIns="60947">
            <a:spAutoFit/>
          </a:bodyPr>
          <a:lstStyle/>
          <a:p>
            <a:pPr defTabSz="792146">
              <a:defRPr/>
            </a:pPr>
            <a:endParaRPr lang="en-US" altLang="en-US" sz="3200" b="1" dirty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pPr defTabSz="914175"/>
            <a:r>
              <a:rPr lang="en-US" sz="3200" b="1" dirty="0" err="1" smtClean="0">
                <a:solidFill>
                  <a:prstClr val="black"/>
                </a:solidFill>
                <a:latin typeface="HP001 4 hàng" pitchFamily="34" charset="0"/>
              </a:rPr>
              <a:t>fiệt</a:t>
            </a:r>
            <a:r>
              <a:rPr lang="en-US" sz="3200" b="1" dirty="0" smtClean="0">
                <a:solidFill>
                  <a:prstClr val="black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HP001 4 hàng" pitchFamily="34" charset="0"/>
              </a:rPr>
              <a:t>Wam</a:t>
            </a:r>
            <a:r>
              <a:rPr lang="en-US" sz="3200" b="1" dirty="0" smtClean="0">
                <a:solidFill>
                  <a:prstClr val="black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HP001 4 hàng" pitchFamily="34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HP001 4 hàng" pitchFamily="34" charset="0"/>
              </a:rPr>
              <a:t>nhiều</a:t>
            </a:r>
            <a:r>
              <a:rPr lang="en-US" sz="3200" b="1" dirty="0" smtClean="0">
                <a:solidFill>
                  <a:prstClr val="black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HP001 4 hàng" pitchFamily="34" charset="0"/>
              </a:rPr>
              <a:t>danh</a:t>
            </a:r>
            <a:r>
              <a:rPr lang="en-US" sz="3200" b="1" dirty="0" smtClean="0">
                <a:solidFill>
                  <a:prstClr val="black"/>
                </a:solidFill>
                <a:latin typeface="HP001 4 hàng" pitchFamily="34" charset="0"/>
              </a:rPr>
              <a:t> </a:t>
            </a:r>
            <a:r>
              <a:rPr lang="en-US" sz="3200" b="1" dirty="0">
                <a:solidFill>
                  <a:prstClr val="black"/>
                </a:solidFill>
                <a:latin typeface="HP001 4 hàng" pitchFamily="34" charset="0"/>
              </a:rPr>
              <a:t>lam </a:t>
            </a:r>
            <a:r>
              <a:rPr lang="en-US" sz="3200" b="1" dirty="0" err="1" smtClean="0">
                <a:solidFill>
                  <a:prstClr val="black"/>
                </a:solidFill>
                <a:latin typeface="HP001 4 hàng" pitchFamily="34" charset="0"/>
              </a:rPr>
              <a:t>thắng</a:t>
            </a:r>
            <a:r>
              <a:rPr lang="en-US" sz="3200" b="1" dirty="0">
                <a:solidFill>
                  <a:prstClr val="black"/>
                </a:solidFill>
                <a:latin typeface="HP001 4 hàng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HP001 4 hàng" pitchFamily="34" charset="0"/>
              </a:rPr>
              <a:t>cảnh</a:t>
            </a:r>
            <a:r>
              <a:rPr lang="en-US" sz="3200" b="1" dirty="0" smtClean="0">
                <a:solidFill>
                  <a:prstClr val="black"/>
                </a:solidFill>
                <a:latin typeface="HP001 4 hàng" pitchFamily="34" charset="0"/>
              </a:rPr>
              <a:t>.</a:t>
            </a:r>
            <a:endParaRPr lang="en-US" sz="3200" b="1" dirty="0">
              <a:solidFill>
                <a:prstClr val="black"/>
              </a:solidFill>
              <a:latin typeface="HP001 4 hàng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63614" y="76825"/>
            <a:ext cx="3674585" cy="624955"/>
          </a:xfrm>
          <a:prstGeom prst="roundRect">
            <a:avLst/>
          </a:prstGeom>
          <a:solidFill>
            <a:srgbClr val="00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5" tIns="60947" rIns="121895" bIns="60947" rtlCol="0" anchor="ctr"/>
          <a:lstStyle/>
          <a:p>
            <a:pPr algn="ctr" defTabSz="792146">
              <a:defRPr/>
            </a:pP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endParaRPr lang="en-US" sz="2800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1323C2-1216-4BE1-B765-C7E72A64CF57}"/>
              </a:ext>
            </a:extLst>
          </p:cNvPr>
          <p:cNvSpPr txBox="1"/>
          <p:nvPr/>
        </p:nvSpPr>
        <p:spPr>
          <a:xfrm>
            <a:off x="152881" y="2749745"/>
            <a:ext cx="5028720" cy="507805"/>
          </a:xfrm>
          <a:prstGeom prst="rect">
            <a:avLst/>
          </a:prstGeom>
          <a:noFill/>
        </p:spPr>
        <p:txBody>
          <a:bodyPr wrap="square" lIns="121895" tIns="60947" rIns="121895" bIns="60947" rtlCol="0">
            <a:spAutoFit/>
          </a:bodyPr>
          <a:lstStyle/>
          <a:p>
            <a:pPr defTabSz="792146">
              <a:defRPr/>
            </a:pPr>
            <a:r>
              <a:rPr lang="en-US" sz="25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5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5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5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5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25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2,5 ô li?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0E57DB-54C3-4D2A-9706-927FF775D33F}"/>
              </a:ext>
            </a:extLst>
          </p:cNvPr>
          <p:cNvSpPr txBox="1"/>
          <p:nvPr/>
        </p:nvSpPr>
        <p:spPr>
          <a:xfrm>
            <a:off x="5591510" y="2749745"/>
            <a:ext cx="3362043" cy="507805"/>
          </a:xfrm>
          <a:prstGeom prst="rect">
            <a:avLst/>
          </a:prstGeom>
          <a:noFill/>
        </p:spPr>
        <p:txBody>
          <a:bodyPr wrap="square" lIns="121895" tIns="60947" rIns="121895" bIns="60947" rtlCol="0">
            <a:spAutoFit/>
          </a:bodyPr>
          <a:lstStyle/>
          <a:p>
            <a:pPr defTabSz="792146">
              <a:defRPr/>
            </a:pPr>
            <a:r>
              <a:rPr lang="en-US" sz="2500" b="1" dirty="0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500" b="1" dirty="0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2500" b="1" dirty="0" smtClean="0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h, l, g.</a:t>
            </a:r>
            <a:endParaRPr lang="en-US" sz="2500" b="1" dirty="0">
              <a:solidFill>
                <a:srgbClr val="FF33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1323C2-1216-4BE1-B765-C7E72A64CF57}"/>
              </a:ext>
            </a:extLst>
          </p:cNvPr>
          <p:cNvSpPr txBox="1"/>
          <p:nvPr/>
        </p:nvSpPr>
        <p:spPr>
          <a:xfrm>
            <a:off x="165689" y="2292545"/>
            <a:ext cx="4628815" cy="507805"/>
          </a:xfrm>
          <a:prstGeom prst="rect">
            <a:avLst/>
          </a:prstGeom>
          <a:noFill/>
        </p:spPr>
        <p:txBody>
          <a:bodyPr wrap="square" lIns="121895" tIns="60947" rIns="121895" bIns="60947" rtlCol="0">
            <a:spAutoFit/>
          </a:bodyPr>
          <a:lstStyle/>
          <a:p>
            <a:pPr defTabSz="792146">
              <a:defRPr/>
            </a:pPr>
            <a:r>
              <a:rPr lang="en-US" sz="25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5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5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5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5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5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5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0E57DB-54C3-4D2A-9706-927FF775D33F}"/>
              </a:ext>
            </a:extLst>
          </p:cNvPr>
          <p:cNvSpPr txBox="1"/>
          <p:nvPr/>
        </p:nvSpPr>
        <p:spPr>
          <a:xfrm>
            <a:off x="5591510" y="2292545"/>
            <a:ext cx="3113450" cy="507805"/>
          </a:xfrm>
          <a:prstGeom prst="rect">
            <a:avLst/>
          </a:prstGeom>
          <a:noFill/>
        </p:spPr>
        <p:txBody>
          <a:bodyPr wrap="square" lIns="121895" tIns="60947" rIns="121895" bIns="60947" rtlCol="0">
            <a:spAutoFit/>
          </a:bodyPr>
          <a:lstStyle/>
          <a:p>
            <a:pPr defTabSz="792146">
              <a:defRPr/>
            </a:pPr>
            <a:r>
              <a:rPr lang="en-US" sz="2500" b="1" dirty="0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500" b="1" dirty="0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2500" b="1" dirty="0" smtClean="0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f, W.</a:t>
            </a:r>
            <a:endParaRPr lang="en-US" sz="2500" b="1" dirty="0">
              <a:solidFill>
                <a:srgbClr val="FF33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911A165-1A4E-4B6C-B1DD-798189419610}"/>
              </a:ext>
            </a:extLst>
          </p:cNvPr>
          <p:cNvSpPr/>
          <p:nvPr/>
        </p:nvSpPr>
        <p:spPr>
          <a:xfrm>
            <a:off x="6670283" y="1168950"/>
            <a:ext cx="228600" cy="525429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5" tIns="60947" rIns="121895" bIns="60947" rtlCol="0" anchor="ctr"/>
          <a:lstStyle/>
          <a:p>
            <a:pPr algn="ctr" defTabSz="792146">
              <a:defRPr/>
            </a:pPr>
            <a:endParaRPr lang="en-US" sz="1500">
              <a:solidFill>
                <a:prstClr val="white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Oval Callout 11"/>
          <p:cNvSpPr/>
          <p:nvPr/>
        </p:nvSpPr>
        <p:spPr>
          <a:xfrm>
            <a:off x="6581780" y="452203"/>
            <a:ext cx="1381501" cy="499154"/>
          </a:xfrm>
          <a:prstGeom prst="wedgeEllipseCallout">
            <a:avLst>
              <a:gd name="adj1" fmla="val -29149"/>
              <a:gd name="adj2" fmla="val 81521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5" tIns="60947" rIns="121895" bIns="60947" rtlCol="0" anchor="ctr"/>
          <a:lstStyle/>
          <a:p>
            <a:pPr algn="ctr" defTabSz="792146"/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1,5 li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732B46-9FBC-45CB-AD32-597F4BEA0934}"/>
              </a:ext>
            </a:extLst>
          </p:cNvPr>
          <p:cNvSpPr txBox="1"/>
          <p:nvPr/>
        </p:nvSpPr>
        <p:spPr>
          <a:xfrm>
            <a:off x="132363" y="3664145"/>
            <a:ext cx="4928532" cy="507805"/>
          </a:xfrm>
          <a:prstGeom prst="rect">
            <a:avLst/>
          </a:prstGeom>
          <a:noFill/>
        </p:spPr>
        <p:txBody>
          <a:bodyPr wrap="square" lIns="121895" tIns="60947" rIns="121895" bIns="60947" rtlCol="0">
            <a:spAutoFit/>
          </a:bodyPr>
          <a:lstStyle/>
          <a:p>
            <a:pPr defTabSz="792146">
              <a:defRPr/>
            </a:pPr>
            <a:r>
              <a:rPr lang="en-US" sz="25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5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5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25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5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25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25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ô li?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718E80-4ABF-4787-BAFB-4300E9B14E74}"/>
              </a:ext>
            </a:extLst>
          </p:cNvPr>
          <p:cNvSpPr txBox="1"/>
          <p:nvPr/>
        </p:nvSpPr>
        <p:spPr>
          <a:xfrm>
            <a:off x="5562600" y="3637134"/>
            <a:ext cx="3775298" cy="507805"/>
          </a:xfrm>
          <a:prstGeom prst="rect">
            <a:avLst/>
          </a:prstGeom>
          <a:noFill/>
        </p:spPr>
        <p:txBody>
          <a:bodyPr wrap="square" lIns="121895" tIns="60947" rIns="121895" bIns="60947" rtlCol="0">
            <a:spAutoFit/>
          </a:bodyPr>
          <a:lstStyle/>
          <a:p>
            <a:pPr defTabSz="792146">
              <a:defRPr/>
            </a:pPr>
            <a:r>
              <a:rPr lang="en-US" sz="2500" b="1" dirty="0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500" b="1" dirty="0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2500" b="1" dirty="0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500" b="1" dirty="0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2500" b="1" dirty="0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ô li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732B46-9FBC-45CB-AD32-597F4BEA0934}"/>
              </a:ext>
            </a:extLst>
          </p:cNvPr>
          <p:cNvSpPr txBox="1"/>
          <p:nvPr/>
        </p:nvSpPr>
        <p:spPr>
          <a:xfrm>
            <a:off x="76200" y="4117624"/>
            <a:ext cx="5594599" cy="892526"/>
          </a:xfrm>
          <a:prstGeom prst="rect">
            <a:avLst/>
          </a:prstGeom>
          <a:noFill/>
        </p:spPr>
        <p:txBody>
          <a:bodyPr wrap="square" lIns="121895" tIns="60947" rIns="121895" bIns="60947" rtlCol="0">
            <a:spAutoFit/>
          </a:bodyPr>
          <a:lstStyle/>
          <a:p>
            <a:pPr defTabSz="792146">
              <a:defRPr/>
            </a:pPr>
            <a:r>
              <a:rPr lang="en-US" sz="25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lang="en-US" sz="25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5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sz="25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5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5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5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5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5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A718E80-4ABF-4787-BAFB-4300E9B14E74}"/>
              </a:ext>
            </a:extLst>
          </p:cNvPr>
          <p:cNvSpPr txBox="1"/>
          <p:nvPr/>
        </p:nvSpPr>
        <p:spPr>
          <a:xfrm>
            <a:off x="5562600" y="4095750"/>
            <a:ext cx="3581400" cy="969470"/>
          </a:xfrm>
          <a:prstGeom prst="rect">
            <a:avLst/>
          </a:prstGeom>
          <a:noFill/>
        </p:spPr>
        <p:txBody>
          <a:bodyPr wrap="square" lIns="121895" tIns="60947" rIns="121895" bIns="60947" rtlCol="0">
            <a:spAutoFit/>
          </a:bodyPr>
          <a:lstStyle/>
          <a:p>
            <a:pPr defTabSz="792146">
              <a:lnSpc>
                <a:spcPct val="110000"/>
              </a:lnSpc>
              <a:defRPr/>
            </a:pPr>
            <a:r>
              <a:rPr lang="en-US" sz="2500" b="1" dirty="0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lang="en-US" sz="2500" b="1" dirty="0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500" b="1" dirty="0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sz="2500" b="1" dirty="0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500" b="1" dirty="0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500" b="1" dirty="0" err="1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500" b="1" dirty="0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o.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143000" y="1649739"/>
            <a:ext cx="369770" cy="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924440" y="1649739"/>
            <a:ext cx="20948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867400" y="1624206"/>
            <a:ext cx="20948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486770" y="1624206"/>
            <a:ext cx="20948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125543" y="1657350"/>
            <a:ext cx="312857" cy="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938755" y="1615266"/>
            <a:ext cx="20948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582845" y="1624206"/>
            <a:ext cx="20948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8600220" y="1633509"/>
            <a:ext cx="20948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6F1323C2-1216-4BE1-B765-C7E72A64CF57}"/>
              </a:ext>
            </a:extLst>
          </p:cNvPr>
          <p:cNvSpPr txBox="1"/>
          <p:nvPr/>
        </p:nvSpPr>
        <p:spPr>
          <a:xfrm>
            <a:off x="137679" y="3229002"/>
            <a:ext cx="5028720" cy="507805"/>
          </a:xfrm>
          <a:prstGeom prst="rect">
            <a:avLst/>
          </a:prstGeom>
          <a:noFill/>
        </p:spPr>
        <p:txBody>
          <a:bodyPr wrap="square" lIns="121895" tIns="60947" rIns="121895" bIns="60947" rtlCol="0">
            <a:spAutoFit/>
          </a:bodyPr>
          <a:lstStyle/>
          <a:p>
            <a:pPr defTabSz="792146">
              <a:defRPr/>
            </a:pPr>
            <a:r>
              <a:rPr lang="en-US" sz="25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5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5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5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5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25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smtClean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 </a:t>
            </a:r>
            <a:r>
              <a:rPr lang="en-US" sz="2500" dirty="0">
                <a:solidFill>
                  <a:srgbClr val="0033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 li?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00E57DB-54C3-4D2A-9706-927FF775D33F}"/>
              </a:ext>
            </a:extLst>
          </p:cNvPr>
          <p:cNvSpPr txBox="1"/>
          <p:nvPr/>
        </p:nvSpPr>
        <p:spPr>
          <a:xfrm>
            <a:off x="5576308" y="3229002"/>
            <a:ext cx="3362043" cy="507805"/>
          </a:xfrm>
          <a:prstGeom prst="rect">
            <a:avLst/>
          </a:prstGeom>
          <a:noFill/>
        </p:spPr>
        <p:txBody>
          <a:bodyPr wrap="square" lIns="121895" tIns="60947" rIns="121895" bIns="60947" rtlCol="0">
            <a:spAutoFit/>
          </a:bodyPr>
          <a:lstStyle/>
          <a:p>
            <a:pPr defTabSz="792146">
              <a:defRPr/>
            </a:pPr>
            <a:r>
              <a:rPr lang="en-US" sz="2500" b="1" dirty="0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500" b="1" dirty="0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2500" b="1" dirty="0" smtClean="0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d.</a:t>
            </a:r>
            <a:endParaRPr lang="en-US" sz="2500" b="1" dirty="0">
              <a:solidFill>
                <a:srgbClr val="FF33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4743520" y="1641566"/>
            <a:ext cx="209480" cy="0"/>
          </a:xfrm>
          <a:prstGeom prst="line">
            <a:avLst/>
          </a:prstGeom>
          <a:ln w="38100">
            <a:solidFill>
              <a:srgbClr val="CC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960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 animBg="1"/>
      <p:bldP spid="7" grpId="0"/>
      <p:bldP spid="8" grpId="0"/>
      <p:bldP spid="9" grpId="0"/>
      <p:bldP spid="10" grpId="0"/>
      <p:bldP spid="11" grpId="0" animBg="1"/>
      <p:bldP spid="12" grpId="0" animBg="1"/>
      <p:bldP spid="13" grpId="0"/>
      <p:bldP spid="14" grpId="0"/>
      <p:bldP spid="15" grpId="0"/>
      <p:bldP spid="16" grpId="0"/>
      <p:bldP spid="31" grpId="0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450" y="23035"/>
            <a:ext cx="7325844" cy="51204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91122" y="700179"/>
            <a:ext cx="932956" cy="923326"/>
          </a:xfrm>
          <a:prstGeom prst="rect">
            <a:avLst/>
          </a:prstGeom>
          <a:noFill/>
        </p:spPr>
        <p:txBody>
          <a:bodyPr wrap="square" lIns="91426" tIns="45715" rIns="91426" bIns="45715" rtlCol="0">
            <a:spAutoFit/>
          </a:bodyPr>
          <a:lstStyle/>
          <a:p>
            <a:pPr defTabSz="914175"/>
            <a:r>
              <a:rPr lang="en-US" sz="5300" b="1" dirty="0" smtClean="0">
                <a:solidFill>
                  <a:prstClr val="white"/>
                </a:solidFill>
                <a:latin typeface="HP001 4 hàng" pitchFamily="34" charset="0"/>
              </a:rPr>
              <a:t>f</a:t>
            </a:r>
            <a:endParaRPr lang="en-US" sz="5300" b="1" dirty="0">
              <a:solidFill>
                <a:prstClr val="white"/>
              </a:solidFill>
              <a:latin typeface="HP001 4 hàng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78597" y="3091832"/>
            <a:ext cx="608230" cy="507827"/>
          </a:xfrm>
          <a:prstGeom prst="rect">
            <a:avLst/>
          </a:prstGeom>
          <a:noFill/>
        </p:spPr>
        <p:txBody>
          <a:bodyPr wrap="square" lIns="91426" tIns="45715" rIns="91426" bIns="45715" rtlCol="0">
            <a:spAutoFit/>
          </a:bodyPr>
          <a:lstStyle/>
          <a:p>
            <a:pPr defTabSz="914175"/>
            <a:r>
              <a:rPr lang="en-US" sz="2700" b="1" dirty="0" smtClean="0">
                <a:solidFill>
                  <a:prstClr val="white"/>
                </a:solidFill>
                <a:latin typeface="HP001 4 hàng" pitchFamily="34" charset="0"/>
              </a:rPr>
              <a:t>f</a:t>
            </a:r>
            <a:endParaRPr lang="en-US" sz="2700" b="1" dirty="0">
              <a:solidFill>
                <a:prstClr val="white"/>
              </a:solidFill>
              <a:latin typeface="HP001 4 hàng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91122" y="4158387"/>
            <a:ext cx="6948078" cy="507821"/>
          </a:xfrm>
          <a:prstGeom prst="rect">
            <a:avLst/>
          </a:prstGeom>
          <a:noFill/>
        </p:spPr>
        <p:txBody>
          <a:bodyPr wrap="square" lIns="91426" tIns="45715" rIns="91426" bIns="45715" rtlCol="0">
            <a:spAutoFit/>
          </a:bodyPr>
          <a:lstStyle/>
          <a:p>
            <a:pPr defTabSz="914175"/>
            <a:r>
              <a:rPr lang="en-US" sz="2700" b="1" dirty="0" err="1" smtClean="0">
                <a:solidFill>
                  <a:prstClr val="white"/>
                </a:solidFill>
                <a:latin typeface="HP001 4 hàng" pitchFamily="34" charset="0"/>
              </a:rPr>
              <a:t>fiệt</a:t>
            </a:r>
            <a:r>
              <a:rPr lang="en-US" sz="27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700" b="1" dirty="0" err="1" smtClean="0">
                <a:solidFill>
                  <a:prstClr val="white"/>
                </a:solidFill>
                <a:latin typeface="HP001 4 hàng" pitchFamily="34" charset="0"/>
              </a:rPr>
              <a:t>Wam</a:t>
            </a:r>
            <a:r>
              <a:rPr lang="en-US" sz="27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700" b="1" dirty="0" err="1" smtClean="0">
                <a:solidFill>
                  <a:prstClr val="white"/>
                </a:solidFill>
                <a:latin typeface="HP001 4 hàng" pitchFamily="34" charset="0"/>
              </a:rPr>
              <a:t>có</a:t>
            </a:r>
            <a:r>
              <a:rPr lang="en-US" sz="27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700" b="1" dirty="0" err="1" smtClean="0">
                <a:solidFill>
                  <a:prstClr val="white"/>
                </a:solidFill>
                <a:latin typeface="HP001 4 hàng" pitchFamily="34" charset="0"/>
              </a:rPr>
              <a:t>nhiều</a:t>
            </a:r>
            <a:r>
              <a:rPr lang="en-US" sz="27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700" b="1" dirty="0" err="1" smtClean="0">
                <a:solidFill>
                  <a:prstClr val="white"/>
                </a:solidFill>
                <a:latin typeface="HP001 4 hàng" pitchFamily="34" charset="0"/>
              </a:rPr>
              <a:t>danh</a:t>
            </a:r>
            <a:r>
              <a:rPr lang="en-US" sz="2700" b="1" dirty="0" smtClean="0">
                <a:solidFill>
                  <a:prstClr val="white"/>
                </a:solidFill>
                <a:latin typeface="HP001 4 hàng" pitchFamily="34" charset="0"/>
              </a:rPr>
              <a:t> lam </a:t>
            </a:r>
            <a:r>
              <a:rPr lang="en-US" sz="2700" b="1" dirty="0" err="1" smtClean="0">
                <a:solidFill>
                  <a:prstClr val="white"/>
                </a:solidFill>
                <a:latin typeface="HP001 4 hàng" pitchFamily="34" charset="0"/>
              </a:rPr>
              <a:t>thắng</a:t>
            </a:r>
            <a:r>
              <a:rPr lang="en-US" sz="27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700" b="1" dirty="0" err="1" smtClean="0">
                <a:solidFill>
                  <a:prstClr val="white"/>
                </a:solidFill>
                <a:latin typeface="HP001 4 hàng" pitchFamily="34" charset="0"/>
              </a:rPr>
              <a:t>cảnh</a:t>
            </a:r>
            <a:r>
              <a:rPr lang="en-US" sz="2700" b="1" dirty="0" smtClean="0">
                <a:solidFill>
                  <a:prstClr val="white"/>
                </a:solidFill>
                <a:latin typeface="HP001 4 hàng" pitchFamily="34" charset="0"/>
              </a:rPr>
              <a:t>.</a:t>
            </a:r>
            <a:endParaRPr lang="en-US" sz="2700" b="1" dirty="0">
              <a:solidFill>
                <a:prstClr val="white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91122" y="1765965"/>
            <a:ext cx="3671478" cy="907931"/>
          </a:xfrm>
          <a:prstGeom prst="rect">
            <a:avLst/>
          </a:prstGeom>
          <a:noFill/>
        </p:spPr>
        <p:txBody>
          <a:bodyPr wrap="square" lIns="91426" tIns="45715" rIns="91426" bIns="45715" rtlCol="0">
            <a:spAutoFit/>
          </a:bodyPr>
          <a:lstStyle/>
          <a:p>
            <a:pPr defTabSz="914175"/>
            <a:r>
              <a:rPr lang="en-US" sz="5300" b="1" dirty="0" err="1" smtClean="0">
                <a:solidFill>
                  <a:prstClr val="white"/>
                </a:solidFill>
                <a:latin typeface="HP001 4 hàng" pitchFamily="34" charset="0"/>
              </a:rPr>
              <a:t>fiệt</a:t>
            </a:r>
            <a:r>
              <a:rPr lang="en-US" sz="53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5300" b="1" dirty="0" err="1" smtClean="0">
                <a:solidFill>
                  <a:prstClr val="white"/>
                </a:solidFill>
                <a:latin typeface="HP001 4 hàng" pitchFamily="34" charset="0"/>
              </a:rPr>
              <a:t>Wam</a:t>
            </a:r>
            <a:endParaRPr lang="en-US" sz="5300" b="1" dirty="0">
              <a:solidFill>
                <a:prstClr val="white"/>
              </a:solidFill>
              <a:latin typeface="HP001 4 hàng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319" y="1376745"/>
            <a:ext cx="1808467" cy="1169545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ctr" defTabSz="914175"/>
            <a:r>
              <a:rPr lang="en-US" sz="35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</a:t>
            </a:r>
            <a:r>
              <a:rPr lang="en-US" sz="3500" dirty="0">
                <a:solidFill>
                  <a:srgbClr val="0066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U</a:t>
            </a:r>
            <a:r>
              <a:rPr lang="en-US" sz="3500" dirty="0">
                <a:solidFill>
                  <a:srgbClr val="FF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</a:t>
            </a:r>
            <a:r>
              <a:rPr lang="en-US" sz="3500" dirty="0">
                <a:solidFill>
                  <a:srgbClr val="66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Ệ</a:t>
            </a:r>
            <a:r>
              <a:rPr lang="en-US" sz="3500" dirty="0">
                <a:solidFill>
                  <a:srgbClr val="FF5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</a:t>
            </a:r>
          </a:p>
          <a:p>
            <a:pPr algn="ctr" defTabSz="914175"/>
            <a:r>
              <a:rPr lang="en-US" sz="3500" dirty="0">
                <a:solidFill>
                  <a:srgbClr val="00CC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</a:t>
            </a:r>
            <a:r>
              <a:rPr lang="en-US" sz="3500" dirty="0">
                <a:solidFill>
                  <a:srgbClr val="CC33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sz="3500" dirty="0">
                <a:solidFill>
                  <a:srgbClr val="996633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Ế</a:t>
            </a:r>
            <a:r>
              <a:rPr lang="en-US" sz="3500" dirty="0">
                <a:solidFill>
                  <a:srgbClr val="FF00FF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54" l="0" r="95111">
                        <a14:foregroundMark x1="29778" y1="20982" x2="35111" y2="19196"/>
                        <a14:foregroundMark x1="33778" y1="30804" x2="38667" y2="31250"/>
                        <a14:foregroundMark x1="58222" y1="59821" x2="59556" y2="75446"/>
                        <a14:foregroundMark x1="65778" y1="61607" x2="62222" y2="73214"/>
                        <a14:foregroundMark x1="44889" y1="89732" x2="72000" y2="88393"/>
                        <a14:foregroundMark x1="75111" y1="88393" x2="79111" y2="89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675" y="2640392"/>
            <a:ext cx="2143125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78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FF8E3BE-CF8A-4047-9484-18CEAB292E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C09F252-F7DB-494D-A868-3AA96ACEFA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-323850"/>
            <a:ext cx="4046415" cy="2895600"/>
          </a:xfrm>
          <a:prstGeom prst="rect">
            <a:avLst/>
          </a:prstGeom>
        </p:spPr>
      </p:pic>
      <p:sp>
        <p:nvSpPr>
          <p:cNvPr id="9" name="矩形 16">
            <a:extLst>
              <a:ext uri="{FF2B5EF4-FFF2-40B4-BE49-F238E27FC236}">
                <a16:creationId xmlns:a16="http://schemas.microsoft.com/office/drawing/2014/main" id="{6004F4CE-0067-4731-8ED0-651D5735978B}"/>
              </a:ext>
            </a:extLst>
          </p:cNvPr>
          <p:cNvSpPr/>
          <p:nvPr/>
        </p:nvSpPr>
        <p:spPr>
          <a:xfrm rot="21172124">
            <a:off x="651608" y="908016"/>
            <a:ext cx="3048000" cy="1177243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 algn="ctr" defTabSz="6857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LUYỆN VIẾT VÀO VỞ.</a:t>
            </a:r>
            <a:endParaRPr lang="en-US" altLang="zh-CN" sz="36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3" name="Picture 2" descr="Happy Cute Little Kids Boy Girl Stock Vector (Royalty Free) 163123673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97" b="89969" l="2400" r="92133">
                        <a14:foregroundMark x1="20333" y1="23746" x2="24733" y2="28292"/>
                        <a14:foregroundMark x1="16333" y1="59169" x2="15933" y2="73511"/>
                        <a14:foregroundMark x1="38600" y1="65125" x2="39067" y2="69984"/>
                        <a14:foregroundMark x1="33667" y1="51646" x2="48733" y2="55799"/>
                        <a14:foregroundMark x1="81200" y1="69828" x2="79800" y2="77508"/>
                        <a14:foregroundMark x1="84333" y1="76019" x2="84067" y2="80486"/>
                        <a14:foregroundMark x1="61467" y1="70376" x2="61800" y2="84875"/>
                        <a14:foregroundMark x1="54400" y1="68652" x2="53933" y2="71473"/>
                        <a14:foregroundMark x1="50133" y1="67476" x2="46867" y2="71473"/>
                        <a14:foregroundMark x1="34333" y1="51803" x2="38200" y2="50940"/>
                        <a14:foregroundMark x1="61467" y1="52116" x2="68133" y2="593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399" y="895350"/>
            <a:ext cx="5506355" cy="4683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7468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FF8E3BE-CF8A-4047-9484-18CEAB292E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0B3CB96-4C74-4C6D-A549-55D9C411E5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687" y="3711150"/>
            <a:ext cx="2328137" cy="14323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B56EBF7-8B53-4F84-B774-E2E55DADA1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94076"/>
            <a:ext cx="9144000" cy="1184216"/>
          </a:xfrm>
          <a:prstGeom prst="rect">
            <a:avLst/>
          </a:prstGeom>
        </p:spPr>
      </p:pic>
      <p:sp>
        <p:nvSpPr>
          <p:cNvPr id="11" name="矩形 15">
            <a:extLst>
              <a:ext uri="{FF2B5EF4-FFF2-40B4-BE49-F238E27FC236}">
                <a16:creationId xmlns:a16="http://schemas.microsoft.com/office/drawing/2014/main" id="{FEA18C06-F8FA-4E38-9C1B-BE762D23096B}"/>
              </a:ext>
            </a:extLst>
          </p:cNvPr>
          <p:cNvSpPr/>
          <p:nvPr/>
        </p:nvSpPr>
        <p:spPr>
          <a:xfrm>
            <a:off x="4381500" y="1008791"/>
            <a:ext cx="4506324" cy="326512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48640">
              <a:lnSpc>
                <a:spcPct val="150000"/>
              </a:lnSpc>
              <a:defRPr/>
            </a:pPr>
            <a:r>
              <a:rPr lang="en-US" altLang="zh-CN" sz="48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Củng</a:t>
            </a:r>
            <a:r>
              <a:rPr lang="en-US" altLang="zh-CN" sz="48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48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cố</a:t>
            </a:r>
            <a:r>
              <a:rPr lang="en-US" altLang="zh-CN" sz="48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</a:p>
          <a:p>
            <a:pPr algn="ctr" defTabSz="548640">
              <a:lnSpc>
                <a:spcPct val="150000"/>
              </a:lnSpc>
              <a:defRPr/>
            </a:pPr>
            <a:r>
              <a:rPr lang="en-US" altLang="zh-CN" sz="48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và</a:t>
            </a:r>
            <a:r>
              <a:rPr lang="en-US" altLang="zh-CN" sz="48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48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dặn</a:t>
            </a:r>
            <a:r>
              <a:rPr lang="en-US" altLang="zh-CN" sz="48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48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dò</a:t>
            </a:r>
            <a:endParaRPr lang="zh-CN" altLang="en-US" sz="48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ea"/>
            </a:endParaRPr>
          </a:p>
          <a:p>
            <a:pPr algn="ctr" defTabSz="548640">
              <a:lnSpc>
                <a:spcPct val="150000"/>
              </a:lnSpc>
              <a:defRPr/>
            </a:pPr>
            <a:endParaRPr lang="zh-CN" altLang="en-US" sz="4800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ea"/>
            </a:endParaRPr>
          </a:p>
        </p:txBody>
      </p:sp>
      <p:pic>
        <p:nvPicPr>
          <p:cNvPr id="14" name="图片 3">
            <a:extLst>
              <a:ext uri="{FF2B5EF4-FFF2-40B4-BE49-F238E27FC236}">
                <a16:creationId xmlns:a16="http://schemas.microsoft.com/office/drawing/2014/main" id="{03832A64-47F6-45D5-BB05-3B68C606A85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176" y="266453"/>
            <a:ext cx="4749800" cy="474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2088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FF8E3BE-CF8A-4047-9484-18CEAB292E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0B3CB96-4C74-4C6D-A549-55D9C411E5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359" y="2518517"/>
            <a:ext cx="4266638" cy="262498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B56EBF7-8B53-4F84-B774-E2E55DADA1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9" y="4296618"/>
            <a:ext cx="9144000" cy="1184216"/>
          </a:xfrm>
          <a:prstGeom prst="rect">
            <a:avLst/>
          </a:prstGeom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992A9CC4-E907-469E-BEAC-747BFBD7FC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97074" y="1085850"/>
            <a:ext cx="9211157" cy="4245768"/>
          </a:xfrm>
          <a:prstGeom prst="rect">
            <a:avLst/>
          </a:prstGeom>
        </p:spPr>
      </p:pic>
      <p:pic>
        <p:nvPicPr>
          <p:cNvPr id="7" name="图片 6" descr="图片包含 室内&#10;&#10;自动生成的说明">
            <a:extLst>
              <a:ext uri="{FF2B5EF4-FFF2-40B4-BE49-F238E27FC236}">
                <a16:creationId xmlns:a16="http://schemas.microsoft.com/office/drawing/2014/main" id="{9054B5FF-D1E6-4B37-84BF-98A2CB91758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4033" b="92631" l="7993" r="93907">
                        <a14:foregroundMark x1="8105" y1="64893" x2="8105" y2="64893"/>
                        <a14:foregroundMark x1="91001" y1="61822" x2="91001" y2="61822"/>
                        <a14:foregroundMark x1="93907" y1="54708" x2="93907" y2="54708"/>
                        <a14:foregroundMark x1="49469" y1="47595" x2="49469" y2="47595"/>
                        <a14:foregroundMark x1="49748" y1="47032" x2="49748" y2="47032"/>
                        <a14:foregroundMark x1="38569" y1="46469" x2="38569" y2="46469"/>
                        <a14:foregroundMark x1="14589" y1="41965" x2="14589" y2="41965"/>
                        <a14:foregroundMark x1="14701" y1="42119" x2="14701" y2="42119"/>
                        <a14:backgroundMark x1="38457" y1="46725" x2="38457" y2="46725"/>
                        <a14:backgroundMark x1="49469" y1="47441" x2="49469" y2="47441"/>
                        <a14:backgroundMark x1="15204" y1="42272" x2="15204" y2="42272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744"/>
          <a:stretch/>
        </p:blipFill>
        <p:spPr>
          <a:xfrm>
            <a:off x="8789540" y="2030583"/>
            <a:ext cx="6225855" cy="4981412"/>
          </a:xfrm>
          <a:prstGeom prst="rect">
            <a:avLst/>
          </a:prstGeom>
        </p:spPr>
      </p:pic>
      <p:sp>
        <p:nvSpPr>
          <p:cNvPr id="10" name="文本框 34">
            <a:extLst>
              <a:ext uri="{FF2B5EF4-FFF2-40B4-BE49-F238E27FC236}">
                <a16:creationId xmlns:a16="http://schemas.microsoft.com/office/drawing/2014/main" id="{FBCD6101-1CFE-43FE-81DE-FBD1C3818849}"/>
              </a:ext>
            </a:extLst>
          </p:cNvPr>
          <p:cNvSpPr txBox="1"/>
          <p:nvPr/>
        </p:nvSpPr>
        <p:spPr>
          <a:xfrm>
            <a:off x="1765412" y="257602"/>
            <a:ext cx="54864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55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entury Gothic" panose="020B0502020202020204" pitchFamily="34" charset="0"/>
              </a:rPr>
              <a:t>Tạm</a:t>
            </a:r>
            <a:r>
              <a:rPr lang="en-US" altLang="zh-CN" sz="55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entury Gothic" panose="020B0502020202020204" pitchFamily="34" charset="0"/>
              </a:rPr>
              <a:t> </a:t>
            </a:r>
            <a:r>
              <a:rPr lang="en-US" altLang="zh-CN" sz="55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entury Gothic" panose="020B0502020202020204" pitchFamily="34" charset="0"/>
              </a:rPr>
              <a:t>biệt</a:t>
            </a:r>
            <a:r>
              <a:rPr lang="en-US" altLang="zh-CN" sz="55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entury Gothic" panose="020B0502020202020204" pitchFamily="34" charset="0"/>
              </a:rPr>
              <a:t> </a:t>
            </a:r>
            <a:r>
              <a:rPr lang="en-US" altLang="zh-CN" sz="55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entury Gothic" panose="020B0502020202020204" pitchFamily="34" charset="0"/>
              </a:rPr>
              <a:t>và</a:t>
            </a:r>
            <a:r>
              <a:rPr lang="en-US" altLang="zh-CN" sz="55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entury Gothic" panose="020B0502020202020204" pitchFamily="34" charset="0"/>
              </a:rPr>
              <a:t> </a:t>
            </a:r>
            <a:r>
              <a:rPr lang="en-US" altLang="zh-CN" sz="55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entury Gothic" panose="020B0502020202020204" pitchFamily="34" charset="0"/>
              </a:rPr>
              <a:t>hẹn</a:t>
            </a:r>
            <a:r>
              <a:rPr lang="en-US" altLang="zh-CN" sz="55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entury Gothic" panose="020B0502020202020204" pitchFamily="34" charset="0"/>
              </a:rPr>
              <a:t> </a:t>
            </a:r>
            <a:r>
              <a:rPr lang="en-US" altLang="zh-CN" sz="55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entury Gothic" panose="020B0502020202020204" pitchFamily="34" charset="0"/>
              </a:rPr>
              <a:t>gặp</a:t>
            </a:r>
            <a:r>
              <a:rPr lang="en-US" altLang="zh-CN" sz="55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entury Gothic" panose="020B0502020202020204" pitchFamily="34" charset="0"/>
              </a:rPr>
              <a:t> </a:t>
            </a:r>
            <a:r>
              <a:rPr lang="en-US" altLang="zh-CN" sz="55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entury Gothic" panose="020B0502020202020204" pitchFamily="34" charset="0"/>
              </a:rPr>
              <a:t>lại</a:t>
            </a:r>
            <a:r>
              <a:rPr lang="en-US" altLang="zh-CN" sz="55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entury Gothic" panose="020B0502020202020204" pitchFamily="34" charset="0"/>
              </a:rPr>
              <a:t> </a:t>
            </a:r>
            <a:r>
              <a:rPr lang="en-US" altLang="zh-CN" sz="55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entury Gothic" panose="020B0502020202020204" pitchFamily="34" charset="0"/>
              </a:rPr>
              <a:t>các</a:t>
            </a:r>
            <a:r>
              <a:rPr lang="en-US" altLang="zh-CN" sz="55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entury Gothic" panose="020B0502020202020204" pitchFamily="34" charset="0"/>
              </a:rPr>
              <a:t> con</a:t>
            </a:r>
            <a:endParaRPr lang="zh-CN" altLang="en-US" sz="55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858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34568E-6 L -0.98299 -0.0234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149" y="-11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FF8E3BE-CF8A-4047-9484-18CEAB292E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0B3CB96-4C74-4C6D-A549-55D9C411E5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1" y="3456376"/>
            <a:ext cx="2328137" cy="14323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B56EBF7-8B53-4F84-B774-E2E55DADA1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9284"/>
            <a:ext cx="9144000" cy="1184216"/>
          </a:xfrm>
          <a:prstGeom prst="rect">
            <a:avLst/>
          </a:prstGeom>
        </p:spPr>
      </p:pic>
      <p:pic>
        <p:nvPicPr>
          <p:cNvPr id="15" name="图片 26">
            <a:extLst>
              <a:ext uri="{FF2B5EF4-FFF2-40B4-BE49-F238E27FC236}">
                <a16:creationId xmlns:a16="http://schemas.microsoft.com/office/drawing/2014/main" id="{986C7521-E9E4-48BE-8F3B-336517E746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613"/>
            <a:ext cx="4725865" cy="4505779"/>
          </a:xfrm>
          <a:prstGeom prst="rect">
            <a:avLst/>
          </a:prstGeom>
        </p:spPr>
      </p:pic>
      <p:sp>
        <p:nvSpPr>
          <p:cNvPr id="13" name="文本框 18">
            <a:extLst>
              <a:ext uri="{FF2B5EF4-FFF2-40B4-BE49-F238E27FC236}">
                <a16:creationId xmlns:a16="http://schemas.microsoft.com/office/drawing/2014/main" id="{FE7DFFF3-7FFE-47E9-9B6E-B37A3367B7A0}"/>
              </a:ext>
            </a:extLst>
          </p:cNvPr>
          <p:cNvSpPr txBox="1"/>
          <p:nvPr/>
        </p:nvSpPr>
        <p:spPr>
          <a:xfrm>
            <a:off x="5196050" y="377954"/>
            <a:ext cx="2202389" cy="500135"/>
          </a:xfrm>
          <a:prstGeom prst="rect">
            <a:avLst/>
          </a:prstGeom>
          <a:noFill/>
        </p:spPr>
        <p:txBody>
          <a:bodyPr wrap="square" lIns="68559" tIns="34289" rIns="68559" bIns="34289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zh-CN" sz="2800" b="1" dirty="0" err="1" smtClean="0">
                <a:solidFill>
                  <a:srgbClr val="0066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TiếngViệt</a:t>
            </a:r>
            <a:endParaRPr lang="zh-CN" altLang="en-US" sz="2800" b="1" dirty="0">
              <a:solidFill>
                <a:srgbClr val="00660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174536" y="980291"/>
            <a:ext cx="4951535" cy="1495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91489">
              <a:lnSpc>
                <a:spcPct val="120000"/>
              </a:lnSpc>
            </a:pPr>
            <a:r>
              <a:rPr lang="en-US" sz="3600" b="1" dirty="0" smtClean="0">
                <a:solidFill>
                  <a:srgbClr val="0033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</a:t>
            </a:r>
            <a:r>
              <a:rPr lang="en-US" sz="3600" b="1" dirty="0" smtClean="0">
                <a:solidFill>
                  <a:srgbClr val="0033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iết</a:t>
            </a:r>
            <a:r>
              <a:rPr lang="en-US" sz="3600" b="1" dirty="0" smtClean="0">
                <a:solidFill>
                  <a:srgbClr val="0033CC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</a:t>
            </a:r>
          </a:p>
          <a:p>
            <a:pPr algn="ctr" defTabSz="791489">
              <a:lnSpc>
                <a:spcPct val="120000"/>
              </a:lnSpc>
            </a:pPr>
            <a:r>
              <a:rPr lang="en-US" sz="4000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Chữ</a:t>
            </a:r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hoa</a:t>
            </a:r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V (</a:t>
            </a:r>
            <a:r>
              <a:rPr lang="en-US" sz="4000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kiểu</a:t>
            </a:r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2)</a:t>
            </a:r>
            <a:endParaRPr lang="en-US" sz="4000" b="1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351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b888b05dc7955278ee2cfcaacf1530f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033135" y="2105978"/>
            <a:ext cx="3055144" cy="28365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048564E-8A95-4665-8411-626122B902A1}"/>
              </a:ext>
            </a:extLst>
          </p:cNvPr>
          <p:cNvSpPr txBox="1"/>
          <p:nvPr/>
        </p:nvSpPr>
        <p:spPr>
          <a:xfrm>
            <a:off x="381000" y="8659"/>
            <a:ext cx="7641656" cy="900238"/>
          </a:xfrm>
          <a:prstGeom prst="rect">
            <a:avLst/>
          </a:prstGeom>
          <a:noFill/>
        </p:spPr>
        <p:txBody>
          <a:bodyPr wrap="square" lIns="68553" tIns="34286" rIns="68553" bIns="34286" rtlCol="0">
            <a:spAutoFit/>
          </a:bodyPr>
          <a:lstStyle/>
          <a:p>
            <a:pPr marL="0" marR="0" lvl="0" indent="0" algn="ctr" defTabSz="3425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 cầu cần đạt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Hình chữ nhật: Góc Tròn 2">
            <a:extLst>
              <a:ext uri="{FF2B5EF4-FFF2-40B4-BE49-F238E27FC236}">
                <a16:creationId xmlns:a16="http://schemas.microsoft.com/office/drawing/2014/main" id="{C80951C1-5E30-47CC-806F-235746522BFF}"/>
              </a:ext>
            </a:extLst>
          </p:cNvPr>
          <p:cNvSpPr/>
          <p:nvPr/>
        </p:nvSpPr>
        <p:spPr>
          <a:xfrm>
            <a:off x="547225" y="1352550"/>
            <a:ext cx="5328453" cy="923049"/>
          </a:xfrm>
          <a:prstGeom prst="roundRect">
            <a:avLst/>
          </a:prstGeom>
          <a:solidFill>
            <a:srgbClr val="FFC000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Viết đúng chữ hoa V kiểu 2.</a:t>
            </a:r>
            <a:endParaRPr kumimoji="0" lang="en-US" sz="2399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Hình chữ nhật: Góc Tròn 3">
            <a:extLst>
              <a:ext uri="{FF2B5EF4-FFF2-40B4-BE49-F238E27FC236}">
                <a16:creationId xmlns:a16="http://schemas.microsoft.com/office/drawing/2014/main" id="{B4A57ACB-AC00-44D8-A227-E199238C3085}"/>
              </a:ext>
            </a:extLst>
          </p:cNvPr>
          <p:cNvSpPr/>
          <p:nvPr/>
        </p:nvSpPr>
        <p:spPr>
          <a:xfrm>
            <a:off x="596660" y="2876550"/>
            <a:ext cx="5279018" cy="990600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2. Hiểu và viết đúng từ, câu ứng dụng.</a:t>
            </a:r>
            <a:endParaRPr kumimoji="0" lang="en-US" sz="2399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87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FF8E3BE-CF8A-4047-9484-18CEAB292E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B56EBF7-8B53-4F84-B774-E2E55DADA1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59284"/>
            <a:ext cx="9144000" cy="118421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447800" y="1302935"/>
            <a:ext cx="3503666" cy="1421215"/>
            <a:chOff x="2744315" y="1595348"/>
            <a:chExt cx="4326579" cy="1598392"/>
          </a:xfrm>
          <a:solidFill>
            <a:srgbClr val="ABDB77"/>
          </a:solidFill>
        </p:grpSpPr>
        <p:sp>
          <p:nvSpPr>
            <p:cNvPr id="11" name="Right Arrow 10"/>
            <p:cNvSpPr/>
            <p:nvPr/>
          </p:nvSpPr>
          <p:spPr>
            <a:xfrm>
              <a:off x="2744315" y="1595348"/>
              <a:ext cx="4326579" cy="1598392"/>
            </a:xfrm>
            <a:prstGeom prst="rightArrow">
              <a:avLst>
                <a:gd name="adj1" fmla="val 58172"/>
                <a:gd name="adj2" fmla="val 50000"/>
              </a:avLst>
            </a:prstGeom>
            <a:noFill/>
            <a:ln w="38100" cap="flat" cmpd="sng" algn="ctr">
              <a:solidFill>
                <a:srgbClr val="00CC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1600" kern="0">
                <a:solidFill>
                  <a:srgbClr val="FF7C8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972470" y="1962950"/>
              <a:ext cx="4046179" cy="7269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3600" b="1" kern="0" dirty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1.Viết </a:t>
              </a:r>
              <a:r>
                <a:rPr lang="en-US" sz="3600" b="1" kern="0" dirty="0" err="1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chữ</a:t>
              </a:r>
              <a:r>
                <a:rPr lang="en-US" sz="3600" b="1" kern="0" dirty="0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kern="0" dirty="0" err="1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hoa</a:t>
              </a:r>
              <a:endParaRPr lang="en-US" sz="3600" b="1" kern="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36756" y="1351440"/>
            <a:ext cx="1295802" cy="1309155"/>
            <a:chOff x="2210284" y="3447251"/>
            <a:chExt cx="826089" cy="809063"/>
          </a:xfrm>
        </p:grpSpPr>
        <p:sp>
          <p:nvSpPr>
            <p:cNvPr id="14" name="Oval 13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>
              <a:glow rad="63500">
                <a:srgbClr val="4472C4">
                  <a:satMod val="175000"/>
                  <a:alpha val="40000"/>
                </a:srgb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en-US" sz="2400" ker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42" b="93967" l="0" r="96438">
                        <a14:foregroundMark x1="63313" y1="22853" x2="74750" y2="25053"/>
                        <a14:foregroundMark x1="87688" y1="24273" x2="89313" y2="30092"/>
                        <a14:foregroundMark x1="91250" y1="22853" x2="87875" y2="29879"/>
                        <a14:foregroundMark x1="74375" y1="24273" x2="75063" y2="26260"/>
                        <a14:foregroundMark x1="84500" y1="83463" x2="84500" y2="84244"/>
                        <a14:foregroundMark x1="13375" y1="83818" x2="74938" y2="32150"/>
                        <a14:foregroundMark x1="15812" y1="44855" x2="73500" y2="72960"/>
                        <a14:foregroundMark x1="65125" y1="11498" x2="74563" y2="65649"/>
                        <a14:foregroundMark x1="72750" y1="67282" x2="72750" y2="82612"/>
                        <a14:foregroundMark x1="88938" y1="28886" x2="82938" y2="77786"/>
                        <a14:foregroundMark x1="54625" y1="18169" x2="51063" y2="293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86155"/>
            <a:ext cx="4312579" cy="390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00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5AC7629-9933-41FF-B4A2-4C1E629A581F}"/>
              </a:ext>
            </a:extLst>
          </p:cNvPr>
          <p:cNvSpPr txBox="1"/>
          <p:nvPr/>
        </p:nvSpPr>
        <p:spPr>
          <a:xfrm>
            <a:off x="304801" y="217575"/>
            <a:ext cx="8762999" cy="469357"/>
          </a:xfrm>
          <a:prstGeom prst="rect">
            <a:avLst/>
          </a:prstGeom>
          <a:noFill/>
        </p:spPr>
        <p:txBody>
          <a:bodyPr wrap="square" lIns="68531" tIns="34289" rIns="68531" bIns="34289" rtlCol="0">
            <a:spAutoFit/>
          </a:bodyPr>
          <a:lstStyle/>
          <a:p>
            <a:pPr defTabSz="685239">
              <a:defRPr/>
            </a:pP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chiều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 (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kiểu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2)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0CC1A7-2BC1-4A7B-B4CD-062B23C025B6}"/>
              </a:ext>
            </a:extLst>
          </p:cNvPr>
          <p:cNvSpPr txBox="1"/>
          <p:nvPr/>
        </p:nvSpPr>
        <p:spPr>
          <a:xfrm>
            <a:off x="457002" y="794446"/>
            <a:ext cx="6096197" cy="500135"/>
          </a:xfrm>
          <a:prstGeom prst="rect">
            <a:avLst/>
          </a:prstGeom>
          <a:noFill/>
        </p:spPr>
        <p:txBody>
          <a:bodyPr wrap="square" lIns="68531" tIns="34289" rIns="68531" bIns="34289" rtlCol="0">
            <a:spAutoFit/>
          </a:bodyPr>
          <a:lstStyle/>
          <a:p>
            <a:pPr defTabSz="685239">
              <a:defRPr/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 (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2)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26" name="Picture 2" descr="PUPS PRESENTATION by kkj19691 on Geniall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199" y="829916"/>
            <a:ext cx="2228452" cy="2228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02" y="1262980"/>
            <a:ext cx="3733800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333" y="3136214"/>
            <a:ext cx="1904999" cy="1897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649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465970" y="209550"/>
            <a:ext cx="2689941" cy="45396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Aft>
                <a:spcPct val="0"/>
              </a:spcAft>
              <a:defRPr/>
            </a:pP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Chọn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ý </a:t>
            </a: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đúng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nhất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228600" y="819150"/>
            <a:ext cx="7620000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Aft>
                <a:spcPct val="0"/>
              </a:spcAft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 - Con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(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2)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ô li?</a:t>
            </a:r>
          </a:p>
        </p:txBody>
      </p:sp>
      <p:sp>
        <p:nvSpPr>
          <p:cNvPr id="7" name="Oval 16"/>
          <p:cNvSpPr>
            <a:spLocks noChangeArrowheads="1"/>
          </p:cNvSpPr>
          <p:nvPr/>
        </p:nvSpPr>
        <p:spPr bwMode="auto">
          <a:xfrm>
            <a:off x="1410406" y="2038351"/>
            <a:ext cx="494594" cy="47348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</a:ln>
          <a:effectLst/>
        </p:spPr>
        <p:txBody>
          <a:bodyPr wrap="none" lIns="68534" tIns="34289" rIns="68534" bIns="34289" anchor="ctr"/>
          <a:lstStyle/>
          <a:p>
            <a:pPr algn="ctr" defTabSz="685052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1498403" y="2022074"/>
            <a:ext cx="1846659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a) 5 ô li</a:t>
            </a:r>
          </a:p>
        </p:txBody>
      </p:sp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1523294" y="2810418"/>
            <a:ext cx="1846659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b) 4 ô li</a:t>
            </a:r>
          </a:p>
        </p:txBody>
      </p:sp>
      <p:sp>
        <p:nvSpPr>
          <p:cNvPr id="10" name="Text Box 19"/>
          <p:cNvSpPr txBox="1">
            <a:spLocks noChangeArrowheads="1"/>
          </p:cNvSpPr>
          <p:nvPr/>
        </p:nvSpPr>
        <p:spPr bwMode="auto">
          <a:xfrm>
            <a:off x="1523294" y="3638554"/>
            <a:ext cx="1582851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c) 6 ô li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352550"/>
            <a:ext cx="3581399" cy="3636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417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465970" y="76322"/>
            <a:ext cx="2689941" cy="45396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Aft>
                <a:spcPct val="0"/>
              </a:spcAft>
              <a:defRPr/>
            </a:pP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Chọn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ý </a:t>
            </a: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đúng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nhất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356055" y="878728"/>
            <a:ext cx="7644945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Aft>
                <a:spcPct val="0"/>
              </a:spcAft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- Con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(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2)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nhỏ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ô li?</a:t>
            </a:r>
          </a:p>
        </p:txBody>
      </p:sp>
      <p:sp>
        <p:nvSpPr>
          <p:cNvPr id="4" name="Oval 16"/>
          <p:cNvSpPr>
            <a:spLocks noChangeArrowheads="1"/>
          </p:cNvSpPr>
          <p:nvPr/>
        </p:nvSpPr>
        <p:spPr bwMode="auto">
          <a:xfrm>
            <a:off x="1410406" y="2837071"/>
            <a:ext cx="494594" cy="47348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</a:ln>
          <a:effectLst/>
        </p:spPr>
        <p:txBody>
          <a:bodyPr wrap="none" lIns="68534" tIns="34289" rIns="68534" bIns="34289" anchor="ctr"/>
          <a:lstStyle/>
          <a:p>
            <a:pPr algn="ctr" defTabSz="685052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1498403" y="2022074"/>
            <a:ext cx="1846659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a) 3 ô li</a:t>
            </a:r>
          </a:p>
        </p:txBody>
      </p:sp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1523294" y="2810418"/>
            <a:ext cx="2457161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b) 2 ô li r</a:t>
            </a:r>
            <a:r>
              <a:rPr lang="vi-VN" sz="2800" dirty="0">
                <a:solidFill>
                  <a:srgbClr val="66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ưỡi</a:t>
            </a:r>
            <a:endParaRPr lang="en-US" sz="2800" dirty="0">
              <a:solidFill>
                <a:srgbClr val="6600FF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1523294" y="3638554"/>
            <a:ext cx="1582851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c) 2 ô li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416970"/>
            <a:ext cx="3547579" cy="3534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398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380999" y="742950"/>
            <a:ext cx="6781801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Aft>
                <a:spcPct val="0"/>
              </a:spcAft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- Con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(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2)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rộng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ô li?</a:t>
            </a:r>
          </a:p>
        </p:txBody>
      </p:sp>
      <p:sp>
        <p:nvSpPr>
          <p:cNvPr id="8" name="Oval 16"/>
          <p:cNvSpPr>
            <a:spLocks noChangeArrowheads="1"/>
          </p:cNvSpPr>
          <p:nvPr/>
        </p:nvSpPr>
        <p:spPr bwMode="auto">
          <a:xfrm>
            <a:off x="1399314" y="2048729"/>
            <a:ext cx="494594" cy="47348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</a:ln>
          <a:effectLst/>
        </p:spPr>
        <p:txBody>
          <a:bodyPr wrap="none" lIns="68534" tIns="34289" rIns="68534" bIns="34289" anchor="ctr"/>
          <a:lstStyle/>
          <a:p>
            <a:pPr algn="ctr" defTabSz="685052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1498403" y="2022074"/>
            <a:ext cx="1846659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a) 5 ô li</a:t>
            </a:r>
          </a:p>
        </p:txBody>
      </p:sp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1523294" y="2810418"/>
            <a:ext cx="2439106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b) 4 ô li r</a:t>
            </a:r>
            <a:r>
              <a:rPr lang="vi-VN" sz="2800" dirty="0">
                <a:solidFill>
                  <a:srgbClr val="66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ưỡi</a:t>
            </a:r>
            <a:endParaRPr lang="en-US" sz="2800" dirty="0">
              <a:solidFill>
                <a:srgbClr val="6600FF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1523295" y="3638554"/>
            <a:ext cx="2134306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c) 4 ô li</a:t>
            </a: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465970" y="189569"/>
            <a:ext cx="2689941" cy="45396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Aft>
                <a:spcPct val="0"/>
              </a:spcAft>
              <a:defRPr/>
            </a:pP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Chọn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ý </a:t>
            </a: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đúng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nhất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352550"/>
            <a:ext cx="3581399" cy="3636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649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10" grpId="0"/>
      <p:bldP spid="11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465970" y="361951"/>
            <a:ext cx="2689941" cy="45396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Aft>
                <a:spcPct val="0"/>
              </a:spcAft>
              <a:defRPr/>
            </a:pP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Chọn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ý </a:t>
            </a: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đúng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nhất</a:t>
            </a:r>
            <a:r>
              <a:rPr lang="en-US" sz="2500" b="1" dirty="0">
                <a:solidFill>
                  <a:srgbClr val="00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685800" y="895636"/>
            <a:ext cx="6248400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Aft>
                <a:spcPct val="0"/>
              </a:spcAft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- Con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(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2)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mấy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Oval 16"/>
          <p:cNvSpPr>
            <a:spLocks noChangeArrowheads="1"/>
          </p:cNvSpPr>
          <p:nvPr/>
        </p:nvSpPr>
        <p:spPr bwMode="auto">
          <a:xfrm>
            <a:off x="1401600" y="2067458"/>
            <a:ext cx="494594" cy="47348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</a:ln>
          <a:effectLst/>
        </p:spPr>
        <p:txBody>
          <a:bodyPr wrap="none" lIns="68534" tIns="34289" rIns="68534" bIns="34289" anchor="ctr"/>
          <a:lstStyle/>
          <a:p>
            <a:pPr algn="ctr" defTabSz="685052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b="1"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1498403" y="2022074"/>
            <a:ext cx="1846659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a) 1 </a:t>
            </a:r>
            <a:r>
              <a:rPr lang="en-US" sz="2800" dirty="0" err="1">
                <a:solidFill>
                  <a:srgbClr val="66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nét</a:t>
            </a:r>
            <a:endParaRPr lang="en-US" sz="2800" dirty="0">
              <a:solidFill>
                <a:srgbClr val="6600FF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1523294" y="2810418"/>
            <a:ext cx="1846659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b) 2 </a:t>
            </a:r>
            <a:r>
              <a:rPr lang="en-US" sz="2800" dirty="0" err="1">
                <a:solidFill>
                  <a:srgbClr val="66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nét</a:t>
            </a:r>
            <a:endParaRPr lang="en-US" sz="2800" dirty="0">
              <a:solidFill>
                <a:srgbClr val="6600FF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1523295" y="3638554"/>
            <a:ext cx="2134306" cy="50013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68534" tIns="34289" rIns="68534" bIns="34289">
            <a:spAutoFit/>
          </a:bodyPr>
          <a:lstStyle/>
          <a:p>
            <a:pPr algn="just" defTabSz="685052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66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c) 3 </a:t>
            </a:r>
            <a:r>
              <a:rPr lang="en-US" sz="2800" dirty="0" err="1">
                <a:solidFill>
                  <a:srgbClr val="6600FF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nét</a:t>
            </a:r>
            <a:endParaRPr lang="en-US" sz="2800" dirty="0">
              <a:solidFill>
                <a:srgbClr val="6600FF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352550"/>
            <a:ext cx="3581399" cy="3636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777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  <p:bldP spid="6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16031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391</Words>
  <Application>Microsoft Office PowerPoint</Application>
  <PresentationFormat>On-screen Show (16:9)</PresentationFormat>
  <Paragraphs>74</Paragraphs>
  <Slides>17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17</vt:i4>
      </vt:variant>
    </vt:vector>
  </HeadingPairs>
  <TitlesOfParts>
    <vt:vector size="35" baseType="lpstr">
      <vt:lpstr>微软雅黑</vt:lpstr>
      <vt:lpstr>宋体</vt:lpstr>
      <vt:lpstr>Arial</vt:lpstr>
      <vt:lpstr>Arial-Rounded</vt:lpstr>
      <vt:lpstr>Calibri</vt:lpstr>
      <vt:lpstr>Calibri Light</vt:lpstr>
      <vt:lpstr>Century Gothic</vt:lpstr>
      <vt:lpstr>等线</vt:lpstr>
      <vt:lpstr>等线 Light</vt:lpstr>
      <vt:lpstr>HP001 4 hàng</vt:lpstr>
      <vt:lpstr>Times New Roman</vt:lpstr>
      <vt:lpstr>Office 主题​​</vt:lpstr>
      <vt:lpstr>3_Office 主题</vt:lpstr>
      <vt:lpstr>1_Office Theme</vt:lpstr>
      <vt:lpstr>3_Office Theme</vt:lpstr>
      <vt:lpstr>5_Office Theme</vt:lpstr>
      <vt:lpstr>6_Office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Hồng</dc:creator>
  <cp:lastModifiedBy>HP</cp:lastModifiedBy>
  <cp:revision>5</cp:revision>
  <dcterms:created xsi:type="dcterms:W3CDTF">2022-01-16T13:48:49Z</dcterms:created>
  <dcterms:modified xsi:type="dcterms:W3CDTF">2022-05-03T05:32:17Z</dcterms:modified>
</cp:coreProperties>
</file>