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700" r:id="rId2"/>
    <p:sldMasterId id="2147483704" r:id="rId3"/>
    <p:sldMasterId id="2147483708" r:id="rId4"/>
    <p:sldMasterId id="2147483712" r:id="rId5"/>
  </p:sldMasterIdLst>
  <p:notesMasterIdLst>
    <p:notesMasterId r:id="rId18"/>
  </p:notesMasterIdLst>
  <p:sldIdLst>
    <p:sldId id="324" r:id="rId6"/>
    <p:sldId id="325" r:id="rId7"/>
    <p:sldId id="315" r:id="rId8"/>
    <p:sldId id="326" r:id="rId9"/>
    <p:sldId id="327" r:id="rId10"/>
    <p:sldId id="328" r:id="rId11"/>
    <p:sldId id="316" r:id="rId12"/>
    <p:sldId id="317" r:id="rId13"/>
    <p:sldId id="318" r:id="rId14"/>
    <p:sldId id="331" r:id="rId15"/>
    <p:sldId id="319" r:id="rId16"/>
    <p:sldId id="330" r:id="rId17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Arial-Rounded" panose="020B0500000000000000" charset="0"/>
      <p:regular r:id="rId28"/>
    </p:embeddedFont>
    <p:embeddedFont>
      <p:font typeface="Century Gothic" panose="020B060402020202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464"/>
    <a:srgbClr val="E6E6E6"/>
    <a:srgbClr val="00A651"/>
    <a:srgbClr val="1A8C54"/>
    <a:srgbClr val="AC98C9"/>
    <a:srgbClr val="E5E1EE"/>
    <a:srgbClr val="A165AB"/>
    <a:srgbClr val="FAD5E6"/>
    <a:srgbClr val="BDD646"/>
    <a:srgbClr val="E8F0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5264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528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83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30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787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448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37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67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31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7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16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86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0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70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7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4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11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60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67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42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38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71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68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8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56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4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7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4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A6813E2-E50B-479A-A86D-0100FFD72FF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5/15/2022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D0B96BE-1227-4428-8909-873ABDA045C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70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pPr defTabSz="342758">
              <a:buClrTx/>
              <a:buFontTx/>
              <a:buNone/>
            </a:pP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758">
              <a:buClrTx/>
              <a:buFontTx/>
              <a:buNone/>
            </a:pPr>
            <a:r>
              <a:rPr lang="en-US" altLang="zh-CN" sz="5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58615" y="5005754"/>
            <a:ext cx="13012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5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5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48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65" tIns="34289" rIns="68565" bIns="34289" rtlCol="0">
            <a:spAutoFit/>
          </a:bodyPr>
          <a:lstStyle/>
          <a:p>
            <a:pPr defTabSz="342812">
              <a:buClrTx/>
              <a:buFontTx/>
              <a:buNone/>
            </a:pP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812">
              <a:buClrTx/>
              <a:buFontTx/>
              <a:buNone/>
            </a:pPr>
            <a:r>
              <a:rPr lang="en-US" altLang="zh-CN" sz="5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58615" y="5005754"/>
            <a:ext cx="13012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5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5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85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1"/>
            <a:ext cx="2667000" cy="176970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/>
          <a:p>
            <a:pPr defTabSz="342776">
              <a:buClrTx/>
              <a:buFontTx/>
              <a:buNone/>
            </a:pP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776">
              <a:buClrTx/>
              <a:buFontTx/>
              <a:buNone/>
            </a:pPr>
            <a:r>
              <a:rPr lang="en-US" altLang="zh-CN" sz="5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58615" y="5005754"/>
            <a:ext cx="13012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5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5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54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6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4" indent="-171394" algn="l" defTabSz="6855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55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30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06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3238500" y="2228850"/>
            <a:ext cx="2667000" cy="1769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342900">
              <a:buClrTx/>
              <a:buFontTx/>
              <a:buNone/>
            </a:pP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感谢您下载包图网平台上提供的</a:t>
            </a:r>
            <a:r>
              <a:rPr lang="en-US" altLang="zh-CN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PPT</a:t>
            </a:r>
            <a:r>
              <a:rPr lang="zh-CN" altLang="en-US" sz="2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342900">
              <a:buClrTx/>
              <a:buFontTx/>
              <a:buNone/>
            </a:pPr>
            <a:r>
              <a:rPr lang="en-US" altLang="zh-CN" sz="500" kern="12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微软雅黑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-58615" y="5005754"/>
            <a:ext cx="13012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500" kern="1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" kern="1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500" kern="1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9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B648C97A-3BA8-4F46-A407-75500EF02A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23" y="-840703"/>
            <a:ext cx="6296021" cy="4509614"/>
          </a:xfrm>
          <a:prstGeom prst="rect">
            <a:avLst/>
          </a:prstGeom>
        </p:spPr>
      </p:pic>
      <p:pic>
        <p:nvPicPr>
          <p:cNvPr id="3" name="图片 65">
            <a:extLst>
              <a:ext uri="{FF2B5EF4-FFF2-40B4-BE49-F238E27FC236}">
                <a16:creationId xmlns:a16="http://schemas.microsoft.com/office/drawing/2014/main" id="{BDCC058F-7DDE-4977-B22A-B900D176E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6" y="3143251"/>
            <a:ext cx="3838575" cy="1919288"/>
          </a:xfrm>
          <a:prstGeom prst="rect">
            <a:avLst/>
          </a:prstGeom>
        </p:spPr>
      </p:pic>
      <p:pic>
        <p:nvPicPr>
          <p:cNvPr id="4" name="图片 67">
            <a:extLst>
              <a:ext uri="{FF2B5EF4-FFF2-40B4-BE49-F238E27FC236}">
                <a16:creationId xmlns:a16="http://schemas.microsoft.com/office/drawing/2014/main" id="{6E7CA6BF-E875-4ECE-B85A-BA0409F90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78" y="2743201"/>
            <a:ext cx="3510090" cy="2247900"/>
          </a:xfrm>
          <a:prstGeom prst="rect">
            <a:avLst/>
          </a:prstGeom>
        </p:spPr>
      </p:pic>
      <p:sp>
        <p:nvSpPr>
          <p:cNvPr id="5" name="文本框 17"/>
          <p:cNvSpPr txBox="1">
            <a:spLocks noChangeArrowheads="1"/>
          </p:cNvSpPr>
          <p:nvPr/>
        </p:nvSpPr>
        <p:spPr bwMode="auto">
          <a:xfrm rot="21196015">
            <a:off x="1571549" y="1544030"/>
            <a:ext cx="5915473" cy="1283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2" tIns="25716" rIns="51422" bIns="25716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5127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5127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5127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5127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4000" b="1" kern="1200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kern="1200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kern="1200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000" b="1" kern="1200" dirty="0">
                <a:solidFill>
                  <a:srgbClr val="FF0000"/>
                </a:solidFill>
                <a:latin typeface="HP001 4 hàng" pitchFamily="34" charset="0"/>
                <a:ea typeface="微软雅黑"/>
                <a:cs typeface="Arial-Rounded" pitchFamily="34" charset="0"/>
              </a:rPr>
              <a:t>đế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000" b="1" kern="1200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kern="1200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000" b="1" kern="1200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kern="1200" dirty="0" err="1" smtClean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endParaRPr lang="zh-CN" altLang="en-US" sz="4000" b="1" kern="1200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4" y="153232"/>
            <a:ext cx="2793206" cy="1378744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81" y="1614050"/>
            <a:ext cx="60007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5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211F56D0-2E75-4F46-A57E-721844C7E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78" y="1270078"/>
            <a:ext cx="3873422" cy="3873422"/>
          </a:xfrm>
          <a:prstGeom prst="rect">
            <a:avLst/>
          </a:prstGeom>
        </p:spPr>
      </p:pic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2732345" y="332807"/>
            <a:ext cx="6112110" cy="210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7" rIns="68574" bIns="34287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18272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2844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27416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198813" indent="455613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en-US" sz="66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Mở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rộng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và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tổng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kết</a:t>
            </a:r>
            <a:r>
              <a:rPr lang="en-US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en-US" altLang="en-US" sz="6600" kern="1200" dirty="0" err="1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chủ</a:t>
            </a:r>
            <a:r>
              <a:rPr lang="en-US" altLang="en-US" sz="6600" kern="1200" dirty="0" smtClean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 </a:t>
            </a:r>
            <a:r>
              <a:rPr lang="vi-VN" altLang="en-US" sz="6600" kern="1200" dirty="0">
                <a:solidFill>
                  <a:srgbClr val="0033CC"/>
                </a:solidFill>
                <a:latin typeface="Arial-Rounded" pitchFamily="34" charset="0"/>
                <a:ea typeface="微软雅黑"/>
                <a:cs typeface="Arial-Rounded" pitchFamily="34" charset="0"/>
              </a:rPr>
              <a:t>đề</a:t>
            </a:r>
            <a:endParaRPr lang="en-US" altLang="en-US" sz="6600" kern="1200" dirty="0">
              <a:solidFill>
                <a:srgbClr val="0033CC"/>
              </a:solidFill>
              <a:latin typeface="Arial-Rounded" pitchFamily="34" charset="0"/>
              <a:ea typeface="微软雅黑"/>
              <a:cs typeface="Arial-Rounded" pitchFamily="34" charset="0"/>
            </a:endParaRPr>
          </a:p>
        </p:txBody>
      </p:sp>
      <p:pic>
        <p:nvPicPr>
          <p:cNvPr id="40" name="Picture 2" descr="Happy Cute Kids Smile with Teacher Together Stock Vector - Illustration of  together, white: 16589107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82" l="0" r="94563">
                        <a14:foregroundMark x1="33063" y1="71679" x2="32250" y2="81668"/>
                        <a14:foregroundMark x1="37063" y1="73216" x2="40375" y2="69265"/>
                        <a14:foregroundMark x1="66063" y1="40176" x2="71813" y2="78046"/>
                        <a14:foregroundMark x1="65750" y1="68935" x2="66250" y2="76180"/>
                        <a14:foregroundMark x1="57625" y1="61032" x2="61750" y2="61361"/>
                        <a14:foregroundMark x1="81438" y1="38310" x2="84563" y2="76180"/>
                        <a14:foregroundMark x1="91313" y1="53128" x2="93063" y2="51043"/>
                        <a14:foregroundMark x1="85750" y1="60154" x2="85750" y2="64654"/>
                        <a14:foregroundMark x1="93750" y1="68935" x2="94563" y2="71679"/>
                        <a14:foregroundMark x1="82688" y1="81668" x2="84375" y2="79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597" y="993228"/>
            <a:ext cx="8593692" cy="489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9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809B808-6818-4C8A-BB04-B6FDFC0A31AF}"/>
              </a:ext>
            </a:extLst>
          </p:cNvPr>
          <p:cNvGrpSpPr/>
          <p:nvPr/>
        </p:nvGrpSpPr>
        <p:grpSpPr>
          <a:xfrm>
            <a:off x="627538" y="345721"/>
            <a:ext cx="766258" cy="766106"/>
            <a:chOff x="-3602297" y="1528382"/>
            <a:chExt cx="3184284" cy="3183652"/>
          </a:xfrm>
        </p:grpSpPr>
        <p:grpSp>
          <p:nvGrpSpPr>
            <p:cNvPr id="5" name="Google Shape;212;p25">
              <a:extLst>
                <a:ext uri="{FF2B5EF4-FFF2-40B4-BE49-F238E27FC236}">
                  <a16:creationId xmlns:a16="http://schemas.microsoft.com/office/drawing/2014/main" id="{E984B9A6-8675-4BD1-B578-67E226C5D705}"/>
                </a:ext>
              </a:extLst>
            </p:cNvPr>
            <p:cNvGrpSpPr/>
            <p:nvPr/>
          </p:nvGrpSpPr>
          <p:grpSpPr>
            <a:xfrm rot="-668250">
              <a:off x="-2862848" y="2161956"/>
              <a:ext cx="849903" cy="571578"/>
              <a:chOff x="6429375" y="2405775"/>
              <a:chExt cx="528050" cy="355125"/>
            </a:xfrm>
          </p:grpSpPr>
          <p:sp>
            <p:nvSpPr>
              <p:cNvPr id="28" name="Google Shape;213;p25">
                <a:extLst>
                  <a:ext uri="{FF2B5EF4-FFF2-40B4-BE49-F238E27FC236}">
                    <a16:creationId xmlns:a16="http://schemas.microsoft.com/office/drawing/2014/main" id="{6297AF06-02CE-4472-963F-F2F012994F2B}"/>
                  </a:ext>
                </a:extLst>
              </p:cNvPr>
              <p:cNvSpPr/>
              <p:nvPr/>
            </p:nvSpPr>
            <p:spPr>
              <a:xfrm>
                <a:off x="6499025" y="2449250"/>
                <a:ext cx="219100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8764" h="11788" extrusionOk="0">
                    <a:moveTo>
                      <a:pt x="8680" y="0"/>
                    </a:moveTo>
                    <a:cubicBezTo>
                      <a:pt x="8680" y="357"/>
                      <a:pt x="8692" y="619"/>
                      <a:pt x="8680" y="893"/>
                    </a:cubicBezTo>
                    <a:cubicBezTo>
                      <a:pt x="8382" y="4489"/>
                      <a:pt x="8763" y="8108"/>
                      <a:pt x="8596" y="11787"/>
                    </a:cubicBezTo>
                    <a:cubicBezTo>
                      <a:pt x="8358" y="11692"/>
                      <a:pt x="8203" y="11632"/>
                      <a:pt x="8049" y="11573"/>
                    </a:cubicBezTo>
                    <a:cubicBezTo>
                      <a:pt x="7108" y="11144"/>
                      <a:pt x="6179" y="10716"/>
                      <a:pt x="5227" y="10299"/>
                    </a:cubicBezTo>
                    <a:cubicBezTo>
                      <a:pt x="4048" y="9775"/>
                      <a:pt x="2858" y="9287"/>
                      <a:pt x="1667" y="8775"/>
                    </a:cubicBezTo>
                    <a:cubicBezTo>
                      <a:pt x="1215" y="8585"/>
                      <a:pt x="786" y="8346"/>
                      <a:pt x="333" y="8156"/>
                    </a:cubicBezTo>
                    <a:cubicBezTo>
                      <a:pt x="83" y="8049"/>
                      <a:pt x="0" y="7870"/>
                      <a:pt x="0" y="7608"/>
                    </a:cubicBezTo>
                    <a:cubicBezTo>
                      <a:pt x="12" y="6775"/>
                      <a:pt x="24" y="5918"/>
                      <a:pt x="24" y="5072"/>
                    </a:cubicBezTo>
                    <a:cubicBezTo>
                      <a:pt x="24" y="4763"/>
                      <a:pt x="143" y="4572"/>
                      <a:pt x="405" y="4405"/>
                    </a:cubicBezTo>
                    <a:cubicBezTo>
                      <a:pt x="1060" y="4001"/>
                      <a:pt x="1691" y="3596"/>
                      <a:pt x="2334" y="3179"/>
                    </a:cubicBezTo>
                    <a:cubicBezTo>
                      <a:pt x="4179" y="1988"/>
                      <a:pt x="6144" y="1036"/>
                      <a:pt x="8156" y="143"/>
                    </a:cubicBezTo>
                    <a:cubicBezTo>
                      <a:pt x="8275" y="107"/>
                      <a:pt x="8406" y="72"/>
                      <a:pt x="8680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Google Shape;214;p25">
                <a:extLst>
                  <a:ext uri="{FF2B5EF4-FFF2-40B4-BE49-F238E27FC236}">
                    <a16:creationId xmlns:a16="http://schemas.microsoft.com/office/drawing/2014/main" id="{AD5D53EF-6648-4987-8D9D-9420F227411B}"/>
                  </a:ext>
                </a:extLst>
              </p:cNvPr>
              <p:cNvSpPr/>
              <p:nvPr/>
            </p:nvSpPr>
            <p:spPr>
              <a:xfrm>
                <a:off x="6440675" y="2537350"/>
                <a:ext cx="48550" cy="1461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847" extrusionOk="0">
                    <a:moveTo>
                      <a:pt x="1917" y="3334"/>
                    </a:moveTo>
                    <a:lnTo>
                      <a:pt x="1917" y="5215"/>
                    </a:lnTo>
                    <a:cubicBezTo>
                      <a:pt x="1917" y="5715"/>
                      <a:pt x="1846" y="5811"/>
                      <a:pt x="1346" y="5823"/>
                    </a:cubicBezTo>
                    <a:cubicBezTo>
                      <a:pt x="36" y="5846"/>
                      <a:pt x="191" y="5751"/>
                      <a:pt x="131" y="4739"/>
                    </a:cubicBezTo>
                    <a:cubicBezTo>
                      <a:pt x="72" y="3787"/>
                      <a:pt x="24" y="2834"/>
                      <a:pt x="12" y="1858"/>
                    </a:cubicBezTo>
                    <a:cubicBezTo>
                      <a:pt x="0" y="1477"/>
                      <a:pt x="72" y="1084"/>
                      <a:pt x="120" y="703"/>
                    </a:cubicBezTo>
                    <a:cubicBezTo>
                      <a:pt x="120" y="655"/>
                      <a:pt x="131" y="631"/>
                      <a:pt x="131" y="584"/>
                    </a:cubicBezTo>
                    <a:cubicBezTo>
                      <a:pt x="191" y="310"/>
                      <a:pt x="381" y="274"/>
                      <a:pt x="608" y="238"/>
                    </a:cubicBezTo>
                    <a:cubicBezTo>
                      <a:pt x="977" y="191"/>
                      <a:pt x="1370" y="0"/>
                      <a:pt x="1739" y="250"/>
                    </a:cubicBezTo>
                    <a:cubicBezTo>
                      <a:pt x="1810" y="298"/>
                      <a:pt x="1810" y="465"/>
                      <a:pt x="1822" y="584"/>
                    </a:cubicBezTo>
                    <a:cubicBezTo>
                      <a:pt x="1870" y="1501"/>
                      <a:pt x="1917" y="2417"/>
                      <a:pt x="1941" y="3334"/>
                    </a:cubicBezTo>
                    <a:cubicBezTo>
                      <a:pt x="1929" y="3322"/>
                      <a:pt x="1929" y="3334"/>
                      <a:pt x="1917" y="333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Google Shape;215;p25">
                <a:extLst>
                  <a:ext uri="{FF2B5EF4-FFF2-40B4-BE49-F238E27FC236}">
                    <a16:creationId xmlns:a16="http://schemas.microsoft.com/office/drawing/2014/main" id="{3A2D6B86-EAAA-4753-A94C-2C0D11C833CA}"/>
                  </a:ext>
                </a:extLst>
              </p:cNvPr>
              <p:cNvSpPr/>
              <p:nvPr/>
            </p:nvSpPr>
            <p:spPr>
              <a:xfrm>
                <a:off x="6837450" y="2423950"/>
                <a:ext cx="104800" cy="31435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2574" extrusionOk="0">
                    <a:moveTo>
                      <a:pt x="358" y="11680"/>
                    </a:moveTo>
                    <a:cubicBezTo>
                      <a:pt x="453" y="11513"/>
                      <a:pt x="560" y="11359"/>
                      <a:pt x="643" y="11192"/>
                    </a:cubicBezTo>
                    <a:cubicBezTo>
                      <a:pt x="1013" y="10573"/>
                      <a:pt x="1239" y="9906"/>
                      <a:pt x="1286" y="9192"/>
                    </a:cubicBezTo>
                    <a:cubicBezTo>
                      <a:pt x="1370" y="7632"/>
                      <a:pt x="1453" y="6060"/>
                      <a:pt x="1048" y="4524"/>
                    </a:cubicBezTo>
                    <a:cubicBezTo>
                      <a:pt x="834" y="3739"/>
                      <a:pt x="512" y="2977"/>
                      <a:pt x="179" y="2215"/>
                    </a:cubicBezTo>
                    <a:cubicBezTo>
                      <a:pt x="0" y="1810"/>
                      <a:pt x="36" y="1512"/>
                      <a:pt x="346" y="1215"/>
                    </a:cubicBezTo>
                    <a:cubicBezTo>
                      <a:pt x="691" y="893"/>
                      <a:pt x="1013" y="560"/>
                      <a:pt x="1346" y="226"/>
                    </a:cubicBezTo>
                    <a:cubicBezTo>
                      <a:pt x="1572" y="0"/>
                      <a:pt x="1775" y="48"/>
                      <a:pt x="2013" y="202"/>
                    </a:cubicBezTo>
                    <a:cubicBezTo>
                      <a:pt x="2715" y="714"/>
                      <a:pt x="3072" y="1453"/>
                      <a:pt x="3334" y="2227"/>
                    </a:cubicBezTo>
                    <a:cubicBezTo>
                      <a:pt x="3989" y="4120"/>
                      <a:pt x="4191" y="6072"/>
                      <a:pt x="3977" y="8061"/>
                    </a:cubicBezTo>
                    <a:cubicBezTo>
                      <a:pt x="3846" y="9251"/>
                      <a:pt x="3513" y="10359"/>
                      <a:pt x="2941" y="11394"/>
                    </a:cubicBezTo>
                    <a:cubicBezTo>
                      <a:pt x="2727" y="11775"/>
                      <a:pt x="2429" y="12097"/>
                      <a:pt x="2167" y="12430"/>
                    </a:cubicBezTo>
                    <a:cubicBezTo>
                      <a:pt x="2084" y="12514"/>
                      <a:pt x="1905" y="12573"/>
                      <a:pt x="1810" y="12549"/>
                    </a:cubicBezTo>
                    <a:cubicBezTo>
                      <a:pt x="1298" y="12383"/>
                      <a:pt x="751" y="12204"/>
                      <a:pt x="358" y="116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Google Shape;216;p25">
                <a:extLst>
                  <a:ext uri="{FF2B5EF4-FFF2-40B4-BE49-F238E27FC236}">
                    <a16:creationId xmlns:a16="http://schemas.microsoft.com/office/drawing/2014/main" id="{CF444349-109D-4C7C-B0F7-4A4735CE603F}"/>
                  </a:ext>
                </a:extLst>
              </p:cNvPr>
              <p:cNvSpPr/>
              <p:nvPr/>
            </p:nvSpPr>
            <p:spPr>
              <a:xfrm>
                <a:off x="6760950" y="2507875"/>
                <a:ext cx="7175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7431" extrusionOk="0">
                    <a:moveTo>
                      <a:pt x="1203" y="1"/>
                    </a:moveTo>
                    <a:cubicBezTo>
                      <a:pt x="2525" y="1191"/>
                      <a:pt x="2870" y="5918"/>
                      <a:pt x="1775" y="7430"/>
                    </a:cubicBezTo>
                    <a:cubicBezTo>
                      <a:pt x="1239" y="7371"/>
                      <a:pt x="822" y="7037"/>
                      <a:pt x="417" y="6704"/>
                    </a:cubicBezTo>
                    <a:cubicBezTo>
                      <a:pt x="132" y="6454"/>
                      <a:pt x="251" y="6120"/>
                      <a:pt x="298" y="5811"/>
                    </a:cubicBezTo>
                    <a:cubicBezTo>
                      <a:pt x="429" y="4882"/>
                      <a:pt x="441" y="3977"/>
                      <a:pt x="298" y="3061"/>
                    </a:cubicBezTo>
                    <a:cubicBezTo>
                      <a:pt x="227" y="2596"/>
                      <a:pt x="191" y="2120"/>
                      <a:pt x="84" y="1656"/>
                    </a:cubicBezTo>
                    <a:cubicBezTo>
                      <a:pt x="1" y="1275"/>
                      <a:pt x="120" y="953"/>
                      <a:pt x="382" y="703"/>
                    </a:cubicBezTo>
                    <a:cubicBezTo>
                      <a:pt x="644" y="477"/>
                      <a:pt x="905" y="263"/>
                      <a:pt x="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Google Shape;217;p25">
                <a:extLst>
                  <a:ext uri="{FF2B5EF4-FFF2-40B4-BE49-F238E27FC236}">
                    <a16:creationId xmlns:a16="http://schemas.microsoft.com/office/drawing/2014/main" id="{6D599C5A-DA07-43BC-9198-806DF761B844}"/>
                  </a:ext>
                </a:extLst>
              </p:cNvPr>
              <p:cNvSpPr/>
              <p:nvPr/>
            </p:nvSpPr>
            <p:spPr>
              <a:xfrm>
                <a:off x="6429375" y="2433475"/>
                <a:ext cx="300950" cy="327425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3097" extrusionOk="0">
                    <a:moveTo>
                      <a:pt x="12013" y="679"/>
                    </a:moveTo>
                    <a:cubicBezTo>
                      <a:pt x="12013" y="405"/>
                      <a:pt x="12002" y="214"/>
                      <a:pt x="11882" y="95"/>
                    </a:cubicBezTo>
                    <a:cubicBezTo>
                      <a:pt x="11823" y="36"/>
                      <a:pt x="11728" y="0"/>
                      <a:pt x="11644" y="0"/>
                    </a:cubicBezTo>
                    <a:cubicBezTo>
                      <a:pt x="11525" y="0"/>
                      <a:pt x="11382" y="48"/>
                      <a:pt x="11180" y="143"/>
                    </a:cubicBezTo>
                    <a:cubicBezTo>
                      <a:pt x="10870" y="286"/>
                      <a:pt x="10549" y="417"/>
                      <a:pt x="10239" y="572"/>
                    </a:cubicBezTo>
                    <a:cubicBezTo>
                      <a:pt x="9882" y="738"/>
                      <a:pt x="9513" y="917"/>
                      <a:pt x="9156" y="1072"/>
                    </a:cubicBezTo>
                    <a:cubicBezTo>
                      <a:pt x="7596" y="1774"/>
                      <a:pt x="6060" y="2619"/>
                      <a:pt x="4465" y="3679"/>
                    </a:cubicBezTo>
                    <a:cubicBezTo>
                      <a:pt x="3989" y="3989"/>
                      <a:pt x="3500" y="4322"/>
                      <a:pt x="2917" y="4513"/>
                    </a:cubicBezTo>
                    <a:cubicBezTo>
                      <a:pt x="2917" y="4501"/>
                      <a:pt x="2917" y="4501"/>
                      <a:pt x="2905" y="4489"/>
                    </a:cubicBezTo>
                    <a:cubicBezTo>
                      <a:pt x="2869" y="4382"/>
                      <a:pt x="2846" y="4286"/>
                      <a:pt x="2846" y="4203"/>
                    </a:cubicBezTo>
                    <a:cubicBezTo>
                      <a:pt x="2834" y="3834"/>
                      <a:pt x="2631" y="3631"/>
                      <a:pt x="2298" y="3631"/>
                    </a:cubicBezTo>
                    <a:lnTo>
                      <a:pt x="2191" y="3631"/>
                    </a:lnTo>
                    <a:lnTo>
                      <a:pt x="1976" y="3667"/>
                    </a:lnTo>
                    <a:cubicBezTo>
                      <a:pt x="1655" y="3691"/>
                      <a:pt x="1298" y="3739"/>
                      <a:pt x="964" y="3786"/>
                    </a:cubicBezTo>
                    <a:cubicBezTo>
                      <a:pt x="250" y="3893"/>
                      <a:pt x="191" y="3965"/>
                      <a:pt x="119" y="4679"/>
                    </a:cubicBezTo>
                    <a:cubicBezTo>
                      <a:pt x="60" y="5239"/>
                      <a:pt x="0" y="5989"/>
                      <a:pt x="12" y="6739"/>
                    </a:cubicBezTo>
                    <a:cubicBezTo>
                      <a:pt x="24" y="7441"/>
                      <a:pt x="60" y="8156"/>
                      <a:pt x="107" y="8846"/>
                    </a:cubicBezTo>
                    <a:cubicBezTo>
                      <a:pt x="119" y="9192"/>
                      <a:pt x="131" y="9513"/>
                      <a:pt x="143" y="9858"/>
                    </a:cubicBezTo>
                    <a:cubicBezTo>
                      <a:pt x="167" y="10323"/>
                      <a:pt x="476" y="10442"/>
                      <a:pt x="714" y="10454"/>
                    </a:cubicBezTo>
                    <a:cubicBezTo>
                      <a:pt x="905" y="10466"/>
                      <a:pt x="1095" y="10478"/>
                      <a:pt x="1298" y="10478"/>
                    </a:cubicBezTo>
                    <a:cubicBezTo>
                      <a:pt x="1560" y="10501"/>
                      <a:pt x="1845" y="10513"/>
                      <a:pt x="2107" y="10525"/>
                    </a:cubicBezTo>
                    <a:lnTo>
                      <a:pt x="2203" y="10525"/>
                    </a:lnTo>
                    <a:cubicBezTo>
                      <a:pt x="2619" y="10525"/>
                      <a:pt x="2727" y="10382"/>
                      <a:pt x="2846" y="9978"/>
                    </a:cubicBezTo>
                    <a:cubicBezTo>
                      <a:pt x="2881" y="9811"/>
                      <a:pt x="2917" y="9632"/>
                      <a:pt x="2965" y="9454"/>
                    </a:cubicBezTo>
                    <a:cubicBezTo>
                      <a:pt x="2965" y="9430"/>
                      <a:pt x="2977" y="9394"/>
                      <a:pt x="2977" y="9346"/>
                    </a:cubicBezTo>
                    <a:lnTo>
                      <a:pt x="3703" y="9644"/>
                    </a:lnTo>
                    <a:cubicBezTo>
                      <a:pt x="4393" y="9930"/>
                      <a:pt x="5072" y="10228"/>
                      <a:pt x="5763" y="10513"/>
                    </a:cubicBezTo>
                    <a:lnTo>
                      <a:pt x="6156" y="10692"/>
                    </a:lnTo>
                    <a:cubicBezTo>
                      <a:pt x="6965" y="11037"/>
                      <a:pt x="7799" y="11394"/>
                      <a:pt x="8620" y="11752"/>
                    </a:cubicBezTo>
                    <a:cubicBezTo>
                      <a:pt x="9275" y="12049"/>
                      <a:pt x="9930" y="12347"/>
                      <a:pt x="10561" y="12644"/>
                    </a:cubicBezTo>
                    <a:cubicBezTo>
                      <a:pt x="10859" y="12775"/>
                      <a:pt x="11156" y="12918"/>
                      <a:pt x="11478" y="13061"/>
                    </a:cubicBezTo>
                    <a:lnTo>
                      <a:pt x="11573" y="13097"/>
                    </a:lnTo>
                    <a:lnTo>
                      <a:pt x="11656" y="13025"/>
                    </a:lnTo>
                    <a:cubicBezTo>
                      <a:pt x="11990" y="12668"/>
                      <a:pt x="12037" y="12299"/>
                      <a:pt x="12025" y="11942"/>
                    </a:cubicBezTo>
                    <a:lnTo>
                      <a:pt x="11990" y="9073"/>
                    </a:lnTo>
                    <a:cubicBezTo>
                      <a:pt x="11990" y="8823"/>
                      <a:pt x="11978" y="8596"/>
                      <a:pt x="11978" y="8358"/>
                    </a:cubicBezTo>
                    <a:cubicBezTo>
                      <a:pt x="11966" y="7834"/>
                      <a:pt x="11966" y="7311"/>
                      <a:pt x="11966" y="6787"/>
                    </a:cubicBezTo>
                    <a:lnTo>
                      <a:pt x="12013" y="3536"/>
                    </a:lnTo>
                    <a:cubicBezTo>
                      <a:pt x="11978" y="2560"/>
                      <a:pt x="12002" y="1607"/>
                      <a:pt x="12013" y="679"/>
                    </a:cubicBezTo>
                    <a:close/>
                    <a:moveTo>
                      <a:pt x="3191" y="8632"/>
                    </a:moveTo>
                    <a:cubicBezTo>
                      <a:pt x="2988" y="8549"/>
                      <a:pt x="2929" y="8442"/>
                      <a:pt x="2929" y="8215"/>
                    </a:cubicBezTo>
                    <a:cubicBezTo>
                      <a:pt x="2965" y="7227"/>
                      <a:pt x="2965" y="6418"/>
                      <a:pt x="2965" y="5691"/>
                    </a:cubicBezTo>
                    <a:cubicBezTo>
                      <a:pt x="2965" y="5441"/>
                      <a:pt x="3048" y="5275"/>
                      <a:pt x="3262" y="5144"/>
                    </a:cubicBezTo>
                    <a:cubicBezTo>
                      <a:pt x="3905" y="4739"/>
                      <a:pt x="4560" y="4334"/>
                      <a:pt x="5191" y="3917"/>
                    </a:cubicBezTo>
                    <a:cubicBezTo>
                      <a:pt x="7120" y="2679"/>
                      <a:pt x="9204" y="1703"/>
                      <a:pt x="10989" y="893"/>
                    </a:cubicBezTo>
                    <a:cubicBezTo>
                      <a:pt x="11049" y="869"/>
                      <a:pt x="11120" y="857"/>
                      <a:pt x="11240" y="822"/>
                    </a:cubicBezTo>
                    <a:cubicBezTo>
                      <a:pt x="11251" y="822"/>
                      <a:pt x="11287" y="810"/>
                      <a:pt x="11299" y="810"/>
                    </a:cubicBezTo>
                    <a:lnTo>
                      <a:pt x="11299" y="953"/>
                    </a:lnTo>
                    <a:lnTo>
                      <a:pt x="11299" y="1512"/>
                    </a:lnTo>
                    <a:cubicBezTo>
                      <a:pt x="11132" y="3536"/>
                      <a:pt x="11180" y="5596"/>
                      <a:pt x="11228" y="7596"/>
                    </a:cubicBezTo>
                    <a:cubicBezTo>
                      <a:pt x="11251" y="9096"/>
                      <a:pt x="11299" y="10656"/>
                      <a:pt x="11240" y="12204"/>
                    </a:cubicBezTo>
                    <a:cubicBezTo>
                      <a:pt x="11228" y="12204"/>
                      <a:pt x="11204" y="12192"/>
                      <a:pt x="11192" y="12192"/>
                    </a:cubicBezTo>
                    <a:cubicBezTo>
                      <a:pt x="11073" y="12144"/>
                      <a:pt x="10966" y="12121"/>
                      <a:pt x="10882" y="12073"/>
                    </a:cubicBezTo>
                    <a:cubicBezTo>
                      <a:pt x="10537" y="11918"/>
                      <a:pt x="10192" y="11763"/>
                      <a:pt x="9870" y="11609"/>
                    </a:cubicBezTo>
                    <a:cubicBezTo>
                      <a:pt x="9275" y="11347"/>
                      <a:pt x="8668" y="11061"/>
                      <a:pt x="8049" y="10787"/>
                    </a:cubicBezTo>
                    <a:cubicBezTo>
                      <a:pt x="7394" y="10513"/>
                      <a:pt x="6739" y="10228"/>
                      <a:pt x="6108" y="9954"/>
                    </a:cubicBezTo>
                    <a:cubicBezTo>
                      <a:pt x="5572" y="9739"/>
                      <a:pt x="5036" y="9513"/>
                      <a:pt x="4501" y="9275"/>
                    </a:cubicBezTo>
                    <a:cubicBezTo>
                      <a:pt x="4262" y="9168"/>
                      <a:pt x="4036" y="9061"/>
                      <a:pt x="3798" y="8942"/>
                    </a:cubicBezTo>
                    <a:cubicBezTo>
                      <a:pt x="3620" y="8846"/>
                      <a:pt x="3393" y="8739"/>
                      <a:pt x="3191" y="8632"/>
                    </a:cubicBezTo>
                    <a:close/>
                    <a:moveTo>
                      <a:pt x="1488" y="9823"/>
                    </a:moveTo>
                    <a:cubicBezTo>
                      <a:pt x="774" y="9823"/>
                      <a:pt x="774" y="9811"/>
                      <a:pt x="750" y="9168"/>
                    </a:cubicBezTo>
                    <a:cubicBezTo>
                      <a:pt x="750" y="9085"/>
                      <a:pt x="726" y="8989"/>
                      <a:pt x="726" y="8894"/>
                    </a:cubicBezTo>
                    <a:cubicBezTo>
                      <a:pt x="667" y="7965"/>
                      <a:pt x="631" y="7001"/>
                      <a:pt x="607" y="6037"/>
                    </a:cubicBezTo>
                    <a:cubicBezTo>
                      <a:pt x="607" y="5775"/>
                      <a:pt x="643" y="5513"/>
                      <a:pt x="667" y="5239"/>
                    </a:cubicBezTo>
                    <a:lnTo>
                      <a:pt x="714" y="4882"/>
                    </a:lnTo>
                    <a:cubicBezTo>
                      <a:pt x="714" y="4858"/>
                      <a:pt x="726" y="4822"/>
                      <a:pt x="726" y="4786"/>
                    </a:cubicBezTo>
                    <a:cubicBezTo>
                      <a:pt x="762" y="4632"/>
                      <a:pt x="833" y="4584"/>
                      <a:pt x="1072" y="4560"/>
                    </a:cubicBezTo>
                    <a:cubicBezTo>
                      <a:pt x="1179" y="4548"/>
                      <a:pt x="1286" y="4524"/>
                      <a:pt x="1381" y="4501"/>
                    </a:cubicBezTo>
                    <a:cubicBezTo>
                      <a:pt x="1524" y="4465"/>
                      <a:pt x="1655" y="4441"/>
                      <a:pt x="1774" y="4441"/>
                    </a:cubicBezTo>
                    <a:cubicBezTo>
                      <a:pt x="1893" y="4441"/>
                      <a:pt x="2000" y="4465"/>
                      <a:pt x="2096" y="4524"/>
                    </a:cubicBezTo>
                    <a:cubicBezTo>
                      <a:pt x="2107" y="4572"/>
                      <a:pt x="2131" y="4703"/>
                      <a:pt x="2131" y="4751"/>
                    </a:cubicBezTo>
                    <a:cubicBezTo>
                      <a:pt x="2155" y="5465"/>
                      <a:pt x="2191" y="6168"/>
                      <a:pt x="2215" y="6882"/>
                    </a:cubicBezTo>
                    <a:lnTo>
                      <a:pt x="2226" y="7358"/>
                    </a:lnTo>
                    <a:lnTo>
                      <a:pt x="2203" y="7358"/>
                    </a:lnTo>
                    <a:lnTo>
                      <a:pt x="2203" y="9382"/>
                    </a:lnTo>
                    <a:cubicBezTo>
                      <a:pt x="2203" y="9811"/>
                      <a:pt x="2191" y="9823"/>
                      <a:pt x="1786" y="9847"/>
                    </a:cubicBezTo>
                    <a:cubicBezTo>
                      <a:pt x="1679" y="9823"/>
                      <a:pt x="1584" y="9823"/>
                      <a:pt x="1488" y="98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Google Shape;218;p25">
                <a:extLst>
                  <a:ext uri="{FF2B5EF4-FFF2-40B4-BE49-F238E27FC236}">
                    <a16:creationId xmlns:a16="http://schemas.microsoft.com/office/drawing/2014/main" id="{7184FD09-BC3D-418E-B290-6F67657825E3}"/>
                  </a:ext>
                </a:extLst>
              </p:cNvPr>
              <p:cNvSpPr/>
              <p:nvPr/>
            </p:nvSpPr>
            <p:spPr>
              <a:xfrm>
                <a:off x="6821075" y="2405775"/>
                <a:ext cx="136350" cy="354250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4170" extrusionOk="0">
                    <a:moveTo>
                      <a:pt x="5061" y="4478"/>
                    </a:moveTo>
                    <a:cubicBezTo>
                      <a:pt x="4823" y="3287"/>
                      <a:pt x="4454" y="2275"/>
                      <a:pt x="3930" y="1346"/>
                    </a:cubicBezTo>
                    <a:cubicBezTo>
                      <a:pt x="3620" y="799"/>
                      <a:pt x="3156" y="429"/>
                      <a:pt x="2739" y="144"/>
                    </a:cubicBezTo>
                    <a:cubicBezTo>
                      <a:pt x="2596" y="37"/>
                      <a:pt x="2465" y="1"/>
                      <a:pt x="2322" y="1"/>
                    </a:cubicBezTo>
                    <a:cubicBezTo>
                      <a:pt x="2191" y="1"/>
                      <a:pt x="2072" y="60"/>
                      <a:pt x="1965" y="144"/>
                    </a:cubicBezTo>
                    <a:cubicBezTo>
                      <a:pt x="1822" y="310"/>
                      <a:pt x="1644" y="453"/>
                      <a:pt x="1489" y="608"/>
                    </a:cubicBezTo>
                    <a:cubicBezTo>
                      <a:pt x="1001" y="1072"/>
                      <a:pt x="501" y="1549"/>
                      <a:pt x="144" y="2168"/>
                    </a:cubicBezTo>
                    <a:cubicBezTo>
                      <a:pt x="48" y="2323"/>
                      <a:pt x="1" y="2561"/>
                      <a:pt x="84" y="2715"/>
                    </a:cubicBezTo>
                    <a:cubicBezTo>
                      <a:pt x="179" y="2954"/>
                      <a:pt x="286" y="3192"/>
                      <a:pt x="405" y="3418"/>
                    </a:cubicBezTo>
                    <a:cubicBezTo>
                      <a:pt x="513" y="3632"/>
                      <a:pt x="620" y="3835"/>
                      <a:pt x="703" y="4049"/>
                    </a:cubicBezTo>
                    <a:cubicBezTo>
                      <a:pt x="1156" y="5097"/>
                      <a:pt x="1370" y="6013"/>
                      <a:pt x="1417" y="6883"/>
                    </a:cubicBezTo>
                    <a:cubicBezTo>
                      <a:pt x="1453" y="7537"/>
                      <a:pt x="1453" y="8216"/>
                      <a:pt x="1453" y="8847"/>
                    </a:cubicBezTo>
                    <a:lnTo>
                      <a:pt x="1453" y="9121"/>
                    </a:lnTo>
                    <a:cubicBezTo>
                      <a:pt x="1453" y="10264"/>
                      <a:pt x="1108" y="11276"/>
                      <a:pt x="417" y="12121"/>
                    </a:cubicBezTo>
                    <a:cubicBezTo>
                      <a:pt x="322" y="12264"/>
                      <a:pt x="215" y="12407"/>
                      <a:pt x="227" y="12574"/>
                    </a:cubicBezTo>
                    <a:cubicBezTo>
                      <a:pt x="239" y="12717"/>
                      <a:pt x="358" y="12836"/>
                      <a:pt x="477" y="12919"/>
                    </a:cubicBezTo>
                    <a:cubicBezTo>
                      <a:pt x="1179" y="13431"/>
                      <a:pt x="1941" y="13836"/>
                      <a:pt x="2799" y="14133"/>
                    </a:cubicBezTo>
                    <a:lnTo>
                      <a:pt x="2894" y="14169"/>
                    </a:lnTo>
                    <a:lnTo>
                      <a:pt x="2953" y="14086"/>
                    </a:lnTo>
                    <a:cubicBezTo>
                      <a:pt x="3989" y="12895"/>
                      <a:pt x="4692" y="11586"/>
                      <a:pt x="5001" y="10193"/>
                    </a:cubicBezTo>
                    <a:cubicBezTo>
                      <a:pt x="5418" y="8299"/>
                      <a:pt x="5454" y="6383"/>
                      <a:pt x="5061" y="4478"/>
                    </a:cubicBezTo>
                    <a:close/>
                    <a:moveTo>
                      <a:pt x="2537" y="13157"/>
                    </a:moveTo>
                    <a:lnTo>
                      <a:pt x="2477" y="13121"/>
                    </a:lnTo>
                    <a:cubicBezTo>
                      <a:pt x="2001" y="12955"/>
                      <a:pt x="1548" y="12800"/>
                      <a:pt x="1215" y="12395"/>
                    </a:cubicBezTo>
                    <a:lnTo>
                      <a:pt x="1239" y="12336"/>
                    </a:lnTo>
                    <a:cubicBezTo>
                      <a:pt x="1298" y="12217"/>
                      <a:pt x="1370" y="12109"/>
                      <a:pt x="1429" y="11990"/>
                    </a:cubicBezTo>
                    <a:cubicBezTo>
                      <a:pt x="1834" y="11336"/>
                      <a:pt x="2060" y="10633"/>
                      <a:pt x="2108" y="9943"/>
                    </a:cubicBezTo>
                    <a:cubicBezTo>
                      <a:pt x="2203" y="8252"/>
                      <a:pt x="2251" y="6740"/>
                      <a:pt x="1870" y="5216"/>
                    </a:cubicBezTo>
                    <a:cubicBezTo>
                      <a:pt x="1656" y="4418"/>
                      <a:pt x="1334" y="3668"/>
                      <a:pt x="1001" y="2894"/>
                    </a:cubicBezTo>
                    <a:cubicBezTo>
                      <a:pt x="834" y="2525"/>
                      <a:pt x="870" y="2323"/>
                      <a:pt x="1120" y="2084"/>
                    </a:cubicBezTo>
                    <a:cubicBezTo>
                      <a:pt x="1406" y="1811"/>
                      <a:pt x="1668" y="1525"/>
                      <a:pt x="1941" y="1263"/>
                    </a:cubicBezTo>
                    <a:lnTo>
                      <a:pt x="2120" y="1084"/>
                    </a:lnTo>
                    <a:cubicBezTo>
                      <a:pt x="2227" y="977"/>
                      <a:pt x="2287" y="977"/>
                      <a:pt x="2322" y="977"/>
                    </a:cubicBezTo>
                    <a:cubicBezTo>
                      <a:pt x="2406" y="977"/>
                      <a:pt x="2489" y="1025"/>
                      <a:pt x="2596" y="1096"/>
                    </a:cubicBezTo>
                    <a:cubicBezTo>
                      <a:pt x="3299" y="1608"/>
                      <a:pt x="3632" y="2358"/>
                      <a:pt x="3870" y="3049"/>
                    </a:cubicBezTo>
                    <a:cubicBezTo>
                      <a:pt x="4513" y="4882"/>
                      <a:pt x="4727" y="6811"/>
                      <a:pt x="4501" y="8823"/>
                    </a:cubicBezTo>
                    <a:cubicBezTo>
                      <a:pt x="4370" y="10026"/>
                      <a:pt x="4037" y="11097"/>
                      <a:pt x="3477" y="12098"/>
                    </a:cubicBezTo>
                    <a:cubicBezTo>
                      <a:pt x="3299" y="12407"/>
                      <a:pt x="3037" y="12705"/>
                      <a:pt x="2799" y="12990"/>
                    </a:cubicBezTo>
                    <a:lnTo>
                      <a:pt x="2715" y="13098"/>
                    </a:lnTo>
                    <a:cubicBezTo>
                      <a:pt x="2703" y="13110"/>
                      <a:pt x="2608" y="13157"/>
                      <a:pt x="2537" y="13157"/>
                    </a:cubicBezTo>
                    <a:lnTo>
                      <a:pt x="2537" y="1315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4" name="Google Shape;219;p25">
                <a:extLst>
                  <a:ext uri="{FF2B5EF4-FFF2-40B4-BE49-F238E27FC236}">
                    <a16:creationId xmlns:a16="http://schemas.microsoft.com/office/drawing/2014/main" id="{B00FB9A3-6612-47CB-B0F9-CCB989783876}"/>
                  </a:ext>
                </a:extLst>
              </p:cNvPr>
              <p:cNvSpPr/>
              <p:nvPr/>
            </p:nvSpPr>
            <p:spPr>
              <a:xfrm>
                <a:off x="6747550" y="2489125"/>
                <a:ext cx="893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9133" extrusionOk="0">
                    <a:moveTo>
                      <a:pt x="3358" y="3013"/>
                    </a:moveTo>
                    <a:cubicBezTo>
                      <a:pt x="3275" y="2346"/>
                      <a:pt x="3025" y="1703"/>
                      <a:pt x="2763" y="1084"/>
                    </a:cubicBezTo>
                    <a:cubicBezTo>
                      <a:pt x="2644" y="774"/>
                      <a:pt x="2406" y="501"/>
                      <a:pt x="2180" y="251"/>
                    </a:cubicBezTo>
                    <a:lnTo>
                      <a:pt x="2144" y="191"/>
                    </a:lnTo>
                    <a:cubicBezTo>
                      <a:pt x="2037" y="72"/>
                      <a:pt x="1906" y="1"/>
                      <a:pt x="1751" y="1"/>
                    </a:cubicBezTo>
                    <a:cubicBezTo>
                      <a:pt x="1608" y="1"/>
                      <a:pt x="1477" y="48"/>
                      <a:pt x="1358" y="191"/>
                    </a:cubicBezTo>
                    <a:cubicBezTo>
                      <a:pt x="941" y="620"/>
                      <a:pt x="548" y="1024"/>
                      <a:pt x="191" y="1441"/>
                    </a:cubicBezTo>
                    <a:cubicBezTo>
                      <a:pt x="72" y="1584"/>
                      <a:pt x="1" y="1822"/>
                      <a:pt x="25" y="2037"/>
                    </a:cubicBezTo>
                    <a:cubicBezTo>
                      <a:pt x="60" y="2310"/>
                      <a:pt x="120" y="2584"/>
                      <a:pt x="167" y="2858"/>
                    </a:cubicBezTo>
                    <a:cubicBezTo>
                      <a:pt x="203" y="3096"/>
                      <a:pt x="251" y="3346"/>
                      <a:pt x="287" y="3596"/>
                    </a:cubicBezTo>
                    <a:lnTo>
                      <a:pt x="298" y="3715"/>
                    </a:lnTo>
                    <a:cubicBezTo>
                      <a:pt x="382" y="4430"/>
                      <a:pt x="489" y="5156"/>
                      <a:pt x="370" y="5894"/>
                    </a:cubicBezTo>
                    <a:cubicBezTo>
                      <a:pt x="322" y="6132"/>
                      <a:pt x="310" y="6370"/>
                      <a:pt x="298" y="6585"/>
                    </a:cubicBezTo>
                    <a:cubicBezTo>
                      <a:pt x="287" y="6728"/>
                      <a:pt x="263" y="6870"/>
                      <a:pt x="251" y="7001"/>
                    </a:cubicBezTo>
                    <a:cubicBezTo>
                      <a:pt x="191" y="7513"/>
                      <a:pt x="358" y="7882"/>
                      <a:pt x="763" y="8109"/>
                    </a:cubicBezTo>
                    <a:lnTo>
                      <a:pt x="2549" y="9133"/>
                    </a:lnTo>
                    <a:lnTo>
                      <a:pt x="2620" y="9002"/>
                    </a:lnTo>
                    <a:cubicBezTo>
                      <a:pt x="2668" y="8930"/>
                      <a:pt x="2704" y="8871"/>
                      <a:pt x="2739" y="8811"/>
                    </a:cubicBezTo>
                    <a:cubicBezTo>
                      <a:pt x="2823" y="8680"/>
                      <a:pt x="2882" y="8561"/>
                      <a:pt x="2930" y="8454"/>
                    </a:cubicBezTo>
                    <a:cubicBezTo>
                      <a:pt x="2989" y="8240"/>
                      <a:pt x="3049" y="8013"/>
                      <a:pt x="3108" y="7811"/>
                    </a:cubicBezTo>
                    <a:cubicBezTo>
                      <a:pt x="3287" y="7216"/>
                      <a:pt x="3466" y="6597"/>
                      <a:pt x="3513" y="5977"/>
                    </a:cubicBezTo>
                    <a:cubicBezTo>
                      <a:pt x="3573" y="5132"/>
                      <a:pt x="3525" y="4192"/>
                      <a:pt x="3358" y="3013"/>
                    </a:cubicBezTo>
                    <a:close/>
                    <a:moveTo>
                      <a:pt x="1037" y="7347"/>
                    </a:moveTo>
                    <a:cubicBezTo>
                      <a:pt x="882" y="7204"/>
                      <a:pt x="894" y="7025"/>
                      <a:pt x="953" y="6728"/>
                    </a:cubicBezTo>
                    <a:cubicBezTo>
                      <a:pt x="965" y="6680"/>
                      <a:pt x="965" y="6632"/>
                      <a:pt x="977" y="6585"/>
                    </a:cubicBezTo>
                    <a:cubicBezTo>
                      <a:pt x="1132" y="5596"/>
                      <a:pt x="1132" y="4680"/>
                      <a:pt x="977" y="3787"/>
                    </a:cubicBezTo>
                    <a:cubicBezTo>
                      <a:pt x="953" y="3608"/>
                      <a:pt x="941" y="3430"/>
                      <a:pt x="906" y="3251"/>
                    </a:cubicBezTo>
                    <a:cubicBezTo>
                      <a:pt x="882" y="2977"/>
                      <a:pt x="834" y="2679"/>
                      <a:pt x="775" y="2394"/>
                    </a:cubicBezTo>
                    <a:cubicBezTo>
                      <a:pt x="703" y="2060"/>
                      <a:pt x="775" y="1810"/>
                      <a:pt x="1025" y="1584"/>
                    </a:cubicBezTo>
                    <a:cubicBezTo>
                      <a:pt x="1203" y="1429"/>
                      <a:pt x="1382" y="1275"/>
                      <a:pt x="1572" y="1108"/>
                    </a:cubicBezTo>
                    <a:cubicBezTo>
                      <a:pt x="1632" y="1072"/>
                      <a:pt x="1680" y="1024"/>
                      <a:pt x="1739" y="977"/>
                    </a:cubicBezTo>
                    <a:cubicBezTo>
                      <a:pt x="2882" y="2227"/>
                      <a:pt x="3215" y="6561"/>
                      <a:pt x="2251" y="8037"/>
                    </a:cubicBezTo>
                    <a:cubicBezTo>
                      <a:pt x="1751" y="7942"/>
                      <a:pt x="1370" y="7632"/>
                      <a:pt x="1037" y="7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6" name="Google Shape;491;p33">
              <a:extLst>
                <a:ext uri="{FF2B5EF4-FFF2-40B4-BE49-F238E27FC236}">
                  <a16:creationId xmlns:a16="http://schemas.microsoft.com/office/drawing/2014/main" id="{9613A867-9533-486A-BA21-58E7D6498955}"/>
                </a:ext>
              </a:extLst>
            </p:cNvPr>
            <p:cNvGrpSpPr/>
            <p:nvPr/>
          </p:nvGrpSpPr>
          <p:grpSpPr>
            <a:xfrm>
              <a:off x="-3231929" y="3084851"/>
              <a:ext cx="613895" cy="521910"/>
              <a:chOff x="1168000" y="1750950"/>
              <a:chExt cx="405425" cy="344700"/>
            </a:xfrm>
          </p:grpSpPr>
          <p:sp>
            <p:nvSpPr>
              <p:cNvPr id="21" name="Google Shape;492;p33">
                <a:extLst>
                  <a:ext uri="{FF2B5EF4-FFF2-40B4-BE49-F238E27FC236}">
                    <a16:creationId xmlns:a16="http://schemas.microsoft.com/office/drawing/2014/main" id="{422ADB19-7B7A-4866-A24E-4653F81AD78F}"/>
                  </a:ext>
                </a:extLst>
              </p:cNvPr>
              <p:cNvSpPr/>
              <p:nvPr/>
            </p:nvSpPr>
            <p:spPr>
              <a:xfrm>
                <a:off x="1364750" y="1767600"/>
                <a:ext cx="190525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7621" h="10324" extrusionOk="0">
                    <a:moveTo>
                      <a:pt x="5239" y="1"/>
                    </a:moveTo>
                    <a:cubicBezTo>
                      <a:pt x="5025" y="1"/>
                      <a:pt x="4810" y="60"/>
                      <a:pt x="4596" y="84"/>
                    </a:cubicBezTo>
                    <a:cubicBezTo>
                      <a:pt x="4251" y="132"/>
                      <a:pt x="3917" y="191"/>
                      <a:pt x="3572" y="239"/>
                    </a:cubicBezTo>
                    <a:cubicBezTo>
                      <a:pt x="3346" y="263"/>
                      <a:pt x="3120" y="334"/>
                      <a:pt x="2905" y="394"/>
                    </a:cubicBezTo>
                    <a:cubicBezTo>
                      <a:pt x="2489" y="513"/>
                      <a:pt x="2084" y="668"/>
                      <a:pt x="1691" y="858"/>
                    </a:cubicBezTo>
                    <a:cubicBezTo>
                      <a:pt x="1619" y="906"/>
                      <a:pt x="1536" y="906"/>
                      <a:pt x="1441" y="918"/>
                    </a:cubicBezTo>
                    <a:cubicBezTo>
                      <a:pt x="1238" y="953"/>
                      <a:pt x="1060" y="1049"/>
                      <a:pt x="905" y="1191"/>
                    </a:cubicBezTo>
                    <a:cubicBezTo>
                      <a:pt x="595" y="1501"/>
                      <a:pt x="238" y="1787"/>
                      <a:pt x="84" y="2227"/>
                    </a:cubicBezTo>
                    <a:cubicBezTo>
                      <a:pt x="72" y="2287"/>
                      <a:pt x="24" y="2323"/>
                      <a:pt x="0" y="2358"/>
                    </a:cubicBezTo>
                    <a:cubicBezTo>
                      <a:pt x="131" y="3227"/>
                      <a:pt x="262" y="4025"/>
                      <a:pt x="405" y="4835"/>
                    </a:cubicBezTo>
                    <a:cubicBezTo>
                      <a:pt x="441" y="5121"/>
                      <a:pt x="524" y="5406"/>
                      <a:pt x="595" y="5668"/>
                    </a:cubicBezTo>
                    <a:cubicBezTo>
                      <a:pt x="703" y="6037"/>
                      <a:pt x="786" y="6418"/>
                      <a:pt x="846" y="6799"/>
                    </a:cubicBezTo>
                    <a:cubicBezTo>
                      <a:pt x="893" y="7097"/>
                      <a:pt x="941" y="7395"/>
                      <a:pt x="1012" y="7692"/>
                    </a:cubicBezTo>
                    <a:cubicBezTo>
                      <a:pt x="1238" y="8514"/>
                      <a:pt x="1500" y="9312"/>
                      <a:pt x="1596" y="10169"/>
                    </a:cubicBezTo>
                    <a:cubicBezTo>
                      <a:pt x="1608" y="10240"/>
                      <a:pt x="1608" y="10312"/>
                      <a:pt x="1727" y="10324"/>
                    </a:cubicBezTo>
                    <a:cubicBezTo>
                      <a:pt x="2036" y="10085"/>
                      <a:pt x="2393" y="9907"/>
                      <a:pt x="2631" y="9573"/>
                    </a:cubicBezTo>
                    <a:cubicBezTo>
                      <a:pt x="2739" y="9419"/>
                      <a:pt x="2917" y="9312"/>
                      <a:pt x="3096" y="9276"/>
                    </a:cubicBezTo>
                    <a:cubicBezTo>
                      <a:pt x="3441" y="9181"/>
                      <a:pt x="3763" y="9050"/>
                      <a:pt x="4096" y="8883"/>
                    </a:cubicBezTo>
                    <a:cubicBezTo>
                      <a:pt x="4191" y="8835"/>
                      <a:pt x="4310" y="8811"/>
                      <a:pt x="4417" y="8800"/>
                    </a:cubicBezTo>
                    <a:cubicBezTo>
                      <a:pt x="5072" y="8692"/>
                      <a:pt x="5727" y="8597"/>
                      <a:pt x="6382" y="8514"/>
                    </a:cubicBezTo>
                    <a:cubicBezTo>
                      <a:pt x="6463" y="8506"/>
                      <a:pt x="6545" y="8486"/>
                      <a:pt x="6622" y="8486"/>
                    </a:cubicBezTo>
                    <a:cubicBezTo>
                      <a:pt x="6658" y="8486"/>
                      <a:pt x="6693" y="8491"/>
                      <a:pt x="6727" y="8502"/>
                    </a:cubicBezTo>
                    <a:cubicBezTo>
                      <a:pt x="6989" y="8573"/>
                      <a:pt x="7263" y="8526"/>
                      <a:pt x="7525" y="8585"/>
                    </a:cubicBezTo>
                    <a:cubicBezTo>
                      <a:pt x="7549" y="8585"/>
                      <a:pt x="7573" y="8561"/>
                      <a:pt x="7620" y="8526"/>
                    </a:cubicBezTo>
                    <a:cubicBezTo>
                      <a:pt x="7489" y="8180"/>
                      <a:pt x="7442" y="7788"/>
                      <a:pt x="7382" y="7383"/>
                    </a:cubicBezTo>
                    <a:cubicBezTo>
                      <a:pt x="7323" y="7026"/>
                      <a:pt x="7275" y="6668"/>
                      <a:pt x="7215" y="6311"/>
                    </a:cubicBezTo>
                    <a:cubicBezTo>
                      <a:pt x="7203" y="6156"/>
                      <a:pt x="7192" y="6014"/>
                      <a:pt x="7132" y="5894"/>
                    </a:cubicBezTo>
                    <a:cubicBezTo>
                      <a:pt x="6930" y="5406"/>
                      <a:pt x="6894" y="4882"/>
                      <a:pt x="6811" y="4370"/>
                    </a:cubicBezTo>
                    <a:cubicBezTo>
                      <a:pt x="6787" y="4228"/>
                      <a:pt x="6775" y="4061"/>
                      <a:pt x="6715" y="3918"/>
                    </a:cubicBezTo>
                    <a:cubicBezTo>
                      <a:pt x="6596" y="3597"/>
                      <a:pt x="6537" y="3275"/>
                      <a:pt x="6489" y="2942"/>
                    </a:cubicBezTo>
                    <a:lnTo>
                      <a:pt x="6358" y="1965"/>
                    </a:lnTo>
                    <a:cubicBezTo>
                      <a:pt x="6322" y="1811"/>
                      <a:pt x="6299" y="1644"/>
                      <a:pt x="6239" y="1501"/>
                    </a:cubicBezTo>
                    <a:cubicBezTo>
                      <a:pt x="6144" y="1311"/>
                      <a:pt x="6096" y="1096"/>
                      <a:pt x="6072" y="870"/>
                    </a:cubicBezTo>
                    <a:cubicBezTo>
                      <a:pt x="6060" y="703"/>
                      <a:pt x="6025" y="501"/>
                      <a:pt x="6001" y="322"/>
                    </a:cubicBezTo>
                    <a:cubicBezTo>
                      <a:pt x="5977" y="239"/>
                      <a:pt x="5941" y="144"/>
                      <a:pt x="5906" y="60"/>
                    </a:cubicBezTo>
                    <a:cubicBezTo>
                      <a:pt x="5668" y="25"/>
                      <a:pt x="5465" y="1"/>
                      <a:pt x="5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Google Shape;493;p33">
                <a:extLst>
                  <a:ext uri="{FF2B5EF4-FFF2-40B4-BE49-F238E27FC236}">
                    <a16:creationId xmlns:a16="http://schemas.microsoft.com/office/drawing/2014/main" id="{A282199F-3841-4983-A68A-71C0FE3F1F07}"/>
                  </a:ext>
                </a:extLst>
              </p:cNvPr>
              <p:cNvSpPr/>
              <p:nvPr/>
            </p:nvSpPr>
            <p:spPr>
              <a:xfrm>
                <a:off x="1182875" y="1809700"/>
                <a:ext cx="204525" cy="245175"/>
              </a:xfrm>
              <a:custGeom>
                <a:avLst/>
                <a:gdLst/>
                <a:ahLst/>
                <a:cxnLst/>
                <a:rect l="l" t="t" r="r" b="b"/>
                <a:pathLst>
                  <a:path w="8181" h="9807" extrusionOk="0">
                    <a:moveTo>
                      <a:pt x="4383" y="1"/>
                    </a:moveTo>
                    <a:cubicBezTo>
                      <a:pt x="3995" y="1"/>
                      <a:pt x="3611" y="79"/>
                      <a:pt x="3227" y="139"/>
                    </a:cubicBezTo>
                    <a:cubicBezTo>
                      <a:pt x="2286" y="317"/>
                      <a:pt x="1382" y="615"/>
                      <a:pt x="501" y="948"/>
                    </a:cubicBezTo>
                    <a:cubicBezTo>
                      <a:pt x="322" y="1008"/>
                      <a:pt x="179" y="1115"/>
                      <a:pt x="0" y="1198"/>
                    </a:cubicBezTo>
                    <a:cubicBezTo>
                      <a:pt x="72" y="1317"/>
                      <a:pt x="108" y="1412"/>
                      <a:pt x="179" y="1484"/>
                    </a:cubicBezTo>
                    <a:cubicBezTo>
                      <a:pt x="322" y="1663"/>
                      <a:pt x="405" y="1853"/>
                      <a:pt x="417" y="2079"/>
                    </a:cubicBezTo>
                    <a:cubicBezTo>
                      <a:pt x="441" y="2341"/>
                      <a:pt x="524" y="2579"/>
                      <a:pt x="643" y="2817"/>
                    </a:cubicBezTo>
                    <a:cubicBezTo>
                      <a:pt x="679" y="2901"/>
                      <a:pt x="703" y="2984"/>
                      <a:pt x="715" y="3079"/>
                    </a:cubicBezTo>
                    <a:cubicBezTo>
                      <a:pt x="846" y="3627"/>
                      <a:pt x="977" y="4163"/>
                      <a:pt x="1096" y="4711"/>
                    </a:cubicBezTo>
                    <a:cubicBezTo>
                      <a:pt x="1239" y="5342"/>
                      <a:pt x="1370" y="5973"/>
                      <a:pt x="1501" y="6616"/>
                    </a:cubicBezTo>
                    <a:cubicBezTo>
                      <a:pt x="1536" y="6746"/>
                      <a:pt x="1560" y="6866"/>
                      <a:pt x="1596" y="6985"/>
                    </a:cubicBezTo>
                    <a:cubicBezTo>
                      <a:pt x="1751" y="7568"/>
                      <a:pt x="1905" y="8163"/>
                      <a:pt x="1965" y="8759"/>
                    </a:cubicBezTo>
                    <a:cubicBezTo>
                      <a:pt x="1977" y="8937"/>
                      <a:pt x="2013" y="9104"/>
                      <a:pt x="2036" y="9271"/>
                    </a:cubicBezTo>
                    <a:cubicBezTo>
                      <a:pt x="2072" y="9473"/>
                      <a:pt x="2191" y="9652"/>
                      <a:pt x="2286" y="9806"/>
                    </a:cubicBezTo>
                    <a:cubicBezTo>
                      <a:pt x="2584" y="9592"/>
                      <a:pt x="2846" y="9390"/>
                      <a:pt x="3120" y="9211"/>
                    </a:cubicBezTo>
                    <a:cubicBezTo>
                      <a:pt x="3763" y="8818"/>
                      <a:pt x="4453" y="8509"/>
                      <a:pt x="5203" y="8413"/>
                    </a:cubicBezTo>
                    <a:cubicBezTo>
                      <a:pt x="5584" y="8378"/>
                      <a:pt x="5954" y="8330"/>
                      <a:pt x="6323" y="8259"/>
                    </a:cubicBezTo>
                    <a:cubicBezTo>
                      <a:pt x="6453" y="8230"/>
                      <a:pt x="6581" y="8217"/>
                      <a:pt x="6707" y="8217"/>
                    </a:cubicBezTo>
                    <a:cubicBezTo>
                      <a:pt x="7108" y="8217"/>
                      <a:pt x="7487" y="8348"/>
                      <a:pt x="7859" y="8520"/>
                    </a:cubicBezTo>
                    <a:cubicBezTo>
                      <a:pt x="7930" y="8552"/>
                      <a:pt x="7996" y="8595"/>
                      <a:pt x="8068" y="8595"/>
                    </a:cubicBezTo>
                    <a:cubicBezTo>
                      <a:pt x="8103" y="8595"/>
                      <a:pt x="8140" y="8584"/>
                      <a:pt x="8180" y="8556"/>
                    </a:cubicBezTo>
                    <a:cubicBezTo>
                      <a:pt x="8180" y="8497"/>
                      <a:pt x="8180" y="8413"/>
                      <a:pt x="8168" y="8342"/>
                    </a:cubicBezTo>
                    <a:cubicBezTo>
                      <a:pt x="8121" y="7925"/>
                      <a:pt x="7990" y="7508"/>
                      <a:pt x="7870" y="7092"/>
                    </a:cubicBezTo>
                    <a:cubicBezTo>
                      <a:pt x="7680" y="6413"/>
                      <a:pt x="7489" y="5734"/>
                      <a:pt x="7406" y="5032"/>
                    </a:cubicBezTo>
                    <a:cubicBezTo>
                      <a:pt x="7394" y="4818"/>
                      <a:pt x="7335" y="4615"/>
                      <a:pt x="7275" y="4401"/>
                    </a:cubicBezTo>
                    <a:cubicBezTo>
                      <a:pt x="7156" y="3972"/>
                      <a:pt x="7049" y="3544"/>
                      <a:pt x="7013" y="3091"/>
                    </a:cubicBezTo>
                    <a:cubicBezTo>
                      <a:pt x="6918" y="2317"/>
                      <a:pt x="6835" y="1543"/>
                      <a:pt x="6751" y="770"/>
                    </a:cubicBezTo>
                    <a:cubicBezTo>
                      <a:pt x="6739" y="662"/>
                      <a:pt x="6716" y="543"/>
                      <a:pt x="6692" y="460"/>
                    </a:cubicBezTo>
                    <a:cubicBezTo>
                      <a:pt x="6561" y="424"/>
                      <a:pt x="6442" y="412"/>
                      <a:pt x="6335" y="365"/>
                    </a:cubicBezTo>
                    <a:cubicBezTo>
                      <a:pt x="5932" y="163"/>
                      <a:pt x="5510" y="37"/>
                      <a:pt x="5061" y="37"/>
                    </a:cubicBezTo>
                    <a:cubicBezTo>
                      <a:pt x="5006" y="37"/>
                      <a:pt x="4950" y="39"/>
                      <a:pt x="4894" y="43"/>
                    </a:cubicBezTo>
                    <a:lnTo>
                      <a:pt x="4846" y="43"/>
                    </a:lnTo>
                    <a:cubicBezTo>
                      <a:pt x="4691" y="13"/>
                      <a:pt x="4537" y="1"/>
                      <a:pt x="4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Google Shape;494;p33">
                <a:extLst>
                  <a:ext uri="{FF2B5EF4-FFF2-40B4-BE49-F238E27FC236}">
                    <a16:creationId xmlns:a16="http://schemas.microsoft.com/office/drawing/2014/main" id="{79754348-3E69-4902-8972-A3B139222C43}"/>
                  </a:ext>
                </a:extLst>
              </p:cNvPr>
              <p:cNvSpPr/>
              <p:nvPr/>
            </p:nvSpPr>
            <p:spPr>
              <a:xfrm>
                <a:off x="1247475" y="2032225"/>
                <a:ext cx="127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787" extrusionOk="0">
                    <a:moveTo>
                      <a:pt x="3977" y="0"/>
                    </a:moveTo>
                    <a:cubicBezTo>
                      <a:pt x="3608" y="36"/>
                      <a:pt x="3239" y="120"/>
                      <a:pt x="2858" y="143"/>
                    </a:cubicBezTo>
                    <a:cubicBezTo>
                      <a:pt x="2227" y="203"/>
                      <a:pt x="1631" y="429"/>
                      <a:pt x="1072" y="739"/>
                    </a:cubicBezTo>
                    <a:cubicBezTo>
                      <a:pt x="691" y="965"/>
                      <a:pt x="310" y="1203"/>
                      <a:pt x="0" y="1572"/>
                    </a:cubicBezTo>
                    <a:cubicBezTo>
                      <a:pt x="60" y="1644"/>
                      <a:pt x="119" y="1727"/>
                      <a:pt x="167" y="1786"/>
                    </a:cubicBezTo>
                    <a:cubicBezTo>
                      <a:pt x="333" y="1679"/>
                      <a:pt x="464" y="1548"/>
                      <a:pt x="631" y="1501"/>
                    </a:cubicBezTo>
                    <a:cubicBezTo>
                      <a:pt x="869" y="1429"/>
                      <a:pt x="1072" y="1310"/>
                      <a:pt x="1298" y="1203"/>
                    </a:cubicBezTo>
                    <a:cubicBezTo>
                      <a:pt x="1869" y="905"/>
                      <a:pt x="2477" y="739"/>
                      <a:pt x="3096" y="655"/>
                    </a:cubicBezTo>
                    <a:cubicBezTo>
                      <a:pt x="3215" y="632"/>
                      <a:pt x="3334" y="620"/>
                      <a:pt x="3429" y="572"/>
                    </a:cubicBezTo>
                    <a:cubicBezTo>
                      <a:pt x="3596" y="477"/>
                      <a:pt x="3786" y="453"/>
                      <a:pt x="3965" y="417"/>
                    </a:cubicBezTo>
                    <a:cubicBezTo>
                      <a:pt x="4322" y="358"/>
                      <a:pt x="4667" y="274"/>
                      <a:pt x="5108" y="203"/>
                    </a:cubicBezTo>
                    <a:cubicBezTo>
                      <a:pt x="4763" y="120"/>
                      <a:pt x="4524" y="60"/>
                      <a:pt x="4310" y="12"/>
                    </a:cubicBezTo>
                    <a:cubicBezTo>
                      <a:pt x="4203" y="0"/>
                      <a:pt x="4084" y="0"/>
                      <a:pt x="39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Google Shape;495;p33">
                <a:extLst>
                  <a:ext uri="{FF2B5EF4-FFF2-40B4-BE49-F238E27FC236}">
                    <a16:creationId xmlns:a16="http://schemas.microsoft.com/office/drawing/2014/main" id="{30C9229C-D94A-4FA5-B989-298A31CAA6FA}"/>
                  </a:ext>
                </a:extLst>
              </p:cNvPr>
              <p:cNvSpPr/>
              <p:nvPr/>
            </p:nvSpPr>
            <p:spPr>
              <a:xfrm>
                <a:off x="1416825" y="1995825"/>
                <a:ext cx="136350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1737" extrusionOk="0">
                    <a:moveTo>
                      <a:pt x="4423" y="0"/>
                    </a:moveTo>
                    <a:cubicBezTo>
                      <a:pt x="4303" y="0"/>
                      <a:pt x="4183" y="12"/>
                      <a:pt x="4061" y="40"/>
                    </a:cubicBezTo>
                    <a:cubicBezTo>
                      <a:pt x="3870" y="87"/>
                      <a:pt x="3668" y="99"/>
                      <a:pt x="3465" y="123"/>
                    </a:cubicBezTo>
                    <a:cubicBezTo>
                      <a:pt x="2787" y="206"/>
                      <a:pt x="2096" y="325"/>
                      <a:pt x="1477" y="647"/>
                    </a:cubicBezTo>
                    <a:cubicBezTo>
                      <a:pt x="1441" y="659"/>
                      <a:pt x="1418" y="683"/>
                      <a:pt x="1406" y="683"/>
                    </a:cubicBezTo>
                    <a:cubicBezTo>
                      <a:pt x="1025" y="778"/>
                      <a:pt x="703" y="1004"/>
                      <a:pt x="370" y="1218"/>
                    </a:cubicBezTo>
                    <a:cubicBezTo>
                      <a:pt x="191" y="1337"/>
                      <a:pt x="60" y="1492"/>
                      <a:pt x="1" y="1707"/>
                    </a:cubicBezTo>
                    <a:cubicBezTo>
                      <a:pt x="46" y="1727"/>
                      <a:pt x="86" y="1736"/>
                      <a:pt x="123" y="1736"/>
                    </a:cubicBezTo>
                    <a:cubicBezTo>
                      <a:pt x="211" y="1736"/>
                      <a:pt x="279" y="1686"/>
                      <a:pt x="346" y="1635"/>
                    </a:cubicBezTo>
                    <a:cubicBezTo>
                      <a:pt x="632" y="1421"/>
                      <a:pt x="941" y="1302"/>
                      <a:pt x="1263" y="1183"/>
                    </a:cubicBezTo>
                    <a:lnTo>
                      <a:pt x="1715" y="1052"/>
                    </a:lnTo>
                    <a:cubicBezTo>
                      <a:pt x="1787" y="1016"/>
                      <a:pt x="1894" y="1016"/>
                      <a:pt x="1953" y="980"/>
                    </a:cubicBezTo>
                    <a:cubicBezTo>
                      <a:pt x="2120" y="825"/>
                      <a:pt x="2311" y="814"/>
                      <a:pt x="2513" y="778"/>
                    </a:cubicBezTo>
                    <a:cubicBezTo>
                      <a:pt x="2739" y="754"/>
                      <a:pt x="2977" y="718"/>
                      <a:pt x="3204" y="683"/>
                    </a:cubicBezTo>
                    <a:cubicBezTo>
                      <a:pt x="3311" y="659"/>
                      <a:pt x="3406" y="659"/>
                      <a:pt x="3489" y="599"/>
                    </a:cubicBezTo>
                    <a:cubicBezTo>
                      <a:pt x="3680" y="456"/>
                      <a:pt x="3918" y="444"/>
                      <a:pt x="4144" y="409"/>
                    </a:cubicBezTo>
                    <a:cubicBezTo>
                      <a:pt x="4573" y="337"/>
                      <a:pt x="5001" y="266"/>
                      <a:pt x="5454" y="206"/>
                    </a:cubicBezTo>
                    <a:cubicBezTo>
                      <a:pt x="5108" y="100"/>
                      <a:pt x="4770" y="0"/>
                      <a:pt x="4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5" name="Google Shape;496;p33">
                <a:extLst>
                  <a:ext uri="{FF2B5EF4-FFF2-40B4-BE49-F238E27FC236}">
                    <a16:creationId xmlns:a16="http://schemas.microsoft.com/office/drawing/2014/main" id="{C587828B-02A8-47ED-B50E-2385A8F5505A}"/>
                  </a:ext>
                </a:extLst>
              </p:cNvPr>
              <p:cNvSpPr/>
              <p:nvPr/>
            </p:nvSpPr>
            <p:spPr>
              <a:xfrm>
                <a:off x="1168000" y="1750950"/>
                <a:ext cx="405425" cy="344700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13788" extrusionOk="0">
                    <a:moveTo>
                      <a:pt x="2739" y="13133"/>
                    </a:moveTo>
                    <a:cubicBezTo>
                      <a:pt x="2679" y="13121"/>
                      <a:pt x="2631" y="13097"/>
                      <a:pt x="2584" y="13097"/>
                    </a:cubicBezTo>
                    <a:cubicBezTo>
                      <a:pt x="2322" y="13061"/>
                      <a:pt x="2215" y="12895"/>
                      <a:pt x="2167" y="12656"/>
                    </a:cubicBezTo>
                    <a:cubicBezTo>
                      <a:pt x="2143" y="12478"/>
                      <a:pt x="2108" y="12287"/>
                      <a:pt x="1988" y="12144"/>
                    </a:cubicBezTo>
                    <a:cubicBezTo>
                      <a:pt x="1953" y="12061"/>
                      <a:pt x="1953" y="11978"/>
                      <a:pt x="1929" y="11883"/>
                    </a:cubicBezTo>
                    <a:cubicBezTo>
                      <a:pt x="1905" y="11704"/>
                      <a:pt x="1869" y="11513"/>
                      <a:pt x="1858" y="11335"/>
                    </a:cubicBezTo>
                    <a:cubicBezTo>
                      <a:pt x="1786" y="10835"/>
                      <a:pt x="1715" y="10311"/>
                      <a:pt x="1572" y="9799"/>
                    </a:cubicBezTo>
                    <a:cubicBezTo>
                      <a:pt x="1477" y="9418"/>
                      <a:pt x="1417" y="9013"/>
                      <a:pt x="1322" y="8632"/>
                    </a:cubicBezTo>
                    <a:cubicBezTo>
                      <a:pt x="1203" y="8061"/>
                      <a:pt x="1072" y="7501"/>
                      <a:pt x="941" y="6941"/>
                    </a:cubicBezTo>
                    <a:cubicBezTo>
                      <a:pt x="857" y="6608"/>
                      <a:pt x="774" y="6275"/>
                      <a:pt x="703" y="5929"/>
                    </a:cubicBezTo>
                    <a:cubicBezTo>
                      <a:pt x="667" y="5810"/>
                      <a:pt x="643" y="5679"/>
                      <a:pt x="595" y="5560"/>
                    </a:cubicBezTo>
                    <a:cubicBezTo>
                      <a:pt x="476" y="5239"/>
                      <a:pt x="381" y="4905"/>
                      <a:pt x="345" y="4560"/>
                    </a:cubicBezTo>
                    <a:cubicBezTo>
                      <a:pt x="322" y="4465"/>
                      <a:pt x="310" y="4358"/>
                      <a:pt x="250" y="4286"/>
                    </a:cubicBezTo>
                    <a:cubicBezTo>
                      <a:pt x="107" y="4024"/>
                      <a:pt x="83" y="3727"/>
                      <a:pt x="0" y="3465"/>
                    </a:cubicBezTo>
                    <a:cubicBezTo>
                      <a:pt x="238" y="3179"/>
                      <a:pt x="500" y="2989"/>
                      <a:pt x="834" y="2858"/>
                    </a:cubicBezTo>
                    <a:cubicBezTo>
                      <a:pt x="2036" y="2346"/>
                      <a:pt x="3262" y="1965"/>
                      <a:pt x="4548" y="1786"/>
                    </a:cubicBezTo>
                    <a:cubicBezTo>
                      <a:pt x="4632" y="1762"/>
                      <a:pt x="4703" y="1750"/>
                      <a:pt x="4763" y="1750"/>
                    </a:cubicBezTo>
                    <a:cubicBezTo>
                      <a:pt x="5287" y="1762"/>
                      <a:pt x="5798" y="1750"/>
                      <a:pt x="6310" y="1822"/>
                    </a:cubicBezTo>
                    <a:cubicBezTo>
                      <a:pt x="6668" y="1881"/>
                      <a:pt x="7037" y="1988"/>
                      <a:pt x="7346" y="2215"/>
                    </a:cubicBezTo>
                    <a:cubicBezTo>
                      <a:pt x="7430" y="2274"/>
                      <a:pt x="7525" y="2274"/>
                      <a:pt x="7620" y="2298"/>
                    </a:cubicBezTo>
                    <a:cubicBezTo>
                      <a:pt x="7930" y="1881"/>
                      <a:pt x="8275" y="1512"/>
                      <a:pt x="8680" y="1215"/>
                    </a:cubicBezTo>
                    <a:cubicBezTo>
                      <a:pt x="8811" y="1107"/>
                      <a:pt x="8977" y="1036"/>
                      <a:pt x="9156" y="1012"/>
                    </a:cubicBezTo>
                    <a:cubicBezTo>
                      <a:pt x="9275" y="988"/>
                      <a:pt x="9406" y="929"/>
                      <a:pt x="9525" y="893"/>
                    </a:cubicBezTo>
                    <a:cubicBezTo>
                      <a:pt x="9811" y="750"/>
                      <a:pt x="10073" y="595"/>
                      <a:pt x="10418" y="560"/>
                    </a:cubicBezTo>
                    <a:cubicBezTo>
                      <a:pt x="10430" y="560"/>
                      <a:pt x="10442" y="560"/>
                      <a:pt x="10466" y="548"/>
                    </a:cubicBezTo>
                    <a:cubicBezTo>
                      <a:pt x="10942" y="274"/>
                      <a:pt x="11490" y="274"/>
                      <a:pt x="12014" y="191"/>
                    </a:cubicBezTo>
                    <a:cubicBezTo>
                      <a:pt x="12264" y="143"/>
                      <a:pt x="12526" y="119"/>
                      <a:pt x="12787" y="72"/>
                    </a:cubicBezTo>
                    <a:cubicBezTo>
                      <a:pt x="13026" y="24"/>
                      <a:pt x="13264" y="0"/>
                      <a:pt x="13514" y="72"/>
                    </a:cubicBezTo>
                    <a:cubicBezTo>
                      <a:pt x="13597" y="95"/>
                      <a:pt x="13704" y="72"/>
                      <a:pt x="13811" y="72"/>
                    </a:cubicBezTo>
                    <a:cubicBezTo>
                      <a:pt x="14121" y="72"/>
                      <a:pt x="14335" y="238"/>
                      <a:pt x="14371" y="548"/>
                    </a:cubicBezTo>
                    <a:cubicBezTo>
                      <a:pt x="14419" y="786"/>
                      <a:pt x="14454" y="1036"/>
                      <a:pt x="14478" y="1274"/>
                    </a:cubicBezTo>
                    <a:cubicBezTo>
                      <a:pt x="14526" y="1548"/>
                      <a:pt x="14550" y="1810"/>
                      <a:pt x="14692" y="2060"/>
                    </a:cubicBezTo>
                    <a:cubicBezTo>
                      <a:pt x="14752" y="2179"/>
                      <a:pt x="14776" y="2334"/>
                      <a:pt x="14788" y="2477"/>
                    </a:cubicBezTo>
                    <a:cubicBezTo>
                      <a:pt x="14847" y="2810"/>
                      <a:pt x="14895" y="3131"/>
                      <a:pt x="14942" y="3465"/>
                    </a:cubicBezTo>
                    <a:cubicBezTo>
                      <a:pt x="14990" y="3786"/>
                      <a:pt x="15062" y="4120"/>
                      <a:pt x="15169" y="4429"/>
                    </a:cubicBezTo>
                    <a:cubicBezTo>
                      <a:pt x="15240" y="4655"/>
                      <a:pt x="15264" y="4905"/>
                      <a:pt x="15300" y="5144"/>
                    </a:cubicBezTo>
                    <a:cubicBezTo>
                      <a:pt x="15359" y="5572"/>
                      <a:pt x="15443" y="5989"/>
                      <a:pt x="15585" y="6406"/>
                    </a:cubicBezTo>
                    <a:cubicBezTo>
                      <a:pt x="15681" y="6691"/>
                      <a:pt x="15704" y="7001"/>
                      <a:pt x="15740" y="7299"/>
                    </a:cubicBezTo>
                    <a:cubicBezTo>
                      <a:pt x="15776" y="7501"/>
                      <a:pt x="15824" y="7692"/>
                      <a:pt x="15907" y="7882"/>
                    </a:cubicBezTo>
                    <a:cubicBezTo>
                      <a:pt x="16026" y="8168"/>
                      <a:pt x="16121" y="8477"/>
                      <a:pt x="16181" y="8787"/>
                    </a:cubicBezTo>
                    <a:cubicBezTo>
                      <a:pt x="16216" y="9061"/>
                      <a:pt x="16193" y="9323"/>
                      <a:pt x="16157" y="9608"/>
                    </a:cubicBezTo>
                    <a:cubicBezTo>
                      <a:pt x="16145" y="9704"/>
                      <a:pt x="16062" y="9775"/>
                      <a:pt x="16002" y="9882"/>
                    </a:cubicBezTo>
                    <a:cubicBezTo>
                      <a:pt x="16050" y="10132"/>
                      <a:pt x="16181" y="10382"/>
                      <a:pt x="16074" y="10656"/>
                    </a:cubicBezTo>
                    <a:cubicBezTo>
                      <a:pt x="15883" y="10740"/>
                      <a:pt x="15704" y="10740"/>
                      <a:pt x="15526" y="10668"/>
                    </a:cubicBezTo>
                    <a:cubicBezTo>
                      <a:pt x="15300" y="10573"/>
                      <a:pt x="15073" y="10561"/>
                      <a:pt x="14847" y="10620"/>
                    </a:cubicBezTo>
                    <a:cubicBezTo>
                      <a:pt x="14633" y="10668"/>
                      <a:pt x="14395" y="10680"/>
                      <a:pt x="14169" y="10728"/>
                    </a:cubicBezTo>
                    <a:cubicBezTo>
                      <a:pt x="14002" y="10751"/>
                      <a:pt x="13823" y="10775"/>
                      <a:pt x="13669" y="10870"/>
                    </a:cubicBezTo>
                    <a:cubicBezTo>
                      <a:pt x="13585" y="10930"/>
                      <a:pt x="13466" y="10954"/>
                      <a:pt x="13347" y="10966"/>
                    </a:cubicBezTo>
                    <a:cubicBezTo>
                      <a:pt x="13121" y="11013"/>
                      <a:pt x="12883" y="11025"/>
                      <a:pt x="12656" y="11073"/>
                    </a:cubicBezTo>
                    <a:cubicBezTo>
                      <a:pt x="12478" y="11097"/>
                      <a:pt x="12287" y="11097"/>
                      <a:pt x="12121" y="11228"/>
                    </a:cubicBezTo>
                    <a:cubicBezTo>
                      <a:pt x="12085" y="11263"/>
                      <a:pt x="12025" y="11287"/>
                      <a:pt x="11966" y="11287"/>
                    </a:cubicBezTo>
                    <a:cubicBezTo>
                      <a:pt x="11573" y="11287"/>
                      <a:pt x="11228" y="11466"/>
                      <a:pt x="10871" y="11561"/>
                    </a:cubicBezTo>
                    <a:cubicBezTo>
                      <a:pt x="10597" y="11632"/>
                      <a:pt x="10311" y="11763"/>
                      <a:pt x="10073" y="11966"/>
                    </a:cubicBezTo>
                    <a:cubicBezTo>
                      <a:pt x="9918" y="12085"/>
                      <a:pt x="9787" y="12121"/>
                      <a:pt x="9597" y="12049"/>
                    </a:cubicBezTo>
                    <a:cubicBezTo>
                      <a:pt x="9418" y="11978"/>
                      <a:pt x="9204" y="11918"/>
                      <a:pt x="9013" y="11966"/>
                    </a:cubicBezTo>
                    <a:cubicBezTo>
                      <a:pt x="8406" y="11799"/>
                      <a:pt x="7823" y="11990"/>
                      <a:pt x="7227" y="12121"/>
                    </a:cubicBezTo>
                    <a:cubicBezTo>
                      <a:pt x="6941" y="12180"/>
                      <a:pt x="6668" y="12264"/>
                      <a:pt x="6382" y="12299"/>
                    </a:cubicBezTo>
                    <a:cubicBezTo>
                      <a:pt x="5668" y="12442"/>
                      <a:pt x="5001" y="12692"/>
                      <a:pt x="4382" y="13073"/>
                    </a:cubicBezTo>
                    <a:cubicBezTo>
                      <a:pt x="4370" y="13097"/>
                      <a:pt x="4358" y="13097"/>
                      <a:pt x="4358" y="13109"/>
                    </a:cubicBezTo>
                    <a:cubicBezTo>
                      <a:pt x="4060" y="13240"/>
                      <a:pt x="3763" y="13359"/>
                      <a:pt x="3560" y="13645"/>
                    </a:cubicBezTo>
                    <a:cubicBezTo>
                      <a:pt x="3501" y="13716"/>
                      <a:pt x="3346" y="13752"/>
                      <a:pt x="3239" y="13764"/>
                    </a:cubicBezTo>
                    <a:cubicBezTo>
                      <a:pt x="3108" y="13788"/>
                      <a:pt x="2989" y="13716"/>
                      <a:pt x="2917" y="13597"/>
                    </a:cubicBezTo>
                    <a:cubicBezTo>
                      <a:pt x="2881" y="13407"/>
                      <a:pt x="2810" y="13276"/>
                      <a:pt x="2739" y="13133"/>
                    </a:cubicBezTo>
                    <a:close/>
                    <a:moveTo>
                      <a:pt x="7882" y="3024"/>
                    </a:moveTo>
                    <a:cubicBezTo>
                      <a:pt x="8013" y="3893"/>
                      <a:pt x="8156" y="4691"/>
                      <a:pt x="8287" y="5501"/>
                    </a:cubicBezTo>
                    <a:cubicBezTo>
                      <a:pt x="8335" y="5787"/>
                      <a:pt x="8406" y="6072"/>
                      <a:pt x="8477" y="6334"/>
                    </a:cubicBezTo>
                    <a:cubicBezTo>
                      <a:pt x="8585" y="6703"/>
                      <a:pt x="8680" y="7084"/>
                      <a:pt x="8727" y="7465"/>
                    </a:cubicBezTo>
                    <a:cubicBezTo>
                      <a:pt x="8775" y="7763"/>
                      <a:pt x="8823" y="8061"/>
                      <a:pt x="8894" y="8358"/>
                    </a:cubicBezTo>
                    <a:cubicBezTo>
                      <a:pt x="9120" y="9180"/>
                      <a:pt x="9394" y="9978"/>
                      <a:pt x="9478" y="10835"/>
                    </a:cubicBezTo>
                    <a:cubicBezTo>
                      <a:pt x="9489" y="10906"/>
                      <a:pt x="9489" y="10978"/>
                      <a:pt x="9608" y="10990"/>
                    </a:cubicBezTo>
                    <a:cubicBezTo>
                      <a:pt x="9918" y="10751"/>
                      <a:pt x="10275" y="10573"/>
                      <a:pt x="10513" y="10239"/>
                    </a:cubicBezTo>
                    <a:cubicBezTo>
                      <a:pt x="10621" y="10085"/>
                      <a:pt x="10799" y="9978"/>
                      <a:pt x="10978" y="9942"/>
                    </a:cubicBezTo>
                    <a:cubicBezTo>
                      <a:pt x="11323" y="9847"/>
                      <a:pt x="11656" y="9716"/>
                      <a:pt x="11978" y="9549"/>
                    </a:cubicBezTo>
                    <a:cubicBezTo>
                      <a:pt x="12085" y="9501"/>
                      <a:pt x="12204" y="9477"/>
                      <a:pt x="12311" y="9466"/>
                    </a:cubicBezTo>
                    <a:cubicBezTo>
                      <a:pt x="12954" y="9358"/>
                      <a:pt x="13621" y="9263"/>
                      <a:pt x="14264" y="9180"/>
                    </a:cubicBezTo>
                    <a:cubicBezTo>
                      <a:pt x="14395" y="9168"/>
                      <a:pt x="14514" y="9132"/>
                      <a:pt x="14609" y="9168"/>
                    </a:cubicBezTo>
                    <a:cubicBezTo>
                      <a:pt x="14883" y="9239"/>
                      <a:pt x="15145" y="9192"/>
                      <a:pt x="15419" y="9251"/>
                    </a:cubicBezTo>
                    <a:cubicBezTo>
                      <a:pt x="15431" y="9251"/>
                      <a:pt x="15454" y="9227"/>
                      <a:pt x="15502" y="9192"/>
                    </a:cubicBezTo>
                    <a:cubicBezTo>
                      <a:pt x="15335" y="8835"/>
                      <a:pt x="15300" y="8430"/>
                      <a:pt x="15240" y="8037"/>
                    </a:cubicBezTo>
                    <a:cubicBezTo>
                      <a:pt x="15181" y="7680"/>
                      <a:pt x="15133" y="7322"/>
                      <a:pt x="15073" y="6965"/>
                    </a:cubicBezTo>
                    <a:cubicBezTo>
                      <a:pt x="15062" y="6810"/>
                      <a:pt x="15038" y="6668"/>
                      <a:pt x="14978" y="6549"/>
                    </a:cubicBezTo>
                    <a:cubicBezTo>
                      <a:pt x="14788" y="6048"/>
                      <a:pt x="14740" y="5537"/>
                      <a:pt x="14669" y="5025"/>
                    </a:cubicBezTo>
                    <a:cubicBezTo>
                      <a:pt x="14645" y="4882"/>
                      <a:pt x="14621" y="4715"/>
                      <a:pt x="14561" y="4560"/>
                    </a:cubicBezTo>
                    <a:cubicBezTo>
                      <a:pt x="14442" y="4251"/>
                      <a:pt x="14383" y="3929"/>
                      <a:pt x="14347" y="3596"/>
                    </a:cubicBezTo>
                    <a:lnTo>
                      <a:pt x="14204" y="2619"/>
                    </a:lnTo>
                    <a:cubicBezTo>
                      <a:pt x="14180" y="2465"/>
                      <a:pt x="14145" y="2298"/>
                      <a:pt x="14085" y="2155"/>
                    </a:cubicBezTo>
                    <a:cubicBezTo>
                      <a:pt x="14002" y="1965"/>
                      <a:pt x="13954" y="1750"/>
                      <a:pt x="13930" y="1524"/>
                    </a:cubicBezTo>
                    <a:cubicBezTo>
                      <a:pt x="13907" y="1346"/>
                      <a:pt x="13883" y="1155"/>
                      <a:pt x="13847" y="976"/>
                    </a:cubicBezTo>
                    <a:cubicBezTo>
                      <a:pt x="13835" y="893"/>
                      <a:pt x="13788" y="798"/>
                      <a:pt x="13764" y="714"/>
                    </a:cubicBezTo>
                    <a:cubicBezTo>
                      <a:pt x="13526" y="679"/>
                      <a:pt x="13311" y="655"/>
                      <a:pt x="13097" y="655"/>
                    </a:cubicBezTo>
                    <a:cubicBezTo>
                      <a:pt x="12883" y="655"/>
                      <a:pt x="12656" y="714"/>
                      <a:pt x="12454" y="738"/>
                    </a:cubicBezTo>
                    <a:cubicBezTo>
                      <a:pt x="12109" y="786"/>
                      <a:pt x="11764" y="845"/>
                      <a:pt x="11430" y="893"/>
                    </a:cubicBezTo>
                    <a:cubicBezTo>
                      <a:pt x="11204" y="917"/>
                      <a:pt x="10978" y="988"/>
                      <a:pt x="10751" y="1048"/>
                    </a:cubicBezTo>
                    <a:cubicBezTo>
                      <a:pt x="10335" y="1167"/>
                      <a:pt x="9942" y="1322"/>
                      <a:pt x="9549" y="1512"/>
                    </a:cubicBezTo>
                    <a:cubicBezTo>
                      <a:pt x="9478" y="1560"/>
                      <a:pt x="9382" y="1560"/>
                      <a:pt x="9299" y="1572"/>
                    </a:cubicBezTo>
                    <a:cubicBezTo>
                      <a:pt x="9085" y="1607"/>
                      <a:pt x="8906" y="1703"/>
                      <a:pt x="8763" y="1846"/>
                    </a:cubicBezTo>
                    <a:cubicBezTo>
                      <a:pt x="8454" y="2155"/>
                      <a:pt x="8096" y="2429"/>
                      <a:pt x="7942" y="2881"/>
                    </a:cubicBezTo>
                    <a:cubicBezTo>
                      <a:pt x="7954" y="2953"/>
                      <a:pt x="7918" y="3000"/>
                      <a:pt x="7882" y="3024"/>
                    </a:cubicBezTo>
                    <a:close/>
                    <a:moveTo>
                      <a:pt x="584" y="3572"/>
                    </a:moveTo>
                    <a:cubicBezTo>
                      <a:pt x="655" y="3691"/>
                      <a:pt x="679" y="3774"/>
                      <a:pt x="762" y="3846"/>
                    </a:cubicBezTo>
                    <a:cubicBezTo>
                      <a:pt x="905" y="4024"/>
                      <a:pt x="976" y="4215"/>
                      <a:pt x="1000" y="4441"/>
                    </a:cubicBezTo>
                    <a:cubicBezTo>
                      <a:pt x="1024" y="4715"/>
                      <a:pt x="1096" y="4953"/>
                      <a:pt x="1215" y="5191"/>
                    </a:cubicBezTo>
                    <a:cubicBezTo>
                      <a:pt x="1262" y="5263"/>
                      <a:pt x="1274" y="5358"/>
                      <a:pt x="1298" y="5441"/>
                    </a:cubicBezTo>
                    <a:cubicBezTo>
                      <a:pt x="1429" y="5989"/>
                      <a:pt x="1560" y="6525"/>
                      <a:pt x="1679" y="7072"/>
                    </a:cubicBezTo>
                    <a:cubicBezTo>
                      <a:pt x="1810" y="7703"/>
                      <a:pt x="1953" y="8346"/>
                      <a:pt x="2084" y="8977"/>
                    </a:cubicBezTo>
                    <a:cubicBezTo>
                      <a:pt x="2108" y="9120"/>
                      <a:pt x="2143" y="9239"/>
                      <a:pt x="2167" y="9358"/>
                    </a:cubicBezTo>
                    <a:cubicBezTo>
                      <a:pt x="2334" y="9930"/>
                      <a:pt x="2489" y="10525"/>
                      <a:pt x="2548" y="11121"/>
                    </a:cubicBezTo>
                    <a:cubicBezTo>
                      <a:pt x="2560" y="11299"/>
                      <a:pt x="2584" y="11466"/>
                      <a:pt x="2620" y="11632"/>
                    </a:cubicBezTo>
                    <a:cubicBezTo>
                      <a:pt x="2643" y="11835"/>
                      <a:pt x="2762" y="12013"/>
                      <a:pt x="2870" y="12168"/>
                    </a:cubicBezTo>
                    <a:cubicBezTo>
                      <a:pt x="3167" y="11954"/>
                      <a:pt x="3417" y="11752"/>
                      <a:pt x="3703" y="11573"/>
                    </a:cubicBezTo>
                    <a:cubicBezTo>
                      <a:pt x="4346" y="11180"/>
                      <a:pt x="5025" y="10870"/>
                      <a:pt x="5787" y="10787"/>
                    </a:cubicBezTo>
                    <a:cubicBezTo>
                      <a:pt x="6156" y="10740"/>
                      <a:pt x="6537" y="10692"/>
                      <a:pt x="6906" y="10620"/>
                    </a:cubicBezTo>
                    <a:cubicBezTo>
                      <a:pt x="7453" y="10501"/>
                      <a:pt x="7942" y="10668"/>
                      <a:pt x="8442" y="10882"/>
                    </a:cubicBezTo>
                    <a:cubicBezTo>
                      <a:pt x="8537" y="10930"/>
                      <a:pt x="8644" y="11001"/>
                      <a:pt x="8763" y="10918"/>
                    </a:cubicBezTo>
                    <a:cubicBezTo>
                      <a:pt x="8763" y="10859"/>
                      <a:pt x="8763" y="10787"/>
                      <a:pt x="8751" y="10704"/>
                    </a:cubicBezTo>
                    <a:cubicBezTo>
                      <a:pt x="8704" y="10275"/>
                      <a:pt x="8585" y="9858"/>
                      <a:pt x="8465" y="9442"/>
                    </a:cubicBezTo>
                    <a:cubicBezTo>
                      <a:pt x="8275" y="8763"/>
                      <a:pt x="8084" y="8084"/>
                      <a:pt x="8001" y="7370"/>
                    </a:cubicBezTo>
                    <a:cubicBezTo>
                      <a:pt x="7989" y="7168"/>
                      <a:pt x="7930" y="6953"/>
                      <a:pt x="7870" y="6751"/>
                    </a:cubicBezTo>
                    <a:cubicBezTo>
                      <a:pt x="7751" y="6322"/>
                      <a:pt x="7644" y="5882"/>
                      <a:pt x="7608" y="5441"/>
                    </a:cubicBezTo>
                    <a:cubicBezTo>
                      <a:pt x="7513" y="4667"/>
                      <a:pt x="7430" y="3893"/>
                      <a:pt x="7346" y="3120"/>
                    </a:cubicBezTo>
                    <a:cubicBezTo>
                      <a:pt x="7334" y="3012"/>
                      <a:pt x="7311" y="2893"/>
                      <a:pt x="7287" y="2810"/>
                    </a:cubicBezTo>
                    <a:cubicBezTo>
                      <a:pt x="7156" y="2774"/>
                      <a:pt x="7037" y="2762"/>
                      <a:pt x="6930" y="2715"/>
                    </a:cubicBezTo>
                    <a:cubicBezTo>
                      <a:pt x="6477" y="2489"/>
                      <a:pt x="6001" y="2358"/>
                      <a:pt x="5489" y="2393"/>
                    </a:cubicBezTo>
                    <a:lnTo>
                      <a:pt x="5441" y="2393"/>
                    </a:lnTo>
                    <a:cubicBezTo>
                      <a:pt x="4894" y="2286"/>
                      <a:pt x="4358" y="2405"/>
                      <a:pt x="3822" y="2489"/>
                    </a:cubicBezTo>
                    <a:cubicBezTo>
                      <a:pt x="2881" y="2667"/>
                      <a:pt x="1977" y="2965"/>
                      <a:pt x="1096" y="3298"/>
                    </a:cubicBezTo>
                    <a:cubicBezTo>
                      <a:pt x="905" y="3370"/>
                      <a:pt x="762" y="3477"/>
                      <a:pt x="584" y="3572"/>
                    </a:cubicBezTo>
                    <a:close/>
                    <a:moveTo>
                      <a:pt x="8299" y="11454"/>
                    </a:moveTo>
                    <a:cubicBezTo>
                      <a:pt x="7954" y="11359"/>
                      <a:pt x="7727" y="11311"/>
                      <a:pt x="7501" y="11263"/>
                    </a:cubicBezTo>
                    <a:cubicBezTo>
                      <a:pt x="7394" y="11240"/>
                      <a:pt x="7275" y="11228"/>
                      <a:pt x="7156" y="11240"/>
                    </a:cubicBezTo>
                    <a:cubicBezTo>
                      <a:pt x="6787" y="11287"/>
                      <a:pt x="6418" y="11359"/>
                      <a:pt x="6037" y="11394"/>
                    </a:cubicBezTo>
                    <a:cubicBezTo>
                      <a:pt x="5406" y="11454"/>
                      <a:pt x="4810" y="11680"/>
                      <a:pt x="4251" y="11990"/>
                    </a:cubicBezTo>
                    <a:cubicBezTo>
                      <a:pt x="3870" y="12216"/>
                      <a:pt x="3489" y="12454"/>
                      <a:pt x="3179" y="12823"/>
                    </a:cubicBezTo>
                    <a:cubicBezTo>
                      <a:pt x="3239" y="12895"/>
                      <a:pt x="3298" y="12978"/>
                      <a:pt x="3346" y="13037"/>
                    </a:cubicBezTo>
                    <a:cubicBezTo>
                      <a:pt x="3512" y="12930"/>
                      <a:pt x="3643" y="12787"/>
                      <a:pt x="3810" y="12752"/>
                    </a:cubicBezTo>
                    <a:cubicBezTo>
                      <a:pt x="4048" y="12680"/>
                      <a:pt x="4251" y="12549"/>
                      <a:pt x="4477" y="12454"/>
                    </a:cubicBezTo>
                    <a:cubicBezTo>
                      <a:pt x="5048" y="12156"/>
                      <a:pt x="5656" y="11990"/>
                      <a:pt x="6275" y="11906"/>
                    </a:cubicBezTo>
                    <a:cubicBezTo>
                      <a:pt x="6394" y="11883"/>
                      <a:pt x="6513" y="11871"/>
                      <a:pt x="6608" y="11823"/>
                    </a:cubicBezTo>
                    <a:cubicBezTo>
                      <a:pt x="6775" y="11728"/>
                      <a:pt x="6965" y="11704"/>
                      <a:pt x="7144" y="11656"/>
                    </a:cubicBezTo>
                    <a:cubicBezTo>
                      <a:pt x="7501" y="11609"/>
                      <a:pt x="7858" y="11549"/>
                      <a:pt x="8299" y="11454"/>
                    </a:cubicBezTo>
                    <a:close/>
                    <a:moveTo>
                      <a:pt x="15383" y="9978"/>
                    </a:moveTo>
                    <a:cubicBezTo>
                      <a:pt x="14931" y="9858"/>
                      <a:pt x="14478" y="9727"/>
                      <a:pt x="14002" y="9835"/>
                    </a:cubicBezTo>
                    <a:cubicBezTo>
                      <a:pt x="13811" y="9882"/>
                      <a:pt x="13597" y="9894"/>
                      <a:pt x="13407" y="9918"/>
                    </a:cubicBezTo>
                    <a:cubicBezTo>
                      <a:pt x="12728" y="10001"/>
                      <a:pt x="12037" y="10120"/>
                      <a:pt x="11418" y="10442"/>
                    </a:cubicBezTo>
                    <a:cubicBezTo>
                      <a:pt x="11383" y="10454"/>
                      <a:pt x="11359" y="10478"/>
                      <a:pt x="11335" y="10478"/>
                    </a:cubicBezTo>
                    <a:cubicBezTo>
                      <a:pt x="10966" y="10573"/>
                      <a:pt x="10644" y="10799"/>
                      <a:pt x="10311" y="11013"/>
                    </a:cubicBezTo>
                    <a:cubicBezTo>
                      <a:pt x="10132" y="11132"/>
                      <a:pt x="10001" y="11287"/>
                      <a:pt x="9942" y="11502"/>
                    </a:cubicBezTo>
                    <a:cubicBezTo>
                      <a:pt x="10085" y="11573"/>
                      <a:pt x="10192" y="11502"/>
                      <a:pt x="10287" y="11430"/>
                    </a:cubicBezTo>
                    <a:cubicBezTo>
                      <a:pt x="10561" y="11216"/>
                      <a:pt x="10882" y="11097"/>
                      <a:pt x="11204" y="10978"/>
                    </a:cubicBezTo>
                    <a:lnTo>
                      <a:pt x="11656" y="10847"/>
                    </a:lnTo>
                    <a:cubicBezTo>
                      <a:pt x="11728" y="10811"/>
                      <a:pt x="11835" y="10811"/>
                      <a:pt x="11894" y="10775"/>
                    </a:cubicBezTo>
                    <a:cubicBezTo>
                      <a:pt x="12049" y="10620"/>
                      <a:pt x="12252" y="10609"/>
                      <a:pt x="12454" y="10573"/>
                    </a:cubicBezTo>
                    <a:cubicBezTo>
                      <a:pt x="12680" y="10549"/>
                      <a:pt x="12918" y="10513"/>
                      <a:pt x="13145" y="10478"/>
                    </a:cubicBezTo>
                    <a:cubicBezTo>
                      <a:pt x="13240" y="10454"/>
                      <a:pt x="13347" y="10454"/>
                      <a:pt x="13418" y="10394"/>
                    </a:cubicBezTo>
                    <a:cubicBezTo>
                      <a:pt x="13621" y="10251"/>
                      <a:pt x="13859" y="10239"/>
                      <a:pt x="14073" y="10204"/>
                    </a:cubicBezTo>
                    <a:cubicBezTo>
                      <a:pt x="14526" y="10132"/>
                      <a:pt x="14954" y="10061"/>
                      <a:pt x="15383" y="99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6" name="Google Shape;497;p33">
                <a:extLst>
                  <a:ext uri="{FF2B5EF4-FFF2-40B4-BE49-F238E27FC236}">
                    <a16:creationId xmlns:a16="http://schemas.microsoft.com/office/drawing/2014/main" id="{4B159E37-6CC8-4E2E-8112-E7A3A1D54DBF}"/>
                  </a:ext>
                </a:extLst>
              </p:cNvPr>
              <p:cNvSpPr/>
              <p:nvPr/>
            </p:nvSpPr>
            <p:spPr>
              <a:xfrm>
                <a:off x="1404625" y="1833700"/>
                <a:ext cx="89925" cy="1101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4406" extrusionOk="0">
                    <a:moveTo>
                      <a:pt x="1679" y="1834"/>
                    </a:moveTo>
                    <a:cubicBezTo>
                      <a:pt x="1846" y="1488"/>
                      <a:pt x="2025" y="1167"/>
                      <a:pt x="2037" y="762"/>
                    </a:cubicBezTo>
                    <a:cubicBezTo>
                      <a:pt x="1906" y="762"/>
                      <a:pt x="1798" y="774"/>
                      <a:pt x="1679" y="774"/>
                    </a:cubicBezTo>
                    <a:cubicBezTo>
                      <a:pt x="1310" y="822"/>
                      <a:pt x="941" y="869"/>
                      <a:pt x="560" y="893"/>
                    </a:cubicBezTo>
                    <a:cubicBezTo>
                      <a:pt x="441" y="917"/>
                      <a:pt x="346" y="917"/>
                      <a:pt x="227" y="893"/>
                    </a:cubicBezTo>
                    <a:cubicBezTo>
                      <a:pt x="108" y="881"/>
                      <a:pt x="13" y="774"/>
                      <a:pt x="1" y="655"/>
                    </a:cubicBezTo>
                    <a:cubicBezTo>
                      <a:pt x="1" y="560"/>
                      <a:pt x="48" y="452"/>
                      <a:pt x="143" y="417"/>
                    </a:cubicBezTo>
                    <a:cubicBezTo>
                      <a:pt x="274" y="381"/>
                      <a:pt x="417" y="322"/>
                      <a:pt x="560" y="298"/>
                    </a:cubicBezTo>
                    <a:cubicBezTo>
                      <a:pt x="1072" y="214"/>
                      <a:pt x="1596" y="119"/>
                      <a:pt x="2096" y="60"/>
                    </a:cubicBezTo>
                    <a:cubicBezTo>
                      <a:pt x="2572" y="0"/>
                      <a:pt x="2906" y="357"/>
                      <a:pt x="2787" y="833"/>
                    </a:cubicBezTo>
                    <a:cubicBezTo>
                      <a:pt x="2703" y="1119"/>
                      <a:pt x="2608" y="1381"/>
                      <a:pt x="2501" y="1655"/>
                    </a:cubicBezTo>
                    <a:lnTo>
                      <a:pt x="2322" y="2096"/>
                    </a:lnTo>
                    <a:cubicBezTo>
                      <a:pt x="2394" y="2179"/>
                      <a:pt x="2465" y="2227"/>
                      <a:pt x="2513" y="2274"/>
                    </a:cubicBezTo>
                    <a:cubicBezTo>
                      <a:pt x="2644" y="2441"/>
                      <a:pt x="2584" y="2667"/>
                      <a:pt x="2394" y="2727"/>
                    </a:cubicBezTo>
                    <a:cubicBezTo>
                      <a:pt x="2287" y="2750"/>
                      <a:pt x="2168" y="2774"/>
                      <a:pt x="2048" y="2798"/>
                    </a:cubicBezTo>
                    <a:cubicBezTo>
                      <a:pt x="1977" y="3012"/>
                      <a:pt x="1810" y="3203"/>
                      <a:pt x="1906" y="3441"/>
                    </a:cubicBezTo>
                    <a:cubicBezTo>
                      <a:pt x="2037" y="3500"/>
                      <a:pt x="2144" y="3453"/>
                      <a:pt x="2227" y="3393"/>
                    </a:cubicBezTo>
                    <a:cubicBezTo>
                      <a:pt x="2549" y="3215"/>
                      <a:pt x="2906" y="3215"/>
                      <a:pt x="3239" y="3203"/>
                    </a:cubicBezTo>
                    <a:cubicBezTo>
                      <a:pt x="3418" y="3191"/>
                      <a:pt x="3572" y="3322"/>
                      <a:pt x="3584" y="3465"/>
                    </a:cubicBezTo>
                    <a:cubicBezTo>
                      <a:pt x="3596" y="3620"/>
                      <a:pt x="3513" y="3762"/>
                      <a:pt x="3334" y="3822"/>
                    </a:cubicBezTo>
                    <a:cubicBezTo>
                      <a:pt x="3275" y="3846"/>
                      <a:pt x="3227" y="3858"/>
                      <a:pt x="3168" y="3870"/>
                    </a:cubicBezTo>
                    <a:cubicBezTo>
                      <a:pt x="2727" y="3917"/>
                      <a:pt x="2322" y="4120"/>
                      <a:pt x="1906" y="4286"/>
                    </a:cubicBezTo>
                    <a:cubicBezTo>
                      <a:pt x="1727" y="4358"/>
                      <a:pt x="1513" y="4393"/>
                      <a:pt x="1310" y="4393"/>
                    </a:cubicBezTo>
                    <a:cubicBezTo>
                      <a:pt x="1060" y="4405"/>
                      <a:pt x="894" y="4215"/>
                      <a:pt x="953" y="3977"/>
                    </a:cubicBezTo>
                    <a:cubicBezTo>
                      <a:pt x="1001" y="3762"/>
                      <a:pt x="977" y="3548"/>
                      <a:pt x="1156" y="3381"/>
                    </a:cubicBezTo>
                    <a:cubicBezTo>
                      <a:pt x="1179" y="3370"/>
                      <a:pt x="1191" y="3322"/>
                      <a:pt x="1191" y="3310"/>
                    </a:cubicBezTo>
                    <a:cubicBezTo>
                      <a:pt x="1156" y="3084"/>
                      <a:pt x="1298" y="2893"/>
                      <a:pt x="1370" y="2691"/>
                    </a:cubicBezTo>
                    <a:cubicBezTo>
                      <a:pt x="1394" y="2631"/>
                      <a:pt x="1394" y="2560"/>
                      <a:pt x="1429" y="2477"/>
                    </a:cubicBezTo>
                    <a:cubicBezTo>
                      <a:pt x="1298" y="2417"/>
                      <a:pt x="1191" y="2369"/>
                      <a:pt x="1072" y="2310"/>
                    </a:cubicBezTo>
                    <a:cubicBezTo>
                      <a:pt x="1001" y="2274"/>
                      <a:pt x="905" y="2250"/>
                      <a:pt x="834" y="2203"/>
                    </a:cubicBezTo>
                    <a:cubicBezTo>
                      <a:pt x="727" y="2143"/>
                      <a:pt x="715" y="2000"/>
                      <a:pt x="786" y="1905"/>
                    </a:cubicBezTo>
                    <a:cubicBezTo>
                      <a:pt x="894" y="1774"/>
                      <a:pt x="1036" y="1715"/>
                      <a:pt x="1203" y="1762"/>
                    </a:cubicBezTo>
                    <a:cubicBezTo>
                      <a:pt x="1370" y="1762"/>
                      <a:pt x="1513" y="1786"/>
                      <a:pt x="1679" y="1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Google Shape;498;p33">
                <a:extLst>
                  <a:ext uri="{FF2B5EF4-FFF2-40B4-BE49-F238E27FC236}">
                    <a16:creationId xmlns:a16="http://schemas.microsoft.com/office/drawing/2014/main" id="{1566D815-D5E8-4FC6-A695-949E91A1F907}"/>
                  </a:ext>
                </a:extLst>
              </p:cNvPr>
              <p:cNvSpPr/>
              <p:nvPr/>
            </p:nvSpPr>
            <p:spPr>
              <a:xfrm>
                <a:off x="1254025" y="1863150"/>
                <a:ext cx="75025" cy="1223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4895" extrusionOk="0">
                    <a:moveTo>
                      <a:pt x="1786" y="2977"/>
                    </a:moveTo>
                    <a:cubicBezTo>
                      <a:pt x="1584" y="3037"/>
                      <a:pt x="1405" y="3096"/>
                      <a:pt x="1226" y="3144"/>
                    </a:cubicBezTo>
                    <a:cubicBezTo>
                      <a:pt x="1072" y="3192"/>
                      <a:pt x="893" y="3192"/>
                      <a:pt x="691" y="3215"/>
                    </a:cubicBezTo>
                    <a:cubicBezTo>
                      <a:pt x="679" y="3513"/>
                      <a:pt x="595" y="3799"/>
                      <a:pt x="631" y="4097"/>
                    </a:cubicBezTo>
                    <a:cubicBezTo>
                      <a:pt x="667" y="4323"/>
                      <a:pt x="679" y="4561"/>
                      <a:pt x="572" y="4775"/>
                    </a:cubicBezTo>
                    <a:cubicBezTo>
                      <a:pt x="536" y="4882"/>
                      <a:pt x="393" y="4894"/>
                      <a:pt x="333" y="4811"/>
                    </a:cubicBezTo>
                    <a:cubicBezTo>
                      <a:pt x="274" y="4739"/>
                      <a:pt x="214" y="4644"/>
                      <a:pt x="191" y="4561"/>
                    </a:cubicBezTo>
                    <a:cubicBezTo>
                      <a:pt x="83" y="4239"/>
                      <a:pt x="0" y="3930"/>
                      <a:pt x="71" y="3585"/>
                    </a:cubicBezTo>
                    <a:cubicBezTo>
                      <a:pt x="83" y="3501"/>
                      <a:pt x="83" y="3394"/>
                      <a:pt x="83" y="3287"/>
                    </a:cubicBezTo>
                    <a:lnTo>
                      <a:pt x="83" y="2775"/>
                    </a:lnTo>
                    <a:cubicBezTo>
                      <a:pt x="83" y="2668"/>
                      <a:pt x="95" y="2561"/>
                      <a:pt x="83" y="2477"/>
                    </a:cubicBezTo>
                    <a:cubicBezTo>
                      <a:pt x="12" y="1918"/>
                      <a:pt x="71" y="1382"/>
                      <a:pt x="95" y="834"/>
                    </a:cubicBezTo>
                    <a:cubicBezTo>
                      <a:pt x="119" y="596"/>
                      <a:pt x="191" y="394"/>
                      <a:pt x="333" y="191"/>
                    </a:cubicBezTo>
                    <a:cubicBezTo>
                      <a:pt x="488" y="1"/>
                      <a:pt x="691" y="1"/>
                      <a:pt x="857" y="167"/>
                    </a:cubicBezTo>
                    <a:cubicBezTo>
                      <a:pt x="929" y="239"/>
                      <a:pt x="976" y="334"/>
                      <a:pt x="1036" y="406"/>
                    </a:cubicBezTo>
                    <a:cubicBezTo>
                      <a:pt x="1453" y="989"/>
                      <a:pt x="1869" y="1584"/>
                      <a:pt x="2179" y="2239"/>
                    </a:cubicBezTo>
                    <a:cubicBezTo>
                      <a:pt x="2417" y="2727"/>
                      <a:pt x="2655" y="3215"/>
                      <a:pt x="2941" y="3680"/>
                    </a:cubicBezTo>
                    <a:cubicBezTo>
                      <a:pt x="3000" y="3763"/>
                      <a:pt x="3000" y="3906"/>
                      <a:pt x="3000" y="4001"/>
                    </a:cubicBezTo>
                    <a:cubicBezTo>
                      <a:pt x="3000" y="4168"/>
                      <a:pt x="2893" y="4287"/>
                      <a:pt x="2762" y="4335"/>
                    </a:cubicBezTo>
                    <a:cubicBezTo>
                      <a:pt x="2643" y="4358"/>
                      <a:pt x="2512" y="4299"/>
                      <a:pt x="2441" y="4180"/>
                    </a:cubicBezTo>
                    <a:cubicBezTo>
                      <a:pt x="2346" y="4025"/>
                      <a:pt x="2262" y="3858"/>
                      <a:pt x="2179" y="3692"/>
                    </a:cubicBezTo>
                    <a:cubicBezTo>
                      <a:pt x="2084" y="3430"/>
                      <a:pt x="1941" y="3192"/>
                      <a:pt x="1786" y="2977"/>
                    </a:cubicBezTo>
                    <a:close/>
                    <a:moveTo>
                      <a:pt x="738" y="2620"/>
                    </a:moveTo>
                    <a:cubicBezTo>
                      <a:pt x="1036" y="2608"/>
                      <a:pt x="1286" y="2549"/>
                      <a:pt x="1500" y="2322"/>
                    </a:cubicBezTo>
                    <a:cubicBezTo>
                      <a:pt x="1250" y="1906"/>
                      <a:pt x="1084" y="1465"/>
                      <a:pt x="714" y="1108"/>
                    </a:cubicBezTo>
                    <a:cubicBezTo>
                      <a:pt x="607" y="1584"/>
                      <a:pt x="619" y="2144"/>
                      <a:pt x="738" y="26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7" name="Google Shape;603;p35">
              <a:extLst>
                <a:ext uri="{FF2B5EF4-FFF2-40B4-BE49-F238E27FC236}">
                  <a16:creationId xmlns:a16="http://schemas.microsoft.com/office/drawing/2014/main" id="{A565C1A4-499D-45C8-9430-30013EA14C37}"/>
                </a:ext>
              </a:extLst>
            </p:cNvPr>
            <p:cNvGrpSpPr/>
            <p:nvPr/>
          </p:nvGrpSpPr>
          <p:grpSpPr>
            <a:xfrm>
              <a:off x="-2211960" y="3059607"/>
              <a:ext cx="1056044" cy="547154"/>
              <a:chOff x="1223650" y="2936500"/>
              <a:chExt cx="625100" cy="323875"/>
            </a:xfrm>
          </p:grpSpPr>
          <p:sp>
            <p:nvSpPr>
              <p:cNvPr id="15" name="Google Shape;604;p35">
                <a:extLst>
                  <a:ext uri="{FF2B5EF4-FFF2-40B4-BE49-F238E27FC236}">
                    <a16:creationId xmlns:a16="http://schemas.microsoft.com/office/drawing/2014/main" id="{1507BA48-2E7F-412A-BE2E-223083F051F3}"/>
                  </a:ext>
                </a:extLst>
              </p:cNvPr>
              <p:cNvSpPr/>
              <p:nvPr/>
            </p:nvSpPr>
            <p:spPr>
              <a:xfrm>
                <a:off x="1404625" y="2944250"/>
                <a:ext cx="25630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11657" extrusionOk="0">
                    <a:moveTo>
                      <a:pt x="6013" y="381"/>
                    </a:moveTo>
                    <a:lnTo>
                      <a:pt x="6513" y="381"/>
                    </a:lnTo>
                    <a:cubicBezTo>
                      <a:pt x="8514" y="453"/>
                      <a:pt x="9919" y="1762"/>
                      <a:pt x="10109" y="3739"/>
                    </a:cubicBezTo>
                    <a:cubicBezTo>
                      <a:pt x="10180" y="4560"/>
                      <a:pt x="10252" y="5382"/>
                      <a:pt x="10240" y="6179"/>
                    </a:cubicBezTo>
                    <a:cubicBezTo>
                      <a:pt x="10216" y="7715"/>
                      <a:pt x="9526" y="9013"/>
                      <a:pt x="8645" y="10204"/>
                    </a:cubicBezTo>
                    <a:cubicBezTo>
                      <a:pt x="7847" y="11275"/>
                      <a:pt x="6549" y="11478"/>
                      <a:pt x="5347" y="11585"/>
                    </a:cubicBezTo>
                    <a:cubicBezTo>
                      <a:pt x="4489" y="11656"/>
                      <a:pt x="3584" y="11656"/>
                      <a:pt x="2751" y="11240"/>
                    </a:cubicBezTo>
                    <a:cubicBezTo>
                      <a:pt x="1977" y="10871"/>
                      <a:pt x="1382" y="10370"/>
                      <a:pt x="1025" y="9573"/>
                    </a:cubicBezTo>
                    <a:cubicBezTo>
                      <a:pt x="358" y="8096"/>
                      <a:pt x="1" y="6584"/>
                      <a:pt x="179" y="4965"/>
                    </a:cubicBezTo>
                    <a:cubicBezTo>
                      <a:pt x="477" y="2179"/>
                      <a:pt x="3453" y="0"/>
                      <a:pt x="6013" y="381"/>
                    </a:cubicBezTo>
                    <a:close/>
                    <a:moveTo>
                      <a:pt x="6263" y="8716"/>
                    </a:moveTo>
                    <a:cubicBezTo>
                      <a:pt x="6859" y="8537"/>
                      <a:pt x="6847" y="8239"/>
                      <a:pt x="6751" y="7894"/>
                    </a:cubicBezTo>
                    <a:cubicBezTo>
                      <a:pt x="6632" y="7442"/>
                      <a:pt x="6561" y="6989"/>
                      <a:pt x="6418" y="6537"/>
                    </a:cubicBezTo>
                    <a:cubicBezTo>
                      <a:pt x="6085" y="5477"/>
                      <a:pt x="5847" y="4382"/>
                      <a:pt x="5025" y="3548"/>
                    </a:cubicBezTo>
                    <a:cubicBezTo>
                      <a:pt x="4596" y="3120"/>
                      <a:pt x="4299" y="3155"/>
                      <a:pt x="4073" y="3739"/>
                    </a:cubicBezTo>
                    <a:cubicBezTo>
                      <a:pt x="3882" y="4263"/>
                      <a:pt x="3703" y="4786"/>
                      <a:pt x="3525" y="5322"/>
                    </a:cubicBezTo>
                    <a:cubicBezTo>
                      <a:pt x="3239" y="6156"/>
                      <a:pt x="2965" y="6989"/>
                      <a:pt x="2727" y="7823"/>
                    </a:cubicBezTo>
                    <a:cubicBezTo>
                      <a:pt x="2632" y="8096"/>
                      <a:pt x="2489" y="8442"/>
                      <a:pt x="2858" y="8656"/>
                    </a:cubicBezTo>
                    <a:cubicBezTo>
                      <a:pt x="2930" y="8620"/>
                      <a:pt x="3025" y="8620"/>
                      <a:pt x="3037" y="8573"/>
                    </a:cubicBezTo>
                    <a:cubicBezTo>
                      <a:pt x="3108" y="8454"/>
                      <a:pt x="3203" y="8335"/>
                      <a:pt x="3239" y="8204"/>
                    </a:cubicBezTo>
                    <a:cubicBezTo>
                      <a:pt x="3656" y="6965"/>
                      <a:pt x="3656" y="6965"/>
                      <a:pt x="4966" y="7049"/>
                    </a:cubicBezTo>
                    <a:lnTo>
                      <a:pt x="5144" y="7049"/>
                    </a:lnTo>
                    <a:cubicBezTo>
                      <a:pt x="5597" y="7049"/>
                      <a:pt x="5847" y="7287"/>
                      <a:pt x="5954" y="7703"/>
                    </a:cubicBezTo>
                    <a:cubicBezTo>
                      <a:pt x="6037" y="8025"/>
                      <a:pt x="6156" y="8335"/>
                      <a:pt x="6263" y="871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Google Shape;605;p35">
                <a:extLst>
                  <a:ext uri="{FF2B5EF4-FFF2-40B4-BE49-F238E27FC236}">
                    <a16:creationId xmlns:a16="http://schemas.microsoft.com/office/drawing/2014/main" id="{FBF46A7A-CC6B-4B5E-9C5A-D1F781C9A097}"/>
                  </a:ext>
                </a:extLst>
              </p:cNvPr>
              <p:cNvSpPr/>
              <p:nvPr/>
            </p:nvSpPr>
            <p:spPr>
              <a:xfrm>
                <a:off x="1248950" y="2967150"/>
                <a:ext cx="206900" cy="261975"/>
              </a:xfrm>
              <a:custGeom>
                <a:avLst/>
                <a:gdLst/>
                <a:ahLst/>
                <a:cxnLst/>
                <a:rect l="l" t="t" r="r" b="b"/>
                <a:pathLst>
                  <a:path w="8276" h="10479" extrusionOk="0">
                    <a:moveTo>
                      <a:pt x="1" y="4609"/>
                    </a:moveTo>
                    <a:cubicBezTo>
                      <a:pt x="1882" y="2585"/>
                      <a:pt x="6156" y="72"/>
                      <a:pt x="8275" y="1"/>
                    </a:cubicBezTo>
                    <a:cubicBezTo>
                      <a:pt x="7311" y="953"/>
                      <a:pt x="6394" y="1846"/>
                      <a:pt x="6109" y="3168"/>
                    </a:cubicBezTo>
                    <a:cubicBezTo>
                      <a:pt x="5835" y="4418"/>
                      <a:pt x="5739" y="5656"/>
                      <a:pt x="6001" y="6918"/>
                    </a:cubicBezTo>
                    <a:cubicBezTo>
                      <a:pt x="6275" y="8181"/>
                      <a:pt x="6728" y="9371"/>
                      <a:pt x="7549" y="10431"/>
                    </a:cubicBezTo>
                    <a:cubicBezTo>
                      <a:pt x="5561" y="10478"/>
                      <a:pt x="977" y="6811"/>
                      <a:pt x="1" y="46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7" name="Google Shape;606;p35">
                <a:extLst>
                  <a:ext uri="{FF2B5EF4-FFF2-40B4-BE49-F238E27FC236}">
                    <a16:creationId xmlns:a16="http://schemas.microsoft.com/office/drawing/2014/main" id="{AC3D7846-33C8-4064-8D93-93A29DF39342}"/>
                  </a:ext>
                </a:extLst>
              </p:cNvPr>
              <p:cNvSpPr/>
              <p:nvPr/>
            </p:nvSpPr>
            <p:spPr>
              <a:xfrm>
                <a:off x="1638000" y="2982650"/>
                <a:ext cx="190800" cy="233075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9323" extrusionOk="0">
                    <a:moveTo>
                      <a:pt x="1107" y="0"/>
                    </a:moveTo>
                    <a:cubicBezTo>
                      <a:pt x="1691" y="286"/>
                      <a:pt x="2286" y="524"/>
                      <a:pt x="2834" y="857"/>
                    </a:cubicBezTo>
                    <a:cubicBezTo>
                      <a:pt x="3989" y="1548"/>
                      <a:pt x="5179" y="2227"/>
                      <a:pt x="6215" y="3060"/>
                    </a:cubicBezTo>
                    <a:cubicBezTo>
                      <a:pt x="7442" y="4036"/>
                      <a:pt x="7632" y="4036"/>
                      <a:pt x="6406" y="5382"/>
                    </a:cubicBezTo>
                    <a:cubicBezTo>
                      <a:pt x="5715" y="6156"/>
                      <a:pt x="4834" y="6787"/>
                      <a:pt x="3953" y="7358"/>
                    </a:cubicBezTo>
                    <a:cubicBezTo>
                      <a:pt x="2870" y="8037"/>
                      <a:pt x="1691" y="8573"/>
                      <a:pt x="560" y="9168"/>
                    </a:cubicBezTo>
                    <a:cubicBezTo>
                      <a:pt x="441" y="9227"/>
                      <a:pt x="298" y="9251"/>
                      <a:pt x="0" y="9323"/>
                    </a:cubicBezTo>
                    <a:cubicBezTo>
                      <a:pt x="476" y="8275"/>
                      <a:pt x="1036" y="7382"/>
                      <a:pt x="1286" y="6406"/>
                    </a:cubicBezTo>
                    <a:cubicBezTo>
                      <a:pt x="1560" y="5382"/>
                      <a:pt x="1572" y="4262"/>
                      <a:pt x="1607" y="3191"/>
                    </a:cubicBezTo>
                    <a:cubicBezTo>
                      <a:pt x="1631" y="2143"/>
                      <a:pt x="1441" y="1107"/>
                      <a:pt x="976" y="143"/>
                    </a:cubicBezTo>
                    <a:cubicBezTo>
                      <a:pt x="1012" y="83"/>
                      <a:pt x="1048" y="48"/>
                      <a:pt x="1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Google Shape;607;p35">
                <a:extLst>
                  <a:ext uri="{FF2B5EF4-FFF2-40B4-BE49-F238E27FC236}">
                    <a16:creationId xmlns:a16="http://schemas.microsoft.com/office/drawing/2014/main" id="{74D32DCC-FE36-485D-8142-5D8924DE8375}"/>
                  </a:ext>
                </a:extLst>
              </p:cNvPr>
              <p:cNvSpPr/>
              <p:nvPr/>
            </p:nvSpPr>
            <p:spPr>
              <a:xfrm>
                <a:off x="1467125" y="3022225"/>
                <a:ext cx="108975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5597" extrusionOk="0">
                    <a:moveTo>
                      <a:pt x="3763" y="5597"/>
                    </a:moveTo>
                    <a:cubicBezTo>
                      <a:pt x="3656" y="5216"/>
                      <a:pt x="3537" y="4906"/>
                      <a:pt x="3466" y="4584"/>
                    </a:cubicBezTo>
                    <a:cubicBezTo>
                      <a:pt x="3358" y="4168"/>
                      <a:pt x="3108" y="3930"/>
                      <a:pt x="2668" y="3930"/>
                    </a:cubicBezTo>
                    <a:lnTo>
                      <a:pt x="2489" y="3930"/>
                    </a:lnTo>
                    <a:cubicBezTo>
                      <a:pt x="1180" y="3858"/>
                      <a:pt x="1180" y="3858"/>
                      <a:pt x="763" y="5085"/>
                    </a:cubicBezTo>
                    <a:cubicBezTo>
                      <a:pt x="715" y="5216"/>
                      <a:pt x="644" y="5346"/>
                      <a:pt x="549" y="5466"/>
                    </a:cubicBezTo>
                    <a:cubicBezTo>
                      <a:pt x="525" y="5501"/>
                      <a:pt x="441" y="5501"/>
                      <a:pt x="370" y="5537"/>
                    </a:cubicBezTo>
                    <a:cubicBezTo>
                      <a:pt x="1" y="5311"/>
                      <a:pt x="168" y="4977"/>
                      <a:pt x="239" y="4704"/>
                    </a:cubicBezTo>
                    <a:cubicBezTo>
                      <a:pt x="489" y="3870"/>
                      <a:pt x="775" y="3037"/>
                      <a:pt x="1037" y="2203"/>
                    </a:cubicBezTo>
                    <a:cubicBezTo>
                      <a:pt x="1215" y="1679"/>
                      <a:pt x="1394" y="1144"/>
                      <a:pt x="1596" y="620"/>
                    </a:cubicBezTo>
                    <a:cubicBezTo>
                      <a:pt x="1811" y="48"/>
                      <a:pt x="2108" y="1"/>
                      <a:pt x="2549" y="429"/>
                    </a:cubicBezTo>
                    <a:cubicBezTo>
                      <a:pt x="3382" y="1263"/>
                      <a:pt x="3620" y="2370"/>
                      <a:pt x="3930" y="3418"/>
                    </a:cubicBezTo>
                    <a:cubicBezTo>
                      <a:pt x="4061" y="3870"/>
                      <a:pt x="4156" y="4334"/>
                      <a:pt x="4275" y="4775"/>
                    </a:cubicBezTo>
                    <a:cubicBezTo>
                      <a:pt x="4359" y="5120"/>
                      <a:pt x="4359" y="5418"/>
                      <a:pt x="3763" y="5597"/>
                    </a:cubicBezTo>
                    <a:close/>
                    <a:moveTo>
                      <a:pt x="2977" y="3096"/>
                    </a:moveTo>
                    <a:cubicBezTo>
                      <a:pt x="2870" y="2275"/>
                      <a:pt x="2751" y="1715"/>
                      <a:pt x="2096" y="1322"/>
                    </a:cubicBezTo>
                    <a:cubicBezTo>
                      <a:pt x="1739" y="1810"/>
                      <a:pt x="1561" y="2334"/>
                      <a:pt x="1489" y="3037"/>
                    </a:cubicBezTo>
                    <a:cubicBezTo>
                      <a:pt x="1989" y="3049"/>
                      <a:pt x="2430" y="3084"/>
                      <a:pt x="2977" y="30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Google Shape;608;p35">
                <a:extLst>
                  <a:ext uri="{FF2B5EF4-FFF2-40B4-BE49-F238E27FC236}">
                    <a16:creationId xmlns:a16="http://schemas.microsoft.com/office/drawing/2014/main" id="{65834C65-ACF0-44E6-8F40-D6EAFCBA8C00}"/>
                  </a:ext>
                </a:extLst>
              </p:cNvPr>
              <p:cNvSpPr/>
              <p:nvPr/>
            </p:nvSpPr>
            <p:spPr>
              <a:xfrm>
                <a:off x="1504650" y="3055275"/>
                <a:ext cx="369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775" extrusionOk="0">
                    <a:moveTo>
                      <a:pt x="1476" y="1774"/>
                    </a:moveTo>
                    <a:cubicBezTo>
                      <a:pt x="929" y="1738"/>
                      <a:pt x="488" y="1727"/>
                      <a:pt x="0" y="1715"/>
                    </a:cubicBezTo>
                    <a:cubicBezTo>
                      <a:pt x="72" y="1000"/>
                      <a:pt x="250" y="488"/>
                      <a:pt x="607" y="0"/>
                    </a:cubicBezTo>
                    <a:cubicBezTo>
                      <a:pt x="1250" y="393"/>
                      <a:pt x="1369" y="965"/>
                      <a:pt x="1476" y="177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Google Shape;609;p35">
                <a:extLst>
                  <a:ext uri="{FF2B5EF4-FFF2-40B4-BE49-F238E27FC236}">
                    <a16:creationId xmlns:a16="http://schemas.microsoft.com/office/drawing/2014/main" id="{10BB8169-F18B-4150-9AA1-8F69A734151E}"/>
                  </a:ext>
                </a:extLst>
              </p:cNvPr>
              <p:cNvSpPr/>
              <p:nvPr/>
            </p:nvSpPr>
            <p:spPr>
              <a:xfrm>
                <a:off x="1223650" y="2936500"/>
                <a:ext cx="62510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25004" h="12955" extrusionOk="0">
                    <a:moveTo>
                      <a:pt x="24932" y="5763"/>
                    </a:moveTo>
                    <a:cubicBezTo>
                      <a:pt x="24837" y="5668"/>
                      <a:pt x="24754" y="5585"/>
                      <a:pt x="24670" y="5513"/>
                    </a:cubicBezTo>
                    <a:cubicBezTo>
                      <a:pt x="24492" y="5335"/>
                      <a:pt x="24313" y="5180"/>
                      <a:pt x="24123" y="5025"/>
                    </a:cubicBezTo>
                    <a:cubicBezTo>
                      <a:pt x="22480" y="3620"/>
                      <a:pt x="20634" y="2418"/>
                      <a:pt x="18646" y="1477"/>
                    </a:cubicBezTo>
                    <a:cubicBezTo>
                      <a:pt x="18467" y="1394"/>
                      <a:pt x="18277" y="1298"/>
                      <a:pt x="18098" y="1215"/>
                    </a:cubicBezTo>
                    <a:cubicBezTo>
                      <a:pt x="16884" y="620"/>
                      <a:pt x="15634" y="1"/>
                      <a:pt x="14181" y="1"/>
                    </a:cubicBezTo>
                    <a:lnTo>
                      <a:pt x="14050" y="1"/>
                    </a:lnTo>
                    <a:cubicBezTo>
                      <a:pt x="13824" y="1"/>
                      <a:pt x="13586" y="24"/>
                      <a:pt x="13288" y="24"/>
                    </a:cubicBezTo>
                    <a:lnTo>
                      <a:pt x="12490" y="24"/>
                    </a:lnTo>
                    <a:cubicBezTo>
                      <a:pt x="11728" y="24"/>
                      <a:pt x="10847" y="36"/>
                      <a:pt x="10002" y="179"/>
                    </a:cubicBezTo>
                    <a:cubicBezTo>
                      <a:pt x="6728" y="798"/>
                      <a:pt x="3727" y="2429"/>
                      <a:pt x="536" y="5299"/>
                    </a:cubicBezTo>
                    <a:cubicBezTo>
                      <a:pt x="13" y="5775"/>
                      <a:pt x="1" y="6061"/>
                      <a:pt x="477" y="6632"/>
                    </a:cubicBezTo>
                    <a:cubicBezTo>
                      <a:pt x="894" y="7121"/>
                      <a:pt x="1346" y="7609"/>
                      <a:pt x="1775" y="8073"/>
                    </a:cubicBezTo>
                    <a:cubicBezTo>
                      <a:pt x="2013" y="8323"/>
                      <a:pt x="2251" y="8573"/>
                      <a:pt x="2477" y="8847"/>
                    </a:cubicBezTo>
                    <a:cubicBezTo>
                      <a:pt x="3763" y="10276"/>
                      <a:pt x="5430" y="11216"/>
                      <a:pt x="7025" y="12026"/>
                    </a:cubicBezTo>
                    <a:cubicBezTo>
                      <a:pt x="7490" y="12264"/>
                      <a:pt x="8014" y="12466"/>
                      <a:pt x="8549" y="12585"/>
                    </a:cubicBezTo>
                    <a:cubicBezTo>
                      <a:pt x="9609" y="12836"/>
                      <a:pt x="10681" y="12955"/>
                      <a:pt x="11728" y="12955"/>
                    </a:cubicBezTo>
                    <a:cubicBezTo>
                      <a:pt x="13086" y="12955"/>
                      <a:pt x="14467" y="12740"/>
                      <a:pt x="15824" y="12359"/>
                    </a:cubicBezTo>
                    <a:cubicBezTo>
                      <a:pt x="17991" y="11716"/>
                      <a:pt x="20122" y="10621"/>
                      <a:pt x="22313" y="8978"/>
                    </a:cubicBezTo>
                    <a:cubicBezTo>
                      <a:pt x="23182" y="8323"/>
                      <a:pt x="24266" y="7406"/>
                      <a:pt x="24968" y="5954"/>
                    </a:cubicBezTo>
                    <a:lnTo>
                      <a:pt x="25004" y="5858"/>
                    </a:lnTo>
                    <a:close/>
                    <a:moveTo>
                      <a:pt x="12550" y="11752"/>
                    </a:moveTo>
                    <a:cubicBezTo>
                      <a:pt x="12264" y="11776"/>
                      <a:pt x="12026" y="11788"/>
                      <a:pt x="11812" y="11788"/>
                    </a:cubicBezTo>
                    <a:lnTo>
                      <a:pt x="11812" y="11788"/>
                    </a:lnTo>
                    <a:cubicBezTo>
                      <a:pt x="11121" y="11788"/>
                      <a:pt x="10538" y="11669"/>
                      <a:pt x="10049" y="11431"/>
                    </a:cubicBezTo>
                    <a:cubicBezTo>
                      <a:pt x="9228" y="11026"/>
                      <a:pt x="8704" y="10526"/>
                      <a:pt x="8395" y="9835"/>
                    </a:cubicBezTo>
                    <a:cubicBezTo>
                      <a:pt x="7680" y="8264"/>
                      <a:pt x="7394" y="6787"/>
                      <a:pt x="7561" y="5299"/>
                    </a:cubicBezTo>
                    <a:cubicBezTo>
                      <a:pt x="7835" y="2906"/>
                      <a:pt x="10216" y="798"/>
                      <a:pt x="12681" y="798"/>
                    </a:cubicBezTo>
                    <a:cubicBezTo>
                      <a:pt x="12871" y="798"/>
                      <a:pt x="13050" y="810"/>
                      <a:pt x="13252" y="834"/>
                    </a:cubicBezTo>
                    <a:lnTo>
                      <a:pt x="13264" y="834"/>
                    </a:lnTo>
                    <a:lnTo>
                      <a:pt x="13371" y="834"/>
                    </a:lnTo>
                    <a:lnTo>
                      <a:pt x="13550" y="834"/>
                    </a:lnTo>
                    <a:lnTo>
                      <a:pt x="13764" y="834"/>
                    </a:lnTo>
                    <a:cubicBezTo>
                      <a:pt x="15693" y="905"/>
                      <a:pt x="17038" y="2179"/>
                      <a:pt x="17217" y="4073"/>
                    </a:cubicBezTo>
                    <a:cubicBezTo>
                      <a:pt x="17300" y="4799"/>
                      <a:pt x="17372" y="5656"/>
                      <a:pt x="17360" y="6489"/>
                    </a:cubicBezTo>
                    <a:cubicBezTo>
                      <a:pt x="17336" y="8109"/>
                      <a:pt x="16503" y="9442"/>
                      <a:pt x="15788" y="10419"/>
                    </a:cubicBezTo>
                    <a:cubicBezTo>
                      <a:pt x="15002" y="11454"/>
                      <a:pt x="13752" y="11645"/>
                      <a:pt x="12550" y="11752"/>
                    </a:cubicBezTo>
                    <a:close/>
                    <a:moveTo>
                      <a:pt x="8895" y="1417"/>
                    </a:moveTo>
                    <a:cubicBezTo>
                      <a:pt x="8025" y="2287"/>
                      <a:pt x="7240" y="3144"/>
                      <a:pt x="6966" y="4370"/>
                    </a:cubicBezTo>
                    <a:cubicBezTo>
                      <a:pt x="6656" y="5835"/>
                      <a:pt x="6632" y="7049"/>
                      <a:pt x="6871" y="8180"/>
                    </a:cubicBezTo>
                    <a:cubicBezTo>
                      <a:pt x="7132" y="9466"/>
                      <a:pt x="7597" y="10561"/>
                      <a:pt x="8252" y="11490"/>
                    </a:cubicBezTo>
                    <a:cubicBezTo>
                      <a:pt x="6251" y="11216"/>
                      <a:pt x="2203" y="8025"/>
                      <a:pt x="1179" y="5870"/>
                    </a:cubicBezTo>
                    <a:cubicBezTo>
                      <a:pt x="2894" y="4073"/>
                      <a:pt x="6704" y="1751"/>
                      <a:pt x="8895" y="1417"/>
                    </a:cubicBezTo>
                    <a:close/>
                    <a:moveTo>
                      <a:pt x="18003" y="10395"/>
                    </a:moveTo>
                    <a:cubicBezTo>
                      <a:pt x="17681" y="10561"/>
                      <a:pt x="17360" y="10716"/>
                      <a:pt x="17050" y="10883"/>
                    </a:cubicBezTo>
                    <a:cubicBezTo>
                      <a:pt x="16991" y="10919"/>
                      <a:pt x="16931" y="10931"/>
                      <a:pt x="16824" y="10942"/>
                    </a:cubicBezTo>
                    <a:cubicBezTo>
                      <a:pt x="16931" y="10716"/>
                      <a:pt x="17050" y="10490"/>
                      <a:pt x="17146" y="10276"/>
                    </a:cubicBezTo>
                    <a:cubicBezTo>
                      <a:pt x="17491" y="9597"/>
                      <a:pt x="17824" y="8966"/>
                      <a:pt x="18003" y="8275"/>
                    </a:cubicBezTo>
                    <a:cubicBezTo>
                      <a:pt x="18265" y="7240"/>
                      <a:pt x="18301" y="6120"/>
                      <a:pt x="18312" y="5037"/>
                    </a:cubicBezTo>
                    <a:cubicBezTo>
                      <a:pt x="18336" y="3953"/>
                      <a:pt x="18134" y="2953"/>
                      <a:pt x="17729" y="2025"/>
                    </a:cubicBezTo>
                    <a:cubicBezTo>
                      <a:pt x="17884" y="2096"/>
                      <a:pt x="18027" y="2156"/>
                      <a:pt x="18181" y="2239"/>
                    </a:cubicBezTo>
                    <a:cubicBezTo>
                      <a:pt x="18562" y="2418"/>
                      <a:pt x="18967" y="2596"/>
                      <a:pt x="19336" y="2810"/>
                    </a:cubicBezTo>
                    <a:cubicBezTo>
                      <a:pt x="19551" y="2930"/>
                      <a:pt x="19753" y="3072"/>
                      <a:pt x="19967" y="3191"/>
                    </a:cubicBezTo>
                    <a:cubicBezTo>
                      <a:pt x="20896" y="3751"/>
                      <a:pt x="21849" y="4334"/>
                      <a:pt x="22706" y="5001"/>
                    </a:cubicBezTo>
                    <a:lnTo>
                      <a:pt x="22908" y="5168"/>
                    </a:lnTo>
                    <a:cubicBezTo>
                      <a:pt x="23373" y="5537"/>
                      <a:pt x="23658" y="5751"/>
                      <a:pt x="23670" y="5954"/>
                    </a:cubicBezTo>
                    <a:cubicBezTo>
                      <a:pt x="23682" y="6180"/>
                      <a:pt x="23432" y="6513"/>
                      <a:pt x="22884" y="7109"/>
                    </a:cubicBezTo>
                    <a:cubicBezTo>
                      <a:pt x="22265" y="7775"/>
                      <a:pt x="21479" y="8406"/>
                      <a:pt x="20456" y="9049"/>
                    </a:cubicBezTo>
                    <a:cubicBezTo>
                      <a:pt x="19646" y="9561"/>
                      <a:pt x="18812" y="9978"/>
                      <a:pt x="18003" y="103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6D03D2-E571-49D5-8D1B-B9F84EA1CB46}"/>
                </a:ext>
              </a:extLst>
            </p:cNvPr>
            <p:cNvSpPr/>
            <p:nvPr/>
          </p:nvSpPr>
          <p:spPr>
            <a:xfrm>
              <a:off x="-3602297" y="1528382"/>
              <a:ext cx="3184284" cy="3183652"/>
            </a:xfrm>
            <a:prstGeom prst="ellipse">
              <a:avLst/>
            </a:prstGeom>
            <a:solidFill>
              <a:srgbClr val="00A651"/>
            </a:solidFill>
            <a:ln>
              <a:solidFill>
                <a:srgbClr val="1A8C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A2EAB99-2F74-42E5-BE6E-F7BF5AF305A5}"/>
                </a:ext>
              </a:extLst>
            </p:cNvPr>
            <p:cNvSpPr/>
            <p:nvPr/>
          </p:nvSpPr>
          <p:spPr>
            <a:xfrm>
              <a:off x="-3333384" y="1978510"/>
              <a:ext cx="2714625" cy="2130425"/>
            </a:xfrm>
            <a:custGeom>
              <a:avLst/>
              <a:gdLst>
                <a:gd name="connsiteX0" fmla="*/ 85725 w 2714625"/>
                <a:gd name="connsiteY0" fmla="*/ 1038225 h 2124075"/>
                <a:gd name="connsiteX1" fmla="*/ 1166812 w 2714625"/>
                <a:gd name="connsiteY1" fmla="*/ 190500 h 2124075"/>
                <a:gd name="connsiteX2" fmla="*/ 1700212 w 2714625"/>
                <a:gd name="connsiteY2" fmla="*/ 466725 h 2124075"/>
                <a:gd name="connsiteX3" fmla="*/ 1700212 w 2714625"/>
                <a:gd name="connsiteY3" fmla="*/ 219075 h 2124075"/>
                <a:gd name="connsiteX4" fmla="*/ 1909762 w 2714625"/>
                <a:gd name="connsiteY4" fmla="*/ 219075 h 2124075"/>
                <a:gd name="connsiteX5" fmla="*/ 1909762 w 2714625"/>
                <a:gd name="connsiteY5" fmla="*/ 633413 h 2124075"/>
                <a:gd name="connsiteX6" fmla="*/ 2357437 w 2714625"/>
                <a:gd name="connsiteY6" fmla="*/ 1081088 h 2124075"/>
                <a:gd name="connsiteX7" fmla="*/ 2176462 w 2714625"/>
                <a:gd name="connsiteY7" fmla="*/ 1162050 h 2124075"/>
                <a:gd name="connsiteX8" fmla="*/ 2176462 w 2714625"/>
                <a:gd name="connsiteY8" fmla="*/ 1924050 h 2124075"/>
                <a:gd name="connsiteX9" fmla="*/ 1857375 w 2714625"/>
                <a:gd name="connsiteY9" fmla="*/ 1924050 h 2124075"/>
                <a:gd name="connsiteX10" fmla="*/ 1857375 w 2714625"/>
                <a:gd name="connsiteY10" fmla="*/ 1385888 h 2124075"/>
                <a:gd name="connsiteX11" fmla="*/ 1390650 w 2714625"/>
                <a:gd name="connsiteY11" fmla="*/ 1385888 h 2124075"/>
                <a:gd name="connsiteX12" fmla="*/ 1390650 w 2714625"/>
                <a:gd name="connsiteY12" fmla="*/ 1905000 h 2124075"/>
                <a:gd name="connsiteX13" fmla="*/ 1066800 w 2714625"/>
                <a:gd name="connsiteY13" fmla="*/ 1581150 h 2124075"/>
                <a:gd name="connsiteX14" fmla="*/ 52387 w 2714625"/>
                <a:gd name="connsiteY14" fmla="*/ 1181100 h 2124075"/>
                <a:gd name="connsiteX15" fmla="*/ 52387 w 2714625"/>
                <a:gd name="connsiteY15" fmla="*/ 1371600 h 2124075"/>
                <a:gd name="connsiteX16" fmla="*/ 847725 w 2714625"/>
                <a:gd name="connsiteY16" fmla="*/ 1666875 h 2124075"/>
                <a:gd name="connsiteX17" fmla="*/ 738187 w 2714625"/>
                <a:gd name="connsiteY17" fmla="*/ 1757363 h 2124075"/>
                <a:gd name="connsiteX18" fmla="*/ 138112 w 2714625"/>
                <a:gd name="connsiteY18" fmla="*/ 1543050 h 2124075"/>
                <a:gd name="connsiteX19" fmla="*/ 138112 w 2714625"/>
                <a:gd name="connsiteY19" fmla="*/ 1695450 h 2124075"/>
                <a:gd name="connsiteX20" fmla="*/ 776287 w 2714625"/>
                <a:gd name="connsiteY20" fmla="*/ 1924050 h 2124075"/>
                <a:gd name="connsiteX21" fmla="*/ 757237 w 2714625"/>
                <a:gd name="connsiteY21" fmla="*/ 1947863 h 2124075"/>
                <a:gd name="connsiteX22" fmla="*/ 219075 w 2714625"/>
                <a:gd name="connsiteY22" fmla="*/ 1747838 h 2124075"/>
                <a:gd name="connsiteX23" fmla="*/ 176212 w 2714625"/>
                <a:gd name="connsiteY23" fmla="*/ 1862138 h 2124075"/>
                <a:gd name="connsiteX24" fmla="*/ 776287 w 2714625"/>
                <a:gd name="connsiteY24" fmla="*/ 2100263 h 2124075"/>
                <a:gd name="connsiteX25" fmla="*/ 1162050 w 2714625"/>
                <a:gd name="connsiteY25" fmla="*/ 2124075 h 2124075"/>
                <a:gd name="connsiteX26" fmla="*/ 1162050 w 2714625"/>
                <a:gd name="connsiteY26" fmla="*/ 2066925 h 2124075"/>
                <a:gd name="connsiteX27" fmla="*/ 1576387 w 2714625"/>
                <a:gd name="connsiteY27" fmla="*/ 2066925 h 2124075"/>
                <a:gd name="connsiteX28" fmla="*/ 1576387 w 2714625"/>
                <a:gd name="connsiteY28" fmla="*/ 1743075 h 2124075"/>
                <a:gd name="connsiteX29" fmla="*/ 1538287 w 2714625"/>
                <a:gd name="connsiteY29" fmla="*/ 1743075 h 2124075"/>
                <a:gd name="connsiteX30" fmla="*/ 1538287 w 2714625"/>
                <a:gd name="connsiteY30" fmla="*/ 1519238 h 2124075"/>
                <a:gd name="connsiteX31" fmla="*/ 1695450 w 2714625"/>
                <a:gd name="connsiteY31" fmla="*/ 1519238 h 2124075"/>
                <a:gd name="connsiteX32" fmla="*/ 1695450 w 2714625"/>
                <a:gd name="connsiteY32" fmla="*/ 2124075 h 2124075"/>
                <a:gd name="connsiteX33" fmla="*/ 1871662 w 2714625"/>
                <a:gd name="connsiteY33" fmla="*/ 2124075 h 2124075"/>
                <a:gd name="connsiteX34" fmla="*/ 1871662 w 2714625"/>
                <a:gd name="connsiteY34" fmla="*/ 2066925 h 2124075"/>
                <a:gd name="connsiteX35" fmla="*/ 2352675 w 2714625"/>
                <a:gd name="connsiteY35" fmla="*/ 2066925 h 2124075"/>
                <a:gd name="connsiteX36" fmla="*/ 2352675 w 2714625"/>
                <a:gd name="connsiteY36" fmla="*/ 1766888 h 2124075"/>
                <a:gd name="connsiteX37" fmla="*/ 2400300 w 2714625"/>
                <a:gd name="connsiteY37" fmla="*/ 1766888 h 2124075"/>
                <a:gd name="connsiteX38" fmla="*/ 2400300 w 2714625"/>
                <a:gd name="connsiteY38" fmla="*/ 1266825 h 2124075"/>
                <a:gd name="connsiteX39" fmla="*/ 2447925 w 2714625"/>
                <a:gd name="connsiteY39" fmla="*/ 1266825 h 2124075"/>
                <a:gd name="connsiteX40" fmla="*/ 2447925 w 2714625"/>
                <a:gd name="connsiteY40" fmla="*/ 1223963 h 2124075"/>
                <a:gd name="connsiteX41" fmla="*/ 2714625 w 2714625"/>
                <a:gd name="connsiteY41" fmla="*/ 1223963 h 2124075"/>
                <a:gd name="connsiteX42" fmla="*/ 2714625 w 2714625"/>
                <a:gd name="connsiteY42" fmla="*/ 1138238 h 2124075"/>
                <a:gd name="connsiteX43" fmla="*/ 2686050 w 2714625"/>
                <a:gd name="connsiteY43" fmla="*/ 1138238 h 2124075"/>
                <a:gd name="connsiteX44" fmla="*/ 2686050 w 2714625"/>
                <a:gd name="connsiteY44" fmla="*/ 1085850 h 2124075"/>
                <a:gd name="connsiteX45" fmla="*/ 2595562 w 2714625"/>
                <a:gd name="connsiteY45" fmla="*/ 1085850 h 2124075"/>
                <a:gd name="connsiteX46" fmla="*/ 2043112 w 2714625"/>
                <a:gd name="connsiteY46" fmla="*/ 533400 h 2124075"/>
                <a:gd name="connsiteX47" fmla="*/ 2043112 w 2714625"/>
                <a:gd name="connsiteY47" fmla="*/ 95250 h 2124075"/>
                <a:gd name="connsiteX48" fmla="*/ 1562100 w 2714625"/>
                <a:gd name="connsiteY48" fmla="*/ 95250 h 2124075"/>
                <a:gd name="connsiteX49" fmla="*/ 1562100 w 2714625"/>
                <a:gd name="connsiteY49" fmla="*/ 223838 h 2124075"/>
                <a:gd name="connsiteX50" fmla="*/ 1166812 w 2714625"/>
                <a:gd name="connsiteY50" fmla="*/ 0 h 2124075"/>
                <a:gd name="connsiteX51" fmla="*/ 0 w 2714625"/>
                <a:gd name="connsiteY51" fmla="*/ 890588 h 2124075"/>
                <a:gd name="connsiteX52" fmla="*/ 85725 w 2714625"/>
                <a:gd name="connsiteY52" fmla="*/ 1038225 h 212407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57237 w 2714625"/>
                <a:gd name="connsiteY21" fmla="*/ 1954213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  <a:gd name="connsiteX0" fmla="*/ 85725 w 2714625"/>
                <a:gd name="connsiteY0" fmla="*/ 1044575 h 2130425"/>
                <a:gd name="connsiteX1" fmla="*/ 1166812 w 2714625"/>
                <a:gd name="connsiteY1" fmla="*/ 196850 h 2130425"/>
                <a:gd name="connsiteX2" fmla="*/ 1700212 w 2714625"/>
                <a:gd name="connsiteY2" fmla="*/ 473075 h 2130425"/>
                <a:gd name="connsiteX3" fmla="*/ 1700212 w 2714625"/>
                <a:gd name="connsiteY3" fmla="*/ 225425 h 2130425"/>
                <a:gd name="connsiteX4" fmla="*/ 1909762 w 2714625"/>
                <a:gd name="connsiteY4" fmla="*/ 225425 h 2130425"/>
                <a:gd name="connsiteX5" fmla="*/ 1909762 w 2714625"/>
                <a:gd name="connsiteY5" fmla="*/ 639763 h 2130425"/>
                <a:gd name="connsiteX6" fmla="*/ 2357437 w 2714625"/>
                <a:gd name="connsiteY6" fmla="*/ 1087438 h 2130425"/>
                <a:gd name="connsiteX7" fmla="*/ 2176462 w 2714625"/>
                <a:gd name="connsiteY7" fmla="*/ 1168400 h 2130425"/>
                <a:gd name="connsiteX8" fmla="*/ 2176462 w 2714625"/>
                <a:gd name="connsiteY8" fmla="*/ 1930400 h 2130425"/>
                <a:gd name="connsiteX9" fmla="*/ 1857375 w 2714625"/>
                <a:gd name="connsiteY9" fmla="*/ 1930400 h 2130425"/>
                <a:gd name="connsiteX10" fmla="*/ 1857375 w 2714625"/>
                <a:gd name="connsiteY10" fmla="*/ 1392238 h 2130425"/>
                <a:gd name="connsiteX11" fmla="*/ 1390650 w 2714625"/>
                <a:gd name="connsiteY11" fmla="*/ 1392238 h 2130425"/>
                <a:gd name="connsiteX12" fmla="*/ 1390650 w 2714625"/>
                <a:gd name="connsiteY12" fmla="*/ 1911350 h 2130425"/>
                <a:gd name="connsiteX13" fmla="*/ 1066800 w 2714625"/>
                <a:gd name="connsiteY13" fmla="*/ 1587500 h 2130425"/>
                <a:gd name="connsiteX14" fmla="*/ 52387 w 2714625"/>
                <a:gd name="connsiteY14" fmla="*/ 1187450 h 2130425"/>
                <a:gd name="connsiteX15" fmla="*/ 52387 w 2714625"/>
                <a:gd name="connsiteY15" fmla="*/ 1377950 h 2130425"/>
                <a:gd name="connsiteX16" fmla="*/ 847725 w 2714625"/>
                <a:gd name="connsiteY16" fmla="*/ 1673225 h 2130425"/>
                <a:gd name="connsiteX17" fmla="*/ 738187 w 2714625"/>
                <a:gd name="connsiteY17" fmla="*/ 1763713 h 2130425"/>
                <a:gd name="connsiteX18" fmla="*/ 138112 w 2714625"/>
                <a:gd name="connsiteY18" fmla="*/ 1549400 h 2130425"/>
                <a:gd name="connsiteX19" fmla="*/ 138112 w 2714625"/>
                <a:gd name="connsiteY19" fmla="*/ 1701800 h 2130425"/>
                <a:gd name="connsiteX20" fmla="*/ 776287 w 2714625"/>
                <a:gd name="connsiteY20" fmla="*/ 1930400 h 2130425"/>
                <a:gd name="connsiteX21" fmla="*/ 764381 w 2714625"/>
                <a:gd name="connsiteY21" fmla="*/ 1947070 h 2130425"/>
                <a:gd name="connsiteX22" fmla="*/ 219075 w 2714625"/>
                <a:gd name="connsiteY22" fmla="*/ 1754188 h 2130425"/>
                <a:gd name="connsiteX23" fmla="*/ 176212 w 2714625"/>
                <a:gd name="connsiteY23" fmla="*/ 1868488 h 2130425"/>
                <a:gd name="connsiteX24" fmla="*/ 776287 w 2714625"/>
                <a:gd name="connsiteY24" fmla="*/ 2106613 h 2130425"/>
                <a:gd name="connsiteX25" fmla="*/ 1162050 w 2714625"/>
                <a:gd name="connsiteY25" fmla="*/ 2130425 h 2130425"/>
                <a:gd name="connsiteX26" fmla="*/ 1162050 w 2714625"/>
                <a:gd name="connsiteY26" fmla="*/ 2073275 h 2130425"/>
                <a:gd name="connsiteX27" fmla="*/ 1576387 w 2714625"/>
                <a:gd name="connsiteY27" fmla="*/ 2073275 h 2130425"/>
                <a:gd name="connsiteX28" fmla="*/ 1576387 w 2714625"/>
                <a:gd name="connsiteY28" fmla="*/ 1749425 h 2130425"/>
                <a:gd name="connsiteX29" fmla="*/ 1538287 w 2714625"/>
                <a:gd name="connsiteY29" fmla="*/ 1749425 h 2130425"/>
                <a:gd name="connsiteX30" fmla="*/ 1538287 w 2714625"/>
                <a:gd name="connsiteY30" fmla="*/ 1525588 h 2130425"/>
                <a:gd name="connsiteX31" fmla="*/ 1695450 w 2714625"/>
                <a:gd name="connsiteY31" fmla="*/ 1525588 h 2130425"/>
                <a:gd name="connsiteX32" fmla="*/ 1695450 w 2714625"/>
                <a:gd name="connsiteY32" fmla="*/ 2130425 h 2130425"/>
                <a:gd name="connsiteX33" fmla="*/ 1871662 w 2714625"/>
                <a:gd name="connsiteY33" fmla="*/ 2130425 h 2130425"/>
                <a:gd name="connsiteX34" fmla="*/ 1871662 w 2714625"/>
                <a:gd name="connsiteY34" fmla="*/ 2073275 h 2130425"/>
                <a:gd name="connsiteX35" fmla="*/ 2352675 w 2714625"/>
                <a:gd name="connsiteY35" fmla="*/ 2073275 h 2130425"/>
                <a:gd name="connsiteX36" fmla="*/ 2352675 w 2714625"/>
                <a:gd name="connsiteY36" fmla="*/ 1773238 h 2130425"/>
                <a:gd name="connsiteX37" fmla="*/ 2400300 w 2714625"/>
                <a:gd name="connsiteY37" fmla="*/ 1773238 h 2130425"/>
                <a:gd name="connsiteX38" fmla="*/ 2400300 w 2714625"/>
                <a:gd name="connsiteY38" fmla="*/ 1273175 h 2130425"/>
                <a:gd name="connsiteX39" fmla="*/ 2447925 w 2714625"/>
                <a:gd name="connsiteY39" fmla="*/ 1273175 h 2130425"/>
                <a:gd name="connsiteX40" fmla="*/ 2447925 w 2714625"/>
                <a:gd name="connsiteY40" fmla="*/ 1230313 h 2130425"/>
                <a:gd name="connsiteX41" fmla="*/ 2714625 w 2714625"/>
                <a:gd name="connsiteY41" fmla="*/ 1230313 h 2130425"/>
                <a:gd name="connsiteX42" fmla="*/ 2714625 w 2714625"/>
                <a:gd name="connsiteY42" fmla="*/ 1144588 h 2130425"/>
                <a:gd name="connsiteX43" fmla="*/ 2686050 w 2714625"/>
                <a:gd name="connsiteY43" fmla="*/ 1144588 h 2130425"/>
                <a:gd name="connsiteX44" fmla="*/ 2686050 w 2714625"/>
                <a:gd name="connsiteY44" fmla="*/ 1092200 h 2130425"/>
                <a:gd name="connsiteX45" fmla="*/ 2595562 w 2714625"/>
                <a:gd name="connsiteY45" fmla="*/ 1092200 h 2130425"/>
                <a:gd name="connsiteX46" fmla="*/ 2043112 w 2714625"/>
                <a:gd name="connsiteY46" fmla="*/ 539750 h 2130425"/>
                <a:gd name="connsiteX47" fmla="*/ 2043112 w 2714625"/>
                <a:gd name="connsiteY47" fmla="*/ 101600 h 2130425"/>
                <a:gd name="connsiteX48" fmla="*/ 1562100 w 2714625"/>
                <a:gd name="connsiteY48" fmla="*/ 101600 h 2130425"/>
                <a:gd name="connsiteX49" fmla="*/ 1562100 w 2714625"/>
                <a:gd name="connsiteY49" fmla="*/ 230188 h 2130425"/>
                <a:gd name="connsiteX50" fmla="*/ 1135062 w 2714625"/>
                <a:gd name="connsiteY50" fmla="*/ 0 h 2130425"/>
                <a:gd name="connsiteX51" fmla="*/ 0 w 2714625"/>
                <a:gd name="connsiteY51" fmla="*/ 896938 h 2130425"/>
                <a:gd name="connsiteX52" fmla="*/ 85725 w 2714625"/>
                <a:gd name="connsiteY52" fmla="*/ 1044575 h 21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714625" h="2130425">
                  <a:moveTo>
                    <a:pt x="85725" y="1044575"/>
                  </a:moveTo>
                  <a:lnTo>
                    <a:pt x="1166812" y="196850"/>
                  </a:lnTo>
                  <a:lnTo>
                    <a:pt x="1700212" y="473075"/>
                  </a:lnTo>
                  <a:lnTo>
                    <a:pt x="1700212" y="225425"/>
                  </a:lnTo>
                  <a:lnTo>
                    <a:pt x="1909762" y="225425"/>
                  </a:lnTo>
                  <a:lnTo>
                    <a:pt x="1909762" y="639763"/>
                  </a:lnTo>
                  <a:lnTo>
                    <a:pt x="2357437" y="1087438"/>
                  </a:lnTo>
                  <a:lnTo>
                    <a:pt x="2176462" y="1168400"/>
                  </a:lnTo>
                  <a:lnTo>
                    <a:pt x="2176462" y="1930400"/>
                  </a:lnTo>
                  <a:lnTo>
                    <a:pt x="1857375" y="1930400"/>
                  </a:lnTo>
                  <a:lnTo>
                    <a:pt x="1857375" y="1392238"/>
                  </a:lnTo>
                  <a:lnTo>
                    <a:pt x="1390650" y="1392238"/>
                  </a:lnTo>
                  <a:lnTo>
                    <a:pt x="1390650" y="1911350"/>
                  </a:lnTo>
                  <a:lnTo>
                    <a:pt x="1066800" y="1587500"/>
                  </a:lnTo>
                  <a:lnTo>
                    <a:pt x="52387" y="1187450"/>
                  </a:lnTo>
                  <a:lnTo>
                    <a:pt x="52387" y="1377950"/>
                  </a:lnTo>
                  <a:lnTo>
                    <a:pt x="847725" y="1673225"/>
                  </a:lnTo>
                  <a:lnTo>
                    <a:pt x="738187" y="1763713"/>
                  </a:lnTo>
                  <a:lnTo>
                    <a:pt x="138112" y="1549400"/>
                  </a:lnTo>
                  <a:lnTo>
                    <a:pt x="138112" y="1701800"/>
                  </a:lnTo>
                  <a:lnTo>
                    <a:pt x="776287" y="1930400"/>
                  </a:lnTo>
                  <a:lnTo>
                    <a:pt x="764381" y="1947070"/>
                  </a:lnTo>
                  <a:lnTo>
                    <a:pt x="219075" y="1754188"/>
                  </a:lnTo>
                  <a:lnTo>
                    <a:pt x="176212" y="1868488"/>
                  </a:lnTo>
                  <a:lnTo>
                    <a:pt x="776287" y="2106613"/>
                  </a:lnTo>
                  <a:lnTo>
                    <a:pt x="1162050" y="2130425"/>
                  </a:lnTo>
                  <a:lnTo>
                    <a:pt x="1162050" y="2073275"/>
                  </a:lnTo>
                  <a:lnTo>
                    <a:pt x="1576387" y="2073275"/>
                  </a:lnTo>
                  <a:lnTo>
                    <a:pt x="1576387" y="1749425"/>
                  </a:lnTo>
                  <a:lnTo>
                    <a:pt x="1538287" y="1749425"/>
                  </a:lnTo>
                  <a:lnTo>
                    <a:pt x="1538287" y="1525588"/>
                  </a:lnTo>
                  <a:lnTo>
                    <a:pt x="1695450" y="1525588"/>
                  </a:lnTo>
                  <a:lnTo>
                    <a:pt x="1695450" y="2130425"/>
                  </a:lnTo>
                  <a:lnTo>
                    <a:pt x="1871662" y="2130425"/>
                  </a:lnTo>
                  <a:lnTo>
                    <a:pt x="1871662" y="2073275"/>
                  </a:lnTo>
                  <a:lnTo>
                    <a:pt x="2352675" y="2073275"/>
                  </a:lnTo>
                  <a:lnTo>
                    <a:pt x="2352675" y="1773238"/>
                  </a:lnTo>
                  <a:lnTo>
                    <a:pt x="2400300" y="1773238"/>
                  </a:lnTo>
                  <a:lnTo>
                    <a:pt x="2400300" y="1273175"/>
                  </a:lnTo>
                  <a:lnTo>
                    <a:pt x="2447925" y="1273175"/>
                  </a:lnTo>
                  <a:lnTo>
                    <a:pt x="2447925" y="1230313"/>
                  </a:lnTo>
                  <a:lnTo>
                    <a:pt x="2714625" y="1230313"/>
                  </a:lnTo>
                  <a:lnTo>
                    <a:pt x="2714625" y="1144588"/>
                  </a:lnTo>
                  <a:lnTo>
                    <a:pt x="2686050" y="1144588"/>
                  </a:lnTo>
                  <a:lnTo>
                    <a:pt x="2686050" y="1092200"/>
                  </a:lnTo>
                  <a:lnTo>
                    <a:pt x="2595562" y="1092200"/>
                  </a:lnTo>
                  <a:lnTo>
                    <a:pt x="2043112" y="539750"/>
                  </a:lnTo>
                  <a:lnTo>
                    <a:pt x="2043112" y="101600"/>
                  </a:lnTo>
                  <a:lnTo>
                    <a:pt x="1562100" y="101600"/>
                  </a:lnTo>
                  <a:lnTo>
                    <a:pt x="1562100" y="230188"/>
                  </a:lnTo>
                  <a:lnTo>
                    <a:pt x="1135062" y="0"/>
                  </a:lnTo>
                  <a:lnTo>
                    <a:pt x="0" y="896938"/>
                  </a:lnTo>
                  <a:lnTo>
                    <a:pt x="85725" y="10445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9B9C671D-0C60-4A71-9242-0723BE85AAD8}"/>
                </a:ext>
              </a:extLst>
            </p:cNvPr>
            <p:cNvSpPr/>
            <p:nvPr/>
          </p:nvSpPr>
          <p:spPr>
            <a:xfrm>
              <a:off x="-1228478" y="2113506"/>
              <a:ext cx="427928" cy="492474"/>
            </a:xfrm>
            <a:custGeom>
              <a:avLst/>
              <a:gdLst>
                <a:gd name="connsiteX0" fmla="*/ 155609 w 427928"/>
                <a:gd name="connsiteY0" fmla="*/ 70 h 492474"/>
                <a:gd name="connsiteX1" fmla="*/ 57184 w 427928"/>
                <a:gd name="connsiteY1" fmla="*/ 111195 h 492474"/>
                <a:gd name="connsiteX2" fmla="*/ 34 w 427928"/>
                <a:gd name="connsiteY2" fmla="*/ 235020 h 492474"/>
                <a:gd name="connsiteX3" fmla="*/ 50834 w 427928"/>
                <a:gd name="connsiteY3" fmla="*/ 393770 h 492474"/>
                <a:gd name="connsiteX4" fmla="*/ 171484 w 427928"/>
                <a:gd name="connsiteY4" fmla="*/ 469970 h 492474"/>
                <a:gd name="connsiteX5" fmla="*/ 292134 w 427928"/>
                <a:gd name="connsiteY5" fmla="*/ 492195 h 492474"/>
                <a:gd name="connsiteX6" fmla="*/ 349284 w 427928"/>
                <a:gd name="connsiteY6" fmla="*/ 479495 h 492474"/>
                <a:gd name="connsiteX7" fmla="*/ 412784 w 427928"/>
                <a:gd name="connsiteY7" fmla="*/ 438220 h 492474"/>
                <a:gd name="connsiteX8" fmla="*/ 406434 w 427928"/>
                <a:gd name="connsiteY8" fmla="*/ 422345 h 492474"/>
                <a:gd name="connsiteX9" fmla="*/ 184184 w 427928"/>
                <a:gd name="connsiteY9" fmla="*/ 215970 h 492474"/>
                <a:gd name="connsiteX10" fmla="*/ 168309 w 427928"/>
                <a:gd name="connsiteY10" fmla="*/ 171520 h 492474"/>
                <a:gd name="connsiteX11" fmla="*/ 165134 w 427928"/>
                <a:gd name="connsiteY11" fmla="*/ 95320 h 492474"/>
                <a:gd name="connsiteX12" fmla="*/ 155609 w 427928"/>
                <a:gd name="connsiteY12" fmla="*/ 70 h 49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7928" h="492474">
                  <a:moveTo>
                    <a:pt x="155609" y="70"/>
                  </a:moveTo>
                  <a:cubicBezTo>
                    <a:pt x="137617" y="2716"/>
                    <a:pt x="83113" y="72037"/>
                    <a:pt x="57184" y="111195"/>
                  </a:cubicBezTo>
                  <a:cubicBezTo>
                    <a:pt x="31255" y="150353"/>
                    <a:pt x="1092" y="187924"/>
                    <a:pt x="34" y="235020"/>
                  </a:cubicBezTo>
                  <a:cubicBezTo>
                    <a:pt x="-1024" y="282116"/>
                    <a:pt x="22259" y="354612"/>
                    <a:pt x="50834" y="393770"/>
                  </a:cubicBezTo>
                  <a:cubicBezTo>
                    <a:pt x="79409" y="432928"/>
                    <a:pt x="131267" y="453566"/>
                    <a:pt x="171484" y="469970"/>
                  </a:cubicBezTo>
                  <a:cubicBezTo>
                    <a:pt x="211701" y="486374"/>
                    <a:pt x="262501" y="490608"/>
                    <a:pt x="292134" y="492195"/>
                  </a:cubicBezTo>
                  <a:cubicBezTo>
                    <a:pt x="321767" y="493782"/>
                    <a:pt x="329176" y="488491"/>
                    <a:pt x="349284" y="479495"/>
                  </a:cubicBezTo>
                  <a:cubicBezTo>
                    <a:pt x="369392" y="470499"/>
                    <a:pt x="403259" y="447745"/>
                    <a:pt x="412784" y="438220"/>
                  </a:cubicBezTo>
                  <a:cubicBezTo>
                    <a:pt x="422309" y="428695"/>
                    <a:pt x="444534" y="459387"/>
                    <a:pt x="406434" y="422345"/>
                  </a:cubicBezTo>
                  <a:cubicBezTo>
                    <a:pt x="368334" y="385303"/>
                    <a:pt x="223872" y="257774"/>
                    <a:pt x="184184" y="215970"/>
                  </a:cubicBezTo>
                  <a:cubicBezTo>
                    <a:pt x="144496" y="174166"/>
                    <a:pt x="171484" y="191628"/>
                    <a:pt x="168309" y="171520"/>
                  </a:cubicBezTo>
                  <a:cubicBezTo>
                    <a:pt x="165134" y="151412"/>
                    <a:pt x="165663" y="120720"/>
                    <a:pt x="165134" y="95320"/>
                  </a:cubicBezTo>
                  <a:cubicBezTo>
                    <a:pt x="164605" y="69920"/>
                    <a:pt x="173601" y="-2576"/>
                    <a:pt x="155609" y="7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93B43BF-75DD-4C05-AF67-859DAD2909CA}"/>
                </a:ext>
              </a:extLst>
            </p:cNvPr>
            <p:cNvGrpSpPr/>
            <p:nvPr/>
          </p:nvGrpSpPr>
          <p:grpSpPr>
            <a:xfrm>
              <a:off x="-2373102" y="2524096"/>
              <a:ext cx="492747" cy="482717"/>
              <a:chOff x="4307387" y="2033964"/>
              <a:chExt cx="492747" cy="48271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7D339C9-352B-469F-9F82-24D93D4F0552}"/>
                  </a:ext>
                </a:extLst>
              </p:cNvPr>
              <p:cNvSpPr/>
              <p:nvPr/>
            </p:nvSpPr>
            <p:spPr>
              <a:xfrm>
                <a:off x="4307387" y="2033964"/>
                <a:ext cx="492747" cy="4827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43E2085-735D-46DF-830F-9537B818C50B}"/>
                  </a:ext>
                </a:extLst>
              </p:cNvPr>
              <p:cNvSpPr/>
              <p:nvPr/>
            </p:nvSpPr>
            <p:spPr>
              <a:xfrm>
                <a:off x="4451323" y="2173759"/>
                <a:ext cx="209434" cy="204240"/>
              </a:xfrm>
              <a:prstGeom prst="rect">
                <a:avLst/>
              </a:prstGeom>
              <a:solidFill>
                <a:srgbClr val="00A6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3E9FF41-B7E6-408C-B585-FAA7A46B4C27}"/>
                </a:ext>
              </a:extLst>
            </p:cNvPr>
            <p:cNvSpPr/>
            <p:nvPr/>
          </p:nvSpPr>
          <p:spPr>
            <a:xfrm>
              <a:off x="-2466288" y="3666203"/>
              <a:ext cx="266700" cy="311944"/>
            </a:xfrm>
            <a:custGeom>
              <a:avLst/>
              <a:gdLst>
                <a:gd name="connsiteX0" fmla="*/ 266700 w 266700"/>
                <a:gd name="connsiteY0" fmla="*/ 97631 h 311944"/>
                <a:gd name="connsiteX1" fmla="*/ 266700 w 266700"/>
                <a:gd name="connsiteY1" fmla="*/ 311944 h 311944"/>
                <a:gd name="connsiteX2" fmla="*/ 85725 w 266700"/>
                <a:gd name="connsiteY2" fmla="*/ 311944 h 311944"/>
                <a:gd name="connsiteX3" fmla="*/ 85725 w 266700"/>
                <a:gd name="connsiteY3" fmla="*/ 276225 h 311944"/>
                <a:gd name="connsiteX4" fmla="*/ 190500 w 266700"/>
                <a:gd name="connsiteY4" fmla="*/ 276225 h 311944"/>
                <a:gd name="connsiteX5" fmla="*/ 104775 w 266700"/>
                <a:gd name="connsiteY5" fmla="*/ 190500 h 311944"/>
                <a:gd name="connsiteX6" fmla="*/ 0 w 266700"/>
                <a:gd name="connsiteY6" fmla="*/ 190500 h 311944"/>
                <a:gd name="connsiteX7" fmla="*/ 0 w 266700"/>
                <a:gd name="connsiteY7" fmla="*/ 140494 h 311944"/>
                <a:gd name="connsiteX8" fmla="*/ 69056 w 266700"/>
                <a:gd name="connsiteY8" fmla="*/ 140494 h 311944"/>
                <a:gd name="connsiteX9" fmla="*/ 69056 w 266700"/>
                <a:gd name="connsiteY9" fmla="*/ 104775 h 311944"/>
                <a:gd name="connsiteX10" fmla="*/ 130969 w 266700"/>
                <a:gd name="connsiteY10" fmla="*/ 104775 h 311944"/>
                <a:gd name="connsiteX11" fmla="*/ 130969 w 266700"/>
                <a:gd name="connsiteY11" fmla="*/ 64294 h 311944"/>
                <a:gd name="connsiteX12" fmla="*/ 83344 w 266700"/>
                <a:gd name="connsiteY12" fmla="*/ 64294 h 311944"/>
                <a:gd name="connsiteX13" fmla="*/ 83344 w 266700"/>
                <a:gd name="connsiteY13" fmla="*/ 0 h 311944"/>
                <a:gd name="connsiteX14" fmla="*/ 154781 w 266700"/>
                <a:gd name="connsiteY14" fmla="*/ 0 h 311944"/>
                <a:gd name="connsiteX15" fmla="*/ 266700 w 266700"/>
                <a:gd name="connsiteY15" fmla="*/ 97631 h 3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6700" h="311944">
                  <a:moveTo>
                    <a:pt x="266700" y="97631"/>
                  </a:moveTo>
                  <a:lnTo>
                    <a:pt x="266700" y="311944"/>
                  </a:lnTo>
                  <a:lnTo>
                    <a:pt x="85725" y="311944"/>
                  </a:lnTo>
                  <a:lnTo>
                    <a:pt x="85725" y="276225"/>
                  </a:lnTo>
                  <a:lnTo>
                    <a:pt x="190500" y="276225"/>
                  </a:lnTo>
                  <a:lnTo>
                    <a:pt x="104775" y="190500"/>
                  </a:lnTo>
                  <a:lnTo>
                    <a:pt x="0" y="190500"/>
                  </a:lnTo>
                  <a:lnTo>
                    <a:pt x="0" y="140494"/>
                  </a:lnTo>
                  <a:lnTo>
                    <a:pt x="69056" y="140494"/>
                  </a:lnTo>
                  <a:lnTo>
                    <a:pt x="69056" y="104775"/>
                  </a:lnTo>
                  <a:lnTo>
                    <a:pt x="130969" y="104775"/>
                  </a:lnTo>
                  <a:lnTo>
                    <a:pt x="130969" y="64294"/>
                  </a:lnTo>
                  <a:lnTo>
                    <a:pt x="83344" y="64294"/>
                  </a:lnTo>
                  <a:lnTo>
                    <a:pt x="83344" y="0"/>
                  </a:lnTo>
                  <a:lnTo>
                    <a:pt x="154781" y="0"/>
                  </a:lnTo>
                  <a:lnTo>
                    <a:pt x="266700" y="97631"/>
                  </a:ln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C8C9511-3141-47A5-81BC-970DEC542FFB}"/>
              </a:ext>
            </a:extLst>
          </p:cNvPr>
          <p:cNvSpPr txBox="1"/>
          <p:nvPr/>
        </p:nvSpPr>
        <p:spPr>
          <a:xfrm>
            <a:off x="571094" y="454039"/>
            <a:ext cx="85164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4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00A65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400" b="1" dirty="0">
              <a:solidFill>
                <a:srgbClr val="00A65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2E35A2-DB4E-4D6B-AAA4-CC290E4B5C41}"/>
              </a:ext>
            </a:extLst>
          </p:cNvPr>
          <p:cNvSpPr txBox="1"/>
          <p:nvPr/>
        </p:nvSpPr>
        <p:spPr>
          <a:xfrm>
            <a:off x="1393796" y="1068369"/>
            <a:ext cx="75953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7" name="Picture 4" descr="Premium Vector | Cute little kid girl think with question mark">
            <a:extLst>
              <a:ext uri="{FF2B5EF4-FFF2-40B4-BE49-F238E27FC236}">
                <a16:creationId xmlns:a16="http://schemas.microsoft.com/office/drawing/2014/main" id="{1DB7DC68-4F2E-41D3-9BDB-C32085793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3" t="6721" r="15748" b="8828"/>
          <a:stretch/>
        </p:blipFill>
        <p:spPr bwMode="auto">
          <a:xfrm>
            <a:off x="3156240" y="1989676"/>
            <a:ext cx="1560481" cy="25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9F19D-6A73-44A8-B4B5-B3E070D65F18}"/>
              </a:ext>
            </a:extLst>
          </p:cNvPr>
          <p:cNvGrpSpPr/>
          <p:nvPr/>
        </p:nvGrpSpPr>
        <p:grpSpPr>
          <a:xfrm>
            <a:off x="759343" y="1989676"/>
            <a:ext cx="2164610" cy="1604129"/>
            <a:chOff x="759343" y="1989676"/>
            <a:chExt cx="2164610" cy="1604129"/>
          </a:xfrm>
        </p:grpSpPr>
        <p:pic>
          <p:nvPicPr>
            <p:cNvPr id="39" name="Picture 6" descr="Knives Cartoon High Res Stock Images | Shutterstock">
              <a:extLst>
                <a:ext uri="{FF2B5EF4-FFF2-40B4-BE49-F238E27FC236}">
                  <a16:creationId xmlns:a16="http://schemas.microsoft.com/office/drawing/2014/main" id="{CD72CE61-D6E7-43FE-9867-A614F024E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619"/>
            <a:stretch/>
          </p:blipFill>
          <p:spPr bwMode="auto">
            <a:xfrm>
              <a:off x="1038577" y="2037366"/>
              <a:ext cx="1456256" cy="1213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7448379-014E-4B47-8E7A-55615ED56BA9}"/>
                </a:ext>
              </a:extLst>
            </p:cNvPr>
            <p:cNvSpPr/>
            <p:nvPr/>
          </p:nvSpPr>
          <p:spPr>
            <a:xfrm>
              <a:off x="759343" y="1989676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418B04D-CC1F-4868-8DEF-1EE0F335A379}"/>
              </a:ext>
            </a:extLst>
          </p:cNvPr>
          <p:cNvGrpSpPr/>
          <p:nvPr/>
        </p:nvGrpSpPr>
        <p:grpSpPr>
          <a:xfrm>
            <a:off x="4716721" y="2630826"/>
            <a:ext cx="1583090" cy="1925958"/>
            <a:chOff x="5047775" y="2652428"/>
            <a:chExt cx="1583090" cy="1925958"/>
          </a:xfrm>
        </p:grpSpPr>
        <p:pic>
          <p:nvPicPr>
            <p:cNvPr id="42" name="Picture 8" descr="Premium Vector | Cartoon lighter">
              <a:extLst>
                <a:ext uri="{FF2B5EF4-FFF2-40B4-BE49-F238E27FC236}">
                  <a16:creationId xmlns:a16="http://schemas.microsoft.com/office/drawing/2014/main" id="{7ED50C34-10B3-43D4-AC35-4ECFB1CFD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7" t="6721" r="28025" b="8828"/>
            <a:stretch/>
          </p:blipFill>
          <p:spPr bwMode="auto">
            <a:xfrm>
              <a:off x="5378128" y="2763503"/>
              <a:ext cx="878374" cy="170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27C9BC6-6A0F-46E8-9FE2-75466545A673}"/>
                </a:ext>
              </a:extLst>
            </p:cNvPr>
            <p:cNvSpPr/>
            <p:nvPr/>
          </p:nvSpPr>
          <p:spPr>
            <a:xfrm>
              <a:off x="5047775" y="2652428"/>
              <a:ext cx="1583090" cy="1925958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59FC4B-2B28-432F-B96F-7B2FCE7EEB68}"/>
              </a:ext>
            </a:extLst>
          </p:cNvPr>
          <p:cNvGrpSpPr/>
          <p:nvPr/>
        </p:nvGrpSpPr>
        <p:grpSpPr>
          <a:xfrm>
            <a:off x="6439712" y="1769685"/>
            <a:ext cx="2164610" cy="1604129"/>
            <a:chOff x="6439712" y="1769685"/>
            <a:chExt cx="2164610" cy="1604129"/>
          </a:xfrm>
        </p:grpSpPr>
        <p:pic>
          <p:nvPicPr>
            <p:cNvPr id="45" name="Picture 10" descr="Box matches icon cartoon style Royalty Free Vector Image">
              <a:extLst>
                <a:ext uri="{FF2B5EF4-FFF2-40B4-BE49-F238E27FC236}">
                  <a16:creationId xmlns:a16="http://schemas.microsoft.com/office/drawing/2014/main" id="{8ABF28C9-905D-477F-AFFF-A5F5AF9DF7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27"/>
            <a:stretch/>
          </p:blipFill>
          <p:spPr bwMode="auto">
            <a:xfrm>
              <a:off x="6938611" y="1967206"/>
              <a:ext cx="1166812" cy="1283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E0B1EDD-C645-493E-80A4-D56B5B641275}"/>
                </a:ext>
              </a:extLst>
            </p:cNvPr>
            <p:cNvSpPr/>
            <p:nvPr/>
          </p:nvSpPr>
          <p:spPr>
            <a:xfrm>
              <a:off x="6439712" y="1769685"/>
              <a:ext cx="2164610" cy="1604129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86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5" y="712290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51741" y="348357"/>
            <a:ext cx="5275564" cy="3972337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337" y="3264817"/>
            <a:ext cx="3619700" cy="18098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468904" y="443080"/>
            <a:ext cx="797890" cy="1016489"/>
          </a:xfrm>
          <a:prstGeom prst="rect">
            <a:avLst/>
          </a:prstGeom>
        </p:spPr>
      </p:pic>
      <p:sp>
        <p:nvSpPr>
          <p:cNvPr id="13" name="文本框 34"/>
          <p:cNvSpPr txBox="1">
            <a:spLocks noChangeArrowheads="1"/>
          </p:cNvSpPr>
          <p:nvPr/>
        </p:nvSpPr>
        <p:spPr bwMode="auto">
          <a:xfrm>
            <a:off x="2549946" y="1342552"/>
            <a:ext cx="49625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lại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4500" b="1" kern="1200" dirty="0" err="1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các</a:t>
            </a:r>
            <a:r>
              <a:rPr lang="en-US" altLang="zh-CN" sz="4500" b="1" kern="1200" dirty="0">
                <a:solidFill>
                  <a:srgbClr val="0070C0"/>
                </a:solidFill>
                <a:latin typeface="Arial-Rounded" pitchFamily="34" charset="0"/>
                <a:ea typeface="微软雅黑"/>
                <a:cs typeface="Arial-Rounded" pitchFamily="34" charset="0"/>
                <a:sym typeface="Century Gothic" pitchFamily="34" charset="0"/>
              </a:rPr>
              <a:t> con</a:t>
            </a:r>
            <a:endParaRPr lang="zh-CN" altLang="en-US" sz="4500" b="1" kern="1200" dirty="0">
              <a:solidFill>
                <a:srgbClr val="0070C0"/>
              </a:solidFill>
              <a:latin typeface="Arial-Rounded" pitchFamily="34" charset="0"/>
              <a:ea typeface="微软雅黑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6155365-B069-4445-BB29-59B7221B853A}"/>
              </a:ext>
            </a:extLst>
          </p:cNvPr>
          <p:cNvGrpSpPr/>
          <p:nvPr/>
        </p:nvGrpSpPr>
        <p:grpSpPr>
          <a:xfrm>
            <a:off x="852054" y="-485232"/>
            <a:ext cx="7046003" cy="5628732"/>
            <a:chOff x="4095810" y="2328272"/>
            <a:chExt cx="4776336" cy="448719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2289166-C813-44C8-A17A-CDFB4906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314" y="2328272"/>
              <a:ext cx="4685832" cy="4487192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E86B2068-3357-4284-8A93-7585E225E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810" y="4497339"/>
              <a:ext cx="1934944" cy="1924312"/>
            </a:xfrm>
            <a:prstGeom prst="rect">
              <a:avLst/>
            </a:prstGeom>
          </p:spPr>
        </p:pic>
      </p:grpSp>
      <p:sp>
        <p:nvSpPr>
          <p:cNvPr id="6" name="矩形 1"/>
          <p:cNvSpPr/>
          <p:nvPr/>
        </p:nvSpPr>
        <p:spPr>
          <a:xfrm>
            <a:off x="3502048" y="3111374"/>
            <a:ext cx="4145687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altLang="zh-CN" sz="36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HOẠT DƯỚI CỜ</a:t>
            </a:r>
            <a:endParaRPr lang="zh-CN" altLang="en-US" sz="3600" b="1" kern="1200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矩形 20"/>
          <p:cNvSpPr/>
          <p:nvPr/>
        </p:nvSpPr>
        <p:spPr>
          <a:xfrm>
            <a:off x="4913493" y="1521143"/>
            <a:ext cx="1322798" cy="162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9983" b="1" kern="1200" dirty="0">
                <a:solidFill>
                  <a:srgbClr val="0070C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2163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5D69E-B6F9-44CC-B04D-7EB51A700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1" y="372965"/>
            <a:ext cx="766079" cy="903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2D16E7-9D1F-48DE-BB52-C0B74CBCA865}"/>
              </a:ext>
            </a:extLst>
          </p:cNvPr>
          <p:cNvSpPr txBox="1"/>
          <p:nvPr/>
        </p:nvSpPr>
        <p:spPr>
          <a:xfrm>
            <a:off x="1352509" y="347702"/>
            <a:ext cx="7509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b="1" dirty="0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E424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lang="en-US" sz="2800" b="1" dirty="0">
              <a:solidFill>
                <a:srgbClr val="E42428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BB7BD5-223E-4C83-A007-227979450CA8}"/>
              </a:ext>
            </a:extLst>
          </p:cNvPr>
          <p:cNvSpPr txBox="1"/>
          <p:nvPr/>
        </p:nvSpPr>
        <p:spPr>
          <a:xfrm>
            <a:off x="443172" y="1328667"/>
            <a:ext cx="3544038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kỉ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niệm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19 – 5.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Nghe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F428F-A2E5-4A08-A534-5DEA07108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681" y="1339286"/>
            <a:ext cx="4705469" cy="274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5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2B702F3A-08E2-4853-9CD5-5EA913679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" y="524761"/>
            <a:ext cx="4300870" cy="4300870"/>
          </a:xfrm>
          <a:prstGeom prst="rect">
            <a:avLst/>
          </a:prstGeom>
        </p:spPr>
      </p:pic>
      <p:pic>
        <p:nvPicPr>
          <p:cNvPr id="148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357" y="3732733"/>
            <a:ext cx="1668422" cy="1410767"/>
          </a:xfrm>
          <a:prstGeom prst="rect">
            <a:avLst/>
          </a:prstGeom>
        </p:spPr>
      </p:pic>
      <p:sp>
        <p:nvSpPr>
          <p:cNvPr id="5" name="矩形 1"/>
          <p:cNvSpPr/>
          <p:nvPr/>
        </p:nvSpPr>
        <p:spPr>
          <a:xfrm>
            <a:off x="4745780" y="2173711"/>
            <a:ext cx="4219425" cy="107721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GIÁO DỤC</a:t>
            </a:r>
          </a:p>
          <a:p>
            <a:pPr algn="ctr"/>
            <a:r>
              <a:rPr lang="en-US" altLang="zh-CN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CHỦ ĐỀ</a:t>
            </a:r>
            <a:endParaRPr lang="zh-CN" altLang="en-US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矩形 20"/>
          <p:cNvSpPr/>
          <p:nvPr/>
        </p:nvSpPr>
        <p:spPr>
          <a:xfrm>
            <a:off x="6077074" y="524761"/>
            <a:ext cx="1556836" cy="1628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9983" b="1" dirty="0">
                <a:solidFill>
                  <a:srgbClr val="0070C0"/>
                </a:solidFill>
                <a:effectLst>
                  <a:glow rad="88900">
                    <a:prstClr val="white"/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0107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5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EDB42710-D5AB-42DB-93DB-7A29BD632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683"/>
            <a:ext cx="3245400" cy="2103850"/>
          </a:xfrm>
          <a:prstGeom prst="rect">
            <a:avLst/>
          </a:prstGeom>
        </p:spPr>
      </p:pic>
      <p:grpSp>
        <p:nvGrpSpPr>
          <p:cNvPr id="16" name="Group 4">
            <a:extLst>
              <a:ext uri="{FF2B5EF4-FFF2-40B4-BE49-F238E27FC236}">
                <a16:creationId xmlns:a16="http://schemas.microsoft.com/office/drawing/2014/main" id="{1DB49876-BFB5-4C82-B8EA-C5650F4286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49582" y="289260"/>
            <a:ext cx="7213218" cy="4830466"/>
            <a:chOff x="672" y="589"/>
            <a:chExt cx="3342" cy="2752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C3A58C74-28DE-4D07-880B-1C6D92E666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72" y="589"/>
              <a:ext cx="3310" cy="2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B34EE46-C550-44FE-A17F-79BFDEBEE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" y="650"/>
              <a:ext cx="3291" cy="2613"/>
            </a:xfrm>
            <a:custGeom>
              <a:avLst/>
              <a:gdLst>
                <a:gd name="T0" fmla="*/ 1071 w 1232"/>
                <a:gd name="T1" fmla="*/ 53 h 977"/>
                <a:gd name="T2" fmla="*/ 878 w 1232"/>
                <a:gd name="T3" fmla="*/ 83 h 977"/>
                <a:gd name="T4" fmla="*/ 826 w 1232"/>
                <a:gd name="T5" fmla="*/ 55 h 977"/>
                <a:gd name="T6" fmla="*/ 748 w 1232"/>
                <a:gd name="T7" fmla="*/ 79 h 977"/>
                <a:gd name="T8" fmla="*/ 708 w 1232"/>
                <a:gd name="T9" fmla="*/ 17 h 977"/>
                <a:gd name="T10" fmla="*/ 635 w 1232"/>
                <a:gd name="T11" fmla="*/ 55 h 977"/>
                <a:gd name="T12" fmla="*/ 585 w 1232"/>
                <a:gd name="T13" fmla="*/ 0 h 977"/>
                <a:gd name="T14" fmla="*/ 520 w 1232"/>
                <a:gd name="T15" fmla="*/ 49 h 977"/>
                <a:gd name="T16" fmla="*/ 462 w 1232"/>
                <a:gd name="T17" fmla="*/ 3 h 977"/>
                <a:gd name="T18" fmla="*/ 406 w 1232"/>
                <a:gd name="T19" fmla="*/ 63 h 977"/>
                <a:gd name="T20" fmla="*/ 339 w 1232"/>
                <a:gd name="T21" fmla="*/ 30 h 977"/>
                <a:gd name="T22" fmla="*/ 297 w 1232"/>
                <a:gd name="T23" fmla="*/ 101 h 977"/>
                <a:gd name="T24" fmla="*/ 223 w 1232"/>
                <a:gd name="T25" fmla="*/ 88 h 977"/>
                <a:gd name="T26" fmla="*/ 205 w 1232"/>
                <a:gd name="T27" fmla="*/ 169 h 977"/>
                <a:gd name="T28" fmla="*/ 130 w 1232"/>
                <a:gd name="T29" fmla="*/ 177 h 977"/>
                <a:gd name="T30" fmla="*/ 132 w 1232"/>
                <a:gd name="T31" fmla="*/ 258 h 977"/>
                <a:gd name="T32" fmla="*/ 62 w 1232"/>
                <a:gd name="T33" fmla="*/ 282 h 977"/>
                <a:gd name="T34" fmla="*/ 81 w 1232"/>
                <a:gd name="T35" fmla="*/ 362 h 977"/>
                <a:gd name="T36" fmla="*/ 17 w 1232"/>
                <a:gd name="T37" fmla="*/ 400 h 977"/>
                <a:gd name="T38" fmla="*/ 54 w 1232"/>
                <a:gd name="T39" fmla="*/ 473 h 977"/>
                <a:gd name="T40" fmla="*/ 0 w 1232"/>
                <a:gd name="T41" fmla="*/ 526 h 977"/>
                <a:gd name="T42" fmla="*/ 54 w 1232"/>
                <a:gd name="T43" fmla="*/ 588 h 977"/>
                <a:gd name="T44" fmla="*/ 18 w 1232"/>
                <a:gd name="T45" fmla="*/ 654 h 977"/>
                <a:gd name="T46" fmla="*/ 88 w 1232"/>
                <a:gd name="T47" fmla="*/ 698 h 977"/>
                <a:gd name="T48" fmla="*/ 73 w 1232"/>
                <a:gd name="T49" fmla="*/ 772 h 977"/>
                <a:gd name="T50" fmla="*/ 153 w 1232"/>
                <a:gd name="T51" fmla="*/ 793 h 977"/>
                <a:gd name="T52" fmla="*/ 161 w 1232"/>
                <a:gd name="T53" fmla="*/ 867 h 977"/>
                <a:gd name="T54" fmla="*/ 243 w 1232"/>
                <a:gd name="T55" fmla="*/ 864 h 977"/>
                <a:gd name="T56" fmla="*/ 269 w 1232"/>
                <a:gd name="T57" fmla="*/ 934 h 977"/>
                <a:gd name="T58" fmla="*/ 349 w 1232"/>
                <a:gd name="T59" fmla="*/ 910 h 977"/>
                <a:gd name="T60" fmla="*/ 394 w 1232"/>
                <a:gd name="T61" fmla="*/ 969 h 977"/>
                <a:gd name="T62" fmla="*/ 463 w 1232"/>
                <a:gd name="T63" fmla="*/ 925 h 977"/>
                <a:gd name="T64" fmla="*/ 516 w 1232"/>
                <a:gd name="T65" fmla="*/ 976 h 977"/>
                <a:gd name="T66" fmla="*/ 579 w 1232"/>
                <a:gd name="T67" fmla="*/ 924 h 977"/>
                <a:gd name="T68" fmla="*/ 642 w 1232"/>
                <a:gd name="T69" fmla="*/ 968 h 977"/>
                <a:gd name="T70" fmla="*/ 693 w 1232"/>
                <a:gd name="T71" fmla="*/ 910 h 977"/>
                <a:gd name="T72" fmla="*/ 762 w 1232"/>
                <a:gd name="T73" fmla="*/ 945 h 977"/>
                <a:gd name="T74" fmla="*/ 804 w 1232"/>
                <a:gd name="T75" fmla="*/ 880 h 977"/>
                <a:gd name="T76" fmla="*/ 880 w 1232"/>
                <a:gd name="T77" fmla="*/ 900 h 977"/>
                <a:gd name="T78" fmla="*/ 1079 w 1232"/>
                <a:gd name="T79" fmla="*/ 898 h 977"/>
                <a:gd name="T80" fmla="*/ 1083 w 1232"/>
                <a:gd name="T81" fmla="*/ 816 h 977"/>
                <a:gd name="T82" fmla="*/ 1060 w 1232"/>
                <a:gd name="T83" fmla="*/ 773 h 977"/>
                <a:gd name="T84" fmla="*/ 1137 w 1232"/>
                <a:gd name="T85" fmla="*/ 744 h 977"/>
                <a:gd name="T86" fmla="*/ 1138 w 1232"/>
                <a:gd name="T87" fmla="*/ 738 h 977"/>
                <a:gd name="T88" fmla="*/ 1140 w 1232"/>
                <a:gd name="T89" fmla="*/ 719 h 977"/>
                <a:gd name="T90" fmla="*/ 1139 w 1232"/>
                <a:gd name="T91" fmla="*/ 702 h 977"/>
                <a:gd name="T92" fmla="*/ 1134 w 1232"/>
                <a:gd name="T93" fmla="*/ 669 h 977"/>
                <a:gd name="T94" fmla="*/ 1118 w 1232"/>
                <a:gd name="T95" fmla="*/ 598 h 977"/>
                <a:gd name="T96" fmla="*/ 1113 w 1232"/>
                <a:gd name="T97" fmla="*/ 522 h 977"/>
                <a:gd name="T98" fmla="*/ 1158 w 1232"/>
                <a:gd name="T99" fmla="*/ 504 h 977"/>
                <a:gd name="T100" fmla="*/ 1213 w 1232"/>
                <a:gd name="T101" fmla="*/ 37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32" h="977">
                  <a:moveTo>
                    <a:pt x="1148" y="170"/>
                  </a:moveTo>
                  <a:cubicBezTo>
                    <a:pt x="1146" y="169"/>
                    <a:pt x="1145" y="167"/>
                    <a:pt x="1143" y="166"/>
                  </a:cubicBezTo>
                  <a:cubicBezTo>
                    <a:pt x="1136" y="160"/>
                    <a:pt x="1130" y="154"/>
                    <a:pt x="1122" y="149"/>
                  </a:cubicBezTo>
                  <a:cubicBezTo>
                    <a:pt x="1115" y="95"/>
                    <a:pt x="1103" y="53"/>
                    <a:pt x="1071" y="53"/>
                  </a:cubicBezTo>
                  <a:cubicBezTo>
                    <a:pt x="1069" y="53"/>
                    <a:pt x="1068" y="53"/>
                    <a:pt x="1066" y="54"/>
                  </a:cubicBezTo>
                  <a:cubicBezTo>
                    <a:pt x="1043" y="57"/>
                    <a:pt x="1022" y="88"/>
                    <a:pt x="1009" y="114"/>
                  </a:cubicBezTo>
                  <a:cubicBezTo>
                    <a:pt x="987" y="116"/>
                    <a:pt x="965" y="120"/>
                    <a:pt x="949" y="125"/>
                  </a:cubicBezTo>
                  <a:cubicBezTo>
                    <a:pt x="929" y="105"/>
                    <a:pt x="900" y="83"/>
                    <a:pt x="878" y="83"/>
                  </a:cubicBezTo>
                  <a:cubicBezTo>
                    <a:pt x="876" y="83"/>
                    <a:pt x="874" y="83"/>
                    <a:pt x="872" y="84"/>
                  </a:cubicBezTo>
                  <a:cubicBezTo>
                    <a:pt x="867" y="84"/>
                    <a:pt x="863" y="86"/>
                    <a:pt x="860" y="88"/>
                  </a:cubicBezTo>
                  <a:cubicBezTo>
                    <a:pt x="859" y="86"/>
                    <a:pt x="859" y="84"/>
                    <a:pt x="857" y="82"/>
                  </a:cubicBezTo>
                  <a:cubicBezTo>
                    <a:pt x="852" y="72"/>
                    <a:pt x="842" y="62"/>
                    <a:pt x="826" y="55"/>
                  </a:cubicBezTo>
                  <a:cubicBezTo>
                    <a:pt x="824" y="55"/>
                    <a:pt x="823" y="54"/>
                    <a:pt x="821" y="53"/>
                  </a:cubicBezTo>
                  <a:cubicBezTo>
                    <a:pt x="809" y="49"/>
                    <a:pt x="796" y="49"/>
                    <a:pt x="784" y="52"/>
                  </a:cubicBezTo>
                  <a:cubicBezTo>
                    <a:pt x="772" y="55"/>
                    <a:pt x="762" y="61"/>
                    <a:pt x="755" y="68"/>
                  </a:cubicBezTo>
                  <a:cubicBezTo>
                    <a:pt x="752" y="72"/>
                    <a:pt x="750" y="75"/>
                    <a:pt x="748" y="79"/>
                  </a:cubicBezTo>
                  <a:cubicBezTo>
                    <a:pt x="748" y="79"/>
                    <a:pt x="748" y="79"/>
                    <a:pt x="748" y="79"/>
                  </a:cubicBezTo>
                  <a:cubicBezTo>
                    <a:pt x="749" y="75"/>
                    <a:pt x="750" y="71"/>
                    <a:pt x="751" y="67"/>
                  </a:cubicBezTo>
                  <a:cubicBezTo>
                    <a:pt x="752" y="57"/>
                    <a:pt x="750" y="47"/>
                    <a:pt x="743" y="37"/>
                  </a:cubicBezTo>
                  <a:cubicBezTo>
                    <a:pt x="736" y="28"/>
                    <a:pt x="724" y="21"/>
                    <a:pt x="708" y="17"/>
                  </a:cubicBezTo>
                  <a:cubicBezTo>
                    <a:pt x="706" y="17"/>
                    <a:pt x="704" y="17"/>
                    <a:pt x="702" y="16"/>
                  </a:cubicBezTo>
                  <a:cubicBezTo>
                    <a:pt x="690" y="15"/>
                    <a:pt x="677" y="17"/>
                    <a:pt x="666" y="22"/>
                  </a:cubicBezTo>
                  <a:cubicBezTo>
                    <a:pt x="655" y="27"/>
                    <a:pt x="646" y="34"/>
                    <a:pt x="641" y="43"/>
                  </a:cubicBezTo>
                  <a:cubicBezTo>
                    <a:pt x="638" y="46"/>
                    <a:pt x="637" y="51"/>
                    <a:pt x="635" y="55"/>
                  </a:cubicBezTo>
                  <a:cubicBezTo>
                    <a:pt x="635" y="55"/>
                    <a:pt x="635" y="55"/>
                    <a:pt x="635" y="55"/>
                  </a:cubicBezTo>
                  <a:cubicBezTo>
                    <a:pt x="636" y="51"/>
                    <a:pt x="636" y="47"/>
                    <a:pt x="636" y="42"/>
                  </a:cubicBezTo>
                  <a:cubicBezTo>
                    <a:pt x="636" y="32"/>
                    <a:pt x="632" y="22"/>
                    <a:pt x="623" y="14"/>
                  </a:cubicBezTo>
                  <a:cubicBezTo>
                    <a:pt x="615" y="7"/>
                    <a:pt x="602" y="1"/>
                    <a:pt x="585" y="0"/>
                  </a:cubicBezTo>
                  <a:cubicBezTo>
                    <a:pt x="584" y="0"/>
                    <a:pt x="582" y="0"/>
                    <a:pt x="580" y="0"/>
                  </a:cubicBezTo>
                  <a:cubicBezTo>
                    <a:pt x="567" y="1"/>
                    <a:pt x="555" y="5"/>
                    <a:pt x="545" y="11"/>
                  </a:cubicBezTo>
                  <a:cubicBezTo>
                    <a:pt x="535" y="18"/>
                    <a:pt x="528" y="27"/>
                    <a:pt x="524" y="36"/>
                  </a:cubicBezTo>
                  <a:cubicBezTo>
                    <a:pt x="522" y="40"/>
                    <a:pt x="521" y="45"/>
                    <a:pt x="520" y="49"/>
                  </a:cubicBezTo>
                  <a:cubicBezTo>
                    <a:pt x="520" y="49"/>
                    <a:pt x="520" y="49"/>
                    <a:pt x="520" y="49"/>
                  </a:cubicBezTo>
                  <a:cubicBezTo>
                    <a:pt x="520" y="45"/>
                    <a:pt x="520" y="41"/>
                    <a:pt x="519" y="37"/>
                  </a:cubicBezTo>
                  <a:cubicBezTo>
                    <a:pt x="517" y="27"/>
                    <a:pt x="511" y="17"/>
                    <a:pt x="502" y="11"/>
                  </a:cubicBezTo>
                  <a:cubicBezTo>
                    <a:pt x="492" y="5"/>
                    <a:pt x="479" y="1"/>
                    <a:pt x="462" y="3"/>
                  </a:cubicBezTo>
                  <a:cubicBezTo>
                    <a:pt x="460" y="4"/>
                    <a:pt x="458" y="4"/>
                    <a:pt x="457" y="4"/>
                  </a:cubicBezTo>
                  <a:cubicBezTo>
                    <a:pt x="444" y="7"/>
                    <a:pt x="432" y="13"/>
                    <a:pt x="424" y="21"/>
                  </a:cubicBezTo>
                  <a:cubicBezTo>
                    <a:pt x="415" y="30"/>
                    <a:pt x="409" y="40"/>
                    <a:pt x="407" y="50"/>
                  </a:cubicBezTo>
                  <a:cubicBezTo>
                    <a:pt x="406" y="54"/>
                    <a:pt x="406" y="59"/>
                    <a:pt x="406" y="63"/>
                  </a:cubicBezTo>
                  <a:cubicBezTo>
                    <a:pt x="406" y="63"/>
                    <a:pt x="406" y="63"/>
                    <a:pt x="405" y="63"/>
                  </a:cubicBezTo>
                  <a:cubicBezTo>
                    <a:pt x="405" y="59"/>
                    <a:pt x="404" y="55"/>
                    <a:pt x="402" y="51"/>
                  </a:cubicBezTo>
                  <a:cubicBezTo>
                    <a:pt x="398" y="42"/>
                    <a:pt x="391" y="33"/>
                    <a:pt x="380" y="29"/>
                  </a:cubicBezTo>
                  <a:cubicBezTo>
                    <a:pt x="370" y="25"/>
                    <a:pt x="356" y="24"/>
                    <a:pt x="339" y="30"/>
                  </a:cubicBezTo>
                  <a:cubicBezTo>
                    <a:pt x="337" y="31"/>
                    <a:pt x="336" y="31"/>
                    <a:pt x="334" y="32"/>
                  </a:cubicBezTo>
                  <a:cubicBezTo>
                    <a:pt x="322" y="37"/>
                    <a:pt x="312" y="46"/>
                    <a:pt x="305" y="56"/>
                  </a:cubicBezTo>
                  <a:cubicBezTo>
                    <a:pt x="298" y="66"/>
                    <a:pt x="295" y="78"/>
                    <a:pt x="295" y="88"/>
                  </a:cubicBezTo>
                  <a:cubicBezTo>
                    <a:pt x="295" y="92"/>
                    <a:pt x="296" y="97"/>
                    <a:pt x="297" y="101"/>
                  </a:cubicBezTo>
                  <a:cubicBezTo>
                    <a:pt x="297" y="101"/>
                    <a:pt x="297" y="101"/>
                    <a:pt x="297" y="101"/>
                  </a:cubicBezTo>
                  <a:cubicBezTo>
                    <a:pt x="295" y="97"/>
                    <a:pt x="293" y="94"/>
                    <a:pt x="291" y="90"/>
                  </a:cubicBezTo>
                  <a:cubicBezTo>
                    <a:pt x="285" y="82"/>
                    <a:pt x="276" y="76"/>
                    <a:pt x="264" y="75"/>
                  </a:cubicBezTo>
                  <a:cubicBezTo>
                    <a:pt x="252" y="74"/>
                    <a:pt x="238" y="77"/>
                    <a:pt x="223" y="88"/>
                  </a:cubicBezTo>
                  <a:cubicBezTo>
                    <a:pt x="221" y="89"/>
                    <a:pt x="220" y="91"/>
                    <a:pt x="219" y="92"/>
                  </a:cubicBezTo>
                  <a:cubicBezTo>
                    <a:pt x="208" y="101"/>
                    <a:pt x="202" y="112"/>
                    <a:pt x="198" y="124"/>
                  </a:cubicBezTo>
                  <a:cubicBezTo>
                    <a:pt x="195" y="136"/>
                    <a:pt x="195" y="147"/>
                    <a:pt x="198" y="157"/>
                  </a:cubicBezTo>
                  <a:cubicBezTo>
                    <a:pt x="200" y="161"/>
                    <a:pt x="202" y="165"/>
                    <a:pt x="205" y="169"/>
                  </a:cubicBezTo>
                  <a:cubicBezTo>
                    <a:pt x="204" y="169"/>
                    <a:pt x="204" y="169"/>
                    <a:pt x="204" y="169"/>
                  </a:cubicBezTo>
                  <a:cubicBezTo>
                    <a:pt x="202" y="166"/>
                    <a:pt x="199" y="163"/>
                    <a:pt x="195" y="161"/>
                  </a:cubicBezTo>
                  <a:cubicBezTo>
                    <a:pt x="187" y="155"/>
                    <a:pt x="176" y="152"/>
                    <a:pt x="165" y="154"/>
                  </a:cubicBezTo>
                  <a:cubicBezTo>
                    <a:pt x="154" y="156"/>
                    <a:pt x="141" y="163"/>
                    <a:pt x="130" y="177"/>
                  </a:cubicBezTo>
                  <a:cubicBezTo>
                    <a:pt x="129" y="178"/>
                    <a:pt x="128" y="179"/>
                    <a:pt x="127" y="181"/>
                  </a:cubicBezTo>
                  <a:cubicBezTo>
                    <a:pt x="120" y="192"/>
                    <a:pt x="116" y="204"/>
                    <a:pt x="116" y="216"/>
                  </a:cubicBezTo>
                  <a:cubicBezTo>
                    <a:pt x="115" y="228"/>
                    <a:pt x="118" y="240"/>
                    <a:pt x="124" y="248"/>
                  </a:cubicBezTo>
                  <a:cubicBezTo>
                    <a:pt x="126" y="252"/>
                    <a:pt x="129" y="256"/>
                    <a:pt x="132" y="258"/>
                  </a:cubicBezTo>
                  <a:cubicBezTo>
                    <a:pt x="132" y="259"/>
                    <a:pt x="132" y="259"/>
                    <a:pt x="132" y="259"/>
                  </a:cubicBezTo>
                  <a:cubicBezTo>
                    <a:pt x="129" y="256"/>
                    <a:pt x="125" y="254"/>
                    <a:pt x="121" y="253"/>
                  </a:cubicBezTo>
                  <a:cubicBezTo>
                    <a:pt x="112" y="249"/>
                    <a:pt x="101" y="248"/>
                    <a:pt x="90" y="253"/>
                  </a:cubicBezTo>
                  <a:cubicBezTo>
                    <a:pt x="80" y="257"/>
                    <a:pt x="69" y="267"/>
                    <a:pt x="62" y="282"/>
                  </a:cubicBezTo>
                  <a:cubicBezTo>
                    <a:pt x="61" y="284"/>
                    <a:pt x="60" y="285"/>
                    <a:pt x="60" y="287"/>
                  </a:cubicBezTo>
                  <a:cubicBezTo>
                    <a:pt x="55" y="299"/>
                    <a:pt x="54" y="312"/>
                    <a:pt x="56" y="324"/>
                  </a:cubicBezTo>
                  <a:cubicBezTo>
                    <a:pt x="58" y="336"/>
                    <a:pt x="63" y="346"/>
                    <a:pt x="70" y="354"/>
                  </a:cubicBezTo>
                  <a:cubicBezTo>
                    <a:pt x="74" y="357"/>
                    <a:pt x="77" y="360"/>
                    <a:pt x="81" y="362"/>
                  </a:cubicBezTo>
                  <a:cubicBezTo>
                    <a:pt x="81" y="362"/>
                    <a:pt x="81" y="362"/>
                    <a:pt x="81" y="362"/>
                  </a:cubicBezTo>
                  <a:cubicBezTo>
                    <a:pt x="77" y="360"/>
                    <a:pt x="73" y="359"/>
                    <a:pt x="69" y="358"/>
                  </a:cubicBezTo>
                  <a:cubicBezTo>
                    <a:pt x="59" y="356"/>
                    <a:pt x="48" y="358"/>
                    <a:pt x="39" y="365"/>
                  </a:cubicBezTo>
                  <a:cubicBezTo>
                    <a:pt x="30" y="371"/>
                    <a:pt x="21" y="383"/>
                    <a:pt x="17" y="400"/>
                  </a:cubicBezTo>
                  <a:cubicBezTo>
                    <a:pt x="17" y="402"/>
                    <a:pt x="17" y="403"/>
                    <a:pt x="16" y="405"/>
                  </a:cubicBezTo>
                  <a:cubicBezTo>
                    <a:pt x="14" y="418"/>
                    <a:pt x="16" y="431"/>
                    <a:pt x="21" y="442"/>
                  </a:cubicBezTo>
                  <a:cubicBezTo>
                    <a:pt x="25" y="454"/>
                    <a:pt x="33" y="463"/>
                    <a:pt x="41" y="468"/>
                  </a:cubicBezTo>
                  <a:cubicBezTo>
                    <a:pt x="45" y="471"/>
                    <a:pt x="49" y="472"/>
                    <a:pt x="54" y="473"/>
                  </a:cubicBezTo>
                  <a:cubicBezTo>
                    <a:pt x="54" y="474"/>
                    <a:pt x="54" y="474"/>
                    <a:pt x="54" y="474"/>
                  </a:cubicBezTo>
                  <a:cubicBezTo>
                    <a:pt x="50" y="473"/>
                    <a:pt x="45" y="473"/>
                    <a:pt x="41" y="473"/>
                  </a:cubicBezTo>
                  <a:cubicBezTo>
                    <a:pt x="31" y="473"/>
                    <a:pt x="21" y="478"/>
                    <a:pt x="13" y="486"/>
                  </a:cubicBezTo>
                  <a:cubicBezTo>
                    <a:pt x="6" y="495"/>
                    <a:pt x="0" y="508"/>
                    <a:pt x="0" y="526"/>
                  </a:cubicBezTo>
                  <a:cubicBezTo>
                    <a:pt x="0" y="528"/>
                    <a:pt x="1" y="530"/>
                    <a:pt x="1" y="531"/>
                  </a:cubicBezTo>
                  <a:cubicBezTo>
                    <a:pt x="2" y="545"/>
                    <a:pt x="7" y="557"/>
                    <a:pt x="14" y="567"/>
                  </a:cubicBezTo>
                  <a:cubicBezTo>
                    <a:pt x="22" y="577"/>
                    <a:pt x="31" y="583"/>
                    <a:pt x="41" y="587"/>
                  </a:cubicBezTo>
                  <a:cubicBezTo>
                    <a:pt x="45" y="588"/>
                    <a:pt x="50" y="589"/>
                    <a:pt x="54" y="588"/>
                  </a:cubicBezTo>
                  <a:cubicBezTo>
                    <a:pt x="54" y="589"/>
                    <a:pt x="54" y="589"/>
                    <a:pt x="54" y="589"/>
                  </a:cubicBezTo>
                  <a:cubicBezTo>
                    <a:pt x="50" y="589"/>
                    <a:pt x="46" y="590"/>
                    <a:pt x="42" y="591"/>
                  </a:cubicBezTo>
                  <a:cubicBezTo>
                    <a:pt x="32" y="594"/>
                    <a:pt x="24" y="601"/>
                    <a:pt x="19" y="612"/>
                  </a:cubicBezTo>
                  <a:cubicBezTo>
                    <a:pt x="14" y="622"/>
                    <a:pt x="12" y="637"/>
                    <a:pt x="18" y="654"/>
                  </a:cubicBezTo>
                  <a:cubicBezTo>
                    <a:pt x="18" y="656"/>
                    <a:pt x="19" y="658"/>
                    <a:pt x="19" y="659"/>
                  </a:cubicBezTo>
                  <a:cubicBezTo>
                    <a:pt x="24" y="672"/>
                    <a:pt x="33" y="683"/>
                    <a:pt x="43" y="690"/>
                  </a:cubicBezTo>
                  <a:cubicBezTo>
                    <a:pt x="53" y="697"/>
                    <a:pt x="64" y="701"/>
                    <a:pt x="74" y="701"/>
                  </a:cubicBezTo>
                  <a:cubicBezTo>
                    <a:pt x="79" y="701"/>
                    <a:pt x="83" y="700"/>
                    <a:pt x="88" y="698"/>
                  </a:cubicBezTo>
                  <a:cubicBezTo>
                    <a:pt x="88" y="699"/>
                    <a:pt x="88" y="699"/>
                    <a:pt x="88" y="699"/>
                  </a:cubicBezTo>
                  <a:cubicBezTo>
                    <a:pt x="84" y="700"/>
                    <a:pt x="80" y="702"/>
                    <a:pt x="77" y="705"/>
                  </a:cubicBezTo>
                  <a:cubicBezTo>
                    <a:pt x="68" y="711"/>
                    <a:pt x="62" y="720"/>
                    <a:pt x="61" y="732"/>
                  </a:cubicBezTo>
                  <a:cubicBezTo>
                    <a:pt x="59" y="743"/>
                    <a:pt x="63" y="758"/>
                    <a:pt x="73" y="772"/>
                  </a:cubicBezTo>
                  <a:cubicBezTo>
                    <a:pt x="74" y="774"/>
                    <a:pt x="75" y="775"/>
                    <a:pt x="76" y="777"/>
                  </a:cubicBezTo>
                  <a:cubicBezTo>
                    <a:pt x="85" y="787"/>
                    <a:pt x="96" y="795"/>
                    <a:pt x="108" y="798"/>
                  </a:cubicBezTo>
                  <a:cubicBezTo>
                    <a:pt x="120" y="802"/>
                    <a:pt x="131" y="802"/>
                    <a:pt x="141" y="799"/>
                  </a:cubicBezTo>
                  <a:cubicBezTo>
                    <a:pt x="146" y="797"/>
                    <a:pt x="150" y="795"/>
                    <a:pt x="153" y="793"/>
                  </a:cubicBezTo>
                  <a:cubicBezTo>
                    <a:pt x="153" y="793"/>
                    <a:pt x="153" y="793"/>
                    <a:pt x="154" y="793"/>
                  </a:cubicBezTo>
                  <a:cubicBezTo>
                    <a:pt x="150" y="796"/>
                    <a:pt x="147" y="799"/>
                    <a:pt x="145" y="802"/>
                  </a:cubicBezTo>
                  <a:cubicBezTo>
                    <a:pt x="139" y="810"/>
                    <a:pt x="136" y="821"/>
                    <a:pt x="138" y="832"/>
                  </a:cubicBezTo>
                  <a:cubicBezTo>
                    <a:pt x="140" y="844"/>
                    <a:pt x="147" y="857"/>
                    <a:pt x="161" y="867"/>
                  </a:cubicBezTo>
                  <a:cubicBezTo>
                    <a:pt x="163" y="869"/>
                    <a:pt x="164" y="870"/>
                    <a:pt x="166" y="871"/>
                  </a:cubicBezTo>
                  <a:cubicBezTo>
                    <a:pt x="177" y="878"/>
                    <a:pt x="190" y="882"/>
                    <a:pt x="202" y="882"/>
                  </a:cubicBezTo>
                  <a:cubicBezTo>
                    <a:pt x="214" y="882"/>
                    <a:pt x="225" y="879"/>
                    <a:pt x="234" y="873"/>
                  </a:cubicBezTo>
                  <a:cubicBezTo>
                    <a:pt x="237" y="871"/>
                    <a:pt x="241" y="868"/>
                    <a:pt x="243" y="864"/>
                  </a:cubicBezTo>
                  <a:cubicBezTo>
                    <a:pt x="244" y="864"/>
                    <a:pt x="244" y="864"/>
                    <a:pt x="244" y="864"/>
                  </a:cubicBezTo>
                  <a:cubicBezTo>
                    <a:pt x="241" y="868"/>
                    <a:pt x="239" y="871"/>
                    <a:pt x="238" y="875"/>
                  </a:cubicBezTo>
                  <a:cubicBezTo>
                    <a:pt x="234" y="885"/>
                    <a:pt x="234" y="896"/>
                    <a:pt x="239" y="906"/>
                  </a:cubicBezTo>
                  <a:cubicBezTo>
                    <a:pt x="243" y="917"/>
                    <a:pt x="253" y="927"/>
                    <a:pt x="269" y="934"/>
                  </a:cubicBezTo>
                  <a:cubicBezTo>
                    <a:pt x="271" y="935"/>
                    <a:pt x="273" y="936"/>
                    <a:pt x="275" y="936"/>
                  </a:cubicBezTo>
                  <a:cubicBezTo>
                    <a:pt x="287" y="941"/>
                    <a:pt x="301" y="941"/>
                    <a:pt x="313" y="938"/>
                  </a:cubicBezTo>
                  <a:cubicBezTo>
                    <a:pt x="325" y="936"/>
                    <a:pt x="335" y="930"/>
                    <a:pt x="342" y="922"/>
                  </a:cubicBezTo>
                  <a:cubicBezTo>
                    <a:pt x="345" y="918"/>
                    <a:pt x="347" y="914"/>
                    <a:pt x="349" y="910"/>
                  </a:cubicBezTo>
                  <a:cubicBezTo>
                    <a:pt x="349" y="910"/>
                    <a:pt x="349" y="910"/>
                    <a:pt x="349" y="910"/>
                  </a:cubicBezTo>
                  <a:cubicBezTo>
                    <a:pt x="348" y="914"/>
                    <a:pt x="347" y="918"/>
                    <a:pt x="347" y="922"/>
                  </a:cubicBezTo>
                  <a:cubicBezTo>
                    <a:pt x="346" y="933"/>
                    <a:pt x="349" y="943"/>
                    <a:pt x="357" y="952"/>
                  </a:cubicBezTo>
                  <a:cubicBezTo>
                    <a:pt x="365" y="960"/>
                    <a:pt x="377" y="967"/>
                    <a:pt x="394" y="969"/>
                  </a:cubicBezTo>
                  <a:cubicBezTo>
                    <a:pt x="396" y="969"/>
                    <a:pt x="398" y="969"/>
                    <a:pt x="399" y="969"/>
                  </a:cubicBezTo>
                  <a:cubicBezTo>
                    <a:pt x="412" y="970"/>
                    <a:pt x="425" y="967"/>
                    <a:pt x="435" y="961"/>
                  </a:cubicBezTo>
                  <a:cubicBezTo>
                    <a:pt x="446" y="955"/>
                    <a:pt x="454" y="947"/>
                    <a:pt x="459" y="938"/>
                  </a:cubicBezTo>
                  <a:cubicBezTo>
                    <a:pt x="461" y="934"/>
                    <a:pt x="462" y="930"/>
                    <a:pt x="463" y="925"/>
                  </a:cubicBezTo>
                  <a:cubicBezTo>
                    <a:pt x="463" y="926"/>
                    <a:pt x="463" y="926"/>
                    <a:pt x="464" y="926"/>
                  </a:cubicBezTo>
                  <a:cubicBezTo>
                    <a:pt x="463" y="930"/>
                    <a:pt x="463" y="934"/>
                    <a:pt x="463" y="938"/>
                  </a:cubicBezTo>
                  <a:cubicBezTo>
                    <a:pt x="464" y="948"/>
                    <a:pt x="469" y="958"/>
                    <a:pt x="478" y="965"/>
                  </a:cubicBezTo>
                  <a:cubicBezTo>
                    <a:pt x="487" y="972"/>
                    <a:pt x="500" y="977"/>
                    <a:pt x="516" y="976"/>
                  </a:cubicBezTo>
                  <a:cubicBezTo>
                    <a:pt x="518" y="976"/>
                    <a:pt x="520" y="976"/>
                    <a:pt x="522" y="976"/>
                  </a:cubicBezTo>
                  <a:cubicBezTo>
                    <a:pt x="547" y="973"/>
                    <a:pt x="568" y="956"/>
                    <a:pt x="575" y="937"/>
                  </a:cubicBezTo>
                  <a:cubicBezTo>
                    <a:pt x="577" y="933"/>
                    <a:pt x="578" y="929"/>
                    <a:pt x="578" y="924"/>
                  </a:cubicBezTo>
                  <a:cubicBezTo>
                    <a:pt x="578" y="924"/>
                    <a:pt x="579" y="924"/>
                    <a:pt x="579" y="924"/>
                  </a:cubicBezTo>
                  <a:cubicBezTo>
                    <a:pt x="579" y="928"/>
                    <a:pt x="579" y="932"/>
                    <a:pt x="580" y="936"/>
                  </a:cubicBezTo>
                  <a:cubicBezTo>
                    <a:pt x="582" y="946"/>
                    <a:pt x="588" y="955"/>
                    <a:pt x="598" y="962"/>
                  </a:cubicBezTo>
                  <a:cubicBezTo>
                    <a:pt x="607" y="968"/>
                    <a:pt x="620" y="971"/>
                    <a:pt x="637" y="969"/>
                  </a:cubicBezTo>
                  <a:cubicBezTo>
                    <a:pt x="638" y="969"/>
                    <a:pt x="640" y="968"/>
                    <a:pt x="642" y="968"/>
                  </a:cubicBezTo>
                  <a:cubicBezTo>
                    <a:pt x="654" y="965"/>
                    <a:pt x="665" y="959"/>
                    <a:pt x="674" y="951"/>
                  </a:cubicBezTo>
                  <a:cubicBezTo>
                    <a:pt x="683" y="943"/>
                    <a:pt x="689" y="934"/>
                    <a:pt x="691" y="924"/>
                  </a:cubicBezTo>
                  <a:cubicBezTo>
                    <a:pt x="693" y="919"/>
                    <a:pt x="693" y="915"/>
                    <a:pt x="693" y="910"/>
                  </a:cubicBezTo>
                  <a:cubicBezTo>
                    <a:pt x="693" y="910"/>
                    <a:pt x="693" y="910"/>
                    <a:pt x="693" y="910"/>
                  </a:cubicBezTo>
                  <a:cubicBezTo>
                    <a:pt x="694" y="914"/>
                    <a:pt x="695" y="918"/>
                    <a:pt x="696" y="922"/>
                  </a:cubicBezTo>
                  <a:cubicBezTo>
                    <a:pt x="699" y="932"/>
                    <a:pt x="706" y="940"/>
                    <a:pt x="717" y="945"/>
                  </a:cubicBezTo>
                  <a:cubicBezTo>
                    <a:pt x="727" y="950"/>
                    <a:pt x="741" y="951"/>
                    <a:pt x="757" y="947"/>
                  </a:cubicBezTo>
                  <a:cubicBezTo>
                    <a:pt x="759" y="946"/>
                    <a:pt x="761" y="946"/>
                    <a:pt x="762" y="945"/>
                  </a:cubicBezTo>
                  <a:cubicBezTo>
                    <a:pt x="774" y="941"/>
                    <a:pt x="785" y="933"/>
                    <a:pt x="792" y="924"/>
                  </a:cubicBezTo>
                  <a:cubicBezTo>
                    <a:pt x="800" y="914"/>
                    <a:pt x="804" y="904"/>
                    <a:pt x="805" y="893"/>
                  </a:cubicBezTo>
                  <a:cubicBezTo>
                    <a:pt x="805" y="889"/>
                    <a:pt x="805" y="884"/>
                    <a:pt x="804" y="880"/>
                  </a:cubicBezTo>
                  <a:cubicBezTo>
                    <a:pt x="804" y="880"/>
                    <a:pt x="804" y="880"/>
                    <a:pt x="804" y="880"/>
                  </a:cubicBezTo>
                  <a:cubicBezTo>
                    <a:pt x="806" y="884"/>
                    <a:pt x="807" y="888"/>
                    <a:pt x="809" y="891"/>
                  </a:cubicBezTo>
                  <a:cubicBezTo>
                    <a:pt x="814" y="900"/>
                    <a:pt x="823" y="907"/>
                    <a:pt x="834" y="910"/>
                  </a:cubicBezTo>
                  <a:cubicBezTo>
                    <a:pt x="845" y="912"/>
                    <a:pt x="860" y="911"/>
                    <a:pt x="875" y="903"/>
                  </a:cubicBezTo>
                  <a:cubicBezTo>
                    <a:pt x="877" y="902"/>
                    <a:pt x="878" y="901"/>
                    <a:pt x="880" y="900"/>
                  </a:cubicBezTo>
                  <a:cubicBezTo>
                    <a:pt x="881" y="899"/>
                    <a:pt x="883" y="898"/>
                    <a:pt x="884" y="897"/>
                  </a:cubicBezTo>
                  <a:cubicBezTo>
                    <a:pt x="890" y="897"/>
                    <a:pt x="896" y="897"/>
                    <a:pt x="905" y="897"/>
                  </a:cubicBezTo>
                  <a:cubicBezTo>
                    <a:pt x="936" y="897"/>
                    <a:pt x="976" y="897"/>
                    <a:pt x="1011" y="898"/>
                  </a:cubicBezTo>
                  <a:cubicBezTo>
                    <a:pt x="1039" y="898"/>
                    <a:pt x="1063" y="898"/>
                    <a:pt x="1079" y="898"/>
                  </a:cubicBezTo>
                  <a:cubicBezTo>
                    <a:pt x="1091" y="898"/>
                    <a:pt x="1094" y="898"/>
                    <a:pt x="1095" y="898"/>
                  </a:cubicBezTo>
                  <a:cubicBezTo>
                    <a:pt x="1100" y="898"/>
                    <a:pt x="1104" y="895"/>
                    <a:pt x="1107" y="892"/>
                  </a:cubicBezTo>
                  <a:cubicBezTo>
                    <a:pt x="1110" y="888"/>
                    <a:pt x="1111" y="884"/>
                    <a:pt x="1110" y="880"/>
                  </a:cubicBezTo>
                  <a:cubicBezTo>
                    <a:pt x="1107" y="860"/>
                    <a:pt x="1104" y="834"/>
                    <a:pt x="1083" y="816"/>
                  </a:cubicBezTo>
                  <a:cubicBezTo>
                    <a:pt x="1076" y="811"/>
                    <a:pt x="1069" y="807"/>
                    <a:pt x="1062" y="804"/>
                  </a:cubicBezTo>
                  <a:cubicBezTo>
                    <a:pt x="1062" y="804"/>
                    <a:pt x="1062" y="803"/>
                    <a:pt x="1062" y="803"/>
                  </a:cubicBezTo>
                  <a:cubicBezTo>
                    <a:pt x="1065" y="797"/>
                    <a:pt x="1066" y="792"/>
                    <a:pt x="1066" y="788"/>
                  </a:cubicBezTo>
                  <a:cubicBezTo>
                    <a:pt x="1066" y="783"/>
                    <a:pt x="1064" y="778"/>
                    <a:pt x="1060" y="773"/>
                  </a:cubicBezTo>
                  <a:cubicBezTo>
                    <a:pt x="1060" y="770"/>
                    <a:pt x="1060" y="767"/>
                    <a:pt x="1060" y="764"/>
                  </a:cubicBezTo>
                  <a:cubicBezTo>
                    <a:pt x="1062" y="766"/>
                    <a:pt x="1065" y="768"/>
                    <a:pt x="1067" y="771"/>
                  </a:cubicBezTo>
                  <a:cubicBezTo>
                    <a:pt x="1076" y="778"/>
                    <a:pt x="1085" y="782"/>
                    <a:pt x="1094" y="782"/>
                  </a:cubicBezTo>
                  <a:cubicBezTo>
                    <a:pt x="1115" y="782"/>
                    <a:pt x="1130" y="764"/>
                    <a:pt x="1137" y="744"/>
                  </a:cubicBezTo>
                  <a:cubicBezTo>
                    <a:pt x="1137" y="744"/>
                    <a:pt x="1137" y="743"/>
                    <a:pt x="1137" y="743"/>
                  </a:cubicBezTo>
                  <a:cubicBezTo>
                    <a:pt x="1137" y="743"/>
                    <a:pt x="1137" y="743"/>
                    <a:pt x="1137" y="743"/>
                  </a:cubicBezTo>
                  <a:cubicBezTo>
                    <a:pt x="1138" y="742"/>
                    <a:pt x="1138" y="740"/>
                    <a:pt x="1138" y="739"/>
                  </a:cubicBezTo>
                  <a:cubicBezTo>
                    <a:pt x="1138" y="739"/>
                    <a:pt x="1138" y="738"/>
                    <a:pt x="1138" y="738"/>
                  </a:cubicBezTo>
                  <a:cubicBezTo>
                    <a:pt x="1139" y="736"/>
                    <a:pt x="1139" y="735"/>
                    <a:pt x="1139" y="733"/>
                  </a:cubicBezTo>
                  <a:cubicBezTo>
                    <a:pt x="1140" y="731"/>
                    <a:pt x="1140" y="729"/>
                    <a:pt x="1140" y="727"/>
                  </a:cubicBezTo>
                  <a:cubicBezTo>
                    <a:pt x="1140" y="726"/>
                    <a:pt x="1140" y="726"/>
                    <a:pt x="1140" y="725"/>
                  </a:cubicBezTo>
                  <a:cubicBezTo>
                    <a:pt x="1140" y="723"/>
                    <a:pt x="1140" y="721"/>
                    <a:pt x="1140" y="719"/>
                  </a:cubicBezTo>
                  <a:cubicBezTo>
                    <a:pt x="1140" y="719"/>
                    <a:pt x="1140" y="719"/>
                    <a:pt x="1140" y="718"/>
                  </a:cubicBezTo>
                  <a:cubicBezTo>
                    <a:pt x="1140" y="716"/>
                    <a:pt x="1140" y="713"/>
                    <a:pt x="1140" y="711"/>
                  </a:cubicBezTo>
                  <a:cubicBezTo>
                    <a:pt x="1140" y="711"/>
                    <a:pt x="1140" y="711"/>
                    <a:pt x="1140" y="711"/>
                  </a:cubicBezTo>
                  <a:cubicBezTo>
                    <a:pt x="1140" y="708"/>
                    <a:pt x="1139" y="705"/>
                    <a:pt x="1139" y="702"/>
                  </a:cubicBezTo>
                  <a:cubicBezTo>
                    <a:pt x="1139" y="702"/>
                    <a:pt x="1139" y="702"/>
                    <a:pt x="1139" y="702"/>
                  </a:cubicBezTo>
                  <a:cubicBezTo>
                    <a:pt x="1139" y="702"/>
                    <a:pt x="1139" y="702"/>
                    <a:pt x="1139" y="702"/>
                  </a:cubicBezTo>
                  <a:cubicBezTo>
                    <a:pt x="1138" y="697"/>
                    <a:pt x="1137" y="691"/>
                    <a:pt x="1137" y="686"/>
                  </a:cubicBezTo>
                  <a:cubicBezTo>
                    <a:pt x="1136" y="680"/>
                    <a:pt x="1135" y="675"/>
                    <a:pt x="1134" y="669"/>
                  </a:cubicBezTo>
                  <a:cubicBezTo>
                    <a:pt x="1132" y="652"/>
                    <a:pt x="1129" y="633"/>
                    <a:pt x="1123" y="613"/>
                  </a:cubicBezTo>
                  <a:cubicBezTo>
                    <a:pt x="1122" y="610"/>
                    <a:pt x="1121" y="607"/>
                    <a:pt x="1120" y="605"/>
                  </a:cubicBezTo>
                  <a:cubicBezTo>
                    <a:pt x="1119" y="603"/>
                    <a:pt x="1119" y="602"/>
                    <a:pt x="1119" y="601"/>
                  </a:cubicBezTo>
                  <a:cubicBezTo>
                    <a:pt x="1118" y="600"/>
                    <a:pt x="1118" y="599"/>
                    <a:pt x="1118" y="598"/>
                  </a:cubicBezTo>
                  <a:cubicBezTo>
                    <a:pt x="1116" y="590"/>
                    <a:pt x="1117" y="584"/>
                    <a:pt x="1122" y="572"/>
                  </a:cubicBezTo>
                  <a:cubicBezTo>
                    <a:pt x="1122" y="571"/>
                    <a:pt x="1123" y="570"/>
                    <a:pt x="1123" y="568"/>
                  </a:cubicBezTo>
                  <a:cubicBezTo>
                    <a:pt x="1128" y="558"/>
                    <a:pt x="1134" y="544"/>
                    <a:pt x="1127" y="532"/>
                  </a:cubicBezTo>
                  <a:cubicBezTo>
                    <a:pt x="1125" y="529"/>
                    <a:pt x="1121" y="524"/>
                    <a:pt x="1113" y="522"/>
                  </a:cubicBezTo>
                  <a:cubicBezTo>
                    <a:pt x="1113" y="522"/>
                    <a:pt x="1113" y="522"/>
                    <a:pt x="1113" y="522"/>
                  </a:cubicBezTo>
                  <a:cubicBezTo>
                    <a:pt x="1113" y="517"/>
                    <a:pt x="1112" y="513"/>
                    <a:pt x="1112" y="509"/>
                  </a:cubicBezTo>
                  <a:cubicBezTo>
                    <a:pt x="1121" y="507"/>
                    <a:pt x="1129" y="504"/>
                    <a:pt x="1136" y="500"/>
                  </a:cubicBezTo>
                  <a:cubicBezTo>
                    <a:pt x="1144" y="503"/>
                    <a:pt x="1152" y="504"/>
                    <a:pt x="1158" y="504"/>
                  </a:cubicBezTo>
                  <a:cubicBezTo>
                    <a:pt x="1171" y="504"/>
                    <a:pt x="1178" y="498"/>
                    <a:pt x="1181" y="494"/>
                  </a:cubicBezTo>
                  <a:cubicBezTo>
                    <a:pt x="1186" y="486"/>
                    <a:pt x="1187" y="476"/>
                    <a:pt x="1182" y="464"/>
                  </a:cubicBezTo>
                  <a:cubicBezTo>
                    <a:pt x="1178" y="456"/>
                    <a:pt x="1173" y="450"/>
                    <a:pt x="1166" y="446"/>
                  </a:cubicBezTo>
                  <a:cubicBezTo>
                    <a:pt x="1186" y="425"/>
                    <a:pt x="1205" y="403"/>
                    <a:pt x="1213" y="370"/>
                  </a:cubicBezTo>
                  <a:cubicBezTo>
                    <a:pt x="1232" y="303"/>
                    <a:pt x="1204" y="219"/>
                    <a:pt x="1148" y="170"/>
                  </a:cubicBez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85C7CBD-74C8-48AA-9C64-2F0725E53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610"/>
              <a:ext cx="2912" cy="2611"/>
            </a:xfrm>
            <a:custGeom>
              <a:avLst/>
              <a:gdLst>
                <a:gd name="T0" fmla="*/ 1051 w 1090"/>
                <a:gd name="T1" fmla="*/ 518 h 976"/>
                <a:gd name="T2" fmla="*/ 1074 w 1090"/>
                <a:gd name="T3" fmla="*/ 424 h 976"/>
                <a:gd name="T4" fmla="*/ 1046 w 1090"/>
                <a:gd name="T5" fmla="*/ 400 h 976"/>
                <a:gd name="T6" fmla="*/ 1048 w 1090"/>
                <a:gd name="T7" fmla="*/ 303 h 976"/>
                <a:gd name="T8" fmla="*/ 1016 w 1090"/>
                <a:gd name="T9" fmla="*/ 286 h 976"/>
                <a:gd name="T10" fmla="*/ 990 w 1090"/>
                <a:gd name="T11" fmla="*/ 190 h 976"/>
                <a:gd name="T12" fmla="*/ 953 w 1090"/>
                <a:gd name="T13" fmla="*/ 185 h 976"/>
                <a:gd name="T14" fmla="*/ 895 w 1090"/>
                <a:gd name="T15" fmla="*/ 105 h 976"/>
                <a:gd name="T16" fmla="*/ 859 w 1090"/>
                <a:gd name="T17" fmla="*/ 113 h 976"/>
                <a:gd name="T18" fmla="*/ 783 w 1090"/>
                <a:gd name="T19" fmla="*/ 52 h 976"/>
                <a:gd name="T20" fmla="*/ 750 w 1090"/>
                <a:gd name="T21" fmla="*/ 67 h 976"/>
                <a:gd name="T22" fmla="*/ 666 w 1090"/>
                <a:gd name="T23" fmla="*/ 21 h 976"/>
                <a:gd name="T24" fmla="*/ 636 w 1090"/>
                <a:gd name="T25" fmla="*/ 42 h 976"/>
                <a:gd name="T26" fmla="*/ 545 w 1090"/>
                <a:gd name="T27" fmla="*/ 11 h 976"/>
                <a:gd name="T28" fmla="*/ 518 w 1090"/>
                <a:gd name="T29" fmla="*/ 36 h 976"/>
                <a:gd name="T30" fmla="*/ 423 w 1090"/>
                <a:gd name="T31" fmla="*/ 21 h 976"/>
                <a:gd name="T32" fmla="*/ 402 w 1090"/>
                <a:gd name="T33" fmla="*/ 51 h 976"/>
                <a:gd name="T34" fmla="*/ 304 w 1090"/>
                <a:gd name="T35" fmla="*/ 56 h 976"/>
                <a:gd name="T36" fmla="*/ 290 w 1090"/>
                <a:gd name="T37" fmla="*/ 90 h 976"/>
                <a:gd name="T38" fmla="*/ 198 w 1090"/>
                <a:gd name="T39" fmla="*/ 123 h 976"/>
                <a:gd name="T40" fmla="*/ 195 w 1090"/>
                <a:gd name="T41" fmla="*/ 160 h 976"/>
                <a:gd name="T42" fmla="*/ 115 w 1090"/>
                <a:gd name="T43" fmla="*/ 216 h 976"/>
                <a:gd name="T44" fmla="*/ 121 w 1090"/>
                <a:gd name="T45" fmla="*/ 252 h 976"/>
                <a:gd name="T46" fmla="*/ 55 w 1090"/>
                <a:gd name="T47" fmla="*/ 324 h 976"/>
                <a:gd name="T48" fmla="*/ 69 w 1090"/>
                <a:gd name="T49" fmla="*/ 358 h 976"/>
                <a:gd name="T50" fmla="*/ 20 w 1090"/>
                <a:gd name="T51" fmla="*/ 442 h 976"/>
                <a:gd name="T52" fmla="*/ 41 w 1090"/>
                <a:gd name="T53" fmla="*/ 472 h 976"/>
                <a:gd name="T54" fmla="*/ 14 w 1090"/>
                <a:gd name="T55" fmla="*/ 566 h 976"/>
                <a:gd name="T56" fmla="*/ 41 w 1090"/>
                <a:gd name="T57" fmla="*/ 591 h 976"/>
                <a:gd name="T58" fmla="*/ 42 w 1090"/>
                <a:gd name="T59" fmla="*/ 689 h 976"/>
                <a:gd name="T60" fmla="*/ 76 w 1090"/>
                <a:gd name="T61" fmla="*/ 704 h 976"/>
                <a:gd name="T62" fmla="*/ 107 w 1090"/>
                <a:gd name="T63" fmla="*/ 798 h 976"/>
                <a:gd name="T64" fmla="*/ 144 w 1090"/>
                <a:gd name="T65" fmla="*/ 802 h 976"/>
                <a:gd name="T66" fmla="*/ 201 w 1090"/>
                <a:gd name="T67" fmla="*/ 881 h 976"/>
                <a:gd name="T68" fmla="*/ 237 w 1090"/>
                <a:gd name="T69" fmla="*/ 875 h 976"/>
                <a:gd name="T70" fmla="*/ 312 w 1090"/>
                <a:gd name="T71" fmla="*/ 938 h 976"/>
                <a:gd name="T72" fmla="*/ 346 w 1090"/>
                <a:gd name="T73" fmla="*/ 922 h 976"/>
                <a:gd name="T74" fmla="*/ 435 w 1090"/>
                <a:gd name="T75" fmla="*/ 961 h 976"/>
                <a:gd name="T76" fmla="*/ 463 w 1090"/>
                <a:gd name="T77" fmla="*/ 937 h 976"/>
                <a:gd name="T78" fmla="*/ 575 w 1090"/>
                <a:gd name="T79" fmla="*/ 937 h 976"/>
                <a:gd name="T80" fmla="*/ 597 w 1090"/>
                <a:gd name="T81" fmla="*/ 961 h 976"/>
                <a:gd name="T82" fmla="*/ 691 w 1090"/>
                <a:gd name="T83" fmla="*/ 923 h 976"/>
                <a:gd name="T84" fmla="*/ 716 w 1090"/>
                <a:gd name="T85" fmla="*/ 945 h 976"/>
                <a:gd name="T86" fmla="*/ 804 w 1090"/>
                <a:gd name="T87" fmla="*/ 893 h 976"/>
                <a:gd name="T88" fmla="*/ 833 w 1090"/>
                <a:gd name="T89" fmla="*/ 909 h 976"/>
                <a:gd name="T90" fmla="*/ 909 w 1090"/>
                <a:gd name="T91" fmla="*/ 838 h 976"/>
                <a:gd name="T92" fmla="*/ 942 w 1090"/>
                <a:gd name="T93" fmla="*/ 845 h 976"/>
                <a:gd name="T94" fmla="*/ 996 w 1090"/>
                <a:gd name="T95" fmla="*/ 764 h 976"/>
                <a:gd name="T96" fmla="*/ 992 w 1090"/>
                <a:gd name="T97" fmla="*/ 745 h 976"/>
                <a:gd name="T98" fmla="*/ 1051 w 1090"/>
                <a:gd name="T99" fmla="*/ 667 h 976"/>
                <a:gd name="T100" fmla="*/ 1035 w 1090"/>
                <a:gd name="T101" fmla="*/ 634 h 976"/>
                <a:gd name="T102" fmla="*/ 1074 w 1090"/>
                <a:gd name="T103" fmla="*/ 54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90" h="976">
                  <a:moveTo>
                    <a:pt x="1052" y="523"/>
                  </a:moveTo>
                  <a:cubicBezTo>
                    <a:pt x="1048" y="520"/>
                    <a:pt x="1043" y="519"/>
                    <a:pt x="1039" y="518"/>
                  </a:cubicBezTo>
                  <a:cubicBezTo>
                    <a:pt x="1039" y="518"/>
                    <a:pt x="1039" y="518"/>
                    <a:pt x="1039" y="518"/>
                  </a:cubicBezTo>
                  <a:cubicBezTo>
                    <a:pt x="1043" y="518"/>
                    <a:pt x="1047" y="518"/>
                    <a:pt x="1051" y="518"/>
                  </a:cubicBezTo>
                  <a:cubicBezTo>
                    <a:pt x="1062" y="517"/>
                    <a:pt x="1071" y="512"/>
                    <a:pt x="1078" y="503"/>
                  </a:cubicBezTo>
                  <a:cubicBezTo>
                    <a:pt x="1085" y="494"/>
                    <a:pt x="1090" y="480"/>
                    <a:pt x="1089" y="463"/>
                  </a:cubicBezTo>
                  <a:cubicBezTo>
                    <a:pt x="1089" y="461"/>
                    <a:pt x="1089" y="460"/>
                    <a:pt x="1089" y="458"/>
                  </a:cubicBezTo>
                  <a:cubicBezTo>
                    <a:pt x="1087" y="445"/>
                    <a:pt x="1081" y="433"/>
                    <a:pt x="1074" y="424"/>
                  </a:cubicBezTo>
                  <a:cubicBezTo>
                    <a:pt x="1066" y="415"/>
                    <a:pt x="1057" y="408"/>
                    <a:pt x="1047" y="405"/>
                  </a:cubicBezTo>
                  <a:cubicBezTo>
                    <a:pt x="1043" y="404"/>
                    <a:pt x="1038" y="403"/>
                    <a:pt x="1034" y="403"/>
                  </a:cubicBezTo>
                  <a:cubicBezTo>
                    <a:pt x="1034" y="403"/>
                    <a:pt x="1034" y="403"/>
                    <a:pt x="1034" y="402"/>
                  </a:cubicBezTo>
                  <a:cubicBezTo>
                    <a:pt x="1038" y="402"/>
                    <a:pt x="1042" y="402"/>
                    <a:pt x="1046" y="400"/>
                  </a:cubicBezTo>
                  <a:cubicBezTo>
                    <a:pt x="1056" y="397"/>
                    <a:pt x="1064" y="390"/>
                    <a:pt x="1069" y="380"/>
                  </a:cubicBezTo>
                  <a:cubicBezTo>
                    <a:pt x="1074" y="370"/>
                    <a:pt x="1076" y="356"/>
                    <a:pt x="1072" y="339"/>
                  </a:cubicBezTo>
                  <a:cubicBezTo>
                    <a:pt x="1071" y="337"/>
                    <a:pt x="1071" y="335"/>
                    <a:pt x="1070" y="334"/>
                  </a:cubicBezTo>
                  <a:cubicBezTo>
                    <a:pt x="1066" y="321"/>
                    <a:pt x="1058" y="311"/>
                    <a:pt x="1048" y="303"/>
                  </a:cubicBezTo>
                  <a:cubicBezTo>
                    <a:pt x="1039" y="296"/>
                    <a:pt x="1028" y="291"/>
                    <a:pt x="1018" y="290"/>
                  </a:cubicBezTo>
                  <a:cubicBezTo>
                    <a:pt x="1013" y="290"/>
                    <a:pt x="1009" y="291"/>
                    <a:pt x="1004" y="292"/>
                  </a:cubicBezTo>
                  <a:cubicBezTo>
                    <a:pt x="1004" y="292"/>
                    <a:pt x="1004" y="291"/>
                    <a:pt x="1004" y="291"/>
                  </a:cubicBezTo>
                  <a:cubicBezTo>
                    <a:pt x="1008" y="290"/>
                    <a:pt x="1012" y="288"/>
                    <a:pt x="1016" y="286"/>
                  </a:cubicBezTo>
                  <a:cubicBezTo>
                    <a:pt x="1024" y="281"/>
                    <a:pt x="1031" y="272"/>
                    <a:pt x="1034" y="261"/>
                  </a:cubicBezTo>
                  <a:cubicBezTo>
                    <a:pt x="1036" y="249"/>
                    <a:pt x="1034" y="235"/>
                    <a:pt x="1025" y="219"/>
                  </a:cubicBezTo>
                  <a:cubicBezTo>
                    <a:pt x="1024" y="218"/>
                    <a:pt x="1023" y="216"/>
                    <a:pt x="1022" y="215"/>
                  </a:cubicBezTo>
                  <a:cubicBezTo>
                    <a:pt x="1013" y="203"/>
                    <a:pt x="1002" y="194"/>
                    <a:pt x="990" y="190"/>
                  </a:cubicBezTo>
                  <a:cubicBezTo>
                    <a:pt x="978" y="185"/>
                    <a:pt x="967" y="185"/>
                    <a:pt x="957" y="188"/>
                  </a:cubicBezTo>
                  <a:cubicBezTo>
                    <a:pt x="952" y="189"/>
                    <a:pt x="948" y="191"/>
                    <a:pt x="945" y="194"/>
                  </a:cubicBezTo>
                  <a:cubicBezTo>
                    <a:pt x="945" y="194"/>
                    <a:pt x="944" y="194"/>
                    <a:pt x="944" y="193"/>
                  </a:cubicBezTo>
                  <a:cubicBezTo>
                    <a:pt x="948" y="191"/>
                    <a:pt x="951" y="188"/>
                    <a:pt x="953" y="185"/>
                  </a:cubicBezTo>
                  <a:cubicBezTo>
                    <a:pt x="959" y="177"/>
                    <a:pt x="962" y="166"/>
                    <a:pt x="960" y="154"/>
                  </a:cubicBezTo>
                  <a:cubicBezTo>
                    <a:pt x="958" y="143"/>
                    <a:pt x="950" y="130"/>
                    <a:pt x="936" y="119"/>
                  </a:cubicBezTo>
                  <a:cubicBezTo>
                    <a:pt x="934" y="118"/>
                    <a:pt x="933" y="117"/>
                    <a:pt x="931" y="116"/>
                  </a:cubicBezTo>
                  <a:cubicBezTo>
                    <a:pt x="920" y="108"/>
                    <a:pt x="907" y="105"/>
                    <a:pt x="895" y="105"/>
                  </a:cubicBezTo>
                  <a:cubicBezTo>
                    <a:pt x="883" y="105"/>
                    <a:pt x="872" y="109"/>
                    <a:pt x="863" y="115"/>
                  </a:cubicBezTo>
                  <a:cubicBezTo>
                    <a:pt x="859" y="117"/>
                    <a:pt x="856" y="120"/>
                    <a:pt x="854" y="124"/>
                  </a:cubicBezTo>
                  <a:cubicBezTo>
                    <a:pt x="853" y="124"/>
                    <a:pt x="853" y="124"/>
                    <a:pt x="853" y="124"/>
                  </a:cubicBezTo>
                  <a:cubicBezTo>
                    <a:pt x="855" y="120"/>
                    <a:pt x="857" y="116"/>
                    <a:pt x="859" y="113"/>
                  </a:cubicBezTo>
                  <a:cubicBezTo>
                    <a:pt x="862" y="103"/>
                    <a:pt x="862" y="92"/>
                    <a:pt x="857" y="82"/>
                  </a:cubicBezTo>
                  <a:cubicBezTo>
                    <a:pt x="852" y="71"/>
                    <a:pt x="841" y="61"/>
                    <a:pt x="826" y="55"/>
                  </a:cubicBezTo>
                  <a:cubicBezTo>
                    <a:pt x="824" y="54"/>
                    <a:pt x="822" y="54"/>
                    <a:pt x="821" y="53"/>
                  </a:cubicBezTo>
                  <a:cubicBezTo>
                    <a:pt x="808" y="49"/>
                    <a:pt x="795" y="49"/>
                    <a:pt x="783" y="52"/>
                  </a:cubicBezTo>
                  <a:cubicBezTo>
                    <a:pt x="772" y="54"/>
                    <a:pt x="762" y="60"/>
                    <a:pt x="755" y="68"/>
                  </a:cubicBezTo>
                  <a:cubicBezTo>
                    <a:pt x="752" y="71"/>
                    <a:pt x="749" y="75"/>
                    <a:pt x="747" y="79"/>
                  </a:cubicBezTo>
                  <a:cubicBezTo>
                    <a:pt x="747" y="79"/>
                    <a:pt x="747" y="79"/>
                    <a:pt x="747" y="79"/>
                  </a:cubicBezTo>
                  <a:cubicBezTo>
                    <a:pt x="749" y="75"/>
                    <a:pt x="750" y="71"/>
                    <a:pt x="750" y="67"/>
                  </a:cubicBezTo>
                  <a:cubicBezTo>
                    <a:pt x="752" y="57"/>
                    <a:pt x="749" y="46"/>
                    <a:pt x="742" y="37"/>
                  </a:cubicBezTo>
                  <a:cubicBezTo>
                    <a:pt x="735" y="28"/>
                    <a:pt x="724" y="20"/>
                    <a:pt x="707" y="17"/>
                  </a:cubicBezTo>
                  <a:cubicBezTo>
                    <a:pt x="705" y="16"/>
                    <a:pt x="704" y="16"/>
                    <a:pt x="702" y="16"/>
                  </a:cubicBezTo>
                  <a:cubicBezTo>
                    <a:pt x="689" y="14"/>
                    <a:pt x="676" y="16"/>
                    <a:pt x="666" y="21"/>
                  </a:cubicBezTo>
                  <a:cubicBezTo>
                    <a:pt x="655" y="26"/>
                    <a:pt x="646" y="34"/>
                    <a:pt x="640" y="42"/>
                  </a:cubicBezTo>
                  <a:cubicBezTo>
                    <a:pt x="638" y="46"/>
                    <a:pt x="636" y="50"/>
                    <a:pt x="635" y="54"/>
                  </a:cubicBezTo>
                  <a:cubicBezTo>
                    <a:pt x="635" y="54"/>
                    <a:pt x="634" y="54"/>
                    <a:pt x="634" y="54"/>
                  </a:cubicBezTo>
                  <a:cubicBezTo>
                    <a:pt x="635" y="50"/>
                    <a:pt x="636" y="46"/>
                    <a:pt x="636" y="42"/>
                  </a:cubicBezTo>
                  <a:cubicBezTo>
                    <a:pt x="635" y="32"/>
                    <a:pt x="631" y="22"/>
                    <a:pt x="623" y="14"/>
                  </a:cubicBezTo>
                  <a:cubicBezTo>
                    <a:pt x="614" y="6"/>
                    <a:pt x="602" y="1"/>
                    <a:pt x="585" y="0"/>
                  </a:cubicBezTo>
                  <a:cubicBezTo>
                    <a:pt x="583" y="0"/>
                    <a:pt x="581" y="0"/>
                    <a:pt x="580" y="0"/>
                  </a:cubicBezTo>
                  <a:cubicBezTo>
                    <a:pt x="567" y="0"/>
                    <a:pt x="555" y="4"/>
                    <a:pt x="545" y="11"/>
                  </a:cubicBezTo>
                  <a:cubicBezTo>
                    <a:pt x="535" y="17"/>
                    <a:pt x="527" y="26"/>
                    <a:pt x="523" y="36"/>
                  </a:cubicBezTo>
                  <a:cubicBezTo>
                    <a:pt x="521" y="40"/>
                    <a:pt x="520" y="44"/>
                    <a:pt x="520" y="48"/>
                  </a:cubicBezTo>
                  <a:cubicBezTo>
                    <a:pt x="520" y="48"/>
                    <a:pt x="519" y="49"/>
                    <a:pt x="519" y="49"/>
                  </a:cubicBezTo>
                  <a:cubicBezTo>
                    <a:pt x="519" y="44"/>
                    <a:pt x="519" y="40"/>
                    <a:pt x="518" y="36"/>
                  </a:cubicBezTo>
                  <a:cubicBezTo>
                    <a:pt x="516" y="26"/>
                    <a:pt x="511" y="17"/>
                    <a:pt x="501" y="10"/>
                  </a:cubicBezTo>
                  <a:cubicBezTo>
                    <a:pt x="492" y="4"/>
                    <a:pt x="478" y="1"/>
                    <a:pt x="461" y="3"/>
                  </a:cubicBezTo>
                  <a:cubicBezTo>
                    <a:pt x="459" y="3"/>
                    <a:pt x="458" y="3"/>
                    <a:pt x="456" y="4"/>
                  </a:cubicBezTo>
                  <a:cubicBezTo>
                    <a:pt x="443" y="6"/>
                    <a:pt x="432" y="13"/>
                    <a:pt x="423" y="21"/>
                  </a:cubicBezTo>
                  <a:cubicBezTo>
                    <a:pt x="414" y="29"/>
                    <a:pt x="409" y="39"/>
                    <a:pt x="406" y="49"/>
                  </a:cubicBezTo>
                  <a:cubicBezTo>
                    <a:pt x="405" y="54"/>
                    <a:pt x="405" y="58"/>
                    <a:pt x="405" y="62"/>
                  </a:cubicBezTo>
                  <a:cubicBezTo>
                    <a:pt x="405" y="62"/>
                    <a:pt x="405" y="63"/>
                    <a:pt x="405" y="63"/>
                  </a:cubicBezTo>
                  <a:cubicBezTo>
                    <a:pt x="404" y="58"/>
                    <a:pt x="403" y="54"/>
                    <a:pt x="402" y="51"/>
                  </a:cubicBezTo>
                  <a:cubicBezTo>
                    <a:pt x="398" y="41"/>
                    <a:pt x="391" y="33"/>
                    <a:pt x="380" y="29"/>
                  </a:cubicBezTo>
                  <a:cubicBezTo>
                    <a:pt x="369" y="24"/>
                    <a:pt x="355" y="24"/>
                    <a:pt x="338" y="29"/>
                  </a:cubicBezTo>
                  <a:cubicBezTo>
                    <a:pt x="337" y="30"/>
                    <a:pt x="335" y="31"/>
                    <a:pt x="333" y="31"/>
                  </a:cubicBezTo>
                  <a:cubicBezTo>
                    <a:pt x="321" y="37"/>
                    <a:pt x="311" y="46"/>
                    <a:pt x="304" y="56"/>
                  </a:cubicBezTo>
                  <a:cubicBezTo>
                    <a:pt x="298" y="66"/>
                    <a:pt x="294" y="77"/>
                    <a:pt x="294" y="87"/>
                  </a:cubicBezTo>
                  <a:cubicBezTo>
                    <a:pt x="294" y="92"/>
                    <a:pt x="295" y="96"/>
                    <a:pt x="297" y="101"/>
                  </a:cubicBezTo>
                  <a:cubicBezTo>
                    <a:pt x="297" y="101"/>
                    <a:pt x="296" y="101"/>
                    <a:pt x="296" y="101"/>
                  </a:cubicBezTo>
                  <a:cubicBezTo>
                    <a:pt x="295" y="97"/>
                    <a:pt x="293" y="93"/>
                    <a:pt x="290" y="90"/>
                  </a:cubicBezTo>
                  <a:cubicBezTo>
                    <a:pt x="284" y="82"/>
                    <a:pt x="275" y="76"/>
                    <a:pt x="263" y="75"/>
                  </a:cubicBezTo>
                  <a:cubicBezTo>
                    <a:pt x="252" y="73"/>
                    <a:pt x="237" y="77"/>
                    <a:pt x="222" y="88"/>
                  </a:cubicBezTo>
                  <a:cubicBezTo>
                    <a:pt x="221" y="89"/>
                    <a:pt x="219" y="90"/>
                    <a:pt x="218" y="91"/>
                  </a:cubicBezTo>
                  <a:cubicBezTo>
                    <a:pt x="208" y="100"/>
                    <a:pt x="201" y="112"/>
                    <a:pt x="198" y="123"/>
                  </a:cubicBezTo>
                  <a:cubicBezTo>
                    <a:pt x="194" y="135"/>
                    <a:pt x="194" y="147"/>
                    <a:pt x="198" y="156"/>
                  </a:cubicBezTo>
                  <a:cubicBezTo>
                    <a:pt x="199" y="161"/>
                    <a:pt x="201" y="165"/>
                    <a:pt x="204" y="168"/>
                  </a:cubicBezTo>
                  <a:cubicBezTo>
                    <a:pt x="204" y="168"/>
                    <a:pt x="204" y="169"/>
                    <a:pt x="204" y="169"/>
                  </a:cubicBezTo>
                  <a:cubicBezTo>
                    <a:pt x="201" y="165"/>
                    <a:pt x="198" y="163"/>
                    <a:pt x="195" y="160"/>
                  </a:cubicBezTo>
                  <a:cubicBezTo>
                    <a:pt x="186" y="154"/>
                    <a:pt x="176" y="151"/>
                    <a:pt x="164" y="153"/>
                  </a:cubicBezTo>
                  <a:cubicBezTo>
                    <a:pt x="153" y="155"/>
                    <a:pt x="141" y="162"/>
                    <a:pt x="130" y="176"/>
                  </a:cubicBezTo>
                  <a:cubicBezTo>
                    <a:pt x="129" y="177"/>
                    <a:pt x="128" y="179"/>
                    <a:pt x="127" y="180"/>
                  </a:cubicBezTo>
                  <a:cubicBezTo>
                    <a:pt x="119" y="191"/>
                    <a:pt x="115" y="204"/>
                    <a:pt x="115" y="216"/>
                  </a:cubicBezTo>
                  <a:cubicBezTo>
                    <a:pt x="115" y="228"/>
                    <a:pt x="117" y="239"/>
                    <a:pt x="123" y="248"/>
                  </a:cubicBezTo>
                  <a:cubicBezTo>
                    <a:pt x="125" y="252"/>
                    <a:pt x="128" y="255"/>
                    <a:pt x="132" y="258"/>
                  </a:cubicBezTo>
                  <a:cubicBezTo>
                    <a:pt x="132" y="258"/>
                    <a:pt x="132" y="258"/>
                    <a:pt x="131" y="258"/>
                  </a:cubicBezTo>
                  <a:cubicBezTo>
                    <a:pt x="128" y="256"/>
                    <a:pt x="125" y="254"/>
                    <a:pt x="121" y="252"/>
                  </a:cubicBezTo>
                  <a:cubicBezTo>
                    <a:pt x="111" y="248"/>
                    <a:pt x="100" y="248"/>
                    <a:pt x="90" y="252"/>
                  </a:cubicBezTo>
                  <a:cubicBezTo>
                    <a:pt x="79" y="257"/>
                    <a:pt x="69" y="266"/>
                    <a:pt x="61" y="282"/>
                  </a:cubicBezTo>
                  <a:cubicBezTo>
                    <a:pt x="60" y="283"/>
                    <a:pt x="60" y="285"/>
                    <a:pt x="59" y="287"/>
                  </a:cubicBezTo>
                  <a:cubicBezTo>
                    <a:pt x="54" y="299"/>
                    <a:pt x="53" y="312"/>
                    <a:pt x="55" y="324"/>
                  </a:cubicBezTo>
                  <a:cubicBezTo>
                    <a:pt x="58" y="335"/>
                    <a:pt x="63" y="346"/>
                    <a:pt x="70" y="353"/>
                  </a:cubicBezTo>
                  <a:cubicBezTo>
                    <a:pt x="73" y="357"/>
                    <a:pt x="77" y="359"/>
                    <a:pt x="81" y="361"/>
                  </a:cubicBezTo>
                  <a:cubicBezTo>
                    <a:pt x="81" y="361"/>
                    <a:pt x="80" y="362"/>
                    <a:pt x="80" y="362"/>
                  </a:cubicBezTo>
                  <a:cubicBezTo>
                    <a:pt x="77" y="360"/>
                    <a:pt x="73" y="359"/>
                    <a:pt x="69" y="358"/>
                  </a:cubicBezTo>
                  <a:cubicBezTo>
                    <a:pt x="59" y="356"/>
                    <a:pt x="48" y="358"/>
                    <a:pt x="38" y="364"/>
                  </a:cubicBezTo>
                  <a:cubicBezTo>
                    <a:pt x="29" y="371"/>
                    <a:pt x="21" y="383"/>
                    <a:pt x="17" y="399"/>
                  </a:cubicBezTo>
                  <a:cubicBezTo>
                    <a:pt x="16" y="401"/>
                    <a:pt x="16" y="403"/>
                    <a:pt x="16" y="405"/>
                  </a:cubicBezTo>
                  <a:cubicBezTo>
                    <a:pt x="14" y="418"/>
                    <a:pt x="15" y="431"/>
                    <a:pt x="20" y="442"/>
                  </a:cubicBezTo>
                  <a:cubicBezTo>
                    <a:pt x="25" y="453"/>
                    <a:pt x="32" y="462"/>
                    <a:pt x="41" y="468"/>
                  </a:cubicBezTo>
                  <a:cubicBezTo>
                    <a:pt x="45" y="470"/>
                    <a:pt x="49" y="472"/>
                    <a:pt x="53" y="473"/>
                  </a:cubicBezTo>
                  <a:cubicBezTo>
                    <a:pt x="53" y="473"/>
                    <a:pt x="53" y="473"/>
                    <a:pt x="53" y="474"/>
                  </a:cubicBezTo>
                  <a:cubicBezTo>
                    <a:pt x="49" y="473"/>
                    <a:pt x="45" y="472"/>
                    <a:pt x="41" y="472"/>
                  </a:cubicBezTo>
                  <a:cubicBezTo>
                    <a:pt x="30" y="473"/>
                    <a:pt x="20" y="477"/>
                    <a:pt x="13" y="486"/>
                  </a:cubicBezTo>
                  <a:cubicBezTo>
                    <a:pt x="5" y="495"/>
                    <a:pt x="0" y="508"/>
                    <a:pt x="0" y="526"/>
                  </a:cubicBezTo>
                  <a:cubicBezTo>
                    <a:pt x="0" y="527"/>
                    <a:pt x="0" y="529"/>
                    <a:pt x="0" y="531"/>
                  </a:cubicBezTo>
                  <a:cubicBezTo>
                    <a:pt x="1" y="544"/>
                    <a:pt x="6" y="557"/>
                    <a:pt x="14" y="566"/>
                  </a:cubicBezTo>
                  <a:cubicBezTo>
                    <a:pt x="21" y="576"/>
                    <a:pt x="31" y="583"/>
                    <a:pt x="40" y="586"/>
                  </a:cubicBezTo>
                  <a:cubicBezTo>
                    <a:pt x="45" y="587"/>
                    <a:pt x="49" y="588"/>
                    <a:pt x="54" y="588"/>
                  </a:cubicBezTo>
                  <a:cubicBezTo>
                    <a:pt x="54" y="588"/>
                    <a:pt x="54" y="588"/>
                    <a:pt x="54" y="589"/>
                  </a:cubicBezTo>
                  <a:cubicBezTo>
                    <a:pt x="50" y="589"/>
                    <a:pt x="45" y="589"/>
                    <a:pt x="41" y="591"/>
                  </a:cubicBezTo>
                  <a:cubicBezTo>
                    <a:pt x="32" y="594"/>
                    <a:pt x="23" y="601"/>
                    <a:pt x="18" y="611"/>
                  </a:cubicBezTo>
                  <a:cubicBezTo>
                    <a:pt x="13" y="622"/>
                    <a:pt x="12" y="636"/>
                    <a:pt x="17" y="654"/>
                  </a:cubicBezTo>
                  <a:cubicBezTo>
                    <a:pt x="18" y="655"/>
                    <a:pt x="18" y="657"/>
                    <a:pt x="19" y="659"/>
                  </a:cubicBezTo>
                  <a:cubicBezTo>
                    <a:pt x="24" y="672"/>
                    <a:pt x="32" y="682"/>
                    <a:pt x="42" y="689"/>
                  </a:cubicBezTo>
                  <a:cubicBezTo>
                    <a:pt x="52" y="696"/>
                    <a:pt x="63" y="700"/>
                    <a:pt x="74" y="700"/>
                  </a:cubicBezTo>
                  <a:cubicBezTo>
                    <a:pt x="78" y="700"/>
                    <a:pt x="83" y="699"/>
                    <a:pt x="87" y="698"/>
                  </a:cubicBezTo>
                  <a:cubicBezTo>
                    <a:pt x="87" y="698"/>
                    <a:pt x="87" y="698"/>
                    <a:pt x="87" y="699"/>
                  </a:cubicBezTo>
                  <a:cubicBezTo>
                    <a:pt x="83" y="700"/>
                    <a:pt x="80" y="702"/>
                    <a:pt x="76" y="704"/>
                  </a:cubicBezTo>
                  <a:cubicBezTo>
                    <a:pt x="68" y="710"/>
                    <a:pt x="62" y="719"/>
                    <a:pt x="60" y="731"/>
                  </a:cubicBezTo>
                  <a:cubicBezTo>
                    <a:pt x="59" y="743"/>
                    <a:pt x="62" y="757"/>
                    <a:pt x="72" y="772"/>
                  </a:cubicBezTo>
                  <a:cubicBezTo>
                    <a:pt x="73" y="773"/>
                    <a:pt x="75" y="775"/>
                    <a:pt x="76" y="776"/>
                  </a:cubicBezTo>
                  <a:cubicBezTo>
                    <a:pt x="84" y="787"/>
                    <a:pt x="96" y="794"/>
                    <a:pt x="107" y="798"/>
                  </a:cubicBezTo>
                  <a:cubicBezTo>
                    <a:pt x="119" y="802"/>
                    <a:pt x="131" y="802"/>
                    <a:pt x="141" y="798"/>
                  </a:cubicBezTo>
                  <a:cubicBezTo>
                    <a:pt x="145" y="797"/>
                    <a:pt x="149" y="795"/>
                    <a:pt x="153" y="792"/>
                  </a:cubicBezTo>
                  <a:cubicBezTo>
                    <a:pt x="153" y="792"/>
                    <a:pt x="153" y="793"/>
                    <a:pt x="153" y="793"/>
                  </a:cubicBezTo>
                  <a:cubicBezTo>
                    <a:pt x="150" y="795"/>
                    <a:pt x="147" y="798"/>
                    <a:pt x="144" y="802"/>
                  </a:cubicBezTo>
                  <a:cubicBezTo>
                    <a:pt x="138" y="810"/>
                    <a:pt x="135" y="820"/>
                    <a:pt x="137" y="832"/>
                  </a:cubicBezTo>
                  <a:cubicBezTo>
                    <a:pt x="139" y="843"/>
                    <a:pt x="147" y="856"/>
                    <a:pt x="161" y="867"/>
                  </a:cubicBezTo>
                  <a:cubicBezTo>
                    <a:pt x="162" y="868"/>
                    <a:pt x="164" y="869"/>
                    <a:pt x="165" y="870"/>
                  </a:cubicBezTo>
                  <a:cubicBezTo>
                    <a:pt x="176" y="878"/>
                    <a:pt x="189" y="881"/>
                    <a:pt x="201" y="881"/>
                  </a:cubicBezTo>
                  <a:cubicBezTo>
                    <a:pt x="213" y="882"/>
                    <a:pt x="224" y="878"/>
                    <a:pt x="233" y="873"/>
                  </a:cubicBezTo>
                  <a:cubicBezTo>
                    <a:pt x="237" y="870"/>
                    <a:pt x="240" y="867"/>
                    <a:pt x="243" y="864"/>
                  </a:cubicBezTo>
                  <a:cubicBezTo>
                    <a:pt x="243" y="864"/>
                    <a:pt x="243" y="864"/>
                    <a:pt x="243" y="864"/>
                  </a:cubicBezTo>
                  <a:cubicBezTo>
                    <a:pt x="241" y="867"/>
                    <a:pt x="239" y="871"/>
                    <a:pt x="237" y="875"/>
                  </a:cubicBezTo>
                  <a:cubicBezTo>
                    <a:pt x="233" y="884"/>
                    <a:pt x="233" y="895"/>
                    <a:pt x="238" y="906"/>
                  </a:cubicBezTo>
                  <a:cubicBezTo>
                    <a:pt x="243" y="916"/>
                    <a:pt x="253" y="927"/>
                    <a:pt x="269" y="934"/>
                  </a:cubicBezTo>
                  <a:cubicBezTo>
                    <a:pt x="271" y="935"/>
                    <a:pt x="272" y="935"/>
                    <a:pt x="274" y="936"/>
                  </a:cubicBezTo>
                  <a:cubicBezTo>
                    <a:pt x="287" y="940"/>
                    <a:pt x="300" y="941"/>
                    <a:pt x="312" y="938"/>
                  </a:cubicBezTo>
                  <a:cubicBezTo>
                    <a:pt x="324" y="935"/>
                    <a:pt x="335" y="929"/>
                    <a:pt x="341" y="921"/>
                  </a:cubicBezTo>
                  <a:cubicBezTo>
                    <a:pt x="344" y="918"/>
                    <a:pt x="347" y="914"/>
                    <a:pt x="348" y="910"/>
                  </a:cubicBezTo>
                  <a:cubicBezTo>
                    <a:pt x="348" y="910"/>
                    <a:pt x="349" y="910"/>
                    <a:pt x="349" y="910"/>
                  </a:cubicBezTo>
                  <a:cubicBezTo>
                    <a:pt x="347" y="914"/>
                    <a:pt x="346" y="918"/>
                    <a:pt x="346" y="922"/>
                  </a:cubicBezTo>
                  <a:cubicBezTo>
                    <a:pt x="346" y="932"/>
                    <a:pt x="349" y="943"/>
                    <a:pt x="357" y="951"/>
                  </a:cubicBezTo>
                  <a:cubicBezTo>
                    <a:pt x="364" y="960"/>
                    <a:pt x="377" y="966"/>
                    <a:pt x="394" y="968"/>
                  </a:cubicBezTo>
                  <a:cubicBezTo>
                    <a:pt x="395" y="969"/>
                    <a:pt x="397" y="969"/>
                    <a:pt x="399" y="969"/>
                  </a:cubicBezTo>
                  <a:cubicBezTo>
                    <a:pt x="412" y="969"/>
                    <a:pt x="424" y="966"/>
                    <a:pt x="435" y="961"/>
                  </a:cubicBezTo>
                  <a:cubicBezTo>
                    <a:pt x="445" y="955"/>
                    <a:pt x="453" y="947"/>
                    <a:pt x="458" y="938"/>
                  </a:cubicBezTo>
                  <a:cubicBezTo>
                    <a:pt x="460" y="934"/>
                    <a:pt x="462" y="929"/>
                    <a:pt x="462" y="925"/>
                  </a:cubicBezTo>
                  <a:cubicBezTo>
                    <a:pt x="463" y="925"/>
                    <a:pt x="463" y="925"/>
                    <a:pt x="463" y="925"/>
                  </a:cubicBezTo>
                  <a:cubicBezTo>
                    <a:pt x="462" y="929"/>
                    <a:pt x="462" y="933"/>
                    <a:pt x="463" y="937"/>
                  </a:cubicBezTo>
                  <a:cubicBezTo>
                    <a:pt x="464" y="948"/>
                    <a:pt x="469" y="957"/>
                    <a:pt x="478" y="964"/>
                  </a:cubicBezTo>
                  <a:cubicBezTo>
                    <a:pt x="486" y="972"/>
                    <a:pt x="499" y="976"/>
                    <a:pt x="516" y="976"/>
                  </a:cubicBezTo>
                  <a:cubicBezTo>
                    <a:pt x="518" y="976"/>
                    <a:pt x="519" y="976"/>
                    <a:pt x="521" y="975"/>
                  </a:cubicBezTo>
                  <a:cubicBezTo>
                    <a:pt x="546" y="973"/>
                    <a:pt x="568" y="956"/>
                    <a:pt x="575" y="937"/>
                  </a:cubicBezTo>
                  <a:cubicBezTo>
                    <a:pt x="577" y="932"/>
                    <a:pt x="577" y="928"/>
                    <a:pt x="578" y="924"/>
                  </a:cubicBezTo>
                  <a:cubicBezTo>
                    <a:pt x="578" y="924"/>
                    <a:pt x="578" y="924"/>
                    <a:pt x="578" y="924"/>
                  </a:cubicBezTo>
                  <a:cubicBezTo>
                    <a:pt x="578" y="928"/>
                    <a:pt x="578" y="932"/>
                    <a:pt x="579" y="936"/>
                  </a:cubicBezTo>
                  <a:cubicBezTo>
                    <a:pt x="582" y="946"/>
                    <a:pt x="588" y="955"/>
                    <a:pt x="597" y="961"/>
                  </a:cubicBezTo>
                  <a:cubicBezTo>
                    <a:pt x="607" y="967"/>
                    <a:pt x="620" y="970"/>
                    <a:pt x="636" y="968"/>
                  </a:cubicBezTo>
                  <a:cubicBezTo>
                    <a:pt x="638" y="968"/>
                    <a:pt x="639" y="968"/>
                    <a:pt x="641" y="967"/>
                  </a:cubicBezTo>
                  <a:cubicBezTo>
                    <a:pt x="653" y="965"/>
                    <a:pt x="665" y="959"/>
                    <a:pt x="673" y="951"/>
                  </a:cubicBezTo>
                  <a:cubicBezTo>
                    <a:pt x="682" y="943"/>
                    <a:pt x="688" y="933"/>
                    <a:pt x="691" y="923"/>
                  </a:cubicBezTo>
                  <a:cubicBezTo>
                    <a:pt x="692" y="919"/>
                    <a:pt x="692" y="914"/>
                    <a:pt x="692" y="910"/>
                  </a:cubicBezTo>
                  <a:cubicBezTo>
                    <a:pt x="692" y="910"/>
                    <a:pt x="693" y="910"/>
                    <a:pt x="693" y="910"/>
                  </a:cubicBezTo>
                  <a:cubicBezTo>
                    <a:pt x="693" y="914"/>
                    <a:pt x="694" y="918"/>
                    <a:pt x="695" y="922"/>
                  </a:cubicBezTo>
                  <a:cubicBezTo>
                    <a:pt x="699" y="932"/>
                    <a:pt x="706" y="940"/>
                    <a:pt x="716" y="945"/>
                  </a:cubicBezTo>
                  <a:cubicBezTo>
                    <a:pt x="726" y="950"/>
                    <a:pt x="740" y="951"/>
                    <a:pt x="757" y="946"/>
                  </a:cubicBezTo>
                  <a:cubicBezTo>
                    <a:pt x="758" y="946"/>
                    <a:pt x="760" y="945"/>
                    <a:pt x="762" y="945"/>
                  </a:cubicBezTo>
                  <a:cubicBezTo>
                    <a:pt x="774" y="940"/>
                    <a:pt x="784" y="933"/>
                    <a:pt x="792" y="923"/>
                  </a:cubicBezTo>
                  <a:cubicBezTo>
                    <a:pt x="799" y="914"/>
                    <a:pt x="804" y="903"/>
                    <a:pt x="804" y="893"/>
                  </a:cubicBezTo>
                  <a:cubicBezTo>
                    <a:pt x="805" y="888"/>
                    <a:pt x="804" y="884"/>
                    <a:pt x="803" y="880"/>
                  </a:cubicBezTo>
                  <a:cubicBezTo>
                    <a:pt x="804" y="880"/>
                    <a:pt x="804" y="879"/>
                    <a:pt x="804" y="879"/>
                  </a:cubicBezTo>
                  <a:cubicBezTo>
                    <a:pt x="805" y="883"/>
                    <a:pt x="807" y="887"/>
                    <a:pt x="809" y="891"/>
                  </a:cubicBezTo>
                  <a:cubicBezTo>
                    <a:pt x="814" y="900"/>
                    <a:pt x="822" y="907"/>
                    <a:pt x="833" y="909"/>
                  </a:cubicBezTo>
                  <a:cubicBezTo>
                    <a:pt x="845" y="912"/>
                    <a:pt x="859" y="910"/>
                    <a:pt x="875" y="902"/>
                  </a:cubicBezTo>
                  <a:cubicBezTo>
                    <a:pt x="876" y="901"/>
                    <a:pt x="878" y="900"/>
                    <a:pt x="879" y="899"/>
                  </a:cubicBezTo>
                  <a:cubicBezTo>
                    <a:pt x="891" y="892"/>
                    <a:pt x="899" y="882"/>
                    <a:pt x="905" y="871"/>
                  </a:cubicBezTo>
                  <a:cubicBezTo>
                    <a:pt x="910" y="859"/>
                    <a:pt x="911" y="848"/>
                    <a:pt x="909" y="838"/>
                  </a:cubicBezTo>
                  <a:cubicBezTo>
                    <a:pt x="908" y="833"/>
                    <a:pt x="907" y="829"/>
                    <a:pt x="905" y="825"/>
                  </a:cubicBezTo>
                  <a:cubicBezTo>
                    <a:pt x="905" y="825"/>
                    <a:pt x="905" y="825"/>
                    <a:pt x="905" y="825"/>
                  </a:cubicBezTo>
                  <a:cubicBezTo>
                    <a:pt x="907" y="828"/>
                    <a:pt x="910" y="832"/>
                    <a:pt x="913" y="834"/>
                  </a:cubicBezTo>
                  <a:cubicBezTo>
                    <a:pt x="920" y="841"/>
                    <a:pt x="930" y="846"/>
                    <a:pt x="942" y="845"/>
                  </a:cubicBezTo>
                  <a:cubicBezTo>
                    <a:pt x="954" y="844"/>
                    <a:pt x="968" y="837"/>
                    <a:pt x="981" y="823"/>
                  </a:cubicBezTo>
                  <a:cubicBezTo>
                    <a:pt x="982" y="822"/>
                    <a:pt x="983" y="820"/>
                    <a:pt x="984" y="819"/>
                  </a:cubicBezTo>
                  <a:cubicBezTo>
                    <a:pt x="993" y="808"/>
                    <a:pt x="997" y="794"/>
                    <a:pt x="998" y="781"/>
                  </a:cubicBezTo>
                  <a:cubicBezTo>
                    <a:pt x="999" y="775"/>
                    <a:pt x="998" y="769"/>
                    <a:pt x="996" y="764"/>
                  </a:cubicBezTo>
                  <a:cubicBezTo>
                    <a:pt x="995" y="758"/>
                    <a:pt x="993" y="753"/>
                    <a:pt x="990" y="749"/>
                  </a:cubicBezTo>
                  <a:cubicBezTo>
                    <a:pt x="987" y="745"/>
                    <a:pt x="984" y="742"/>
                    <a:pt x="980" y="739"/>
                  </a:cubicBezTo>
                  <a:cubicBezTo>
                    <a:pt x="981" y="739"/>
                    <a:pt x="981" y="739"/>
                    <a:pt x="981" y="739"/>
                  </a:cubicBezTo>
                  <a:cubicBezTo>
                    <a:pt x="984" y="741"/>
                    <a:pt x="988" y="743"/>
                    <a:pt x="992" y="745"/>
                  </a:cubicBezTo>
                  <a:cubicBezTo>
                    <a:pt x="1001" y="748"/>
                    <a:pt x="1012" y="748"/>
                    <a:pt x="1023" y="742"/>
                  </a:cubicBezTo>
                  <a:cubicBezTo>
                    <a:pt x="1033" y="737"/>
                    <a:pt x="1043" y="726"/>
                    <a:pt x="1049" y="710"/>
                  </a:cubicBezTo>
                  <a:cubicBezTo>
                    <a:pt x="1050" y="708"/>
                    <a:pt x="1051" y="706"/>
                    <a:pt x="1051" y="705"/>
                  </a:cubicBezTo>
                  <a:cubicBezTo>
                    <a:pt x="1055" y="692"/>
                    <a:pt x="1055" y="678"/>
                    <a:pt x="1051" y="667"/>
                  </a:cubicBezTo>
                  <a:cubicBezTo>
                    <a:pt x="1048" y="655"/>
                    <a:pt x="1042" y="645"/>
                    <a:pt x="1034" y="639"/>
                  </a:cubicBezTo>
                  <a:cubicBezTo>
                    <a:pt x="1030" y="636"/>
                    <a:pt x="1026" y="634"/>
                    <a:pt x="1022" y="632"/>
                  </a:cubicBezTo>
                  <a:cubicBezTo>
                    <a:pt x="1022" y="632"/>
                    <a:pt x="1022" y="632"/>
                    <a:pt x="1022" y="632"/>
                  </a:cubicBezTo>
                  <a:cubicBezTo>
                    <a:pt x="1026" y="633"/>
                    <a:pt x="1030" y="634"/>
                    <a:pt x="1035" y="634"/>
                  </a:cubicBezTo>
                  <a:cubicBezTo>
                    <a:pt x="1045" y="635"/>
                    <a:pt x="1055" y="632"/>
                    <a:pt x="1064" y="625"/>
                  </a:cubicBezTo>
                  <a:cubicBezTo>
                    <a:pt x="1073" y="617"/>
                    <a:pt x="1079" y="605"/>
                    <a:pt x="1082" y="588"/>
                  </a:cubicBezTo>
                  <a:cubicBezTo>
                    <a:pt x="1082" y="586"/>
                    <a:pt x="1082" y="584"/>
                    <a:pt x="1082" y="582"/>
                  </a:cubicBezTo>
                  <a:cubicBezTo>
                    <a:pt x="1083" y="569"/>
                    <a:pt x="1080" y="557"/>
                    <a:pt x="1074" y="546"/>
                  </a:cubicBezTo>
                  <a:cubicBezTo>
                    <a:pt x="1069" y="536"/>
                    <a:pt x="1061" y="527"/>
                    <a:pt x="1052" y="5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5522DA9A-55E7-469B-BA06-00BD65483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0" y="747"/>
              <a:ext cx="2583" cy="2337"/>
            </a:xfrm>
            <a:custGeom>
              <a:avLst/>
              <a:gdLst>
                <a:gd name="T0" fmla="*/ 484 w 967"/>
                <a:gd name="T1" fmla="*/ 866 h 874"/>
                <a:gd name="T2" fmla="*/ 439 w 967"/>
                <a:gd name="T3" fmla="*/ 864 h 874"/>
                <a:gd name="T4" fmla="*/ 548 w 967"/>
                <a:gd name="T5" fmla="*/ 870 h 874"/>
                <a:gd name="T6" fmla="*/ 417 w 967"/>
                <a:gd name="T7" fmla="*/ 870 h 874"/>
                <a:gd name="T8" fmla="*/ 373 w 967"/>
                <a:gd name="T9" fmla="*/ 863 h 874"/>
                <a:gd name="T10" fmla="*/ 611 w 967"/>
                <a:gd name="T11" fmla="*/ 850 h 874"/>
                <a:gd name="T12" fmla="*/ 313 w 967"/>
                <a:gd name="T13" fmla="*/ 837 h 874"/>
                <a:gd name="T14" fmla="*/ 675 w 967"/>
                <a:gd name="T15" fmla="*/ 838 h 874"/>
                <a:gd name="T16" fmla="*/ 290 w 967"/>
                <a:gd name="T17" fmla="*/ 837 h 874"/>
                <a:gd name="T18" fmla="*/ 249 w 967"/>
                <a:gd name="T19" fmla="*/ 819 h 874"/>
                <a:gd name="T20" fmla="*/ 731 w 967"/>
                <a:gd name="T21" fmla="*/ 803 h 874"/>
                <a:gd name="T22" fmla="*/ 197 w 967"/>
                <a:gd name="T23" fmla="*/ 779 h 874"/>
                <a:gd name="T24" fmla="*/ 790 w 967"/>
                <a:gd name="T25" fmla="*/ 775 h 874"/>
                <a:gd name="T26" fmla="*/ 175 w 967"/>
                <a:gd name="T27" fmla="*/ 773 h 874"/>
                <a:gd name="T28" fmla="*/ 141 w 967"/>
                <a:gd name="T29" fmla="*/ 745 h 874"/>
                <a:gd name="T30" fmla="*/ 835 w 967"/>
                <a:gd name="T31" fmla="*/ 726 h 874"/>
                <a:gd name="T32" fmla="*/ 102 w 967"/>
                <a:gd name="T33" fmla="*/ 692 h 874"/>
                <a:gd name="T34" fmla="*/ 884 w 967"/>
                <a:gd name="T35" fmla="*/ 682 h 874"/>
                <a:gd name="T36" fmla="*/ 82 w 967"/>
                <a:gd name="T37" fmla="*/ 680 h 874"/>
                <a:gd name="T38" fmla="*/ 58 w 967"/>
                <a:gd name="T39" fmla="*/ 643 h 874"/>
                <a:gd name="T40" fmla="*/ 912 w 967"/>
                <a:gd name="T41" fmla="*/ 623 h 874"/>
                <a:gd name="T42" fmla="*/ 36 w 967"/>
                <a:gd name="T43" fmla="*/ 581 h 874"/>
                <a:gd name="T44" fmla="*/ 945 w 967"/>
                <a:gd name="T45" fmla="*/ 567 h 874"/>
                <a:gd name="T46" fmla="*/ 21 w 967"/>
                <a:gd name="T47" fmla="*/ 564 h 874"/>
                <a:gd name="T48" fmla="*/ 9 w 967"/>
                <a:gd name="T49" fmla="*/ 521 h 874"/>
                <a:gd name="T50" fmla="*/ 954 w 967"/>
                <a:gd name="T51" fmla="*/ 501 h 874"/>
                <a:gd name="T52" fmla="*/ 9 w 967"/>
                <a:gd name="T53" fmla="*/ 456 h 874"/>
                <a:gd name="T54" fmla="*/ 967 w 967"/>
                <a:gd name="T55" fmla="*/ 437 h 874"/>
                <a:gd name="T56" fmla="*/ 9 w 967"/>
                <a:gd name="T57" fmla="*/ 434 h 874"/>
                <a:gd name="T58" fmla="*/ 11 w 967"/>
                <a:gd name="T59" fmla="*/ 391 h 874"/>
                <a:gd name="T60" fmla="*/ 951 w 967"/>
                <a:gd name="T61" fmla="*/ 357 h 874"/>
                <a:gd name="T62" fmla="*/ 16 w 967"/>
                <a:gd name="T63" fmla="*/ 326 h 874"/>
                <a:gd name="T64" fmla="*/ 954 w 967"/>
                <a:gd name="T65" fmla="*/ 334 h 874"/>
                <a:gd name="T66" fmla="*/ 31 w 967"/>
                <a:gd name="T67" fmla="*/ 307 h 874"/>
                <a:gd name="T68" fmla="*/ 47 w 967"/>
                <a:gd name="T69" fmla="*/ 268 h 874"/>
                <a:gd name="T70" fmla="*/ 904 w 967"/>
                <a:gd name="T71" fmla="*/ 237 h 874"/>
                <a:gd name="T72" fmla="*/ 73 w 967"/>
                <a:gd name="T73" fmla="*/ 207 h 874"/>
                <a:gd name="T74" fmla="*/ 900 w 967"/>
                <a:gd name="T75" fmla="*/ 214 h 874"/>
                <a:gd name="T76" fmla="*/ 92 w 967"/>
                <a:gd name="T77" fmla="*/ 194 h 874"/>
                <a:gd name="T78" fmla="*/ 120 w 967"/>
                <a:gd name="T79" fmla="*/ 161 h 874"/>
                <a:gd name="T80" fmla="*/ 823 w 967"/>
                <a:gd name="T81" fmla="*/ 137 h 874"/>
                <a:gd name="T82" fmla="*/ 162 w 967"/>
                <a:gd name="T83" fmla="*/ 111 h 874"/>
                <a:gd name="T84" fmla="*/ 812 w 967"/>
                <a:gd name="T85" fmla="*/ 116 h 874"/>
                <a:gd name="T86" fmla="*/ 184 w 967"/>
                <a:gd name="T87" fmla="*/ 104 h 874"/>
                <a:gd name="T88" fmla="*/ 220 w 967"/>
                <a:gd name="T89" fmla="*/ 80 h 874"/>
                <a:gd name="T90" fmla="*/ 717 w 967"/>
                <a:gd name="T91" fmla="*/ 63 h 874"/>
                <a:gd name="T92" fmla="*/ 274 w 967"/>
                <a:gd name="T93" fmla="*/ 43 h 874"/>
                <a:gd name="T94" fmla="*/ 701 w 967"/>
                <a:gd name="T95" fmla="*/ 47 h 874"/>
                <a:gd name="T96" fmla="*/ 298 w 967"/>
                <a:gd name="T97" fmla="*/ 43 h 874"/>
                <a:gd name="T98" fmla="*/ 339 w 967"/>
                <a:gd name="T99" fmla="*/ 29 h 874"/>
                <a:gd name="T100" fmla="*/ 595 w 967"/>
                <a:gd name="T101" fmla="*/ 20 h 874"/>
                <a:gd name="T102" fmla="*/ 401 w 967"/>
                <a:gd name="T103" fmla="*/ 7 h 874"/>
                <a:gd name="T104" fmla="*/ 575 w 967"/>
                <a:gd name="T105" fmla="*/ 8 h 874"/>
                <a:gd name="T106" fmla="*/ 423 w 967"/>
                <a:gd name="T107" fmla="*/ 12 h 874"/>
                <a:gd name="T108" fmla="*/ 466 w 967"/>
                <a:gd name="T109" fmla="*/ 9 h 874"/>
                <a:gd name="T110" fmla="*/ 466 w 967"/>
                <a:gd name="T111" fmla="*/ 9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67" h="874">
                  <a:moveTo>
                    <a:pt x="484" y="874"/>
                  </a:moveTo>
                  <a:cubicBezTo>
                    <a:pt x="484" y="874"/>
                    <a:pt x="484" y="874"/>
                    <a:pt x="484" y="874"/>
                  </a:cubicBezTo>
                  <a:cubicBezTo>
                    <a:pt x="482" y="874"/>
                    <a:pt x="482" y="874"/>
                    <a:pt x="482" y="874"/>
                  </a:cubicBezTo>
                  <a:cubicBezTo>
                    <a:pt x="482" y="866"/>
                    <a:pt x="482" y="866"/>
                    <a:pt x="482" y="866"/>
                  </a:cubicBezTo>
                  <a:cubicBezTo>
                    <a:pt x="484" y="866"/>
                    <a:pt x="484" y="866"/>
                    <a:pt x="484" y="866"/>
                  </a:cubicBezTo>
                  <a:cubicBezTo>
                    <a:pt x="484" y="866"/>
                    <a:pt x="484" y="866"/>
                    <a:pt x="484" y="866"/>
                  </a:cubicBezTo>
                  <a:cubicBezTo>
                    <a:pt x="491" y="866"/>
                    <a:pt x="497" y="866"/>
                    <a:pt x="504" y="865"/>
                  </a:cubicBezTo>
                  <a:cubicBezTo>
                    <a:pt x="504" y="874"/>
                    <a:pt x="504" y="874"/>
                    <a:pt x="504" y="874"/>
                  </a:cubicBezTo>
                  <a:cubicBezTo>
                    <a:pt x="498" y="874"/>
                    <a:pt x="491" y="874"/>
                    <a:pt x="484" y="874"/>
                  </a:cubicBezTo>
                  <a:close/>
                  <a:moveTo>
                    <a:pt x="460" y="873"/>
                  </a:moveTo>
                  <a:cubicBezTo>
                    <a:pt x="453" y="873"/>
                    <a:pt x="446" y="873"/>
                    <a:pt x="439" y="872"/>
                  </a:cubicBezTo>
                  <a:cubicBezTo>
                    <a:pt x="439" y="864"/>
                    <a:pt x="439" y="864"/>
                    <a:pt x="439" y="864"/>
                  </a:cubicBezTo>
                  <a:cubicBezTo>
                    <a:pt x="446" y="864"/>
                    <a:pt x="454" y="865"/>
                    <a:pt x="461" y="865"/>
                  </a:cubicBezTo>
                  <a:lnTo>
                    <a:pt x="460" y="873"/>
                  </a:lnTo>
                  <a:close/>
                  <a:moveTo>
                    <a:pt x="526" y="872"/>
                  </a:moveTo>
                  <a:cubicBezTo>
                    <a:pt x="526" y="864"/>
                    <a:pt x="526" y="864"/>
                    <a:pt x="526" y="864"/>
                  </a:cubicBezTo>
                  <a:cubicBezTo>
                    <a:pt x="533" y="863"/>
                    <a:pt x="540" y="863"/>
                    <a:pt x="547" y="862"/>
                  </a:cubicBezTo>
                  <a:cubicBezTo>
                    <a:pt x="548" y="870"/>
                    <a:pt x="548" y="870"/>
                    <a:pt x="548" y="870"/>
                  </a:cubicBezTo>
                  <a:cubicBezTo>
                    <a:pt x="541" y="871"/>
                    <a:pt x="533" y="872"/>
                    <a:pt x="526" y="872"/>
                  </a:cubicBezTo>
                  <a:close/>
                  <a:moveTo>
                    <a:pt x="417" y="870"/>
                  </a:moveTo>
                  <a:cubicBezTo>
                    <a:pt x="410" y="869"/>
                    <a:pt x="402" y="868"/>
                    <a:pt x="395" y="867"/>
                  </a:cubicBezTo>
                  <a:cubicBezTo>
                    <a:pt x="396" y="858"/>
                    <a:pt x="396" y="858"/>
                    <a:pt x="396" y="858"/>
                  </a:cubicBezTo>
                  <a:cubicBezTo>
                    <a:pt x="403" y="860"/>
                    <a:pt x="411" y="861"/>
                    <a:pt x="418" y="862"/>
                  </a:cubicBezTo>
                  <a:lnTo>
                    <a:pt x="417" y="870"/>
                  </a:lnTo>
                  <a:close/>
                  <a:moveTo>
                    <a:pt x="570" y="867"/>
                  </a:moveTo>
                  <a:cubicBezTo>
                    <a:pt x="568" y="859"/>
                    <a:pt x="568" y="859"/>
                    <a:pt x="568" y="859"/>
                  </a:cubicBezTo>
                  <a:cubicBezTo>
                    <a:pt x="576" y="858"/>
                    <a:pt x="583" y="856"/>
                    <a:pt x="590" y="855"/>
                  </a:cubicBezTo>
                  <a:cubicBezTo>
                    <a:pt x="591" y="863"/>
                    <a:pt x="591" y="863"/>
                    <a:pt x="591" y="863"/>
                  </a:cubicBezTo>
                  <a:cubicBezTo>
                    <a:pt x="584" y="865"/>
                    <a:pt x="577" y="866"/>
                    <a:pt x="570" y="867"/>
                  </a:cubicBezTo>
                  <a:close/>
                  <a:moveTo>
                    <a:pt x="373" y="863"/>
                  </a:moveTo>
                  <a:cubicBezTo>
                    <a:pt x="366" y="861"/>
                    <a:pt x="359" y="859"/>
                    <a:pt x="352" y="858"/>
                  </a:cubicBezTo>
                  <a:cubicBezTo>
                    <a:pt x="354" y="850"/>
                    <a:pt x="354" y="850"/>
                    <a:pt x="354" y="850"/>
                  </a:cubicBezTo>
                  <a:cubicBezTo>
                    <a:pt x="361" y="851"/>
                    <a:pt x="368" y="853"/>
                    <a:pt x="375" y="854"/>
                  </a:cubicBezTo>
                  <a:lnTo>
                    <a:pt x="373" y="863"/>
                  </a:lnTo>
                  <a:close/>
                  <a:moveTo>
                    <a:pt x="613" y="858"/>
                  </a:moveTo>
                  <a:cubicBezTo>
                    <a:pt x="611" y="850"/>
                    <a:pt x="611" y="850"/>
                    <a:pt x="611" y="850"/>
                  </a:cubicBezTo>
                  <a:cubicBezTo>
                    <a:pt x="618" y="848"/>
                    <a:pt x="625" y="847"/>
                    <a:pt x="632" y="845"/>
                  </a:cubicBezTo>
                  <a:cubicBezTo>
                    <a:pt x="634" y="852"/>
                    <a:pt x="634" y="852"/>
                    <a:pt x="634" y="852"/>
                  </a:cubicBezTo>
                  <a:cubicBezTo>
                    <a:pt x="627" y="854"/>
                    <a:pt x="620" y="856"/>
                    <a:pt x="613" y="858"/>
                  </a:cubicBezTo>
                  <a:close/>
                  <a:moveTo>
                    <a:pt x="331" y="852"/>
                  </a:moveTo>
                  <a:cubicBezTo>
                    <a:pt x="324" y="850"/>
                    <a:pt x="317" y="847"/>
                    <a:pt x="310" y="845"/>
                  </a:cubicBezTo>
                  <a:cubicBezTo>
                    <a:pt x="313" y="837"/>
                    <a:pt x="313" y="837"/>
                    <a:pt x="313" y="837"/>
                  </a:cubicBezTo>
                  <a:cubicBezTo>
                    <a:pt x="320" y="839"/>
                    <a:pt x="326" y="842"/>
                    <a:pt x="333" y="844"/>
                  </a:cubicBezTo>
                  <a:lnTo>
                    <a:pt x="331" y="852"/>
                  </a:lnTo>
                  <a:close/>
                  <a:moveTo>
                    <a:pt x="655" y="846"/>
                  </a:moveTo>
                  <a:cubicBezTo>
                    <a:pt x="652" y="838"/>
                    <a:pt x="652" y="838"/>
                    <a:pt x="652" y="838"/>
                  </a:cubicBezTo>
                  <a:cubicBezTo>
                    <a:pt x="659" y="836"/>
                    <a:pt x="666" y="833"/>
                    <a:pt x="672" y="831"/>
                  </a:cubicBezTo>
                  <a:cubicBezTo>
                    <a:pt x="675" y="838"/>
                    <a:pt x="675" y="838"/>
                    <a:pt x="675" y="838"/>
                  </a:cubicBezTo>
                  <a:cubicBezTo>
                    <a:pt x="669" y="841"/>
                    <a:pt x="662" y="843"/>
                    <a:pt x="655" y="846"/>
                  </a:cubicBezTo>
                  <a:close/>
                  <a:moveTo>
                    <a:pt x="290" y="837"/>
                  </a:moveTo>
                  <a:cubicBezTo>
                    <a:pt x="283" y="835"/>
                    <a:pt x="276" y="832"/>
                    <a:pt x="269" y="829"/>
                  </a:cubicBezTo>
                  <a:cubicBezTo>
                    <a:pt x="273" y="821"/>
                    <a:pt x="273" y="821"/>
                    <a:pt x="273" y="821"/>
                  </a:cubicBezTo>
                  <a:cubicBezTo>
                    <a:pt x="279" y="824"/>
                    <a:pt x="286" y="827"/>
                    <a:pt x="293" y="830"/>
                  </a:cubicBezTo>
                  <a:lnTo>
                    <a:pt x="290" y="837"/>
                  </a:lnTo>
                  <a:close/>
                  <a:moveTo>
                    <a:pt x="696" y="830"/>
                  </a:moveTo>
                  <a:cubicBezTo>
                    <a:pt x="692" y="822"/>
                    <a:pt x="692" y="822"/>
                    <a:pt x="692" y="822"/>
                  </a:cubicBezTo>
                  <a:cubicBezTo>
                    <a:pt x="699" y="819"/>
                    <a:pt x="706" y="816"/>
                    <a:pt x="712" y="813"/>
                  </a:cubicBezTo>
                  <a:cubicBezTo>
                    <a:pt x="716" y="820"/>
                    <a:pt x="716" y="820"/>
                    <a:pt x="716" y="820"/>
                  </a:cubicBezTo>
                  <a:cubicBezTo>
                    <a:pt x="709" y="824"/>
                    <a:pt x="702" y="827"/>
                    <a:pt x="696" y="830"/>
                  </a:cubicBezTo>
                  <a:close/>
                  <a:moveTo>
                    <a:pt x="249" y="819"/>
                  </a:moveTo>
                  <a:cubicBezTo>
                    <a:pt x="243" y="816"/>
                    <a:pt x="236" y="813"/>
                    <a:pt x="230" y="809"/>
                  </a:cubicBezTo>
                  <a:cubicBezTo>
                    <a:pt x="234" y="802"/>
                    <a:pt x="234" y="802"/>
                    <a:pt x="234" y="802"/>
                  </a:cubicBezTo>
                  <a:cubicBezTo>
                    <a:pt x="240" y="805"/>
                    <a:pt x="247" y="809"/>
                    <a:pt x="253" y="812"/>
                  </a:cubicBezTo>
                  <a:lnTo>
                    <a:pt x="249" y="819"/>
                  </a:lnTo>
                  <a:close/>
                  <a:moveTo>
                    <a:pt x="735" y="810"/>
                  </a:moveTo>
                  <a:cubicBezTo>
                    <a:pt x="731" y="803"/>
                    <a:pt x="731" y="803"/>
                    <a:pt x="731" y="803"/>
                  </a:cubicBezTo>
                  <a:cubicBezTo>
                    <a:pt x="737" y="800"/>
                    <a:pt x="744" y="796"/>
                    <a:pt x="750" y="792"/>
                  </a:cubicBezTo>
                  <a:cubicBezTo>
                    <a:pt x="754" y="799"/>
                    <a:pt x="754" y="799"/>
                    <a:pt x="754" y="799"/>
                  </a:cubicBezTo>
                  <a:cubicBezTo>
                    <a:pt x="748" y="803"/>
                    <a:pt x="741" y="807"/>
                    <a:pt x="735" y="810"/>
                  </a:cubicBezTo>
                  <a:close/>
                  <a:moveTo>
                    <a:pt x="211" y="798"/>
                  </a:moveTo>
                  <a:cubicBezTo>
                    <a:pt x="205" y="794"/>
                    <a:pt x="199" y="790"/>
                    <a:pt x="193" y="786"/>
                  </a:cubicBezTo>
                  <a:cubicBezTo>
                    <a:pt x="197" y="779"/>
                    <a:pt x="197" y="779"/>
                    <a:pt x="197" y="779"/>
                  </a:cubicBezTo>
                  <a:cubicBezTo>
                    <a:pt x="203" y="783"/>
                    <a:pt x="209" y="787"/>
                    <a:pt x="215" y="791"/>
                  </a:cubicBezTo>
                  <a:lnTo>
                    <a:pt x="211" y="798"/>
                  </a:lnTo>
                  <a:close/>
                  <a:moveTo>
                    <a:pt x="772" y="787"/>
                  </a:moveTo>
                  <a:cubicBezTo>
                    <a:pt x="768" y="781"/>
                    <a:pt x="768" y="781"/>
                    <a:pt x="768" y="781"/>
                  </a:cubicBezTo>
                  <a:cubicBezTo>
                    <a:pt x="774" y="777"/>
                    <a:pt x="780" y="772"/>
                    <a:pt x="786" y="768"/>
                  </a:cubicBezTo>
                  <a:cubicBezTo>
                    <a:pt x="790" y="775"/>
                    <a:pt x="790" y="775"/>
                    <a:pt x="790" y="775"/>
                  </a:cubicBezTo>
                  <a:cubicBezTo>
                    <a:pt x="785" y="779"/>
                    <a:pt x="779" y="783"/>
                    <a:pt x="772" y="787"/>
                  </a:cubicBezTo>
                  <a:close/>
                  <a:moveTo>
                    <a:pt x="175" y="773"/>
                  </a:moveTo>
                  <a:cubicBezTo>
                    <a:pt x="169" y="769"/>
                    <a:pt x="163" y="764"/>
                    <a:pt x="158" y="760"/>
                  </a:cubicBezTo>
                  <a:cubicBezTo>
                    <a:pt x="163" y="753"/>
                    <a:pt x="163" y="753"/>
                    <a:pt x="163" y="753"/>
                  </a:cubicBezTo>
                  <a:cubicBezTo>
                    <a:pt x="168" y="758"/>
                    <a:pt x="174" y="762"/>
                    <a:pt x="180" y="767"/>
                  </a:cubicBezTo>
                  <a:lnTo>
                    <a:pt x="175" y="773"/>
                  </a:lnTo>
                  <a:close/>
                  <a:moveTo>
                    <a:pt x="808" y="761"/>
                  </a:moveTo>
                  <a:cubicBezTo>
                    <a:pt x="803" y="755"/>
                    <a:pt x="803" y="755"/>
                    <a:pt x="803" y="755"/>
                  </a:cubicBezTo>
                  <a:cubicBezTo>
                    <a:pt x="808" y="750"/>
                    <a:pt x="814" y="746"/>
                    <a:pt x="819" y="741"/>
                  </a:cubicBezTo>
                  <a:cubicBezTo>
                    <a:pt x="824" y="747"/>
                    <a:pt x="824" y="747"/>
                    <a:pt x="824" y="747"/>
                  </a:cubicBezTo>
                  <a:cubicBezTo>
                    <a:pt x="819" y="752"/>
                    <a:pt x="813" y="757"/>
                    <a:pt x="808" y="761"/>
                  </a:cubicBezTo>
                  <a:close/>
                  <a:moveTo>
                    <a:pt x="141" y="745"/>
                  </a:moveTo>
                  <a:cubicBezTo>
                    <a:pt x="136" y="740"/>
                    <a:pt x="130" y="735"/>
                    <a:pt x="125" y="730"/>
                  </a:cubicBezTo>
                  <a:cubicBezTo>
                    <a:pt x="131" y="724"/>
                    <a:pt x="131" y="724"/>
                    <a:pt x="131" y="724"/>
                  </a:cubicBezTo>
                  <a:cubicBezTo>
                    <a:pt x="136" y="729"/>
                    <a:pt x="141" y="734"/>
                    <a:pt x="147" y="739"/>
                  </a:cubicBezTo>
                  <a:lnTo>
                    <a:pt x="141" y="745"/>
                  </a:lnTo>
                  <a:close/>
                  <a:moveTo>
                    <a:pt x="840" y="732"/>
                  </a:moveTo>
                  <a:cubicBezTo>
                    <a:pt x="835" y="726"/>
                    <a:pt x="835" y="726"/>
                    <a:pt x="835" y="726"/>
                  </a:cubicBezTo>
                  <a:cubicBezTo>
                    <a:pt x="840" y="721"/>
                    <a:pt x="845" y="716"/>
                    <a:pt x="850" y="711"/>
                  </a:cubicBezTo>
                  <a:cubicBezTo>
                    <a:pt x="856" y="716"/>
                    <a:pt x="856" y="716"/>
                    <a:pt x="856" y="716"/>
                  </a:cubicBezTo>
                  <a:cubicBezTo>
                    <a:pt x="851" y="722"/>
                    <a:pt x="846" y="727"/>
                    <a:pt x="840" y="732"/>
                  </a:cubicBezTo>
                  <a:close/>
                  <a:moveTo>
                    <a:pt x="110" y="714"/>
                  </a:moveTo>
                  <a:cubicBezTo>
                    <a:pt x="105" y="709"/>
                    <a:pt x="100" y="703"/>
                    <a:pt x="96" y="697"/>
                  </a:cubicBezTo>
                  <a:cubicBezTo>
                    <a:pt x="102" y="692"/>
                    <a:pt x="102" y="692"/>
                    <a:pt x="102" y="692"/>
                  </a:cubicBezTo>
                  <a:cubicBezTo>
                    <a:pt x="106" y="698"/>
                    <a:pt x="111" y="703"/>
                    <a:pt x="116" y="709"/>
                  </a:cubicBezTo>
                  <a:lnTo>
                    <a:pt x="110" y="714"/>
                  </a:lnTo>
                  <a:close/>
                  <a:moveTo>
                    <a:pt x="870" y="700"/>
                  </a:moveTo>
                  <a:cubicBezTo>
                    <a:pt x="864" y="694"/>
                    <a:pt x="864" y="694"/>
                    <a:pt x="864" y="694"/>
                  </a:cubicBezTo>
                  <a:cubicBezTo>
                    <a:pt x="868" y="689"/>
                    <a:pt x="873" y="683"/>
                    <a:pt x="877" y="678"/>
                  </a:cubicBezTo>
                  <a:cubicBezTo>
                    <a:pt x="884" y="682"/>
                    <a:pt x="884" y="682"/>
                    <a:pt x="884" y="682"/>
                  </a:cubicBezTo>
                  <a:cubicBezTo>
                    <a:pt x="879" y="688"/>
                    <a:pt x="875" y="694"/>
                    <a:pt x="870" y="700"/>
                  </a:cubicBezTo>
                  <a:close/>
                  <a:moveTo>
                    <a:pt x="82" y="680"/>
                  </a:moveTo>
                  <a:cubicBezTo>
                    <a:pt x="78" y="674"/>
                    <a:pt x="73" y="668"/>
                    <a:pt x="69" y="662"/>
                  </a:cubicBezTo>
                  <a:cubicBezTo>
                    <a:pt x="76" y="658"/>
                    <a:pt x="76" y="658"/>
                    <a:pt x="76" y="658"/>
                  </a:cubicBezTo>
                  <a:cubicBezTo>
                    <a:pt x="80" y="663"/>
                    <a:pt x="84" y="669"/>
                    <a:pt x="89" y="675"/>
                  </a:cubicBezTo>
                  <a:lnTo>
                    <a:pt x="82" y="680"/>
                  </a:lnTo>
                  <a:close/>
                  <a:moveTo>
                    <a:pt x="896" y="665"/>
                  </a:moveTo>
                  <a:cubicBezTo>
                    <a:pt x="890" y="660"/>
                    <a:pt x="890" y="660"/>
                    <a:pt x="890" y="660"/>
                  </a:cubicBezTo>
                  <a:cubicBezTo>
                    <a:pt x="894" y="654"/>
                    <a:pt x="898" y="648"/>
                    <a:pt x="901" y="642"/>
                  </a:cubicBezTo>
                  <a:cubicBezTo>
                    <a:pt x="908" y="646"/>
                    <a:pt x="908" y="646"/>
                    <a:pt x="908" y="646"/>
                  </a:cubicBezTo>
                  <a:cubicBezTo>
                    <a:pt x="904" y="652"/>
                    <a:pt x="900" y="659"/>
                    <a:pt x="896" y="665"/>
                  </a:cubicBezTo>
                  <a:close/>
                  <a:moveTo>
                    <a:pt x="58" y="643"/>
                  </a:moveTo>
                  <a:cubicBezTo>
                    <a:pt x="54" y="637"/>
                    <a:pt x="50" y="631"/>
                    <a:pt x="47" y="624"/>
                  </a:cubicBezTo>
                  <a:cubicBezTo>
                    <a:pt x="54" y="620"/>
                    <a:pt x="54" y="620"/>
                    <a:pt x="54" y="620"/>
                  </a:cubicBezTo>
                  <a:cubicBezTo>
                    <a:pt x="57" y="627"/>
                    <a:pt x="61" y="633"/>
                    <a:pt x="65" y="639"/>
                  </a:cubicBezTo>
                  <a:lnTo>
                    <a:pt x="58" y="643"/>
                  </a:lnTo>
                  <a:close/>
                  <a:moveTo>
                    <a:pt x="919" y="627"/>
                  </a:moveTo>
                  <a:cubicBezTo>
                    <a:pt x="912" y="623"/>
                    <a:pt x="912" y="623"/>
                    <a:pt x="912" y="623"/>
                  </a:cubicBezTo>
                  <a:cubicBezTo>
                    <a:pt x="915" y="617"/>
                    <a:pt x="918" y="610"/>
                    <a:pt x="922" y="604"/>
                  </a:cubicBezTo>
                  <a:cubicBezTo>
                    <a:pt x="929" y="607"/>
                    <a:pt x="929" y="607"/>
                    <a:pt x="929" y="607"/>
                  </a:cubicBezTo>
                  <a:cubicBezTo>
                    <a:pt x="926" y="614"/>
                    <a:pt x="923" y="621"/>
                    <a:pt x="919" y="627"/>
                  </a:cubicBezTo>
                  <a:close/>
                  <a:moveTo>
                    <a:pt x="37" y="605"/>
                  </a:moveTo>
                  <a:cubicBezTo>
                    <a:pt x="34" y="598"/>
                    <a:pt x="31" y="591"/>
                    <a:pt x="28" y="584"/>
                  </a:cubicBezTo>
                  <a:cubicBezTo>
                    <a:pt x="36" y="581"/>
                    <a:pt x="36" y="581"/>
                    <a:pt x="36" y="581"/>
                  </a:cubicBezTo>
                  <a:cubicBezTo>
                    <a:pt x="39" y="588"/>
                    <a:pt x="42" y="595"/>
                    <a:pt x="45" y="601"/>
                  </a:cubicBezTo>
                  <a:lnTo>
                    <a:pt x="37" y="605"/>
                  </a:lnTo>
                  <a:close/>
                  <a:moveTo>
                    <a:pt x="938" y="587"/>
                  </a:moveTo>
                  <a:cubicBezTo>
                    <a:pt x="930" y="584"/>
                    <a:pt x="930" y="584"/>
                    <a:pt x="930" y="584"/>
                  </a:cubicBezTo>
                  <a:cubicBezTo>
                    <a:pt x="933" y="578"/>
                    <a:pt x="935" y="571"/>
                    <a:pt x="938" y="564"/>
                  </a:cubicBezTo>
                  <a:cubicBezTo>
                    <a:pt x="945" y="567"/>
                    <a:pt x="945" y="567"/>
                    <a:pt x="945" y="567"/>
                  </a:cubicBezTo>
                  <a:cubicBezTo>
                    <a:pt x="943" y="574"/>
                    <a:pt x="940" y="581"/>
                    <a:pt x="938" y="587"/>
                  </a:cubicBezTo>
                  <a:close/>
                  <a:moveTo>
                    <a:pt x="21" y="564"/>
                  </a:moveTo>
                  <a:cubicBezTo>
                    <a:pt x="19" y="557"/>
                    <a:pt x="16" y="550"/>
                    <a:pt x="15" y="543"/>
                  </a:cubicBezTo>
                  <a:cubicBezTo>
                    <a:pt x="22" y="541"/>
                    <a:pt x="22" y="541"/>
                    <a:pt x="22" y="541"/>
                  </a:cubicBezTo>
                  <a:cubicBezTo>
                    <a:pt x="24" y="547"/>
                    <a:pt x="26" y="554"/>
                    <a:pt x="29" y="561"/>
                  </a:cubicBezTo>
                  <a:lnTo>
                    <a:pt x="21" y="564"/>
                  </a:lnTo>
                  <a:close/>
                  <a:moveTo>
                    <a:pt x="952" y="546"/>
                  </a:moveTo>
                  <a:cubicBezTo>
                    <a:pt x="944" y="543"/>
                    <a:pt x="944" y="543"/>
                    <a:pt x="944" y="543"/>
                  </a:cubicBezTo>
                  <a:cubicBezTo>
                    <a:pt x="946" y="537"/>
                    <a:pt x="948" y="529"/>
                    <a:pt x="949" y="522"/>
                  </a:cubicBezTo>
                  <a:cubicBezTo>
                    <a:pt x="957" y="524"/>
                    <a:pt x="957" y="524"/>
                    <a:pt x="957" y="524"/>
                  </a:cubicBezTo>
                  <a:cubicBezTo>
                    <a:pt x="956" y="531"/>
                    <a:pt x="954" y="539"/>
                    <a:pt x="952" y="546"/>
                  </a:cubicBezTo>
                  <a:close/>
                  <a:moveTo>
                    <a:pt x="9" y="521"/>
                  </a:moveTo>
                  <a:cubicBezTo>
                    <a:pt x="8" y="514"/>
                    <a:pt x="6" y="507"/>
                    <a:pt x="5" y="500"/>
                  </a:cubicBezTo>
                  <a:cubicBezTo>
                    <a:pt x="13" y="499"/>
                    <a:pt x="13" y="499"/>
                    <a:pt x="13" y="499"/>
                  </a:cubicBezTo>
                  <a:cubicBezTo>
                    <a:pt x="15" y="506"/>
                    <a:pt x="16" y="513"/>
                    <a:pt x="17" y="520"/>
                  </a:cubicBezTo>
                  <a:lnTo>
                    <a:pt x="9" y="521"/>
                  </a:lnTo>
                  <a:close/>
                  <a:moveTo>
                    <a:pt x="962" y="503"/>
                  </a:moveTo>
                  <a:cubicBezTo>
                    <a:pt x="954" y="501"/>
                    <a:pt x="954" y="501"/>
                    <a:pt x="954" y="501"/>
                  </a:cubicBezTo>
                  <a:cubicBezTo>
                    <a:pt x="955" y="494"/>
                    <a:pt x="956" y="487"/>
                    <a:pt x="957" y="480"/>
                  </a:cubicBezTo>
                  <a:cubicBezTo>
                    <a:pt x="965" y="481"/>
                    <a:pt x="965" y="481"/>
                    <a:pt x="965" y="481"/>
                  </a:cubicBezTo>
                  <a:cubicBezTo>
                    <a:pt x="964" y="488"/>
                    <a:pt x="963" y="496"/>
                    <a:pt x="962" y="503"/>
                  </a:cubicBezTo>
                  <a:close/>
                  <a:moveTo>
                    <a:pt x="2" y="478"/>
                  </a:moveTo>
                  <a:cubicBezTo>
                    <a:pt x="2" y="471"/>
                    <a:pt x="1" y="463"/>
                    <a:pt x="1" y="456"/>
                  </a:cubicBezTo>
                  <a:cubicBezTo>
                    <a:pt x="9" y="456"/>
                    <a:pt x="9" y="456"/>
                    <a:pt x="9" y="456"/>
                  </a:cubicBezTo>
                  <a:cubicBezTo>
                    <a:pt x="9" y="463"/>
                    <a:pt x="10" y="470"/>
                    <a:pt x="11" y="477"/>
                  </a:cubicBezTo>
                  <a:lnTo>
                    <a:pt x="2" y="478"/>
                  </a:lnTo>
                  <a:close/>
                  <a:moveTo>
                    <a:pt x="966" y="459"/>
                  </a:moveTo>
                  <a:cubicBezTo>
                    <a:pt x="958" y="459"/>
                    <a:pt x="958" y="459"/>
                    <a:pt x="958" y="459"/>
                  </a:cubicBezTo>
                  <a:cubicBezTo>
                    <a:pt x="959" y="451"/>
                    <a:pt x="959" y="444"/>
                    <a:pt x="959" y="437"/>
                  </a:cubicBezTo>
                  <a:cubicBezTo>
                    <a:pt x="967" y="437"/>
                    <a:pt x="967" y="437"/>
                    <a:pt x="967" y="437"/>
                  </a:cubicBezTo>
                  <a:cubicBezTo>
                    <a:pt x="967" y="444"/>
                    <a:pt x="967" y="452"/>
                    <a:pt x="966" y="459"/>
                  </a:cubicBezTo>
                  <a:close/>
                  <a:moveTo>
                    <a:pt x="9" y="434"/>
                  </a:moveTo>
                  <a:cubicBezTo>
                    <a:pt x="0" y="434"/>
                    <a:pt x="0" y="434"/>
                    <a:pt x="0" y="434"/>
                  </a:cubicBezTo>
                  <a:cubicBezTo>
                    <a:pt x="0" y="427"/>
                    <a:pt x="1" y="419"/>
                    <a:pt x="1" y="412"/>
                  </a:cubicBezTo>
                  <a:cubicBezTo>
                    <a:pt x="9" y="413"/>
                    <a:pt x="9" y="413"/>
                    <a:pt x="9" y="413"/>
                  </a:cubicBezTo>
                  <a:cubicBezTo>
                    <a:pt x="9" y="420"/>
                    <a:pt x="9" y="427"/>
                    <a:pt x="9" y="434"/>
                  </a:cubicBezTo>
                  <a:close/>
                  <a:moveTo>
                    <a:pt x="959" y="421"/>
                  </a:moveTo>
                  <a:cubicBezTo>
                    <a:pt x="958" y="414"/>
                    <a:pt x="958" y="407"/>
                    <a:pt x="957" y="400"/>
                  </a:cubicBezTo>
                  <a:cubicBezTo>
                    <a:pt x="965" y="399"/>
                    <a:pt x="965" y="399"/>
                    <a:pt x="965" y="399"/>
                  </a:cubicBezTo>
                  <a:cubicBezTo>
                    <a:pt x="966" y="406"/>
                    <a:pt x="966" y="414"/>
                    <a:pt x="967" y="421"/>
                  </a:cubicBezTo>
                  <a:lnTo>
                    <a:pt x="959" y="421"/>
                  </a:lnTo>
                  <a:close/>
                  <a:moveTo>
                    <a:pt x="11" y="391"/>
                  </a:moveTo>
                  <a:cubicBezTo>
                    <a:pt x="3" y="390"/>
                    <a:pt x="3" y="390"/>
                    <a:pt x="3" y="390"/>
                  </a:cubicBezTo>
                  <a:cubicBezTo>
                    <a:pt x="4" y="383"/>
                    <a:pt x="5" y="376"/>
                    <a:pt x="6" y="368"/>
                  </a:cubicBezTo>
                  <a:cubicBezTo>
                    <a:pt x="14" y="370"/>
                    <a:pt x="14" y="370"/>
                    <a:pt x="14" y="370"/>
                  </a:cubicBezTo>
                  <a:cubicBezTo>
                    <a:pt x="13" y="377"/>
                    <a:pt x="12" y="384"/>
                    <a:pt x="11" y="391"/>
                  </a:cubicBezTo>
                  <a:close/>
                  <a:moveTo>
                    <a:pt x="954" y="378"/>
                  </a:moveTo>
                  <a:cubicBezTo>
                    <a:pt x="953" y="371"/>
                    <a:pt x="952" y="364"/>
                    <a:pt x="951" y="357"/>
                  </a:cubicBezTo>
                  <a:cubicBezTo>
                    <a:pt x="959" y="356"/>
                    <a:pt x="959" y="356"/>
                    <a:pt x="959" y="356"/>
                  </a:cubicBezTo>
                  <a:cubicBezTo>
                    <a:pt x="960" y="363"/>
                    <a:pt x="961" y="370"/>
                    <a:pt x="963" y="377"/>
                  </a:cubicBezTo>
                  <a:lnTo>
                    <a:pt x="954" y="378"/>
                  </a:lnTo>
                  <a:close/>
                  <a:moveTo>
                    <a:pt x="19" y="349"/>
                  </a:moveTo>
                  <a:cubicBezTo>
                    <a:pt x="11" y="347"/>
                    <a:pt x="11" y="347"/>
                    <a:pt x="11" y="347"/>
                  </a:cubicBezTo>
                  <a:cubicBezTo>
                    <a:pt x="12" y="340"/>
                    <a:pt x="14" y="333"/>
                    <a:pt x="16" y="326"/>
                  </a:cubicBezTo>
                  <a:cubicBezTo>
                    <a:pt x="24" y="328"/>
                    <a:pt x="24" y="328"/>
                    <a:pt x="24" y="328"/>
                  </a:cubicBezTo>
                  <a:cubicBezTo>
                    <a:pt x="22" y="335"/>
                    <a:pt x="20" y="342"/>
                    <a:pt x="19" y="349"/>
                  </a:cubicBezTo>
                  <a:close/>
                  <a:moveTo>
                    <a:pt x="946" y="336"/>
                  </a:moveTo>
                  <a:cubicBezTo>
                    <a:pt x="944" y="329"/>
                    <a:pt x="942" y="322"/>
                    <a:pt x="940" y="316"/>
                  </a:cubicBezTo>
                  <a:cubicBezTo>
                    <a:pt x="947" y="313"/>
                    <a:pt x="947" y="313"/>
                    <a:pt x="947" y="313"/>
                  </a:cubicBezTo>
                  <a:cubicBezTo>
                    <a:pt x="950" y="320"/>
                    <a:pt x="952" y="327"/>
                    <a:pt x="954" y="334"/>
                  </a:cubicBezTo>
                  <a:lnTo>
                    <a:pt x="946" y="336"/>
                  </a:lnTo>
                  <a:close/>
                  <a:moveTo>
                    <a:pt x="31" y="307"/>
                  </a:moveTo>
                  <a:cubicBezTo>
                    <a:pt x="23" y="305"/>
                    <a:pt x="23" y="305"/>
                    <a:pt x="23" y="305"/>
                  </a:cubicBezTo>
                  <a:cubicBezTo>
                    <a:pt x="25" y="298"/>
                    <a:pt x="28" y="291"/>
                    <a:pt x="31" y="284"/>
                  </a:cubicBezTo>
                  <a:cubicBezTo>
                    <a:pt x="38" y="287"/>
                    <a:pt x="38" y="287"/>
                    <a:pt x="38" y="287"/>
                  </a:cubicBezTo>
                  <a:cubicBezTo>
                    <a:pt x="36" y="294"/>
                    <a:pt x="33" y="301"/>
                    <a:pt x="31" y="307"/>
                  </a:cubicBezTo>
                  <a:close/>
                  <a:moveTo>
                    <a:pt x="932" y="295"/>
                  </a:moveTo>
                  <a:cubicBezTo>
                    <a:pt x="930" y="289"/>
                    <a:pt x="927" y="282"/>
                    <a:pt x="924" y="276"/>
                  </a:cubicBezTo>
                  <a:cubicBezTo>
                    <a:pt x="931" y="272"/>
                    <a:pt x="931" y="272"/>
                    <a:pt x="931" y="272"/>
                  </a:cubicBezTo>
                  <a:cubicBezTo>
                    <a:pt x="934" y="279"/>
                    <a:pt x="937" y="286"/>
                    <a:pt x="940" y="292"/>
                  </a:cubicBezTo>
                  <a:lnTo>
                    <a:pt x="932" y="295"/>
                  </a:lnTo>
                  <a:close/>
                  <a:moveTo>
                    <a:pt x="47" y="268"/>
                  </a:moveTo>
                  <a:cubicBezTo>
                    <a:pt x="40" y="264"/>
                    <a:pt x="40" y="264"/>
                    <a:pt x="40" y="264"/>
                  </a:cubicBezTo>
                  <a:cubicBezTo>
                    <a:pt x="43" y="257"/>
                    <a:pt x="46" y="251"/>
                    <a:pt x="50" y="244"/>
                  </a:cubicBezTo>
                  <a:cubicBezTo>
                    <a:pt x="57" y="248"/>
                    <a:pt x="57" y="248"/>
                    <a:pt x="57" y="248"/>
                  </a:cubicBezTo>
                  <a:cubicBezTo>
                    <a:pt x="54" y="255"/>
                    <a:pt x="50" y="261"/>
                    <a:pt x="47" y="268"/>
                  </a:cubicBezTo>
                  <a:close/>
                  <a:moveTo>
                    <a:pt x="915" y="256"/>
                  </a:moveTo>
                  <a:cubicBezTo>
                    <a:pt x="911" y="250"/>
                    <a:pt x="908" y="243"/>
                    <a:pt x="904" y="237"/>
                  </a:cubicBezTo>
                  <a:cubicBezTo>
                    <a:pt x="911" y="233"/>
                    <a:pt x="911" y="233"/>
                    <a:pt x="911" y="233"/>
                  </a:cubicBezTo>
                  <a:cubicBezTo>
                    <a:pt x="915" y="239"/>
                    <a:pt x="919" y="246"/>
                    <a:pt x="922" y="252"/>
                  </a:cubicBezTo>
                  <a:lnTo>
                    <a:pt x="915" y="256"/>
                  </a:lnTo>
                  <a:close/>
                  <a:moveTo>
                    <a:pt x="68" y="230"/>
                  </a:moveTo>
                  <a:cubicBezTo>
                    <a:pt x="61" y="225"/>
                    <a:pt x="61" y="225"/>
                    <a:pt x="61" y="225"/>
                  </a:cubicBezTo>
                  <a:cubicBezTo>
                    <a:pt x="65" y="219"/>
                    <a:pt x="69" y="213"/>
                    <a:pt x="73" y="207"/>
                  </a:cubicBezTo>
                  <a:cubicBezTo>
                    <a:pt x="79" y="212"/>
                    <a:pt x="79" y="212"/>
                    <a:pt x="79" y="212"/>
                  </a:cubicBezTo>
                  <a:cubicBezTo>
                    <a:pt x="75" y="218"/>
                    <a:pt x="71" y="224"/>
                    <a:pt x="68" y="230"/>
                  </a:cubicBezTo>
                  <a:close/>
                  <a:moveTo>
                    <a:pt x="893" y="219"/>
                  </a:moveTo>
                  <a:cubicBezTo>
                    <a:pt x="889" y="213"/>
                    <a:pt x="885" y="207"/>
                    <a:pt x="881" y="201"/>
                  </a:cubicBezTo>
                  <a:cubicBezTo>
                    <a:pt x="887" y="196"/>
                    <a:pt x="887" y="196"/>
                    <a:pt x="887" y="196"/>
                  </a:cubicBezTo>
                  <a:cubicBezTo>
                    <a:pt x="892" y="202"/>
                    <a:pt x="896" y="208"/>
                    <a:pt x="900" y="214"/>
                  </a:cubicBezTo>
                  <a:lnTo>
                    <a:pt x="893" y="219"/>
                  </a:lnTo>
                  <a:close/>
                  <a:moveTo>
                    <a:pt x="92" y="194"/>
                  </a:moveTo>
                  <a:cubicBezTo>
                    <a:pt x="86" y="189"/>
                    <a:pt x="86" y="189"/>
                    <a:pt x="86" y="189"/>
                  </a:cubicBezTo>
                  <a:cubicBezTo>
                    <a:pt x="90" y="183"/>
                    <a:pt x="95" y="178"/>
                    <a:pt x="99" y="172"/>
                  </a:cubicBezTo>
                  <a:cubicBezTo>
                    <a:pt x="106" y="177"/>
                    <a:pt x="106" y="177"/>
                    <a:pt x="106" y="177"/>
                  </a:cubicBezTo>
                  <a:cubicBezTo>
                    <a:pt x="101" y="183"/>
                    <a:pt x="96" y="189"/>
                    <a:pt x="92" y="194"/>
                  </a:cubicBezTo>
                  <a:close/>
                  <a:moveTo>
                    <a:pt x="867" y="184"/>
                  </a:moveTo>
                  <a:cubicBezTo>
                    <a:pt x="863" y="179"/>
                    <a:pt x="858" y="173"/>
                    <a:pt x="853" y="168"/>
                  </a:cubicBezTo>
                  <a:cubicBezTo>
                    <a:pt x="859" y="162"/>
                    <a:pt x="859" y="162"/>
                    <a:pt x="859" y="162"/>
                  </a:cubicBezTo>
                  <a:cubicBezTo>
                    <a:pt x="864" y="168"/>
                    <a:pt x="869" y="173"/>
                    <a:pt x="874" y="179"/>
                  </a:cubicBezTo>
                  <a:lnTo>
                    <a:pt x="867" y="184"/>
                  </a:lnTo>
                  <a:close/>
                  <a:moveTo>
                    <a:pt x="120" y="161"/>
                  </a:moveTo>
                  <a:cubicBezTo>
                    <a:pt x="114" y="156"/>
                    <a:pt x="114" y="156"/>
                    <a:pt x="114" y="156"/>
                  </a:cubicBezTo>
                  <a:cubicBezTo>
                    <a:pt x="119" y="150"/>
                    <a:pt x="124" y="145"/>
                    <a:pt x="129" y="140"/>
                  </a:cubicBezTo>
                  <a:cubicBezTo>
                    <a:pt x="135" y="146"/>
                    <a:pt x="135" y="146"/>
                    <a:pt x="135" y="146"/>
                  </a:cubicBezTo>
                  <a:cubicBezTo>
                    <a:pt x="130" y="151"/>
                    <a:pt x="125" y="156"/>
                    <a:pt x="120" y="161"/>
                  </a:cubicBezTo>
                  <a:close/>
                  <a:moveTo>
                    <a:pt x="839" y="152"/>
                  </a:moveTo>
                  <a:cubicBezTo>
                    <a:pt x="834" y="147"/>
                    <a:pt x="828" y="142"/>
                    <a:pt x="823" y="137"/>
                  </a:cubicBezTo>
                  <a:cubicBezTo>
                    <a:pt x="829" y="131"/>
                    <a:pt x="829" y="131"/>
                    <a:pt x="829" y="131"/>
                  </a:cubicBezTo>
                  <a:cubicBezTo>
                    <a:pt x="834" y="136"/>
                    <a:pt x="839" y="141"/>
                    <a:pt x="844" y="146"/>
                  </a:cubicBezTo>
                  <a:lnTo>
                    <a:pt x="839" y="152"/>
                  </a:lnTo>
                  <a:close/>
                  <a:moveTo>
                    <a:pt x="151" y="131"/>
                  </a:moveTo>
                  <a:cubicBezTo>
                    <a:pt x="145" y="125"/>
                    <a:pt x="145" y="125"/>
                    <a:pt x="145" y="125"/>
                  </a:cubicBezTo>
                  <a:cubicBezTo>
                    <a:pt x="151" y="120"/>
                    <a:pt x="156" y="116"/>
                    <a:pt x="162" y="111"/>
                  </a:cubicBezTo>
                  <a:cubicBezTo>
                    <a:pt x="167" y="117"/>
                    <a:pt x="167" y="117"/>
                    <a:pt x="167" y="117"/>
                  </a:cubicBezTo>
                  <a:cubicBezTo>
                    <a:pt x="162" y="122"/>
                    <a:pt x="156" y="127"/>
                    <a:pt x="151" y="131"/>
                  </a:cubicBezTo>
                  <a:close/>
                  <a:moveTo>
                    <a:pt x="807" y="123"/>
                  </a:moveTo>
                  <a:cubicBezTo>
                    <a:pt x="801" y="118"/>
                    <a:pt x="796" y="114"/>
                    <a:pt x="790" y="109"/>
                  </a:cubicBezTo>
                  <a:cubicBezTo>
                    <a:pt x="795" y="103"/>
                    <a:pt x="795" y="103"/>
                    <a:pt x="795" y="103"/>
                  </a:cubicBezTo>
                  <a:cubicBezTo>
                    <a:pt x="801" y="107"/>
                    <a:pt x="806" y="112"/>
                    <a:pt x="812" y="116"/>
                  </a:cubicBezTo>
                  <a:lnTo>
                    <a:pt x="807" y="123"/>
                  </a:lnTo>
                  <a:close/>
                  <a:moveTo>
                    <a:pt x="184" y="104"/>
                  </a:moveTo>
                  <a:cubicBezTo>
                    <a:pt x="179" y="98"/>
                    <a:pt x="179" y="98"/>
                    <a:pt x="179" y="98"/>
                  </a:cubicBezTo>
                  <a:cubicBezTo>
                    <a:pt x="185" y="93"/>
                    <a:pt x="191" y="89"/>
                    <a:pt x="197" y="85"/>
                  </a:cubicBezTo>
                  <a:cubicBezTo>
                    <a:pt x="202" y="92"/>
                    <a:pt x="202" y="92"/>
                    <a:pt x="202" y="92"/>
                  </a:cubicBezTo>
                  <a:cubicBezTo>
                    <a:pt x="196" y="96"/>
                    <a:pt x="190" y="100"/>
                    <a:pt x="184" y="104"/>
                  </a:cubicBezTo>
                  <a:close/>
                  <a:moveTo>
                    <a:pt x="772" y="97"/>
                  </a:moveTo>
                  <a:cubicBezTo>
                    <a:pt x="767" y="93"/>
                    <a:pt x="760" y="89"/>
                    <a:pt x="754" y="85"/>
                  </a:cubicBezTo>
                  <a:cubicBezTo>
                    <a:pt x="759" y="78"/>
                    <a:pt x="759" y="78"/>
                    <a:pt x="759" y="78"/>
                  </a:cubicBezTo>
                  <a:cubicBezTo>
                    <a:pt x="765" y="82"/>
                    <a:pt x="771" y="86"/>
                    <a:pt x="777" y="90"/>
                  </a:cubicBezTo>
                  <a:lnTo>
                    <a:pt x="772" y="97"/>
                  </a:lnTo>
                  <a:close/>
                  <a:moveTo>
                    <a:pt x="220" y="80"/>
                  </a:moveTo>
                  <a:cubicBezTo>
                    <a:pt x="216" y="73"/>
                    <a:pt x="216" y="73"/>
                    <a:pt x="216" y="73"/>
                  </a:cubicBezTo>
                  <a:cubicBezTo>
                    <a:pt x="222" y="70"/>
                    <a:pt x="229" y="66"/>
                    <a:pt x="235" y="62"/>
                  </a:cubicBezTo>
                  <a:cubicBezTo>
                    <a:pt x="239" y="70"/>
                    <a:pt x="239" y="70"/>
                    <a:pt x="239" y="70"/>
                  </a:cubicBezTo>
                  <a:cubicBezTo>
                    <a:pt x="233" y="73"/>
                    <a:pt x="226" y="77"/>
                    <a:pt x="220" y="80"/>
                  </a:cubicBezTo>
                  <a:close/>
                  <a:moveTo>
                    <a:pt x="736" y="74"/>
                  </a:moveTo>
                  <a:cubicBezTo>
                    <a:pt x="730" y="70"/>
                    <a:pt x="723" y="67"/>
                    <a:pt x="717" y="63"/>
                  </a:cubicBezTo>
                  <a:cubicBezTo>
                    <a:pt x="721" y="56"/>
                    <a:pt x="721" y="56"/>
                    <a:pt x="721" y="56"/>
                  </a:cubicBezTo>
                  <a:cubicBezTo>
                    <a:pt x="727" y="59"/>
                    <a:pt x="734" y="63"/>
                    <a:pt x="740" y="67"/>
                  </a:cubicBezTo>
                  <a:lnTo>
                    <a:pt x="736" y="74"/>
                  </a:lnTo>
                  <a:close/>
                  <a:moveTo>
                    <a:pt x="258" y="60"/>
                  </a:moveTo>
                  <a:cubicBezTo>
                    <a:pt x="254" y="52"/>
                    <a:pt x="254" y="52"/>
                    <a:pt x="254" y="52"/>
                  </a:cubicBezTo>
                  <a:cubicBezTo>
                    <a:pt x="261" y="49"/>
                    <a:pt x="268" y="46"/>
                    <a:pt x="274" y="43"/>
                  </a:cubicBezTo>
                  <a:cubicBezTo>
                    <a:pt x="278" y="51"/>
                    <a:pt x="278" y="51"/>
                    <a:pt x="278" y="51"/>
                  </a:cubicBezTo>
                  <a:cubicBezTo>
                    <a:pt x="271" y="54"/>
                    <a:pt x="265" y="57"/>
                    <a:pt x="258" y="60"/>
                  </a:cubicBezTo>
                  <a:close/>
                  <a:moveTo>
                    <a:pt x="697" y="54"/>
                  </a:moveTo>
                  <a:cubicBezTo>
                    <a:pt x="691" y="51"/>
                    <a:pt x="684" y="48"/>
                    <a:pt x="678" y="46"/>
                  </a:cubicBezTo>
                  <a:cubicBezTo>
                    <a:pt x="681" y="38"/>
                    <a:pt x="681" y="38"/>
                    <a:pt x="681" y="38"/>
                  </a:cubicBezTo>
                  <a:cubicBezTo>
                    <a:pt x="687" y="41"/>
                    <a:pt x="694" y="44"/>
                    <a:pt x="701" y="47"/>
                  </a:cubicBezTo>
                  <a:lnTo>
                    <a:pt x="697" y="54"/>
                  </a:lnTo>
                  <a:close/>
                  <a:moveTo>
                    <a:pt x="298" y="43"/>
                  </a:moveTo>
                  <a:cubicBezTo>
                    <a:pt x="295" y="35"/>
                    <a:pt x="295" y="35"/>
                    <a:pt x="295" y="35"/>
                  </a:cubicBezTo>
                  <a:cubicBezTo>
                    <a:pt x="302" y="32"/>
                    <a:pt x="308" y="30"/>
                    <a:pt x="315" y="27"/>
                  </a:cubicBezTo>
                  <a:cubicBezTo>
                    <a:pt x="318" y="35"/>
                    <a:pt x="318" y="35"/>
                    <a:pt x="318" y="35"/>
                  </a:cubicBezTo>
                  <a:cubicBezTo>
                    <a:pt x="311" y="37"/>
                    <a:pt x="304" y="40"/>
                    <a:pt x="298" y="43"/>
                  </a:cubicBezTo>
                  <a:close/>
                  <a:moveTo>
                    <a:pt x="657" y="38"/>
                  </a:moveTo>
                  <a:cubicBezTo>
                    <a:pt x="651" y="36"/>
                    <a:pt x="644" y="33"/>
                    <a:pt x="637" y="31"/>
                  </a:cubicBezTo>
                  <a:cubicBezTo>
                    <a:pt x="639" y="23"/>
                    <a:pt x="639" y="23"/>
                    <a:pt x="639" y="23"/>
                  </a:cubicBezTo>
                  <a:cubicBezTo>
                    <a:pt x="646" y="25"/>
                    <a:pt x="653" y="28"/>
                    <a:pt x="660" y="30"/>
                  </a:cubicBezTo>
                  <a:lnTo>
                    <a:pt x="657" y="38"/>
                  </a:lnTo>
                  <a:close/>
                  <a:moveTo>
                    <a:pt x="339" y="29"/>
                  </a:moveTo>
                  <a:cubicBezTo>
                    <a:pt x="336" y="21"/>
                    <a:pt x="336" y="21"/>
                    <a:pt x="336" y="21"/>
                  </a:cubicBezTo>
                  <a:cubicBezTo>
                    <a:pt x="343" y="19"/>
                    <a:pt x="350" y="17"/>
                    <a:pt x="358" y="15"/>
                  </a:cubicBezTo>
                  <a:cubicBezTo>
                    <a:pt x="359" y="23"/>
                    <a:pt x="359" y="23"/>
                    <a:pt x="359" y="23"/>
                  </a:cubicBezTo>
                  <a:cubicBezTo>
                    <a:pt x="352" y="25"/>
                    <a:pt x="345" y="27"/>
                    <a:pt x="339" y="29"/>
                  </a:cubicBezTo>
                  <a:close/>
                  <a:moveTo>
                    <a:pt x="616" y="25"/>
                  </a:moveTo>
                  <a:cubicBezTo>
                    <a:pt x="609" y="23"/>
                    <a:pt x="602" y="22"/>
                    <a:pt x="595" y="20"/>
                  </a:cubicBezTo>
                  <a:cubicBezTo>
                    <a:pt x="597" y="12"/>
                    <a:pt x="597" y="12"/>
                    <a:pt x="597" y="12"/>
                  </a:cubicBezTo>
                  <a:cubicBezTo>
                    <a:pt x="604" y="14"/>
                    <a:pt x="611" y="15"/>
                    <a:pt x="618" y="17"/>
                  </a:cubicBezTo>
                  <a:lnTo>
                    <a:pt x="616" y="25"/>
                  </a:lnTo>
                  <a:close/>
                  <a:moveTo>
                    <a:pt x="381" y="19"/>
                  </a:moveTo>
                  <a:cubicBezTo>
                    <a:pt x="379" y="10"/>
                    <a:pt x="379" y="10"/>
                    <a:pt x="379" y="10"/>
                  </a:cubicBezTo>
                  <a:cubicBezTo>
                    <a:pt x="386" y="9"/>
                    <a:pt x="393" y="8"/>
                    <a:pt x="401" y="7"/>
                  </a:cubicBezTo>
                  <a:cubicBezTo>
                    <a:pt x="402" y="15"/>
                    <a:pt x="402" y="15"/>
                    <a:pt x="402" y="15"/>
                  </a:cubicBezTo>
                  <a:cubicBezTo>
                    <a:pt x="395" y="16"/>
                    <a:pt x="388" y="17"/>
                    <a:pt x="381" y="19"/>
                  </a:cubicBezTo>
                  <a:close/>
                  <a:moveTo>
                    <a:pt x="574" y="16"/>
                  </a:moveTo>
                  <a:cubicBezTo>
                    <a:pt x="567" y="15"/>
                    <a:pt x="560" y="14"/>
                    <a:pt x="552" y="13"/>
                  </a:cubicBezTo>
                  <a:cubicBezTo>
                    <a:pt x="554" y="5"/>
                    <a:pt x="554" y="5"/>
                    <a:pt x="554" y="5"/>
                  </a:cubicBezTo>
                  <a:cubicBezTo>
                    <a:pt x="561" y="6"/>
                    <a:pt x="568" y="7"/>
                    <a:pt x="575" y="8"/>
                  </a:cubicBezTo>
                  <a:lnTo>
                    <a:pt x="574" y="16"/>
                  </a:lnTo>
                  <a:close/>
                  <a:moveTo>
                    <a:pt x="423" y="12"/>
                  </a:moveTo>
                  <a:cubicBezTo>
                    <a:pt x="422" y="4"/>
                    <a:pt x="422" y="4"/>
                    <a:pt x="422" y="4"/>
                  </a:cubicBezTo>
                  <a:cubicBezTo>
                    <a:pt x="429" y="3"/>
                    <a:pt x="437" y="2"/>
                    <a:pt x="444" y="2"/>
                  </a:cubicBezTo>
                  <a:cubicBezTo>
                    <a:pt x="445" y="10"/>
                    <a:pt x="445" y="10"/>
                    <a:pt x="445" y="10"/>
                  </a:cubicBezTo>
                  <a:cubicBezTo>
                    <a:pt x="438" y="10"/>
                    <a:pt x="430" y="11"/>
                    <a:pt x="423" y="12"/>
                  </a:cubicBezTo>
                  <a:close/>
                  <a:moveTo>
                    <a:pt x="531" y="10"/>
                  </a:moveTo>
                  <a:cubicBezTo>
                    <a:pt x="524" y="10"/>
                    <a:pt x="517" y="9"/>
                    <a:pt x="509" y="9"/>
                  </a:cubicBezTo>
                  <a:cubicBezTo>
                    <a:pt x="510" y="1"/>
                    <a:pt x="510" y="1"/>
                    <a:pt x="510" y="1"/>
                  </a:cubicBezTo>
                  <a:cubicBezTo>
                    <a:pt x="517" y="1"/>
                    <a:pt x="524" y="2"/>
                    <a:pt x="532" y="2"/>
                  </a:cubicBezTo>
                  <a:lnTo>
                    <a:pt x="531" y="10"/>
                  </a:lnTo>
                  <a:close/>
                  <a:moveTo>
                    <a:pt x="466" y="9"/>
                  </a:moveTo>
                  <a:cubicBezTo>
                    <a:pt x="466" y="0"/>
                    <a:pt x="466" y="0"/>
                    <a:pt x="466" y="0"/>
                  </a:cubicBezTo>
                  <a:cubicBezTo>
                    <a:pt x="472" y="0"/>
                    <a:pt x="478" y="0"/>
                    <a:pt x="484" y="0"/>
                  </a:cubicBezTo>
                  <a:cubicBezTo>
                    <a:pt x="488" y="0"/>
                    <a:pt x="488" y="0"/>
                    <a:pt x="488" y="0"/>
                  </a:cubicBezTo>
                  <a:cubicBezTo>
                    <a:pt x="488" y="8"/>
                    <a:pt x="488" y="8"/>
                    <a:pt x="488" y="8"/>
                  </a:cubicBezTo>
                  <a:cubicBezTo>
                    <a:pt x="484" y="8"/>
                    <a:pt x="484" y="8"/>
                    <a:pt x="484" y="8"/>
                  </a:cubicBezTo>
                  <a:cubicBezTo>
                    <a:pt x="478" y="8"/>
                    <a:pt x="472" y="8"/>
                    <a:pt x="466" y="9"/>
                  </a:cubicBez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64F346F-F4F8-4223-A6CA-8536BDF6C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752"/>
              <a:ext cx="1392" cy="2260"/>
            </a:xfrm>
            <a:custGeom>
              <a:avLst/>
              <a:gdLst>
                <a:gd name="T0" fmla="*/ 432 w 521"/>
                <a:gd name="T1" fmla="*/ 113 h 845"/>
                <a:gd name="T2" fmla="*/ 361 w 521"/>
                <a:gd name="T3" fmla="*/ 0 h 845"/>
                <a:gd name="T4" fmla="*/ 298 w 521"/>
                <a:gd name="T5" fmla="*/ 61 h 845"/>
                <a:gd name="T6" fmla="*/ 167 w 521"/>
                <a:gd name="T7" fmla="*/ 30 h 845"/>
                <a:gd name="T8" fmla="*/ 141 w 521"/>
                <a:gd name="T9" fmla="*/ 44 h 845"/>
                <a:gd name="T10" fmla="*/ 134 w 521"/>
                <a:gd name="T11" fmla="*/ 146 h 845"/>
                <a:gd name="T12" fmla="*/ 111 w 521"/>
                <a:gd name="T13" fmla="*/ 305 h 845"/>
                <a:gd name="T14" fmla="*/ 54 w 521"/>
                <a:gd name="T15" fmla="*/ 404 h 845"/>
                <a:gd name="T16" fmla="*/ 36 w 521"/>
                <a:gd name="T17" fmla="*/ 416 h 845"/>
                <a:gd name="T18" fmla="*/ 10 w 521"/>
                <a:gd name="T19" fmla="*/ 492 h 845"/>
                <a:gd name="T20" fmla="*/ 14 w 521"/>
                <a:gd name="T21" fmla="*/ 511 h 845"/>
                <a:gd name="T22" fmla="*/ 115 w 521"/>
                <a:gd name="T23" fmla="*/ 598 h 845"/>
                <a:gd name="T24" fmla="*/ 113 w 521"/>
                <a:gd name="T25" fmla="*/ 606 h 845"/>
                <a:gd name="T26" fmla="*/ 110 w 521"/>
                <a:gd name="T27" fmla="*/ 613 h 845"/>
                <a:gd name="T28" fmla="*/ 108 w 521"/>
                <a:gd name="T29" fmla="*/ 618 h 845"/>
                <a:gd name="T30" fmla="*/ 97 w 521"/>
                <a:gd name="T31" fmla="*/ 641 h 845"/>
                <a:gd name="T32" fmla="*/ 95 w 521"/>
                <a:gd name="T33" fmla="*/ 645 h 845"/>
                <a:gd name="T34" fmla="*/ 93 w 521"/>
                <a:gd name="T35" fmla="*/ 650 h 845"/>
                <a:gd name="T36" fmla="*/ 91 w 521"/>
                <a:gd name="T37" fmla="*/ 656 h 845"/>
                <a:gd name="T38" fmla="*/ 90 w 521"/>
                <a:gd name="T39" fmla="*/ 661 h 845"/>
                <a:gd name="T40" fmla="*/ 89 w 521"/>
                <a:gd name="T41" fmla="*/ 666 h 845"/>
                <a:gd name="T42" fmla="*/ 88 w 521"/>
                <a:gd name="T43" fmla="*/ 671 h 845"/>
                <a:gd name="T44" fmla="*/ 88 w 521"/>
                <a:gd name="T45" fmla="*/ 676 h 845"/>
                <a:gd name="T46" fmla="*/ 89 w 521"/>
                <a:gd name="T47" fmla="*/ 681 h 845"/>
                <a:gd name="T48" fmla="*/ 99 w 521"/>
                <a:gd name="T49" fmla="*/ 702 h 845"/>
                <a:gd name="T50" fmla="*/ 144 w 521"/>
                <a:gd name="T51" fmla="*/ 714 h 845"/>
                <a:gd name="T52" fmla="*/ 157 w 521"/>
                <a:gd name="T53" fmla="*/ 710 h 845"/>
                <a:gd name="T54" fmla="*/ 161 w 521"/>
                <a:gd name="T55" fmla="*/ 709 h 845"/>
                <a:gd name="T56" fmla="*/ 168 w 521"/>
                <a:gd name="T57" fmla="*/ 705 h 845"/>
                <a:gd name="T58" fmla="*/ 173 w 521"/>
                <a:gd name="T59" fmla="*/ 706 h 845"/>
                <a:gd name="T60" fmla="*/ 173 w 521"/>
                <a:gd name="T61" fmla="*/ 707 h 845"/>
                <a:gd name="T62" fmla="*/ 168 w 521"/>
                <a:gd name="T63" fmla="*/ 736 h 845"/>
                <a:gd name="T64" fmla="*/ 169 w 521"/>
                <a:gd name="T65" fmla="*/ 754 h 845"/>
                <a:gd name="T66" fmla="*/ 123 w 521"/>
                <a:gd name="T67" fmla="*/ 820 h 845"/>
                <a:gd name="T68" fmla="*/ 124 w 521"/>
                <a:gd name="T69" fmla="*/ 838 h 845"/>
                <a:gd name="T70" fmla="*/ 140 w 521"/>
                <a:gd name="T71" fmla="*/ 845 h 845"/>
                <a:gd name="T72" fmla="*/ 194 w 521"/>
                <a:gd name="T73" fmla="*/ 844 h 845"/>
                <a:gd name="T74" fmla="*/ 368 w 521"/>
                <a:gd name="T75" fmla="*/ 845 h 845"/>
                <a:gd name="T76" fmla="*/ 396 w 521"/>
                <a:gd name="T77" fmla="*/ 838 h 845"/>
                <a:gd name="T78" fmla="*/ 372 w 521"/>
                <a:gd name="T79" fmla="*/ 763 h 845"/>
                <a:gd name="T80" fmla="*/ 351 w 521"/>
                <a:gd name="T81" fmla="*/ 750 h 845"/>
                <a:gd name="T82" fmla="*/ 349 w 521"/>
                <a:gd name="T83" fmla="*/ 720 h 845"/>
                <a:gd name="T84" fmla="*/ 356 w 521"/>
                <a:gd name="T85" fmla="*/ 717 h 845"/>
                <a:gd name="T86" fmla="*/ 426 w 521"/>
                <a:gd name="T87" fmla="*/ 690 h 845"/>
                <a:gd name="T88" fmla="*/ 427 w 521"/>
                <a:gd name="T89" fmla="*/ 689 h 845"/>
                <a:gd name="T90" fmla="*/ 428 w 521"/>
                <a:gd name="T91" fmla="*/ 685 h 845"/>
                <a:gd name="T92" fmla="*/ 429 w 521"/>
                <a:gd name="T93" fmla="*/ 673 h 845"/>
                <a:gd name="T94" fmla="*/ 430 w 521"/>
                <a:gd name="T95" fmla="*/ 666 h 845"/>
                <a:gd name="T96" fmla="*/ 429 w 521"/>
                <a:gd name="T97" fmla="*/ 658 h 845"/>
                <a:gd name="T98" fmla="*/ 428 w 521"/>
                <a:gd name="T99" fmla="*/ 649 h 845"/>
                <a:gd name="T100" fmla="*/ 428 w 521"/>
                <a:gd name="T101" fmla="*/ 649 h 845"/>
                <a:gd name="T102" fmla="*/ 423 w 521"/>
                <a:gd name="T103" fmla="*/ 616 h 845"/>
                <a:gd name="T104" fmla="*/ 409 w 521"/>
                <a:gd name="T105" fmla="*/ 551 h 845"/>
                <a:gd name="T106" fmla="*/ 407 w 521"/>
                <a:gd name="T107" fmla="*/ 545 h 845"/>
                <a:gd name="T108" fmla="*/ 413 w 521"/>
                <a:gd name="T109" fmla="*/ 515 h 845"/>
                <a:gd name="T110" fmla="*/ 402 w 521"/>
                <a:gd name="T111" fmla="*/ 469 h 845"/>
                <a:gd name="T112" fmla="*/ 402 w 521"/>
                <a:gd name="T113" fmla="*/ 455 h 845"/>
                <a:gd name="T114" fmla="*/ 448 w 521"/>
                <a:gd name="T115" fmla="*/ 451 h 845"/>
                <a:gd name="T116" fmla="*/ 471 w 521"/>
                <a:gd name="T117" fmla="*/ 411 h 845"/>
                <a:gd name="T118" fmla="*/ 503 w 521"/>
                <a:gd name="T119" fmla="*/ 317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21" h="845">
                  <a:moveTo>
                    <a:pt x="437" y="117"/>
                  </a:moveTo>
                  <a:cubicBezTo>
                    <a:pt x="436" y="116"/>
                    <a:pt x="434" y="114"/>
                    <a:pt x="432" y="113"/>
                  </a:cubicBezTo>
                  <a:cubicBezTo>
                    <a:pt x="426" y="107"/>
                    <a:pt x="419" y="101"/>
                    <a:pt x="411" y="95"/>
                  </a:cubicBezTo>
                  <a:cubicBezTo>
                    <a:pt x="404" y="42"/>
                    <a:pt x="392" y="0"/>
                    <a:pt x="361" y="0"/>
                  </a:cubicBezTo>
                  <a:cubicBezTo>
                    <a:pt x="359" y="0"/>
                    <a:pt x="357" y="0"/>
                    <a:pt x="355" y="0"/>
                  </a:cubicBezTo>
                  <a:cubicBezTo>
                    <a:pt x="332" y="4"/>
                    <a:pt x="311" y="35"/>
                    <a:pt x="298" y="61"/>
                  </a:cubicBezTo>
                  <a:cubicBezTo>
                    <a:pt x="277" y="62"/>
                    <a:pt x="255" y="67"/>
                    <a:pt x="238" y="71"/>
                  </a:cubicBezTo>
                  <a:cubicBezTo>
                    <a:pt x="218" y="52"/>
                    <a:pt x="190" y="30"/>
                    <a:pt x="167" y="30"/>
                  </a:cubicBezTo>
                  <a:cubicBezTo>
                    <a:pt x="165" y="30"/>
                    <a:pt x="163" y="30"/>
                    <a:pt x="161" y="30"/>
                  </a:cubicBezTo>
                  <a:cubicBezTo>
                    <a:pt x="153" y="32"/>
                    <a:pt x="146" y="36"/>
                    <a:pt x="141" y="44"/>
                  </a:cubicBezTo>
                  <a:cubicBezTo>
                    <a:pt x="128" y="63"/>
                    <a:pt x="132" y="97"/>
                    <a:pt x="140" y="137"/>
                  </a:cubicBezTo>
                  <a:cubicBezTo>
                    <a:pt x="138" y="140"/>
                    <a:pt x="136" y="143"/>
                    <a:pt x="134" y="146"/>
                  </a:cubicBezTo>
                  <a:cubicBezTo>
                    <a:pt x="91" y="217"/>
                    <a:pt x="105" y="280"/>
                    <a:pt x="111" y="304"/>
                  </a:cubicBezTo>
                  <a:cubicBezTo>
                    <a:pt x="111" y="305"/>
                    <a:pt x="111" y="305"/>
                    <a:pt x="111" y="305"/>
                  </a:cubicBezTo>
                  <a:cubicBezTo>
                    <a:pt x="116" y="326"/>
                    <a:pt x="124" y="345"/>
                    <a:pt x="135" y="362"/>
                  </a:cubicBezTo>
                  <a:cubicBezTo>
                    <a:pt x="106" y="364"/>
                    <a:pt x="77" y="378"/>
                    <a:pt x="54" y="404"/>
                  </a:cubicBezTo>
                  <a:cubicBezTo>
                    <a:pt x="51" y="407"/>
                    <a:pt x="48" y="411"/>
                    <a:pt x="45" y="415"/>
                  </a:cubicBezTo>
                  <a:cubicBezTo>
                    <a:pt x="42" y="415"/>
                    <a:pt x="39" y="415"/>
                    <a:pt x="36" y="416"/>
                  </a:cubicBezTo>
                  <a:cubicBezTo>
                    <a:pt x="22" y="420"/>
                    <a:pt x="11" y="431"/>
                    <a:pt x="6" y="447"/>
                  </a:cubicBezTo>
                  <a:cubicBezTo>
                    <a:pt x="0" y="463"/>
                    <a:pt x="2" y="480"/>
                    <a:pt x="10" y="492"/>
                  </a:cubicBezTo>
                  <a:cubicBezTo>
                    <a:pt x="11" y="493"/>
                    <a:pt x="12" y="495"/>
                    <a:pt x="14" y="496"/>
                  </a:cubicBezTo>
                  <a:cubicBezTo>
                    <a:pt x="13" y="501"/>
                    <a:pt x="13" y="506"/>
                    <a:pt x="14" y="511"/>
                  </a:cubicBezTo>
                  <a:cubicBezTo>
                    <a:pt x="18" y="567"/>
                    <a:pt x="67" y="593"/>
                    <a:pt x="115" y="594"/>
                  </a:cubicBezTo>
                  <a:cubicBezTo>
                    <a:pt x="115" y="595"/>
                    <a:pt x="115" y="597"/>
                    <a:pt x="115" y="598"/>
                  </a:cubicBezTo>
                  <a:cubicBezTo>
                    <a:pt x="114" y="598"/>
                    <a:pt x="114" y="599"/>
                    <a:pt x="114" y="599"/>
                  </a:cubicBezTo>
                  <a:cubicBezTo>
                    <a:pt x="114" y="601"/>
                    <a:pt x="113" y="604"/>
                    <a:pt x="113" y="606"/>
                  </a:cubicBezTo>
                  <a:cubicBezTo>
                    <a:pt x="113" y="606"/>
                    <a:pt x="113" y="606"/>
                    <a:pt x="112" y="606"/>
                  </a:cubicBezTo>
                  <a:cubicBezTo>
                    <a:pt x="112" y="609"/>
                    <a:pt x="111" y="611"/>
                    <a:pt x="110" y="613"/>
                  </a:cubicBezTo>
                  <a:cubicBezTo>
                    <a:pt x="110" y="613"/>
                    <a:pt x="110" y="613"/>
                    <a:pt x="110" y="613"/>
                  </a:cubicBezTo>
                  <a:cubicBezTo>
                    <a:pt x="110" y="615"/>
                    <a:pt x="109" y="616"/>
                    <a:pt x="108" y="618"/>
                  </a:cubicBezTo>
                  <a:cubicBezTo>
                    <a:pt x="107" y="622"/>
                    <a:pt x="105" y="626"/>
                    <a:pt x="103" y="630"/>
                  </a:cubicBezTo>
                  <a:cubicBezTo>
                    <a:pt x="101" y="634"/>
                    <a:pt x="99" y="637"/>
                    <a:pt x="97" y="641"/>
                  </a:cubicBezTo>
                  <a:cubicBezTo>
                    <a:pt x="97" y="642"/>
                    <a:pt x="96" y="643"/>
                    <a:pt x="96" y="644"/>
                  </a:cubicBezTo>
                  <a:cubicBezTo>
                    <a:pt x="96" y="644"/>
                    <a:pt x="96" y="645"/>
                    <a:pt x="95" y="645"/>
                  </a:cubicBezTo>
                  <a:cubicBezTo>
                    <a:pt x="95" y="646"/>
                    <a:pt x="94" y="648"/>
                    <a:pt x="94" y="649"/>
                  </a:cubicBezTo>
                  <a:cubicBezTo>
                    <a:pt x="94" y="649"/>
                    <a:pt x="94" y="649"/>
                    <a:pt x="93" y="650"/>
                  </a:cubicBezTo>
                  <a:cubicBezTo>
                    <a:pt x="93" y="651"/>
                    <a:pt x="92" y="653"/>
                    <a:pt x="92" y="654"/>
                  </a:cubicBezTo>
                  <a:cubicBezTo>
                    <a:pt x="92" y="655"/>
                    <a:pt x="92" y="655"/>
                    <a:pt x="91" y="656"/>
                  </a:cubicBezTo>
                  <a:cubicBezTo>
                    <a:pt x="91" y="657"/>
                    <a:pt x="91" y="658"/>
                    <a:pt x="90" y="659"/>
                  </a:cubicBezTo>
                  <a:cubicBezTo>
                    <a:pt x="90" y="660"/>
                    <a:pt x="90" y="660"/>
                    <a:pt x="90" y="661"/>
                  </a:cubicBezTo>
                  <a:cubicBezTo>
                    <a:pt x="90" y="662"/>
                    <a:pt x="90" y="663"/>
                    <a:pt x="89" y="664"/>
                  </a:cubicBezTo>
                  <a:cubicBezTo>
                    <a:pt x="89" y="665"/>
                    <a:pt x="89" y="665"/>
                    <a:pt x="89" y="666"/>
                  </a:cubicBezTo>
                  <a:cubicBezTo>
                    <a:pt x="89" y="667"/>
                    <a:pt x="89" y="669"/>
                    <a:pt x="88" y="671"/>
                  </a:cubicBezTo>
                  <a:cubicBezTo>
                    <a:pt x="88" y="671"/>
                    <a:pt x="88" y="671"/>
                    <a:pt x="88" y="671"/>
                  </a:cubicBezTo>
                  <a:cubicBezTo>
                    <a:pt x="88" y="672"/>
                    <a:pt x="88" y="674"/>
                    <a:pt x="88" y="676"/>
                  </a:cubicBezTo>
                  <a:cubicBezTo>
                    <a:pt x="88" y="676"/>
                    <a:pt x="88" y="676"/>
                    <a:pt x="88" y="676"/>
                  </a:cubicBezTo>
                  <a:cubicBezTo>
                    <a:pt x="89" y="678"/>
                    <a:pt x="89" y="680"/>
                    <a:pt x="89" y="681"/>
                  </a:cubicBezTo>
                  <a:cubicBezTo>
                    <a:pt x="89" y="681"/>
                    <a:pt x="89" y="681"/>
                    <a:pt x="89" y="681"/>
                  </a:cubicBezTo>
                  <a:cubicBezTo>
                    <a:pt x="89" y="681"/>
                    <a:pt x="89" y="681"/>
                    <a:pt x="89" y="681"/>
                  </a:cubicBezTo>
                  <a:cubicBezTo>
                    <a:pt x="90" y="689"/>
                    <a:pt x="94" y="696"/>
                    <a:pt x="99" y="702"/>
                  </a:cubicBezTo>
                  <a:cubicBezTo>
                    <a:pt x="107" y="711"/>
                    <a:pt x="119" y="715"/>
                    <a:pt x="132" y="715"/>
                  </a:cubicBezTo>
                  <a:cubicBezTo>
                    <a:pt x="136" y="715"/>
                    <a:pt x="140" y="715"/>
                    <a:pt x="144" y="714"/>
                  </a:cubicBezTo>
                  <a:cubicBezTo>
                    <a:pt x="148" y="713"/>
                    <a:pt x="152" y="712"/>
                    <a:pt x="156" y="710"/>
                  </a:cubicBezTo>
                  <a:cubicBezTo>
                    <a:pt x="156" y="710"/>
                    <a:pt x="157" y="710"/>
                    <a:pt x="157" y="710"/>
                  </a:cubicBezTo>
                  <a:cubicBezTo>
                    <a:pt x="158" y="710"/>
                    <a:pt x="158" y="710"/>
                    <a:pt x="159" y="709"/>
                  </a:cubicBezTo>
                  <a:cubicBezTo>
                    <a:pt x="159" y="709"/>
                    <a:pt x="160" y="709"/>
                    <a:pt x="161" y="709"/>
                  </a:cubicBezTo>
                  <a:cubicBezTo>
                    <a:pt x="163" y="708"/>
                    <a:pt x="165" y="707"/>
                    <a:pt x="167" y="706"/>
                  </a:cubicBezTo>
                  <a:cubicBezTo>
                    <a:pt x="167" y="705"/>
                    <a:pt x="168" y="705"/>
                    <a:pt x="168" y="705"/>
                  </a:cubicBezTo>
                  <a:cubicBezTo>
                    <a:pt x="170" y="704"/>
                    <a:pt x="171" y="703"/>
                    <a:pt x="172" y="702"/>
                  </a:cubicBezTo>
                  <a:cubicBezTo>
                    <a:pt x="172" y="703"/>
                    <a:pt x="173" y="705"/>
                    <a:pt x="173" y="706"/>
                  </a:cubicBezTo>
                  <a:cubicBezTo>
                    <a:pt x="173" y="706"/>
                    <a:pt x="173" y="707"/>
                    <a:pt x="173" y="707"/>
                  </a:cubicBezTo>
                  <a:cubicBezTo>
                    <a:pt x="173" y="707"/>
                    <a:pt x="173" y="707"/>
                    <a:pt x="173" y="707"/>
                  </a:cubicBezTo>
                  <a:cubicBezTo>
                    <a:pt x="163" y="718"/>
                    <a:pt x="165" y="728"/>
                    <a:pt x="166" y="732"/>
                  </a:cubicBezTo>
                  <a:cubicBezTo>
                    <a:pt x="167" y="733"/>
                    <a:pt x="168" y="735"/>
                    <a:pt x="168" y="736"/>
                  </a:cubicBezTo>
                  <a:cubicBezTo>
                    <a:pt x="167" y="740"/>
                    <a:pt x="166" y="744"/>
                    <a:pt x="167" y="748"/>
                  </a:cubicBezTo>
                  <a:cubicBezTo>
                    <a:pt x="168" y="750"/>
                    <a:pt x="169" y="752"/>
                    <a:pt x="169" y="754"/>
                  </a:cubicBezTo>
                  <a:cubicBezTo>
                    <a:pt x="168" y="754"/>
                    <a:pt x="166" y="755"/>
                    <a:pt x="164" y="756"/>
                  </a:cubicBezTo>
                  <a:cubicBezTo>
                    <a:pt x="139" y="770"/>
                    <a:pt x="130" y="798"/>
                    <a:pt x="123" y="820"/>
                  </a:cubicBezTo>
                  <a:cubicBezTo>
                    <a:pt x="121" y="823"/>
                    <a:pt x="121" y="823"/>
                    <a:pt x="121" y="823"/>
                  </a:cubicBezTo>
                  <a:cubicBezTo>
                    <a:pt x="120" y="829"/>
                    <a:pt x="121" y="834"/>
                    <a:pt x="124" y="838"/>
                  </a:cubicBezTo>
                  <a:cubicBezTo>
                    <a:pt x="127" y="842"/>
                    <a:pt x="132" y="845"/>
                    <a:pt x="137" y="845"/>
                  </a:cubicBezTo>
                  <a:cubicBezTo>
                    <a:pt x="140" y="845"/>
                    <a:pt x="140" y="845"/>
                    <a:pt x="140" y="845"/>
                  </a:cubicBezTo>
                  <a:cubicBezTo>
                    <a:pt x="141" y="845"/>
                    <a:pt x="142" y="845"/>
                    <a:pt x="144" y="845"/>
                  </a:cubicBezTo>
                  <a:cubicBezTo>
                    <a:pt x="146" y="844"/>
                    <a:pt x="155" y="844"/>
                    <a:pt x="194" y="844"/>
                  </a:cubicBezTo>
                  <a:cubicBezTo>
                    <a:pt x="225" y="844"/>
                    <a:pt x="265" y="844"/>
                    <a:pt x="300" y="844"/>
                  </a:cubicBezTo>
                  <a:cubicBezTo>
                    <a:pt x="328" y="845"/>
                    <a:pt x="353" y="845"/>
                    <a:pt x="368" y="845"/>
                  </a:cubicBezTo>
                  <a:cubicBezTo>
                    <a:pt x="380" y="845"/>
                    <a:pt x="383" y="845"/>
                    <a:pt x="385" y="845"/>
                  </a:cubicBezTo>
                  <a:cubicBezTo>
                    <a:pt x="389" y="844"/>
                    <a:pt x="393" y="842"/>
                    <a:pt x="396" y="838"/>
                  </a:cubicBezTo>
                  <a:cubicBezTo>
                    <a:pt x="399" y="835"/>
                    <a:pt x="400" y="830"/>
                    <a:pt x="400" y="826"/>
                  </a:cubicBezTo>
                  <a:cubicBezTo>
                    <a:pt x="397" y="807"/>
                    <a:pt x="393" y="780"/>
                    <a:pt x="372" y="763"/>
                  </a:cubicBezTo>
                  <a:cubicBezTo>
                    <a:pt x="366" y="757"/>
                    <a:pt x="359" y="753"/>
                    <a:pt x="351" y="750"/>
                  </a:cubicBezTo>
                  <a:cubicBezTo>
                    <a:pt x="351" y="750"/>
                    <a:pt x="351" y="750"/>
                    <a:pt x="351" y="750"/>
                  </a:cubicBezTo>
                  <a:cubicBezTo>
                    <a:pt x="355" y="744"/>
                    <a:pt x="355" y="738"/>
                    <a:pt x="355" y="735"/>
                  </a:cubicBezTo>
                  <a:cubicBezTo>
                    <a:pt x="355" y="729"/>
                    <a:pt x="353" y="724"/>
                    <a:pt x="349" y="720"/>
                  </a:cubicBezTo>
                  <a:cubicBezTo>
                    <a:pt x="350" y="717"/>
                    <a:pt x="350" y="713"/>
                    <a:pt x="350" y="710"/>
                  </a:cubicBezTo>
                  <a:cubicBezTo>
                    <a:pt x="352" y="713"/>
                    <a:pt x="354" y="715"/>
                    <a:pt x="356" y="717"/>
                  </a:cubicBezTo>
                  <a:cubicBezTo>
                    <a:pt x="365" y="724"/>
                    <a:pt x="374" y="728"/>
                    <a:pt x="384" y="728"/>
                  </a:cubicBezTo>
                  <a:cubicBezTo>
                    <a:pt x="404" y="728"/>
                    <a:pt x="420" y="710"/>
                    <a:pt x="426" y="690"/>
                  </a:cubicBezTo>
                  <a:cubicBezTo>
                    <a:pt x="426" y="690"/>
                    <a:pt x="426" y="690"/>
                    <a:pt x="426" y="690"/>
                  </a:cubicBezTo>
                  <a:cubicBezTo>
                    <a:pt x="426" y="690"/>
                    <a:pt x="427" y="689"/>
                    <a:pt x="427" y="689"/>
                  </a:cubicBezTo>
                  <a:cubicBezTo>
                    <a:pt x="427" y="688"/>
                    <a:pt x="427" y="687"/>
                    <a:pt x="427" y="686"/>
                  </a:cubicBezTo>
                  <a:cubicBezTo>
                    <a:pt x="428" y="685"/>
                    <a:pt x="428" y="685"/>
                    <a:pt x="428" y="685"/>
                  </a:cubicBezTo>
                  <a:cubicBezTo>
                    <a:pt x="428" y="683"/>
                    <a:pt x="428" y="681"/>
                    <a:pt x="429" y="680"/>
                  </a:cubicBezTo>
                  <a:cubicBezTo>
                    <a:pt x="429" y="678"/>
                    <a:pt x="429" y="675"/>
                    <a:pt x="429" y="673"/>
                  </a:cubicBezTo>
                  <a:cubicBezTo>
                    <a:pt x="429" y="673"/>
                    <a:pt x="429" y="672"/>
                    <a:pt x="429" y="672"/>
                  </a:cubicBezTo>
                  <a:cubicBezTo>
                    <a:pt x="430" y="670"/>
                    <a:pt x="430" y="668"/>
                    <a:pt x="430" y="666"/>
                  </a:cubicBezTo>
                  <a:cubicBezTo>
                    <a:pt x="430" y="665"/>
                    <a:pt x="430" y="665"/>
                    <a:pt x="430" y="665"/>
                  </a:cubicBezTo>
                  <a:cubicBezTo>
                    <a:pt x="430" y="662"/>
                    <a:pt x="430" y="660"/>
                    <a:pt x="429" y="658"/>
                  </a:cubicBezTo>
                  <a:cubicBezTo>
                    <a:pt x="429" y="658"/>
                    <a:pt x="429" y="657"/>
                    <a:pt x="429" y="657"/>
                  </a:cubicBezTo>
                  <a:cubicBezTo>
                    <a:pt x="429" y="654"/>
                    <a:pt x="429" y="652"/>
                    <a:pt x="428" y="649"/>
                  </a:cubicBezTo>
                  <a:cubicBezTo>
                    <a:pt x="428" y="649"/>
                    <a:pt x="428" y="649"/>
                    <a:pt x="428" y="649"/>
                  </a:cubicBezTo>
                  <a:cubicBezTo>
                    <a:pt x="428" y="649"/>
                    <a:pt x="428" y="649"/>
                    <a:pt x="428" y="649"/>
                  </a:cubicBezTo>
                  <a:cubicBezTo>
                    <a:pt x="428" y="643"/>
                    <a:pt x="427" y="638"/>
                    <a:pt x="426" y="632"/>
                  </a:cubicBezTo>
                  <a:cubicBezTo>
                    <a:pt x="425" y="627"/>
                    <a:pt x="424" y="621"/>
                    <a:pt x="423" y="616"/>
                  </a:cubicBezTo>
                  <a:cubicBezTo>
                    <a:pt x="422" y="598"/>
                    <a:pt x="419" y="580"/>
                    <a:pt x="412" y="560"/>
                  </a:cubicBezTo>
                  <a:cubicBezTo>
                    <a:pt x="411" y="557"/>
                    <a:pt x="410" y="554"/>
                    <a:pt x="409" y="551"/>
                  </a:cubicBezTo>
                  <a:cubicBezTo>
                    <a:pt x="409" y="550"/>
                    <a:pt x="408" y="549"/>
                    <a:pt x="408" y="548"/>
                  </a:cubicBezTo>
                  <a:cubicBezTo>
                    <a:pt x="408" y="547"/>
                    <a:pt x="407" y="546"/>
                    <a:pt x="407" y="545"/>
                  </a:cubicBezTo>
                  <a:cubicBezTo>
                    <a:pt x="405" y="537"/>
                    <a:pt x="406" y="531"/>
                    <a:pt x="411" y="519"/>
                  </a:cubicBezTo>
                  <a:cubicBezTo>
                    <a:pt x="412" y="518"/>
                    <a:pt x="412" y="516"/>
                    <a:pt x="413" y="515"/>
                  </a:cubicBezTo>
                  <a:cubicBezTo>
                    <a:pt x="417" y="505"/>
                    <a:pt x="424" y="490"/>
                    <a:pt x="416" y="478"/>
                  </a:cubicBezTo>
                  <a:cubicBezTo>
                    <a:pt x="414" y="475"/>
                    <a:pt x="410" y="471"/>
                    <a:pt x="402" y="469"/>
                  </a:cubicBezTo>
                  <a:cubicBezTo>
                    <a:pt x="402" y="469"/>
                    <a:pt x="402" y="469"/>
                    <a:pt x="402" y="468"/>
                  </a:cubicBezTo>
                  <a:cubicBezTo>
                    <a:pt x="402" y="464"/>
                    <a:pt x="402" y="460"/>
                    <a:pt x="402" y="455"/>
                  </a:cubicBezTo>
                  <a:cubicBezTo>
                    <a:pt x="410" y="453"/>
                    <a:pt x="418" y="450"/>
                    <a:pt x="426" y="447"/>
                  </a:cubicBezTo>
                  <a:cubicBezTo>
                    <a:pt x="433" y="449"/>
                    <a:pt x="441" y="451"/>
                    <a:pt x="448" y="451"/>
                  </a:cubicBezTo>
                  <a:cubicBezTo>
                    <a:pt x="461" y="451"/>
                    <a:pt x="467" y="445"/>
                    <a:pt x="471" y="440"/>
                  </a:cubicBezTo>
                  <a:cubicBezTo>
                    <a:pt x="476" y="432"/>
                    <a:pt x="476" y="422"/>
                    <a:pt x="471" y="411"/>
                  </a:cubicBezTo>
                  <a:cubicBezTo>
                    <a:pt x="468" y="403"/>
                    <a:pt x="462" y="397"/>
                    <a:pt x="455" y="392"/>
                  </a:cubicBezTo>
                  <a:cubicBezTo>
                    <a:pt x="475" y="372"/>
                    <a:pt x="494" y="349"/>
                    <a:pt x="503" y="317"/>
                  </a:cubicBezTo>
                  <a:cubicBezTo>
                    <a:pt x="521" y="249"/>
                    <a:pt x="493" y="165"/>
                    <a:pt x="437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6A3F23F-2FE5-468A-B2C6-4E7DFCBB2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4" y="2437"/>
              <a:ext cx="412" cy="471"/>
            </a:xfrm>
            <a:custGeom>
              <a:avLst/>
              <a:gdLst>
                <a:gd name="T0" fmla="*/ 5 w 154"/>
                <a:gd name="T1" fmla="*/ 84 h 176"/>
                <a:gd name="T2" fmla="*/ 2 w 154"/>
                <a:gd name="T3" fmla="*/ 167 h 176"/>
                <a:gd name="T4" fmla="*/ 120 w 154"/>
                <a:gd name="T5" fmla="*/ 174 h 176"/>
                <a:gd name="T6" fmla="*/ 151 w 154"/>
                <a:gd name="T7" fmla="*/ 158 h 176"/>
                <a:gd name="T8" fmla="*/ 148 w 154"/>
                <a:gd name="T9" fmla="*/ 96 h 176"/>
                <a:gd name="T10" fmla="*/ 147 w 154"/>
                <a:gd name="T11" fmla="*/ 0 h 176"/>
                <a:gd name="T12" fmla="*/ 107 w 154"/>
                <a:gd name="T13" fmla="*/ 5 h 176"/>
                <a:gd name="T14" fmla="*/ 56 w 154"/>
                <a:gd name="T15" fmla="*/ 9 h 176"/>
                <a:gd name="T16" fmla="*/ 19 w 154"/>
                <a:gd name="T17" fmla="*/ 9 h 176"/>
                <a:gd name="T18" fmla="*/ 5 w 154"/>
                <a:gd name="T19" fmla="*/ 8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4" h="176">
                  <a:moveTo>
                    <a:pt x="5" y="84"/>
                  </a:moveTo>
                  <a:cubicBezTo>
                    <a:pt x="5" y="112"/>
                    <a:pt x="0" y="140"/>
                    <a:pt x="2" y="167"/>
                  </a:cubicBezTo>
                  <a:cubicBezTo>
                    <a:pt x="41" y="160"/>
                    <a:pt x="81" y="172"/>
                    <a:pt x="120" y="174"/>
                  </a:cubicBezTo>
                  <a:cubicBezTo>
                    <a:pt x="135" y="175"/>
                    <a:pt x="149" y="176"/>
                    <a:pt x="151" y="158"/>
                  </a:cubicBezTo>
                  <a:cubicBezTo>
                    <a:pt x="154" y="138"/>
                    <a:pt x="147" y="116"/>
                    <a:pt x="148" y="96"/>
                  </a:cubicBezTo>
                  <a:cubicBezTo>
                    <a:pt x="149" y="64"/>
                    <a:pt x="149" y="32"/>
                    <a:pt x="147" y="0"/>
                  </a:cubicBezTo>
                  <a:cubicBezTo>
                    <a:pt x="136" y="7"/>
                    <a:pt x="120" y="5"/>
                    <a:pt x="107" y="5"/>
                  </a:cubicBezTo>
                  <a:cubicBezTo>
                    <a:pt x="90" y="7"/>
                    <a:pt x="74" y="10"/>
                    <a:pt x="56" y="9"/>
                  </a:cubicBezTo>
                  <a:cubicBezTo>
                    <a:pt x="46" y="9"/>
                    <a:pt x="29" y="4"/>
                    <a:pt x="19" y="9"/>
                  </a:cubicBezTo>
                  <a:cubicBezTo>
                    <a:pt x="1" y="18"/>
                    <a:pt x="5" y="67"/>
                    <a:pt x="5" y="84"/>
                  </a:cubicBezTo>
                  <a:close/>
                </a:path>
              </a:pathLst>
            </a:custGeom>
            <a:solidFill>
              <a:srgbClr val="E2CC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F807B37-8D26-404E-8217-993EB0F4C4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456"/>
              <a:ext cx="463" cy="374"/>
            </a:xfrm>
            <a:custGeom>
              <a:avLst/>
              <a:gdLst>
                <a:gd name="T0" fmla="*/ 158 w 173"/>
                <a:gd name="T1" fmla="*/ 108 h 140"/>
                <a:gd name="T2" fmla="*/ 160 w 173"/>
                <a:gd name="T3" fmla="*/ 74 h 140"/>
                <a:gd name="T4" fmla="*/ 154 w 173"/>
                <a:gd name="T5" fmla="*/ 64 h 140"/>
                <a:gd name="T6" fmla="*/ 150 w 173"/>
                <a:gd name="T7" fmla="*/ 36 h 140"/>
                <a:gd name="T8" fmla="*/ 160 w 173"/>
                <a:gd name="T9" fmla="*/ 21 h 140"/>
                <a:gd name="T10" fmla="*/ 23 w 173"/>
                <a:gd name="T11" fmla="*/ 6 h 140"/>
                <a:gd name="T12" fmla="*/ 122 w 173"/>
                <a:gd name="T13" fmla="*/ 16 h 140"/>
                <a:gd name="T14" fmla="*/ 139 w 173"/>
                <a:gd name="T15" fmla="*/ 33 h 140"/>
                <a:gd name="T16" fmla="*/ 78 w 173"/>
                <a:gd name="T17" fmla="*/ 25 h 140"/>
                <a:gd name="T18" fmla="*/ 19 w 173"/>
                <a:gd name="T19" fmla="*/ 35 h 140"/>
                <a:gd name="T20" fmla="*/ 138 w 173"/>
                <a:gd name="T21" fmla="*/ 39 h 140"/>
                <a:gd name="T22" fmla="*/ 145 w 173"/>
                <a:gd name="T23" fmla="*/ 61 h 140"/>
                <a:gd name="T24" fmla="*/ 73 w 173"/>
                <a:gd name="T25" fmla="*/ 55 h 140"/>
                <a:gd name="T26" fmla="*/ 20 w 173"/>
                <a:gd name="T27" fmla="*/ 70 h 140"/>
                <a:gd name="T28" fmla="*/ 80 w 173"/>
                <a:gd name="T29" fmla="*/ 74 h 140"/>
                <a:gd name="T30" fmla="*/ 150 w 173"/>
                <a:gd name="T31" fmla="*/ 78 h 140"/>
                <a:gd name="T32" fmla="*/ 116 w 173"/>
                <a:gd name="T33" fmla="*/ 79 h 140"/>
                <a:gd name="T34" fmla="*/ 35 w 173"/>
                <a:gd name="T35" fmla="*/ 77 h 140"/>
                <a:gd name="T36" fmla="*/ 33 w 173"/>
                <a:gd name="T37" fmla="*/ 98 h 140"/>
                <a:gd name="T38" fmla="*/ 142 w 173"/>
                <a:gd name="T39" fmla="*/ 89 h 140"/>
                <a:gd name="T40" fmla="*/ 156 w 173"/>
                <a:gd name="T41" fmla="*/ 102 h 140"/>
                <a:gd name="T42" fmla="*/ 105 w 173"/>
                <a:gd name="T43" fmla="*/ 101 h 140"/>
                <a:gd name="T44" fmla="*/ 25 w 173"/>
                <a:gd name="T45" fmla="*/ 99 h 140"/>
                <a:gd name="T46" fmla="*/ 19 w 173"/>
                <a:gd name="T47" fmla="*/ 116 h 140"/>
                <a:gd name="T48" fmla="*/ 90 w 173"/>
                <a:gd name="T49" fmla="*/ 123 h 140"/>
                <a:gd name="T50" fmla="*/ 150 w 173"/>
                <a:gd name="T51" fmla="*/ 128 h 140"/>
                <a:gd name="T52" fmla="*/ 80 w 173"/>
                <a:gd name="T53" fmla="*/ 132 h 140"/>
                <a:gd name="T54" fmla="*/ 12 w 173"/>
                <a:gd name="T55" fmla="*/ 135 h 140"/>
                <a:gd name="T56" fmla="*/ 112 w 173"/>
                <a:gd name="T57" fmla="*/ 139 h 140"/>
                <a:gd name="T58" fmla="*/ 153 w 173"/>
                <a:gd name="T59" fmla="*/ 111 h 140"/>
                <a:gd name="T60" fmla="*/ 29 w 173"/>
                <a:gd name="T61" fmla="*/ 34 h 140"/>
                <a:gd name="T62" fmla="*/ 96 w 173"/>
                <a:gd name="T63" fmla="*/ 32 h 140"/>
                <a:gd name="T64" fmla="*/ 84 w 173"/>
                <a:gd name="T65" fmla="*/ 39 h 140"/>
                <a:gd name="T66" fmla="*/ 113 w 173"/>
                <a:gd name="T67" fmla="*/ 67 h 140"/>
                <a:gd name="T68" fmla="*/ 30 w 173"/>
                <a:gd name="T69" fmla="*/ 67 h 140"/>
                <a:gd name="T70" fmla="*/ 45 w 173"/>
                <a:gd name="T71" fmla="*/ 59 h 140"/>
                <a:gd name="T72" fmla="*/ 130 w 173"/>
                <a:gd name="T73" fmla="*/ 65 h 140"/>
                <a:gd name="T74" fmla="*/ 120 w 173"/>
                <a:gd name="T75" fmla="*/ 87 h 140"/>
                <a:gd name="T76" fmla="*/ 31 w 173"/>
                <a:gd name="T77" fmla="*/ 92 h 140"/>
                <a:gd name="T78" fmla="*/ 34 w 173"/>
                <a:gd name="T79" fmla="*/ 83 h 140"/>
                <a:gd name="T80" fmla="*/ 124 w 173"/>
                <a:gd name="T81" fmla="*/ 86 h 140"/>
                <a:gd name="T82" fmla="*/ 52 w 173"/>
                <a:gd name="T83" fmla="*/ 116 h 140"/>
                <a:gd name="T84" fmla="*/ 48 w 173"/>
                <a:gd name="T85" fmla="*/ 105 h 140"/>
                <a:gd name="T86" fmla="*/ 101 w 173"/>
                <a:gd name="T87" fmla="*/ 117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3" h="140">
                  <a:moveTo>
                    <a:pt x="153" y="111"/>
                  </a:moveTo>
                  <a:cubicBezTo>
                    <a:pt x="154" y="110"/>
                    <a:pt x="156" y="109"/>
                    <a:pt x="158" y="108"/>
                  </a:cubicBezTo>
                  <a:cubicBezTo>
                    <a:pt x="173" y="101"/>
                    <a:pt x="164" y="90"/>
                    <a:pt x="152" y="85"/>
                  </a:cubicBezTo>
                  <a:cubicBezTo>
                    <a:pt x="157" y="83"/>
                    <a:pt x="160" y="79"/>
                    <a:pt x="160" y="74"/>
                  </a:cubicBezTo>
                  <a:cubicBezTo>
                    <a:pt x="160" y="70"/>
                    <a:pt x="157" y="67"/>
                    <a:pt x="153" y="65"/>
                  </a:cubicBezTo>
                  <a:cubicBezTo>
                    <a:pt x="153" y="64"/>
                    <a:pt x="154" y="64"/>
                    <a:pt x="154" y="64"/>
                  </a:cubicBezTo>
                  <a:cubicBezTo>
                    <a:pt x="172" y="56"/>
                    <a:pt x="165" y="42"/>
                    <a:pt x="150" y="36"/>
                  </a:cubicBezTo>
                  <a:cubicBezTo>
                    <a:pt x="150" y="36"/>
                    <a:pt x="150" y="36"/>
                    <a:pt x="150" y="36"/>
                  </a:cubicBezTo>
                  <a:cubicBezTo>
                    <a:pt x="150" y="36"/>
                    <a:pt x="151" y="35"/>
                    <a:pt x="152" y="35"/>
                  </a:cubicBezTo>
                  <a:cubicBezTo>
                    <a:pt x="159" y="32"/>
                    <a:pt x="163" y="27"/>
                    <a:pt x="160" y="21"/>
                  </a:cubicBezTo>
                  <a:cubicBezTo>
                    <a:pt x="156" y="14"/>
                    <a:pt x="139" y="12"/>
                    <a:pt x="130" y="11"/>
                  </a:cubicBezTo>
                  <a:cubicBezTo>
                    <a:pt x="96" y="5"/>
                    <a:pt x="58" y="0"/>
                    <a:pt x="23" y="6"/>
                  </a:cubicBezTo>
                  <a:cubicBezTo>
                    <a:pt x="20" y="7"/>
                    <a:pt x="20" y="10"/>
                    <a:pt x="24" y="10"/>
                  </a:cubicBezTo>
                  <a:cubicBezTo>
                    <a:pt x="57" y="8"/>
                    <a:pt x="89" y="11"/>
                    <a:pt x="122" y="16"/>
                  </a:cubicBezTo>
                  <a:cubicBezTo>
                    <a:pt x="130" y="17"/>
                    <a:pt x="137" y="18"/>
                    <a:pt x="144" y="21"/>
                  </a:cubicBezTo>
                  <a:cubicBezTo>
                    <a:pt x="158" y="25"/>
                    <a:pt x="147" y="30"/>
                    <a:pt x="139" y="33"/>
                  </a:cubicBezTo>
                  <a:cubicBezTo>
                    <a:pt x="133" y="31"/>
                    <a:pt x="126" y="30"/>
                    <a:pt x="120" y="29"/>
                  </a:cubicBezTo>
                  <a:cubicBezTo>
                    <a:pt x="106" y="26"/>
                    <a:pt x="92" y="24"/>
                    <a:pt x="78" y="25"/>
                  </a:cubicBezTo>
                  <a:cubicBezTo>
                    <a:pt x="64" y="25"/>
                    <a:pt x="51" y="23"/>
                    <a:pt x="37" y="25"/>
                  </a:cubicBezTo>
                  <a:cubicBezTo>
                    <a:pt x="31" y="26"/>
                    <a:pt x="19" y="29"/>
                    <a:pt x="19" y="35"/>
                  </a:cubicBezTo>
                  <a:cubicBezTo>
                    <a:pt x="18" y="48"/>
                    <a:pt x="56" y="45"/>
                    <a:pt x="65" y="45"/>
                  </a:cubicBezTo>
                  <a:cubicBezTo>
                    <a:pt x="88" y="44"/>
                    <a:pt x="115" y="45"/>
                    <a:pt x="138" y="39"/>
                  </a:cubicBezTo>
                  <a:cubicBezTo>
                    <a:pt x="148" y="42"/>
                    <a:pt x="165" y="49"/>
                    <a:pt x="151" y="58"/>
                  </a:cubicBezTo>
                  <a:cubicBezTo>
                    <a:pt x="149" y="59"/>
                    <a:pt x="147" y="60"/>
                    <a:pt x="145" y="61"/>
                  </a:cubicBezTo>
                  <a:cubicBezTo>
                    <a:pt x="137" y="59"/>
                    <a:pt x="129" y="58"/>
                    <a:pt x="122" y="57"/>
                  </a:cubicBezTo>
                  <a:cubicBezTo>
                    <a:pt x="106" y="55"/>
                    <a:pt x="90" y="56"/>
                    <a:pt x="73" y="55"/>
                  </a:cubicBezTo>
                  <a:cubicBezTo>
                    <a:pt x="63" y="55"/>
                    <a:pt x="52" y="53"/>
                    <a:pt x="41" y="53"/>
                  </a:cubicBezTo>
                  <a:cubicBezTo>
                    <a:pt x="30" y="53"/>
                    <a:pt x="7" y="60"/>
                    <a:pt x="20" y="70"/>
                  </a:cubicBezTo>
                  <a:cubicBezTo>
                    <a:pt x="24" y="74"/>
                    <a:pt x="33" y="74"/>
                    <a:pt x="38" y="75"/>
                  </a:cubicBezTo>
                  <a:cubicBezTo>
                    <a:pt x="52" y="76"/>
                    <a:pt x="66" y="74"/>
                    <a:pt x="80" y="74"/>
                  </a:cubicBezTo>
                  <a:cubicBezTo>
                    <a:pt x="101" y="73"/>
                    <a:pt x="123" y="74"/>
                    <a:pt x="143" y="68"/>
                  </a:cubicBezTo>
                  <a:cubicBezTo>
                    <a:pt x="151" y="70"/>
                    <a:pt x="154" y="74"/>
                    <a:pt x="150" y="78"/>
                  </a:cubicBezTo>
                  <a:cubicBezTo>
                    <a:pt x="148" y="80"/>
                    <a:pt x="145" y="81"/>
                    <a:pt x="143" y="82"/>
                  </a:cubicBezTo>
                  <a:cubicBezTo>
                    <a:pt x="134" y="81"/>
                    <a:pt x="125" y="80"/>
                    <a:pt x="116" y="79"/>
                  </a:cubicBezTo>
                  <a:cubicBezTo>
                    <a:pt x="101" y="78"/>
                    <a:pt x="86" y="77"/>
                    <a:pt x="71" y="77"/>
                  </a:cubicBezTo>
                  <a:cubicBezTo>
                    <a:pt x="59" y="78"/>
                    <a:pt x="47" y="77"/>
                    <a:pt x="35" y="77"/>
                  </a:cubicBezTo>
                  <a:cubicBezTo>
                    <a:pt x="28" y="77"/>
                    <a:pt x="17" y="77"/>
                    <a:pt x="12" y="82"/>
                  </a:cubicBezTo>
                  <a:cubicBezTo>
                    <a:pt x="0" y="93"/>
                    <a:pt x="23" y="97"/>
                    <a:pt x="33" y="98"/>
                  </a:cubicBezTo>
                  <a:cubicBezTo>
                    <a:pt x="62" y="99"/>
                    <a:pt x="92" y="97"/>
                    <a:pt x="120" y="93"/>
                  </a:cubicBezTo>
                  <a:cubicBezTo>
                    <a:pt x="126" y="92"/>
                    <a:pt x="134" y="91"/>
                    <a:pt x="142" y="89"/>
                  </a:cubicBezTo>
                  <a:cubicBezTo>
                    <a:pt x="144" y="89"/>
                    <a:pt x="146" y="90"/>
                    <a:pt x="148" y="90"/>
                  </a:cubicBezTo>
                  <a:cubicBezTo>
                    <a:pt x="154" y="92"/>
                    <a:pt x="161" y="97"/>
                    <a:pt x="156" y="102"/>
                  </a:cubicBezTo>
                  <a:cubicBezTo>
                    <a:pt x="153" y="104"/>
                    <a:pt x="149" y="106"/>
                    <a:pt x="144" y="107"/>
                  </a:cubicBezTo>
                  <a:cubicBezTo>
                    <a:pt x="131" y="103"/>
                    <a:pt x="115" y="102"/>
                    <a:pt x="105" y="101"/>
                  </a:cubicBezTo>
                  <a:cubicBezTo>
                    <a:pt x="89" y="100"/>
                    <a:pt x="73" y="100"/>
                    <a:pt x="57" y="100"/>
                  </a:cubicBezTo>
                  <a:cubicBezTo>
                    <a:pt x="46" y="99"/>
                    <a:pt x="36" y="98"/>
                    <a:pt x="25" y="99"/>
                  </a:cubicBezTo>
                  <a:cubicBezTo>
                    <a:pt x="20" y="100"/>
                    <a:pt x="14" y="101"/>
                    <a:pt x="11" y="104"/>
                  </a:cubicBezTo>
                  <a:cubicBezTo>
                    <a:pt x="8" y="108"/>
                    <a:pt x="15" y="114"/>
                    <a:pt x="19" y="116"/>
                  </a:cubicBezTo>
                  <a:cubicBezTo>
                    <a:pt x="28" y="120"/>
                    <a:pt x="38" y="121"/>
                    <a:pt x="48" y="121"/>
                  </a:cubicBezTo>
                  <a:cubicBezTo>
                    <a:pt x="62" y="122"/>
                    <a:pt x="76" y="123"/>
                    <a:pt x="90" y="123"/>
                  </a:cubicBezTo>
                  <a:cubicBezTo>
                    <a:pt x="108" y="123"/>
                    <a:pt x="127" y="120"/>
                    <a:pt x="144" y="114"/>
                  </a:cubicBezTo>
                  <a:cubicBezTo>
                    <a:pt x="150" y="117"/>
                    <a:pt x="158" y="124"/>
                    <a:pt x="150" y="128"/>
                  </a:cubicBezTo>
                  <a:cubicBezTo>
                    <a:pt x="145" y="131"/>
                    <a:pt x="137" y="132"/>
                    <a:pt x="131" y="132"/>
                  </a:cubicBezTo>
                  <a:cubicBezTo>
                    <a:pt x="114" y="134"/>
                    <a:pt x="96" y="132"/>
                    <a:pt x="80" y="132"/>
                  </a:cubicBezTo>
                  <a:cubicBezTo>
                    <a:pt x="57" y="132"/>
                    <a:pt x="34" y="129"/>
                    <a:pt x="11" y="129"/>
                  </a:cubicBezTo>
                  <a:cubicBezTo>
                    <a:pt x="6" y="129"/>
                    <a:pt x="7" y="135"/>
                    <a:pt x="12" y="135"/>
                  </a:cubicBezTo>
                  <a:cubicBezTo>
                    <a:pt x="29" y="135"/>
                    <a:pt x="46" y="137"/>
                    <a:pt x="63" y="138"/>
                  </a:cubicBezTo>
                  <a:cubicBezTo>
                    <a:pt x="79" y="138"/>
                    <a:pt x="96" y="138"/>
                    <a:pt x="112" y="139"/>
                  </a:cubicBezTo>
                  <a:cubicBezTo>
                    <a:pt x="125" y="139"/>
                    <a:pt x="165" y="140"/>
                    <a:pt x="162" y="122"/>
                  </a:cubicBezTo>
                  <a:cubicBezTo>
                    <a:pt x="161" y="117"/>
                    <a:pt x="158" y="114"/>
                    <a:pt x="153" y="111"/>
                  </a:cubicBezTo>
                  <a:close/>
                  <a:moveTo>
                    <a:pt x="39" y="39"/>
                  </a:moveTo>
                  <a:cubicBezTo>
                    <a:pt x="37" y="38"/>
                    <a:pt x="24" y="36"/>
                    <a:pt x="29" y="34"/>
                  </a:cubicBezTo>
                  <a:cubicBezTo>
                    <a:pt x="36" y="30"/>
                    <a:pt x="47" y="30"/>
                    <a:pt x="55" y="31"/>
                  </a:cubicBezTo>
                  <a:cubicBezTo>
                    <a:pt x="69" y="31"/>
                    <a:pt x="83" y="31"/>
                    <a:pt x="96" y="32"/>
                  </a:cubicBezTo>
                  <a:cubicBezTo>
                    <a:pt x="105" y="32"/>
                    <a:pt x="115" y="34"/>
                    <a:pt x="124" y="36"/>
                  </a:cubicBezTo>
                  <a:cubicBezTo>
                    <a:pt x="111" y="38"/>
                    <a:pt x="97" y="38"/>
                    <a:pt x="84" y="39"/>
                  </a:cubicBezTo>
                  <a:cubicBezTo>
                    <a:pt x="70" y="39"/>
                    <a:pt x="54" y="40"/>
                    <a:pt x="39" y="39"/>
                  </a:cubicBezTo>
                  <a:close/>
                  <a:moveTo>
                    <a:pt x="113" y="67"/>
                  </a:moveTo>
                  <a:cubicBezTo>
                    <a:pt x="98" y="68"/>
                    <a:pt x="82" y="67"/>
                    <a:pt x="67" y="68"/>
                  </a:cubicBezTo>
                  <a:cubicBezTo>
                    <a:pt x="54" y="69"/>
                    <a:pt x="42" y="70"/>
                    <a:pt x="30" y="67"/>
                  </a:cubicBezTo>
                  <a:cubicBezTo>
                    <a:pt x="24" y="66"/>
                    <a:pt x="22" y="63"/>
                    <a:pt x="29" y="61"/>
                  </a:cubicBezTo>
                  <a:cubicBezTo>
                    <a:pt x="34" y="59"/>
                    <a:pt x="40" y="59"/>
                    <a:pt x="45" y="59"/>
                  </a:cubicBezTo>
                  <a:cubicBezTo>
                    <a:pt x="58" y="60"/>
                    <a:pt x="71" y="61"/>
                    <a:pt x="84" y="62"/>
                  </a:cubicBezTo>
                  <a:cubicBezTo>
                    <a:pt x="88" y="62"/>
                    <a:pt x="111" y="62"/>
                    <a:pt x="130" y="65"/>
                  </a:cubicBezTo>
                  <a:cubicBezTo>
                    <a:pt x="124" y="66"/>
                    <a:pt x="118" y="66"/>
                    <a:pt x="113" y="67"/>
                  </a:cubicBezTo>
                  <a:close/>
                  <a:moveTo>
                    <a:pt x="120" y="87"/>
                  </a:moveTo>
                  <a:cubicBezTo>
                    <a:pt x="103" y="89"/>
                    <a:pt x="87" y="91"/>
                    <a:pt x="70" y="92"/>
                  </a:cubicBezTo>
                  <a:cubicBezTo>
                    <a:pt x="57" y="92"/>
                    <a:pt x="44" y="93"/>
                    <a:pt x="31" y="92"/>
                  </a:cubicBezTo>
                  <a:cubicBezTo>
                    <a:pt x="27" y="91"/>
                    <a:pt x="22" y="91"/>
                    <a:pt x="18" y="89"/>
                  </a:cubicBezTo>
                  <a:cubicBezTo>
                    <a:pt x="11" y="85"/>
                    <a:pt x="32" y="83"/>
                    <a:pt x="34" y="83"/>
                  </a:cubicBezTo>
                  <a:cubicBezTo>
                    <a:pt x="61" y="83"/>
                    <a:pt x="88" y="83"/>
                    <a:pt x="115" y="86"/>
                  </a:cubicBezTo>
                  <a:cubicBezTo>
                    <a:pt x="118" y="86"/>
                    <a:pt x="121" y="86"/>
                    <a:pt x="124" y="86"/>
                  </a:cubicBezTo>
                  <a:cubicBezTo>
                    <a:pt x="123" y="87"/>
                    <a:pt x="121" y="87"/>
                    <a:pt x="120" y="87"/>
                  </a:cubicBezTo>
                  <a:close/>
                  <a:moveTo>
                    <a:pt x="52" y="116"/>
                  </a:moveTo>
                  <a:cubicBezTo>
                    <a:pt x="41" y="115"/>
                    <a:pt x="26" y="115"/>
                    <a:pt x="19" y="108"/>
                  </a:cubicBezTo>
                  <a:cubicBezTo>
                    <a:pt x="15" y="104"/>
                    <a:pt x="47" y="105"/>
                    <a:pt x="48" y="105"/>
                  </a:cubicBezTo>
                  <a:cubicBezTo>
                    <a:pt x="75" y="107"/>
                    <a:pt x="106" y="104"/>
                    <a:pt x="133" y="111"/>
                  </a:cubicBezTo>
                  <a:cubicBezTo>
                    <a:pt x="123" y="114"/>
                    <a:pt x="112" y="116"/>
                    <a:pt x="101" y="117"/>
                  </a:cubicBezTo>
                  <a:cubicBezTo>
                    <a:pt x="84" y="117"/>
                    <a:pt x="68" y="117"/>
                    <a:pt x="52" y="116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4F9BE4A-6842-419E-96A8-E6B51249B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" y="2001"/>
              <a:ext cx="168" cy="289"/>
            </a:xfrm>
            <a:custGeom>
              <a:avLst/>
              <a:gdLst>
                <a:gd name="T0" fmla="*/ 36 w 63"/>
                <a:gd name="T1" fmla="*/ 12 h 108"/>
                <a:gd name="T2" fmla="*/ 15 w 63"/>
                <a:gd name="T3" fmla="*/ 47 h 108"/>
                <a:gd name="T4" fmla="*/ 1 w 63"/>
                <a:gd name="T5" fmla="*/ 93 h 108"/>
                <a:gd name="T6" fmla="*/ 25 w 63"/>
                <a:gd name="T7" fmla="*/ 95 h 108"/>
                <a:gd name="T8" fmla="*/ 53 w 63"/>
                <a:gd name="T9" fmla="*/ 29 h 108"/>
                <a:gd name="T10" fmla="*/ 36 w 63"/>
                <a:gd name="T11" fmla="*/ 1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08">
                  <a:moveTo>
                    <a:pt x="36" y="12"/>
                  </a:moveTo>
                  <a:cubicBezTo>
                    <a:pt x="27" y="22"/>
                    <a:pt x="21" y="34"/>
                    <a:pt x="15" y="47"/>
                  </a:cubicBezTo>
                  <a:cubicBezTo>
                    <a:pt x="9" y="61"/>
                    <a:pt x="2" y="77"/>
                    <a:pt x="1" y="93"/>
                  </a:cubicBezTo>
                  <a:cubicBezTo>
                    <a:pt x="0" y="107"/>
                    <a:pt x="22" y="108"/>
                    <a:pt x="25" y="95"/>
                  </a:cubicBezTo>
                  <a:cubicBezTo>
                    <a:pt x="31" y="72"/>
                    <a:pt x="38" y="47"/>
                    <a:pt x="53" y="29"/>
                  </a:cubicBezTo>
                  <a:cubicBezTo>
                    <a:pt x="63" y="16"/>
                    <a:pt x="46" y="0"/>
                    <a:pt x="36" y="12"/>
                  </a:cubicBezTo>
                  <a:close/>
                </a:path>
              </a:pathLst>
            </a:custGeom>
            <a:solidFill>
              <a:srgbClr val="FAC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9A854D18-3CDF-4801-A3F0-F23FB382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5" y="2044"/>
              <a:ext cx="834" cy="644"/>
            </a:xfrm>
            <a:custGeom>
              <a:avLst/>
              <a:gdLst>
                <a:gd name="T0" fmla="*/ 190 w 312"/>
                <a:gd name="T1" fmla="*/ 30 h 241"/>
                <a:gd name="T2" fmla="*/ 240 w 312"/>
                <a:gd name="T3" fmla="*/ 27 h 241"/>
                <a:gd name="T4" fmla="*/ 291 w 312"/>
                <a:gd name="T5" fmla="*/ 2 h 241"/>
                <a:gd name="T6" fmla="*/ 293 w 312"/>
                <a:gd name="T7" fmla="*/ 29 h 241"/>
                <a:gd name="T8" fmla="*/ 291 w 312"/>
                <a:gd name="T9" fmla="*/ 74 h 241"/>
                <a:gd name="T10" fmla="*/ 304 w 312"/>
                <a:gd name="T11" fmla="*/ 135 h 241"/>
                <a:gd name="T12" fmla="*/ 309 w 312"/>
                <a:gd name="T13" fmla="*/ 194 h 241"/>
                <a:gd name="T14" fmla="*/ 264 w 312"/>
                <a:gd name="T15" fmla="*/ 222 h 241"/>
                <a:gd name="T16" fmla="*/ 242 w 312"/>
                <a:gd name="T17" fmla="*/ 161 h 241"/>
                <a:gd name="T18" fmla="*/ 164 w 312"/>
                <a:gd name="T19" fmla="*/ 172 h 241"/>
                <a:gd name="T20" fmla="*/ 84 w 312"/>
                <a:gd name="T21" fmla="*/ 176 h 241"/>
                <a:gd name="T22" fmla="*/ 37 w 312"/>
                <a:gd name="T23" fmla="*/ 215 h 241"/>
                <a:gd name="T24" fmla="*/ 2 w 312"/>
                <a:gd name="T25" fmla="*/ 189 h 241"/>
                <a:gd name="T26" fmla="*/ 23 w 312"/>
                <a:gd name="T27" fmla="*/ 136 h 241"/>
                <a:gd name="T28" fmla="*/ 42 w 312"/>
                <a:gd name="T29" fmla="*/ 61 h 241"/>
                <a:gd name="T30" fmla="*/ 69 w 312"/>
                <a:gd name="T31" fmla="*/ 40 h 241"/>
                <a:gd name="T32" fmla="*/ 97 w 312"/>
                <a:gd name="T33" fmla="*/ 25 h 241"/>
                <a:gd name="T34" fmla="*/ 141 w 312"/>
                <a:gd name="T35" fmla="*/ 28 h 241"/>
                <a:gd name="T36" fmla="*/ 190 w 312"/>
                <a:gd name="T37" fmla="*/ 3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2" h="241">
                  <a:moveTo>
                    <a:pt x="190" y="30"/>
                  </a:moveTo>
                  <a:cubicBezTo>
                    <a:pt x="207" y="29"/>
                    <a:pt x="224" y="32"/>
                    <a:pt x="240" y="27"/>
                  </a:cubicBezTo>
                  <a:cubicBezTo>
                    <a:pt x="258" y="23"/>
                    <a:pt x="273" y="4"/>
                    <a:pt x="291" y="2"/>
                  </a:cubicBezTo>
                  <a:cubicBezTo>
                    <a:pt x="308" y="0"/>
                    <a:pt x="297" y="19"/>
                    <a:pt x="293" y="29"/>
                  </a:cubicBezTo>
                  <a:cubicBezTo>
                    <a:pt x="286" y="47"/>
                    <a:pt x="284" y="56"/>
                    <a:pt x="291" y="74"/>
                  </a:cubicBezTo>
                  <a:cubicBezTo>
                    <a:pt x="298" y="94"/>
                    <a:pt x="302" y="113"/>
                    <a:pt x="304" y="135"/>
                  </a:cubicBezTo>
                  <a:cubicBezTo>
                    <a:pt x="306" y="154"/>
                    <a:pt x="312" y="175"/>
                    <a:pt x="309" y="194"/>
                  </a:cubicBezTo>
                  <a:cubicBezTo>
                    <a:pt x="306" y="217"/>
                    <a:pt x="287" y="241"/>
                    <a:pt x="264" y="222"/>
                  </a:cubicBezTo>
                  <a:cubicBezTo>
                    <a:pt x="248" y="207"/>
                    <a:pt x="243" y="182"/>
                    <a:pt x="242" y="161"/>
                  </a:cubicBezTo>
                  <a:cubicBezTo>
                    <a:pt x="232" y="181"/>
                    <a:pt x="183" y="171"/>
                    <a:pt x="164" y="172"/>
                  </a:cubicBezTo>
                  <a:cubicBezTo>
                    <a:pt x="138" y="173"/>
                    <a:pt x="110" y="181"/>
                    <a:pt x="84" y="176"/>
                  </a:cubicBezTo>
                  <a:cubicBezTo>
                    <a:pt x="76" y="196"/>
                    <a:pt x="59" y="211"/>
                    <a:pt x="37" y="215"/>
                  </a:cubicBezTo>
                  <a:cubicBezTo>
                    <a:pt x="19" y="219"/>
                    <a:pt x="0" y="210"/>
                    <a:pt x="2" y="189"/>
                  </a:cubicBezTo>
                  <a:cubicBezTo>
                    <a:pt x="3" y="171"/>
                    <a:pt x="17" y="152"/>
                    <a:pt x="23" y="136"/>
                  </a:cubicBezTo>
                  <a:cubicBezTo>
                    <a:pt x="31" y="112"/>
                    <a:pt x="31" y="84"/>
                    <a:pt x="42" y="61"/>
                  </a:cubicBezTo>
                  <a:cubicBezTo>
                    <a:pt x="47" y="49"/>
                    <a:pt x="59" y="46"/>
                    <a:pt x="69" y="40"/>
                  </a:cubicBezTo>
                  <a:cubicBezTo>
                    <a:pt x="79" y="36"/>
                    <a:pt x="87" y="27"/>
                    <a:pt x="97" y="25"/>
                  </a:cubicBezTo>
                  <a:cubicBezTo>
                    <a:pt x="111" y="22"/>
                    <a:pt x="128" y="27"/>
                    <a:pt x="141" y="28"/>
                  </a:cubicBezTo>
                  <a:cubicBezTo>
                    <a:pt x="158" y="30"/>
                    <a:pt x="174" y="31"/>
                    <a:pt x="190" y="30"/>
                  </a:cubicBezTo>
                  <a:close/>
                </a:path>
              </a:pathLst>
            </a:custGeom>
            <a:solidFill>
              <a:srgbClr val="E61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7D10D303-B251-498A-8AAF-8E460C697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2180"/>
              <a:ext cx="88" cy="67"/>
            </a:xfrm>
            <a:custGeom>
              <a:avLst/>
              <a:gdLst>
                <a:gd name="T0" fmla="*/ 16 w 33"/>
                <a:gd name="T1" fmla="*/ 0 h 25"/>
                <a:gd name="T2" fmla="*/ 16 w 33"/>
                <a:gd name="T3" fmla="*/ 25 h 25"/>
                <a:gd name="T4" fmla="*/ 16 w 33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3" y="25"/>
                    <a:pt x="33" y="0"/>
                    <a:pt x="16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539F46B0-D425-45B8-9AB4-B827C16E9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3" y="2220"/>
              <a:ext cx="94" cy="118"/>
            </a:xfrm>
            <a:custGeom>
              <a:avLst/>
              <a:gdLst>
                <a:gd name="T0" fmla="*/ 1 w 35"/>
                <a:gd name="T1" fmla="*/ 24 h 44"/>
                <a:gd name="T2" fmla="*/ 25 w 35"/>
                <a:gd name="T3" fmla="*/ 44 h 44"/>
                <a:gd name="T4" fmla="*/ 35 w 35"/>
                <a:gd name="T5" fmla="*/ 41 h 44"/>
                <a:gd name="T6" fmla="*/ 26 w 35"/>
                <a:gd name="T7" fmla="*/ 8 h 44"/>
                <a:gd name="T8" fmla="*/ 23 w 35"/>
                <a:gd name="T9" fmla="*/ 0 h 44"/>
                <a:gd name="T10" fmla="*/ 21 w 35"/>
                <a:gd name="T11" fmla="*/ 0 h 44"/>
                <a:gd name="T12" fmla="*/ 1 w 35"/>
                <a:gd name="T13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44">
                  <a:moveTo>
                    <a:pt x="1" y="24"/>
                  </a:moveTo>
                  <a:cubicBezTo>
                    <a:pt x="2" y="37"/>
                    <a:pt x="13" y="44"/>
                    <a:pt x="25" y="44"/>
                  </a:cubicBezTo>
                  <a:cubicBezTo>
                    <a:pt x="29" y="44"/>
                    <a:pt x="32" y="43"/>
                    <a:pt x="35" y="41"/>
                  </a:cubicBezTo>
                  <a:cubicBezTo>
                    <a:pt x="33" y="30"/>
                    <a:pt x="30" y="19"/>
                    <a:pt x="26" y="8"/>
                  </a:cubicBezTo>
                  <a:cubicBezTo>
                    <a:pt x="25" y="5"/>
                    <a:pt x="24" y="2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8" y="0"/>
                    <a:pt x="0" y="13"/>
                    <a:pt x="1" y="24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74833826-AF4E-4749-9A8D-CEAFD2A82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134" cy="99"/>
            </a:xfrm>
            <a:custGeom>
              <a:avLst/>
              <a:gdLst>
                <a:gd name="T0" fmla="*/ 23 w 50"/>
                <a:gd name="T1" fmla="*/ 0 h 37"/>
                <a:gd name="T2" fmla="*/ 27 w 50"/>
                <a:gd name="T3" fmla="*/ 37 h 37"/>
                <a:gd name="T4" fmla="*/ 23 w 50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7">
                  <a:moveTo>
                    <a:pt x="23" y="0"/>
                  </a:moveTo>
                  <a:cubicBezTo>
                    <a:pt x="0" y="0"/>
                    <a:pt x="4" y="37"/>
                    <a:pt x="27" y="37"/>
                  </a:cubicBezTo>
                  <a:cubicBezTo>
                    <a:pt x="50" y="37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03EB5746-365B-4839-8C55-598FF4794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5" y="2290"/>
              <a:ext cx="112" cy="150"/>
            </a:xfrm>
            <a:custGeom>
              <a:avLst/>
              <a:gdLst>
                <a:gd name="T0" fmla="*/ 39 w 42"/>
                <a:gd name="T1" fmla="*/ 24 h 56"/>
                <a:gd name="T2" fmla="*/ 3 w 42"/>
                <a:gd name="T3" fmla="*/ 33 h 56"/>
                <a:gd name="T4" fmla="*/ 39 w 42"/>
                <a:gd name="T5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56">
                  <a:moveTo>
                    <a:pt x="39" y="24"/>
                  </a:moveTo>
                  <a:cubicBezTo>
                    <a:pt x="35" y="0"/>
                    <a:pt x="0" y="10"/>
                    <a:pt x="3" y="33"/>
                  </a:cubicBezTo>
                  <a:cubicBezTo>
                    <a:pt x="7" y="56"/>
                    <a:pt x="42" y="47"/>
                    <a:pt x="39" y="24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76B2722-6A94-4523-B8AA-9B66EED79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2354"/>
              <a:ext cx="93" cy="123"/>
            </a:xfrm>
            <a:custGeom>
              <a:avLst/>
              <a:gdLst>
                <a:gd name="T0" fmla="*/ 32 w 35"/>
                <a:gd name="T1" fmla="*/ 20 h 46"/>
                <a:gd name="T2" fmla="*/ 3 w 35"/>
                <a:gd name="T3" fmla="*/ 27 h 46"/>
                <a:gd name="T4" fmla="*/ 32 w 35"/>
                <a:gd name="T5" fmla="*/ 2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6">
                  <a:moveTo>
                    <a:pt x="32" y="20"/>
                  </a:moveTo>
                  <a:cubicBezTo>
                    <a:pt x="29" y="0"/>
                    <a:pt x="0" y="8"/>
                    <a:pt x="3" y="27"/>
                  </a:cubicBezTo>
                  <a:cubicBezTo>
                    <a:pt x="6" y="46"/>
                    <a:pt x="35" y="39"/>
                    <a:pt x="32" y="2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E1773B28-C4C5-4151-91A4-6126D12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9" y="2357"/>
              <a:ext cx="53" cy="72"/>
            </a:xfrm>
            <a:custGeom>
              <a:avLst/>
              <a:gdLst>
                <a:gd name="T0" fmla="*/ 20 w 20"/>
                <a:gd name="T1" fmla="*/ 13 h 27"/>
                <a:gd name="T2" fmla="*/ 8 w 20"/>
                <a:gd name="T3" fmla="*/ 0 h 27"/>
                <a:gd name="T4" fmla="*/ 3 w 20"/>
                <a:gd name="T5" fmla="*/ 19 h 27"/>
                <a:gd name="T6" fmla="*/ 0 w 20"/>
                <a:gd name="T7" fmla="*/ 25 h 27"/>
                <a:gd name="T8" fmla="*/ 7 w 20"/>
                <a:gd name="T9" fmla="*/ 27 h 27"/>
                <a:gd name="T10" fmla="*/ 20 w 20"/>
                <a:gd name="T1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7">
                  <a:moveTo>
                    <a:pt x="20" y="13"/>
                  </a:moveTo>
                  <a:cubicBezTo>
                    <a:pt x="20" y="7"/>
                    <a:pt x="14" y="1"/>
                    <a:pt x="8" y="0"/>
                  </a:cubicBezTo>
                  <a:cubicBezTo>
                    <a:pt x="6" y="7"/>
                    <a:pt x="5" y="13"/>
                    <a:pt x="3" y="19"/>
                  </a:cubicBezTo>
                  <a:cubicBezTo>
                    <a:pt x="2" y="21"/>
                    <a:pt x="1" y="23"/>
                    <a:pt x="0" y="25"/>
                  </a:cubicBezTo>
                  <a:cubicBezTo>
                    <a:pt x="2" y="26"/>
                    <a:pt x="4" y="27"/>
                    <a:pt x="7" y="27"/>
                  </a:cubicBezTo>
                  <a:cubicBezTo>
                    <a:pt x="14" y="27"/>
                    <a:pt x="20" y="21"/>
                    <a:pt x="20" y="13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2894444E-74FF-4BB8-8C9C-2DFC8102C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124"/>
              <a:ext cx="67" cy="32"/>
            </a:xfrm>
            <a:custGeom>
              <a:avLst/>
              <a:gdLst>
                <a:gd name="T0" fmla="*/ 13 w 25"/>
                <a:gd name="T1" fmla="*/ 12 h 12"/>
                <a:gd name="T2" fmla="*/ 25 w 25"/>
                <a:gd name="T3" fmla="*/ 0 h 12"/>
                <a:gd name="T4" fmla="*/ 25 w 25"/>
                <a:gd name="T5" fmla="*/ 0 h 12"/>
                <a:gd name="T6" fmla="*/ 0 w 25"/>
                <a:gd name="T7" fmla="*/ 0 h 12"/>
                <a:gd name="T8" fmla="*/ 13 w 2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2">
                  <a:moveTo>
                    <a:pt x="13" y="12"/>
                  </a:moveTo>
                  <a:cubicBezTo>
                    <a:pt x="20" y="12"/>
                    <a:pt x="25" y="7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9" y="0"/>
                    <a:pt x="0" y="0"/>
                  </a:cubicBezTo>
                  <a:cubicBezTo>
                    <a:pt x="0" y="7"/>
                    <a:pt x="6" y="12"/>
                    <a:pt x="13" y="12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02E08194-0529-4AE1-8B20-34CD30AF2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5" y="2434"/>
              <a:ext cx="65" cy="65"/>
            </a:xfrm>
            <a:custGeom>
              <a:avLst/>
              <a:gdLst>
                <a:gd name="T0" fmla="*/ 12 w 24"/>
                <a:gd name="T1" fmla="*/ 0 h 24"/>
                <a:gd name="T2" fmla="*/ 0 w 24"/>
                <a:gd name="T3" fmla="*/ 12 h 24"/>
                <a:gd name="T4" fmla="*/ 12 w 24"/>
                <a:gd name="T5" fmla="*/ 24 h 24"/>
                <a:gd name="T6" fmla="*/ 24 w 24"/>
                <a:gd name="T7" fmla="*/ 13 h 24"/>
                <a:gd name="T8" fmla="*/ 12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12" y="0"/>
                  </a:moveTo>
                  <a:cubicBezTo>
                    <a:pt x="6" y="0"/>
                    <a:pt x="0" y="6"/>
                    <a:pt x="0" y="12"/>
                  </a:cubicBezTo>
                  <a:cubicBezTo>
                    <a:pt x="0" y="19"/>
                    <a:pt x="6" y="24"/>
                    <a:pt x="12" y="24"/>
                  </a:cubicBezTo>
                  <a:cubicBezTo>
                    <a:pt x="19" y="24"/>
                    <a:pt x="24" y="19"/>
                    <a:pt x="24" y="13"/>
                  </a:cubicBezTo>
                  <a:cubicBezTo>
                    <a:pt x="24" y="6"/>
                    <a:pt x="19" y="0"/>
                    <a:pt x="12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920A7FEB-94F0-4EC5-BAB9-F0BBA7AAA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1" y="2547"/>
              <a:ext cx="48" cy="34"/>
            </a:xfrm>
            <a:custGeom>
              <a:avLst/>
              <a:gdLst>
                <a:gd name="T0" fmla="*/ 10 w 18"/>
                <a:gd name="T1" fmla="*/ 0 h 13"/>
                <a:gd name="T2" fmla="*/ 9 w 18"/>
                <a:gd name="T3" fmla="*/ 13 h 13"/>
                <a:gd name="T4" fmla="*/ 10 w 18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13">
                  <a:moveTo>
                    <a:pt x="10" y="0"/>
                  </a:moveTo>
                  <a:cubicBezTo>
                    <a:pt x="2" y="0"/>
                    <a:pt x="0" y="13"/>
                    <a:pt x="9" y="13"/>
                  </a:cubicBezTo>
                  <a:cubicBezTo>
                    <a:pt x="17" y="13"/>
                    <a:pt x="18" y="0"/>
                    <a:pt x="10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5649CD9E-9FFD-4E93-9727-D9012D19D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" y="2488"/>
              <a:ext cx="91" cy="96"/>
            </a:xfrm>
            <a:custGeom>
              <a:avLst/>
              <a:gdLst>
                <a:gd name="T0" fmla="*/ 28 w 34"/>
                <a:gd name="T1" fmla="*/ 36 h 36"/>
                <a:gd name="T2" fmla="*/ 31 w 34"/>
                <a:gd name="T3" fmla="*/ 36 h 36"/>
                <a:gd name="T4" fmla="*/ 32 w 34"/>
                <a:gd name="T5" fmla="*/ 28 h 36"/>
                <a:gd name="T6" fmla="*/ 32 w 34"/>
                <a:gd name="T7" fmla="*/ 2 h 36"/>
                <a:gd name="T8" fmla="*/ 24 w 34"/>
                <a:gd name="T9" fmla="*/ 0 h 36"/>
                <a:gd name="T10" fmla="*/ 28 w 34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6">
                  <a:moveTo>
                    <a:pt x="28" y="36"/>
                  </a:moveTo>
                  <a:cubicBezTo>
                    <a:pt x="29" y="36"/>
                    <a:pt x="30" y="36"/>
                    <a:pt x="31" y="36"/>
                  </a:cubicBezTo>
                  <a:cubicBezTo>
                    <a:pt x="31" y="33"/>
                    <a:pt x="32" y="31"/>
                    <a:pt x="32" y="28"/>
                  </a:cubicBezTo>
                  <a:cubicBezTo>
                    <a:pt x="34" y="20"/>
                    <a:pt x="33" y="11"/>
                    <a:pt x="32" y="2"/>
                  </a:cubicBezTo>
                  <a:cubicBezTo>
                    <a:pt x="30" y="1"/>
                    <a:pt x="27" y="0"/>
                    <a:pt x="24" y="0"/>
                  </a:cubicBezTo>
                  <a:cubicBezTo>
                    <a:pt x="0" y="0"/>
                    <a:pt x="4" y="36"/>
                    <a:pt x="28" y="36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144CACC3-8A0B-4C33-90E7-936682EA8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1" y="2483"/>
              <a:ext cx="96" cy="96"/>
            </a:xfrm>
            <a:custGeom>
              <a:avLst/>
              <a:gdLst>
                <a:gd name="T0" fmla="*/ 9 w 36"/>
                <a:gd name="T1" fmla="*/ 0 h 36"/>
                <a:gd name="T2" fmla="*/ 8 w 36"/>
                <a:gd name="T3" fmla="*/ 0 h 36"/>
                <a:gd name="T4" fmla="*/ 0 w 36"/>
                <a:gd name="T5" fmla="*/ 25 h 36"/>
                <a:gd name="T6" fmla="*/ 0 w 36"/>
                <a:gd name="T7" fmla="*/ 32 h 36"/>
                <a:gd name="T8" fmla="*/ 13 w 36"/>
                <a:gd name="T9" fmla="*/ 36 h 36"/>
                <a:gd name="T10" fmla="*/ 9 w 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6">
                  <a:moveTo>
                    <a:pt x="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8"/>
                    <a:pt x="0" y="17"/>
                    <a:pt x="0" y="25"/>
                  </a:cubicBezTo>
                  <a:cubicBezTo>
                    <a:pt x="0" y="27"/>
                    <a:pt x="0" y="29"/>
                    <a:pt x="0" y="32"/>
                  </a:cubicBezTo>
                  <a:cubicBezTo>
                    <a:pt x="3" y="34"/>
                    <a:pt x="8" y="36"/>
                    <a:pt x="13" y="36"/>
                  </a:cubicBezTo>
                  <a:cubicBezTo>
                    <a:pt x="36" y="36"/>
                    <a:pt x="32" y="0"/>
                    <a:pt x="9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EB0DF596-8308-4B64-9FD2-6FBA5428A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7" y="2528"/>
              <a:ext cx="99" cy="83"/>
            </a:xfrm>
            <a:custGeom>
              <a:avLst/>
              <a:gdLst>
                <a:gd name="T0" fmla="*/ 19 w 37"/>
                <a:gd name="T1" fmla="*/ 0 h 31"/>
                <a:gd name="T2" fmla="*/ 10 w 37"/>
                <a:gd name="T3" fmla="*/ 31 h 31"/>
                <a:gd name="T4" fmla="*/ 37 w 37"/>
                <a:gd name="T5" fmla="*/ 11 h 31"/>
                <a:gd name="T6" fmla="*/ 19 w 37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19" y="0"/>
                  </a:moveTo>
                  <a:cubicBezTo>
                    <a:pt x="2" y="0"/>
                    <a:pt x="0" y="21"/>
                    <a:pt x="10" y="31"/>
                  </a:cubicBezTo>
                  <a:cubicBezTo>
                    <a:pt x="21" y="27"/>
                    <a:pt x="30" y="20"/>
                    <a:pt x="37" y="11"/>
                  </a:cubicBezTo>
                  <a:cubicBezTo>
                    <a:pt x="34" y="5"/>
                    <a:pt x="28" y="0"/>
                    <a:pt x="19" y="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67C321EF-9568-44BF-97EB-8B1E35F6C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1" y="2180"/>
              <a:ext cx="70" cy="70"/>
            </a:xfrm>
            <a:custGeom>
              <a:avLst/>
              <a:gdLst>
                <a:gd name="T0" fmla="*/ 24 w 26"/>
                <a:gd name="T1" fmla="*/ 20 h 26"/>
                <a:gd name="T2" fmla="*/ 24 w 26"/>
                <a:gd name="T3" fmla="*/ 19 h 26"/>
                <a:gd name="T4" fmla="*/ 25 w 26"/>
                <a:gd name="T5" fmla="*/ 17 h 26"/>
                <a:gd name="T6" fmla="*/ 25 w 26"/>
                <a:gd name="T7" fmla="*/ 17 h 26"/>
                <a:gd name="T8" fmla="*/ 26 w 26"/>
                <a:gd name="T9" fmla="*/ 15 h 26"/>
                <a:gd name="T10" fmla="*/ 25 w 26"/>
                <a:gd name="T11" fmla="*/ 9 h 26"/>
                <a:gd name="T12" fmla="*/ 14 w 26"/>
                <a:gd name="T13" fmla="*/ 0 h 26"/>
                <a:gd name="T14" fmla="*/ 8 w 26"/>
                <a:gd name="T15" fmla="*/ 1 h 26"/>
                <a:gd name="T16" fmla="*/ 6 w 26"/>
                <a:gd name="T17" fmla="*/ 3 h 26"/>
                <a:gd name="T18" fmla="*/ 1 w 26"/>
                <a:gd name="T19" fmla="*/ 10 h 26"/>
                <a:gd name="T20" fmla="*/ 1 w 26"/>
                <a:gd name="T21" fmla="*/ 17 h 26"/>
                <a:gd name="T22" fmla="*/ 7 w 26"/>
                <a:gd name="T23" fmla="*/ 24 h 26"/>
                <a:gd name="T24" fmla="*/ 13 w 26"/>
                <a:gd name="T25" fmla="*/ 26 h 26"/>
                <a:gd name="T26" fmla="*/ 24 w 26"/>
                <a:gd name="T27" fmla="*/ 2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6">
                  <a:moveTo>
                    <a:pt x="24" y="20"/>
                  </a:moveTo>
                  <a:cubicBezTo>
                    <a:pt x="24" y="20"/>
                    <a:pt x="24" y="19"/>
                    <a:pt x="24" y="19"/>
                  </a:cubicBezTo>
                  <a:cubicBezTo>
                    <a:pt x="25" y="18"/>
                    <a:pt x="25" y="18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6" y="15"/>
                  </a:cubicBezTo>
                  <a:cubicBezTo>
                    <a:pt x="26" y="13"/>
                    <a:pt x="26" y="11"/>
                    <a:pt x="25" y="9"/>
                  </a:cubicBezTo>
                  <a:cubicBezTo>
                    <a:pt x="24" y="4"/>
                    <a:pt x="20" y="0"/>
                    <a:pt x="14" y="0"/>
                  </a:cubicBezTo>
                  <a:cubicBezTo>
                    <a:pt x="12" y="0"/>
                    <a:pt x="10" y="0"/>
                    <a:pt x="8" y="1"/>
                  </a:cubicBezTo>
                  <a:cubicBezTo>
                    <a:pt x="8" y="2"/>
                    <a:pt x="7" y="2"/>
                    <a:pt x="6" y="3"/>
                  </a:cubicBezTo>
                  <a:cubicBezTo>
                    <a:pt x="4" y="5"/>
                    <a:pt x="2" y="7"/>
                    <a:pt x="1" y="10"/>
                  </a:cubicBezTo>
                  <a:cubicBezTo>
                    <a:pt x="0" y="12"/>
                    <a:pt x="0" y="14"/>
                    <a:pt x="1" y="17"/>
                  </a:cubicBezTo>
                  <a:cubicBezTo>
                    <a:pt x="2" y="20"/>
                    <a:pt x="4" y="22"/>
                    <a:pt x="7" y="24"/>
                  </a:cubicBezTo>
                  <a:cubicBezTo>
                    <a:pt x="9" y="26"/>
                    <a:pt x="11" y="26"/>
                    <a:pt x="13" y="26"/>
                  </a:cubicBezTo>
                  <a:cubicBezTo>
                    <a:pt x="17" y="26"/>
                    <a:pt x="22" y="24"/>
                    <a:pt x="24" y="20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E29C480E-4084-4B5B-A1AD-7946D9A48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" y="1710"/>
              <a:ext cx="551" cy="607"/>
            </a:xfrm>
            <a:custGeom>
              <a:avLst/>
              <a:gdLst>
                <a:gd name="T0" fmla="*/ 145 w 206"/>
                <a:gd name="T1" fmla="*/ 24 h 227"/>
                <a:gd name="T2" fmla="*/ 206 w 206"/>
                <a:gd name="T3" fmla="*/ 115 h 227"/>
                <a:gd name="T4" fmla="*/ 121 w 206"/>
                <a:gd name="T5" fmla="*/ 218 h 227"/>
                <a:gd name="T6" fmla="*/ 6 w 206"/>
                <a:gd name="T7" fmla="*/ 152 h 227"/>
                <a:gd name="T8" fmla="*/ 145 w 206"/>
                <a:gd name="T9" fmla="*/ 2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27">
                  <a:moveTo>
                    <a:pt x="145" y="24"/>
                  </a:moveTo>
                  <a:cubicBezTo>
                    <a:pt x="186" y="37"/>
                    <a:pt x="206" y="77"/>
                    <a:pt x="206" y="115"/>
                  </a:cubicBezTo>
                  <a:cubicBezTo>
                    <a:pt x="206" y="169"/>
                    <a:pt x="173" y="208"/>
                    <a:pt x="121" y="218"/>
                  </a:cubicBezTo>
                  <a:cubicBezTo>
                    <a:pt x="72" y="227"/>
                    <a:pt x="11" y="209"/>
                    <a:pt x="6" y="152"/>
                  </a:cubicBezTo>
                  <a:cubicBezTo>
                    <a:pt x="0" y="84"/>
                    <a:pt x="69" y="0"/>
                    <a:pt x="145" y="24"/>
                  </a:cubicBezTo>
                  <a:close/>
                </a:path>
              </a:pathLst>
            </a:custGeom>
            <a:solidFill>
              <a:srgbClr val="E95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B608D6AD-DE18-4780-8623-02F1CBDD2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" y="1755"/>
              <a:ext cx="297" cy="479"/>
            </a:xfrm>
            <a:custGeom>
              <a:avLst/>
              <a:gdLst>
                <a:gd name="T0" fmla="*/ 96 w 111"/>
                <a:gd name="T1" fmla="*/ 86 h 179"/>
                <a:gd name="T2" fmla="*/ 96 w 111"/>
                <a:gd name="T3" fmla="*/ 156 h 179"/>
                <a:gd name="T4" fmla="*/ 28 w 111"/>
                <a:gd name="T5" fmla="*/ 141 h 179"/>
                <a:gd name="T6" fmla="*/ 27 w 111"/>
                <a:gd name="T7" fmla="*/ 28 h 179"/>
                <a:gd name="T8" fmla="*/ 96 w 111"/>
                <a:gd name="T9" fmla="*/ 8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79">
                  <a:moveTo>
                    <a:pt x="96" y="86"/>
                  </a:moveTo>
                  <a:cubicBezTo>
                    <a:pt x="101" y="106"/>
                    <a:pt x="111" y="138"/>
                    <a:pt x="96" y="156"/>
                  </a:cubicBezTo>
                  <a:cubicBezTo>
                    <a:pt x="75" y="179"/>
                    <a:pt x="41" y="163"/>
                    <a:pt x="28" y="141"/>
                  </a:cubicBezTo>
                  <a:cubicBezTo>
                    <a:pt x="13" y="117"/>
                    <a:pt x="0" y="49"/>
                    <a:pt x="27" y="28"/>
                  </a:cubicBezTo>
                  <a:cubicBezTo>
                    <a:pt x="64" y="0"/>
                    <a:pt x="90" y="60"/>
                    <a:pt x="96" y="86"/>
                  </a:cubicBezTo>
                  <a:close/>
                </a:path>
              </a:pathLst>
            </a:custGeom>
            <a:solidFill>
              <a:srgbClr val="E84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49EDF244-4A69-4FDD-8CB8-F2A914C3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889"/>
              <a:ext cx="163" cy="198"/>
            </a:xfrm>
            <a:custGeom>
              <a:avLst/>
              <a:gdLst>
                <a:gd name="T0" fmla="*/ 50 w 61"/>
                <a:gd name="T1" fmla="*/ 50 h 74"/>
                <a:gd name="T2" fmla="*/ 12 w 61"/>
                <a:gd name="T3" fmla="*/ 57 h 74"/>
                <a:gd name="T4" fmla="*/ 28 w 61"/>
                <a:gd name="T5" fmla="*/ 7 h 74"/>
                <a:gd name="T6" fmla="*/ 50 w 61"/>
                <a:gd name="T7" fmla="*/ 5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74">
                  <a:moveTo>
                    <a:pt x="50" y="50"/>
                  </a:moveTo>
                  <a:cubicBezTo>
                    <a:pt x="43" y="61"/>
                    <a:pt x="24" y="74"/>
                    <a:pt x="12" y="57"/>
                  </a:cubicBezTo>
                  <a:cubicBezTo>
                    <a:pt x="0" y="42"/>
                    <a:pt x="10" y="12"/>
                    <a:pt x="28" y="7"/>
                  </a:cubicBezTo>
                  <a:cubicBezTo>
                    <a:pt x="54" y="0"/>
                    <a:pt x="61" y="32"/>
                    <a:pt x="50" y="5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2" name="Freeform 30">
              <a:extLst>
                <a:ext uri="{FF2B5EF4-FFF2-40B4-BE49-F238E27FC236}">
                  <a16:creationId xmlns:a16="http://schemas.microsoft.com/office/drawing/2014/main" id="{B6293633-6B67-4362-8598-1568F4247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6" y="2755"/>
              <a:ext cx="657" cy="217"/>
            </a:xfrm>
            <a:custGeom>
              <a:avLst/>
              <a:gdLst>
                <a:gd name="T0" fmla="*/ 0 w 246"/>
                <a:gd name="T1" fmla="*/ 80 h 81"/>
                <a:gd name="T2" fmla="*/ 35 w 246"/>
                <a:gd name="T3" fmla="*/ 22 h 81"/>
                <a:gd name="T4" fmla="*/ 101 w 246"/>
                <a:gd name="T5" fmla="*/ 13 h 81"/>
                <a:gd name="T6" fmla="*/ 225 w 246"/>
                <a:gd name="T7" fmla="*/ 26 h 81"/>
                <a:gd name="T8" fmla="*/ 246 w 246"/>
                <a:gd name="T9" fmla="*/ 79 h 81"/>
                <a:gd name="T10" fmla="*/ 3 w 246"/>
                <a:gd name="T11" fmla="*/ 80 h 81"/>
                <a:gd name="T12" fmla="*/ 0 w 246"/>
                <a:gd name="T13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" h="81">
                  <a:moveTo>
                    <a:pt x="0" y="80"/>
                  </a:moveTo>
                  <a:cubicBezTo>
                    <a:pt x="7" y="58"/>
                    <a:pt x="14" y="33"/>
                    <a:pt x="35" y="22"/>
                  </a:cubicBezTo>
                  <a:cubicBezTo>
                    <a:pt x="55" y="11"/>
                    <a:pt x="80" y="13"/>
                    <a:pt x="101" y="13"/>
                  </a:cubicBezTo>
                  <a:cubicBezTo>
                    <a:pt x="139" y="12"/>
                    <a:pt x="194" y="0"/>
                    <a:pt x="225" y="26"/>
                  </a:cubicBezTo>
                  <a:cubicBezTo>
                    <a:pt x="240" y="39"/>
                    <a:pt x="244" y="60"/>
                    <a:pt x="246" y="79"/>
                  </a:cubicBezTo>
                  <a:cubicBezTo>
                    <a:pt x="233" y="81"/>
                    <a:pt x="18" y="76"/>
                    <a:pt x="3" y="80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E61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3" name="Freeform 31">
              <a:extLst>
                <a:ext uri="{FF2B5EF4-FFF2-40B4-BE49-F238E27FC236}">
                  <a16:creationId xmlns:a16="http://schemas.microsoft.com/office/drawing/2014/main" id="{7676DA3E-222E-4A2E-8FE1-449557F0D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2033"/>
              <a:ext cx="123" cy="38"/>
            </a:xfrm>
            <a:custGeom>
              <a:avLst/>
              <a:gdLst>
                <a:gd name="T0" fmla="*/ 26 w 46"/>
                <a:gd name="T1" fmla="*/ 1 h 14"/>
                <a:gd name="T2" fmla="*/ 35 w 46"/>
                <a:gd name="T3" fmla="*/ 3 h 14"/>
                <a:gd name="T4" fmla="*/ 13 w 46"/>
                <a:gd name="T5" fmla="*/ 14 h 14"/>
                <a:gd name="T6" fmla="*/ 5 w 46"/>
                <a:gd name="T7" fmla="*/ 5 h 14"/>
                <a:gd name="T8" fmla="*/ 26 w 4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4">
                  <a:moveTo>
                    <a:pt x="26" y="1"/>
                  </a:moveTo>
                  <a:cubicBezTo>
                    <a:pt x="30" y="1"/>
                    <a:pt x="34" y="2"/>
                    <a:pt x="35" y="3"/>
                  </a:cubicBezTo>
                  <a:cubicBezTo>
                    <a:pt x="46" y="14"/>
                    <a:pt x="19" y="14"/>
                    <a:pt x="13" y="14"/>
                  </a:cubicBezTo>
                  <a:cubicBezTo>
                    <a:pt x="9" y="14"/>
                    <a:pt x="0" y="12"/>
                    <a:pt x="5" y="5"/>
                  </a:cubicBezTo>
                  <a:cubicBezTo>
                    <a:pt x="8" y="1"/>
                    <a:pt x="18" y="0"/>
                    <a:pt x="26" y="1"/>
                  </a:cubicBezTo>
                  <a:close/>
                </a:path>
              </a:pathLst>
            </a:custGeom>
            <a:solidFill>
              <a:srgbClr val="F3A8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C7B918E8-4B61-4400-A66F-5BD3BF2D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" y="1894"/>
              <a:ext cx="75" cy="120"/>
            </a:xfrm>
            <a:custGeom>
              <a:avLst/>
              <a:gdLst>
                <a:gd name="T0" fmla="*/ 26 w 28"/>
                <a:gd name="T1" fmla="*/ 30 h 45"/>
                <a:gd name="T2" fmla="*/ 20 w 28"/>
                <a:gd name="T3" fmla="*/ 39 h 45"/>
                <a:gd name="T4" fmla="*/ 2 w 28"/>
                <a:gd name="T5" fmla="*/ 33 h 45"/>
                <a:gd name="T6" fmla="*/ 14 w 28"/>
                <a:gd name="T7" fmla="*/ 1 h 45"/>
                <a:gd name="T8" fmla="*/ 28 w 28"/>
                <a:gd name="T9" fmla="*/ 17 h 45"/>
                <a:gd name="T10" fmla="*/ 26 w 28"/>
                <a:gd name="T1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6" y="30"/>
                  </a:moveTo>
                  <a:cubicBezTo>
                    <a:pt x="25" y="34"/>
                    <a:pt x="23" y="37"/>
                    <a:pt x="20" y="39"/>
                  </a:cubicBezTo>
                  <a:cubicBezTo>
                    <a:pt x="12" y="45"/>
                    <a:pt x="4" y="43"/>
                    <a:pt x="2" y="33"/>
                  </a:cubicBezTo>
                  <a:cubicBezTo>
                    <a:pt x="0" y="25"/>
                    <a:pt x="1" y="2"/>
                    <a:pt x="14" y="1"/>
                  </a:cubicBezTo>
                  <a:cubicBezTo>
                    <a:pt x="23" y="0"/>
                    <a:pt x="26" y="10"/>
                    <a:pt x="28" y="17"/>
                  </a:cubicBezTo>
                  <a:cubicBezTo>
                    <a:pt x="28" y="21"/>
                    <a:pt x="28" y="26"/>
                    <a:pt x="26" y="30"/>
                  </a:cubicBezTo>
                  <a:close/>
                </a:path>
              </a:pathLst>
            </a:custGeom>
            <a:solidFill>
              <a:srgbClr val="3E3A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5" name="Freeform 33">
              <a:extLst>
                <a:ext uri="{FF2B5EF4-FFF2-40B4-BE49-F238E27FC236}">
                  <a16:creationId xmlns:a16="http://schemas.microsoft.com/office/drawing/2014/main" id="{B71CD8FA-8091-4A21-B104-824AF5B76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2" y="1921"/>
              <a:ext cx="22" cy="19"/>
            </a:xfrm>
            <a:custGeom>
              <a:avLst/>
              <a:gdLst>
                <a:gd name="T0" fmla="*/ 6 w 8"/>
                <a:gd name="T1" fmla="*/ 1 h 7"/>
                <a:gd name="T2" fmla="*/ 6 w 8"/>
                <a:gd name="T3" fmla="*/ 1 h 7"/>
                <a:gd name="T4" fmla="*/ 1 w 8"/>
                <a:gd name="T5" fmla="*/ 1 h 7"/>
                <a:gd name="T6" fmla="*/ 0 w 8"/>
                <a:gd name="T7" fmla="*/ 5 h 7"/>
                <a:gd name="T8" fmla="*/ 4 w 8"/>
                <a:gd name="T9" fmla="*/ 7 h 7"/>
                <a:gd name="T10" fmla="*/ 6 w 8"/>
                <a:gd name="T11" fmla="*/ 7 h 7"/>
                <a:gd name="T12" fmla="*/ 6 w 8"/>
                <a:gd name="T1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6" y="1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4" y="0"/>
                    <a:pt x="3" y="0"/>
                    <a:pt x="1" y="1"/>
                  </a:cubicBezTo>
                  <a:cubicBezTo>
                    <a:pt x="0" y="2"/>
                    <a:pt x="0" y="4"/>
                    <a:pt x="0" y="5"/>
                  </a:cubicBezTo>
                  <a:cubicBezTo>
                    <a:pt x="1" y="6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8" y="6"/>
                    <a:pt x="8" y="3"/>
                    <a:pt x="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FE29133D-0013-4F56-88D7-5C233090C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" y="950"/>
              <a:ext cx="1058" cy="998"/>
            </a:xfrm>
            <a:custGeom>
              <a:avLst/>
              <a:gdLst>
                <a:gd name="T0" fmla="*/ 278 w 396"/>
                <a:gd name="T1" fmla="*/ 24 h 373"/>
                <a:gd name="T2" fmla="*/ 218 w 396"/>
                <a:gd name="T3" fmla="*/ 3 h 373"/>
                <a:gd name="T4" fmla="*/ 127 w 396"/>
                <a:gd name="T5" fmla="*/ 15 h 373"/>
                <a:gd name="T6" fmla="*/ 96 w 396"/>
                <a:gd name="T7" fmla="*/ 35 h 373"/>
                <a:gd name="T8" fmla="*/ 40 w 396"/>
                <a:gd name="T9" fmla="*/ 80 h 373"/>
                <a:gd name="T10" fmla="*/ 19 w 396"/>
                <a:gd name="T11" fmla="*/ 227 h 373"/>
                <a:gd name="T12" fmla="*/ 76 w 396"/>
                <a:gd name="T13" fmla="*/ 318 h 373"/>
                <a:gd name="T14" fmla="*/ 220 w 396"/>
                <a:gd name="T15" fmla="*/ 371 h 373"/>
                <a:gd name="T16" fmla="*/ 318 w 396"/>
                <a:gd name="T17" fmla="*/ 354 h 373"/>
                <a:gd name="T18" fmla="*/ 304 w 396"/>
                <a:gd name="T19" fmla="*/ 339 h 373"/>
                <a:gd name="T20" fmla="*/ 304 w 396"/>
                <a:gd name="T21" fmla="*/ 339 h 373"/>
                <a:gd name="T22" fmla="*/ 379 w 396"/>
                <a:gd name="T23" fmla="*/ 238 h 373"/>
                <a:gd name="T24" fmla="*/ 318 w 396"/>
                <a:gd name="T25" fmla="*/ 55 h 373"/>
                <a:gd name="T26" fmla="*/ 286 w 396"/>
                <a:gd name="T27" fmla="*/ 30 h 373"/>
                <a:gd name="T28" fmla="*/ 278 w 396"/>
                <a:gd name="T29" fmla="*/ 24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6" h="373">
                  <a:moveTo>
                    <a:pt x="278" y="24"/>
                  </a:moveTo>
                  <a:cubicBezTo>
                    <a:pt x="257" y="16"/>
                    <a:pt x="240" y="4"/>
                    <a:pt x="218" y="3"/>
                  </a:cubicBezTo>
                  <a:cubicBezTo>
                    <a:pt x="192" y="0"/>
                    <a:pt x="151" y="7"/>
                    <a:pt x="127" y="15"/>
                  </a:cubicBezTo>
                  <a:cubicBezTo>
                    <a:pt x="111" y="20"/>
                    <a:pt x="110" y="27"/>
                    <a:pt x="96" y="35"/>
                  </a:cubicBezTo>
                  <a:cubicBezTo>
                    <a:pt x="74" y="46"/>
                    <a:pt x="52" y="60"/>
                    <a:pt x="40" y="80"/>
                  </a:cubicBezTo>
                  <a:cubicBezTo>
                    <a:pt x="0" y="147"/>
                    <a:pt x="14" y="205"/>
                    <a:pt x="19" y="227"/>
                  </a:cubicBezTo>
                  <a:cubicBezTo>
                    <a:pt x="28" y="263"/>
                    <a:pt x="46" y="293"/>
                    <a:pt x="76" y="318"/>
                  </a:cubicBezTo>
                  <a:cubicBezTo>
                    <a:pt x="113" y="350"/>
                    <a:pt x="172" y="369"/>
                    <a:pt x="220" y="371"/>
                  </a:cubicBezTo>
                  <a:cubicBezTo>
                    <a:pt x="253" y="373"/>
                    <a:pt x="290" y="370"/>
                    <a:pt x="318" y="354"/>
                  </a:cubicBezTo>
                  <a:cubicBezTo>
                    <a:pt x="318" y="354"/>
                    <a:pt x="308" y="345"/>
                    <a:pt x="304" y="339"/>
                  </a:cubicBezTo>
                  <a:cubicBezTo>
                    <a:pt x="304" y="339"/>
                    <a:pt x="304" y="339"/>
                    <a:pt x="304" y="339"/>
                  </a:cubicBezTo>
                  <a:cubicBezTo>
                    <a:pt x="332" y="307"/>
                    <a:pt x="367" y="283"/>
                    <a:pt x="379" y="238"/>
                  </a:cubicBezTo>
                  <a:cubicBezTo>
                    <a:pt x="396" y="174"/>
                    <a:pt x="367" y="97"/>
                    <a:pt x="318" y="55"/>
                  </a:cubicBezTo>
                  <a:cubicBezTo>
                    <a:pt x="307" y="45"/>
                    <a:pt x="299" y="37"/>
                    <a:pt x="286" y="30"/>
                  </a:cubicBezTo>
                  <a:lnTo>
                    <a:pt x="278" y="24"/>
                  </a:lnTo>
                  <a:close/>
                </a:path>
              </a:pathLst>
            </a:custGeom>
            <a:solidFill>
              <a:srgbClr val="9D3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3F202156-0762-4116-B9D3-759900EBF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3" y="1800"/>
              <a:ext cx="240" cy="156"/>
            </a:xfrm>
            <a:custGeom>
              <a:avLst/>
              <a:gdLst>
                <a:gd name="T0" fmla="*/ 13 w 90"/>
                <a:gd name="T1" fmla="*/ 0 h 58"/>
                <a:gd name="T2" fmla="*/ 77 w 90"/>
                <a:gd name="T3" fmla="*/ 25 h 58"/>
                <a:gd name="T4" fmla="*/ 29 w 90"/>
                <a:gd name="T5" fmla="*/ 31 h 58"/>
                <a:gd name="T6" fmla="*/ 0 w 90"/>
                <a:gd name="T7" fmla="*/ 31 h 58"/>
                <a:gd name="T8" fmla="*/ 13 w 90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8">
                  <a:moveTo>
                    <a:pt x="13" y="0"/>
                  </a:moveTo>
                  <a:cubicBezTo>
                    <a:pt x="30" y="4"/>
                    <a:pt x="69" y="6"/>
                    <a:pt x="77" y="25"/>
                  </a:cubicBezTo>
                  <a:cubicBezTo>
                    <a:pt x="90" y="58"/>
                    <a:pt x="41" y="35"/>
                    <a:pt x="29" y="31"/>
                  </a:cubicBezTo>
                  <a:cubicBezTo>
                    <a:pt x="16" y="27"/>
                    <a:pt x="14" y="32"/>
                    <a:pt x="0" y="31"/>
                  </a:cubicBezTo>
                  <a:lnTo>
                    <a:pt x="13" y="0"/>
                  </a:lnTo>
                  <a:close/>
                </a:path>
              </a:pathLst>
            </a:custGeom>
            <a:solidFill>
              <a:srgbClr val="FAC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8" name="Freeform 36">
              <a:extLst>
                <a:ext uri="{FF2B5EF4-FFF2-40B4-BE49-F238E27FC236}">
                  <a16:creationId xmlns:a16="http://schemas.microsoft.com/office/drawing/2014/main" id="{11763B4B-E7D0-4D20-82CE-FDB476B60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" y="1835"/>
              <a:ext cx="195" cy="222"/>
            </a:xfrm>
            <a:custGeom>
              <a:avLst/>
              <a:gdLst>
                <a:gd name="T0" fmla="*/ 50 w 73"/>
                <a:gd name="T1" fmla="*/ 0 h 83"/>
                <a:gd name="T2" fmla="*/ 0 w 73"/>
                <a:gd name="T3" fmla="*/ 48 h 83"/>
                <a:gd name="T4" fmla="*/ 47 w 73"/>
                <a:gd name="T5" fmla="*/ 35 h 83"/>
                <a:gd name="T6" fmla="*/ 73 w 73"/>
                <a:gd name="T7" fmla="*/ 23 h 83"/>
                <a:gd name="T8" fmla="*/ 50 w 73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83">
                  <a:moveTo>
                    <a:pt x="50" y="0"/>
                  </a:moveTo>
                  <a:cubicBezTo>
                    <a:pt x="35" y="10"/>
                    <a:pt x="0" y="27"/>
                    <a:pt x="0" y="48"/>
                  </a:cubicBezTo>
                  <a:cubicBezTo>
                    <a:pt x="1" y="83"/>
                    <a:pt x="37" y="43"/>
                    <a:pt x="47" y="35"/>
                  </a:cubicBezTo>
                  <a:cubicBezTo>
                    <a:pt x="57" y="26"/>
                    <a:pt x="61" y="29"/>
                    <a:pt x="73" y="23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FAC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207CBB7A-95F3-4637-957E-E87054394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" y="1712"/>
              <a:ext cx="302" cy="209"/>
            </a:xfrm>
            <a:custGeom>
              <a:avLst/>
              <a:gdLst>
                <a:gd name="T0" fmla="*/ 111 w 113"/>
                <a:gd name="T1" fmla="*/ 31 h 78"/>
                <a:gd name="T2" fmla="*/ 91 w 113"/>
                <a:gd name="T3" fmla="*/ 18 h 78"/>
                <a:gd name="T4" fmla="*/ 82 w 113"/>
                <a:gd name="T5" fmla="*/ 14 h 78"/>
                <a:gd name="T6" fmla="*/ 58 w 113"/>
                <a:gd name="T7" fmla="*/ 0 h 78"/>
                <a:gd name="T8" fmla="*/ 27 w 113"/>
                <a:gd name="T9" fmla="*/ 41 h 78"/>
                <a:gd name="T10" fmla="*/ 0 w 113"/>
                <a:gd name="T11" fmla="*/ 76 h 78"/>
                <a:gd name="T12" fmla="*/ 34 w 113"/>
                <a:gd name="T13" fmla="*/ 70 h 78"/>
                <a:gd name="T14" fmla="*/ 89 w 113"/>
                <a:gd name="T15" fmla="*/ 66 h 78"/>
                <a:gd name="T16" fmla="*/ 107 w 113"/>
                <a:gd name="T17" fmla="*/ 43 h 78"/>
                <a:gd name="T18" fmla="*/ 111 w 113"/>
                <a:gd name="T19" fmla="*/ 31 h 78"/>
                <a:gd name="T20" fmla="*/ 111 w 113"/>
                <a:gd name="T21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3" h="78">
                  <a:moveTo>
                    <a:pt x="111" y="31"/>
                  </a:moveTo>
                  <a:cubicBezTo>
                    <a:pt x="107" y="25"/>
                    <a:pt x="96" y="21"/>
                    <a:pt x="91" y="18"/>
                  </a:cubicBezTo>
                  <a:cubicBezTo>
                    <a:pt x="89" y="17"/>
                    <a:pt x="86" y="16"/>
                    <a:pt x="82" y="14"/>
                  </a:cubicBezTo>
                  <a:cubicBezTo>
                    <a:pt x="72" y="9"/>
                    <a:pt x="57" y="1"/>
                    <a:pt x="58" y="0"/>
                  </a:cubicBezTo>
                  <a:cubicBezTo>
                    <a:pt x="48" y="14"/>
                    <a:pt x="35" y="26"/>
                    <a:pt x="27" y="41"/>
                  </a:cubicBezTo>
                  <a:cubicBezTo>
                    <a:pt x="20" y="54"/>
                    <a:pt x="8" y="63"/>
                    <a:pt x="0" y="76"/>
                  </a:cubicBezTo>
                  <a:cubicBezTo>
                    <a:pt x="11" y="73"/>
                    <a:pt x="22" y="70"/>
                    <a:pt x="34" y="70"/>
                  </a:cubicBezTo>
                  <a:cubicBezTo>
                    <a:pt x="51" y="70"/>
                    <a:pt x="74" y="78"/>
                    <a:pt x="89" y="66"/>
                  </a:cubicBezTo>
                  <a:cubicBezTo>
                    <a:pt x="96" y="60"/>
                    <a:pt x="102" y="51"/>
                    <a:pt x="107" y="43"/>
                  </a:cubicBezTo>
                  <a:cubicBezTo>
                    <a:pt x="109" y="39"/>
                    <a:pt x="113" y="36"/>
                    <a:pt x="111" y="31"/>
                  </a:cubicBezTo>
                  <a:cubicBezTo>
                    <a:pt x="111" y="31"/>
                    <a:pt x="111" y="31"/>
                    <a:pt x="111" y="31"/>
                  </a:cubicBezTo>
                  <a:close/>
                </a:path>
              </a:pathLst>
            </a:custGeom>
            <a:solidFill>
              <a:srgbClr val="FFF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8096273A-5220-4727-BA21-428EC1147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0" y="1742"/>
              <a:ext cx="176" cy="208"/>
            </a:xfrm>
            <a:custGeom>
              <a:avLst/>
              <a:gdLst>
                <a:gd name="T0" fmla="*/ 64 w 66"/>
                <a:gd name="T1" fmla="*/ 1 h 78"/>
                <a:gd name="T2" fmla="*/ 64 w 66"/>
                <a:gd name="T3" fmla="*/ 0 h 78"/>
                <a:gd name="T4" fmla="*/ 13 w 66"/>
                <a:gd name="T5" fmla="*/ 28 h 78"/>
                <a:gd name="T6" fmla="*/ 9 w 66"/>
                <a:gd name="T7" fmla="*/ 43 h 78"/>
                <a:gd name="T8" fmla="*/ 34 w 66"/>
                <a:gd name="T9" fmla="*/ 78 h 78"/>
                <a:gd name="T10" fmla="*/ 63 w 66"/>
                <a:gd name="T11" fmla="*/ 63 h 78"/>
                <a:gd name="T12" fmla="*/ 66 w 66"/>
                <a:gd name="T13" fmla="*/ 28 h 78"/>
                <a:gd name="T14" fmla="*/ 64 w 66"/>
                <a:gd name="T15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78">
                  <a:moveTo>
                    <a:pt x="64" y="1"/>
                  </a:moveTo>
                  <a:cubicBezTo>
                    <a:pt x="64" y="1"/>
                    <a:pt x="64" y="0"/>
                    <a:pt x="64" y="0"/>
                  </a:cubicBezTo>
                  <a:cubicBezTo>
                    <a:pt x="47" y="10"/>
                    <a:pt x="29" y="18"/>
                    <a:pt x="13" y="28"/>
                  </a:cubicBezTo>
                  <a:cubicBezTo>
                    <a:pt x="8" y="33"/>
                    <a:pt x="0" y="32"/>
                    <a:pt x="9" y="43"/>
                  </a:cubicBezTo>
                  <a:cubicBezTo>
                    <a:pt x="18" y="54"/>
                    <a:pt x="28" y="65"/>
                    <a:pt x="34" y="78"/>
                  </a:cubicBezTo>
                  <a:cubicBezTo>
                    <a:pt x="44" y="74"/>
                    <a:pt x="54" y="69"/>
                    <a:pt x="63" y="63"/>
                  </a:cubicBezTo>
                  <a:cubicBezTo>
                    <a:pt x="63" y="52"/>
                    <a:pt x="65" y="40"/>
                    <a:pt x="66" y="28"/>
                  </a:cubicBezTo>
                  <a:cubicBezTo>
                    <a:pt x="66" y="19"/>
                    <a:pt x="65" y="10"/>
                    <a:pt x="64" y="1"/>
                  </a:cubicBezTo>
                  <a:close/>
                </a:path>
              </a:pathLst>
            </a:custGeom>
            <a:solidFill>
              <a:srgbClr val="FFF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1" name="Freeform 39">
              <a:extLst>
                <a:ext uri="{FF2B5EF4-FFF2-40B4-BE49-F238E27FC236}">
                  <a16:creationId xmlns:a16="http://schemas.microsoft.com/office/drawing/2014/main" id="{7F40B7FB-E8C5-4EAA-A4CB-DB54046C2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" y="1683"/>
              <a:ext cx="195" cy="267"/>
            </a:xfrm>
            <a:custGeom>
              <a:avLst/>
              <a:gdLst>
                <a:gd name="T0" fmla="*/ 63 w 73"/>
                <a:gd name="T1" fmla="*/ 50 h 100"/>
                <a:gd name="T2" fmla="*/ 42 w 73"/>
                <a:gd name="T3" fmla="*/ 86 h 100"/>
                <a:gd name="T4" fmla="*/ 16 w 73"/>
                <a:gd name="T5" fmla="*/ 18 h 100"/>
                <a:gd name="T6" fmla="*/ 56 w 73"/>
                <a:gd name="T7" fmla="*/ 6 h 100"/>
                <a:gd name="T8" fmla="*/ 63 w 73"/>
                <a:gd name="T9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00">
                  <a:moveTo>
                    <a:pt x="63" y="50"/>
                  </a:moveTo>
                  <a:cubicBezTo>
                    <a:pt x="63" y="66"/>
                    <a:pt x="59" y="80"/>
                    <a:pt x="42" y="86"/>
                  </a:cubicBezTo>
                  <a:cubicBezTo>
                    <a:pt x="5" y="100"/>
                    <a:pt x="0" y="39"/>
                    <a:pt x="16" y="18"/>
                  </a:cubicBezTo>
                  <a:cubicBezTo>
                    <a:pt x="24" y="8"/>
                    <a:pt x="43" y="0"/>
                    <a:pt x="56" y="6"/>
                  </a:cubicBezTo>
                  <a:cubicBezTo>
                    <a:pt x="73" y="16"/>
                    <a:pt x="64" y="35"/>
                    <a:pt x="63" y="50"/>
                  </a:cubicBezTo>
                  <a:close/>
                </a:path>
              </a:pathLst>
            </a:custGeom>
            <a:solidFill>
              <a:srgbClr val="FFF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2" name="Freeform 40">
              <a:extLst>
                <a:ext uri="{FF2B5EF4-FFF2-40B4-BE49-F238E27FC236}">
                  <a16:creationId xmlns:a16="http://schemas.microsoft.com/office/drawing/2014/main" id="{A656DF1A-733F-40C1-A413-7E68255B0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" y="2076"/>
              <a:ext cx="126" cy="286"/>
            </a:xfrm>
            <a:custGeom>
              <a:avLst/>
              <a:gdLst>
                <a:gd name="T0" fmla="*/ 27 w 47"/>
                <a:gd name="T1" fmla="*/ 11 h 107"/>
                <a:gd name="T2" fmla="*/ 7 w 47"/>
                <a:gd name="T3" fmla="*/ 28 h 107"/>
                <a:gd name="T4" fmla="*/ 15 w 47"/>
                <a:gd name="T5" fmla="*/ 50 h 107"/>
                <a:gd name="T6" fmla="*/ 10 w 47"/>
                <a:gd name="T7" fmla="*/ 72 h 107"/>
                <a:gd name="T8" fmla="*/ 8 w 47"/>
                <a:gd name="T9" fmla="*/ 95 h 107"/>
                <a:gd name="T10" fmla="*/ 29 w 47"/>
                <a:gd name="T11" fmla="*/ 102 h 107"/>
                <a:gd name="T12" fmla="*/ 38 w 47"/>
                <a:gd name="T13" fmla="*/ 81 h 107"/>
                <a:gd name="T14" fmla="*/ 45 w 47"/>
                <a:gd name="T15" fmla="*/ 59 h 107"/>
                <a:gd name="T16" fmla="*/ 27 w 47"/>
                <a:gd name="T17" fmla="*/ 1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107">
                  <a:moveTo>
                    <a:pt x="27" y="11"/>
                  </a:moveTo>
                  <a:cubicBezTo>
                    <a:pt x="16" y="0"/>
                    <a:pt x="0" y="15"/>
                    <a:pt x="7" y="28"/>
                  </a:cubicBezTo>
                  <a:cubicBezTo>
                    <a:pt x="11" y="35"/>
                    <a:pt x="15" y="42"/>
                    <a:pt x="15" y="50"/>
                  </a:cubicBezTo>
                  <a:cubicBezTo>
                    <a:pt x="16" y="57"/>
                    <a:pt x="12" y="65"/>
                    <a:pt x="10" y="72"/>
                  </a:cubicBezTo>
                  <a:cubicBezTo>
                    <a:pt x="7" y="80"/>
                    <a:pt x="6" y="86"/>
                    <a:pt x="8" y="95"/>
                  </a:cubicBezTo>
                  <a:cubicBezTo>
                    <a:pt x="10" y="104"/>
                    <a:pt x="22" y="107"/>
                    <a:pt x="29" y="102"/>
                  </a:cubicBezTo>
                  <a:cubicBezTo>
                    <a:pt x="36" y="98"/>
                    <a:pt x="36" y="88"/>
                    <a:pt x="38" y="81"/>
                  </a:cubicBezTo>
                  <a:cubicBezTo>
                    <a:pt x="41" y="73"/>
                    <a:pt x="43" y="66"/>
                    <a:pt x="45" y="59"/>
                  </a:cubicBezTo>
                  <a:cubicBezTo>
                    <a:pt x="47" y="41"/>
                    <a:pt x="40" y="22"/>
                    <a:pt x="27" y="11"/>
                  </a:cubicBezTo>
                  <a:close/>
                </a:path>
              </a:pathLst>
            </a:custGeom>
            <a:solidFill>
              <a:srgbClr val="FAC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3" name="Freeform 41">
              <a:extLst>
                <a:ext uri="{FF2B5EF4-FFF2-40B4-BE49-F238E27FC236}">
                  <a16:creationId xmlns:a16="http://schemas.microsoft.com/office/drawing/2014/main" id="{98FCF1E4-721D-4C05-91C0-C64D8D5C1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1715"/>
              <a:ext cx="336" cy="505"/>
            </a:xfrm>
            <a:custGeom>
              <a:avLst/>
              <a:gdLst>
                <a:gd name="T0" fmla="*/ 118 w 126"/>
                <a:gd name="T1" fmla="*/ 43 h 189"/>
                <a:gd name="T2" fmla="*/ 106 w 126"/>
                <a:gd name="T3" fmla="*/ 0 h 189"/>
                <a:gd name="T4" fmla="*/ 93 w 126"/>
                <a:gd name="T5" fmla="*/ 4 h 189"/>
                <a:gd name="T6" fmla="*/ 90 w 126"/>
                <a:gd name="T7" fmla="*/ 52 h 189"/>
                <a:gd name="T8" fmla="*/ 52 w 126"/>
                <a:gd name="T9" fmla="*/ 10 h 189"/>
                <a:gd name="T10" fmla="*/ 34 w 126"/>
                <a:gd name="T11" fmla="*/ 13 h 189"/>
                <a:gd name="T12" fmla="*/ 34 w 126"/>
                <a:gd name="T13" fmla="*/ 14 h 189"/>
                <a:gd name="T14" fmla="*/ 34 w 126"/>
                <a:gd name="T15" fmla="*/ 45 h 189"/>
                <a:gd name="T16" fmla="*/ 11 w 126"/>
                <a:gd name="T17" fmla="*/ 109 h 189"/>
                <a:gd name="T18" fmla="*/ 2 w 126"/>
                <a:gd name="T19" fmla="*/ 133 h 189"/>
                <a:gd name="T20" fmla="*/ 22 w 126"/>
                <a:gd name="T21" fmla="*/ 147 h 189"/>
                <a:gd name="T22" fmla="*/ 64 w 126"/>
                <a:gd name="T23" fmla="*/ 169 h 189"/>
                <a:gd name="T24" fmla="*/ 99 w 126"/>
                <a:gd name="T25" fmla="*/ 184 h 189"/>
                <a:gd name="T26" fmla="*/ 115 w 126"/>
                <a:gd name="T27" fmla="*/ 184 h 189"/>
                <a:gd name="T28" fmla="*/ 122 w 126"/>
                <a:gd name="T29" fmla="*/ 154 h 189"/>
                <a:gd name="T30" fmla="*/ 126 w 126"/>
                <a:gd name="T31" fmla="*/ 109 h 189"/>
                <a:gd name="T32" fmla="*/ 118 w 126"/>
                <a:gd name="T33" fmla="*/ 4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89">
                  <a:moveTo>
                    <a:pt x="118" y="43"/>
                  </a:moveTo>
                  <a:cubicBezTo>
                    <a:pt x="115" y="29"/>
                    <a:pt x="113" y="13"/>
                    <a:pt x="106" y="0"/>
                  </a:cubicBezTo>
                  <a:cubicBezTo>
                    <a:pt x="102" y="1"/>
                    <a:pt x="96" y="4"/>
                    <a:pt x="93" y="4"/>
                  </a:cubicBezTo>
                  <a:cubicBezTo>
                    <a:pt x="93" y="15"/>
                    <a:pt x="98" y="42"/>
                    <a:pt x="90" y="52"/>
                  </a:cubicBezTo>
                  <a:cubicBezTo>
                    <a:pt x="64" y="81"/>
                    <a:pt x="53" y="22"/>
                    <a:pt x="52" y="10"/>
                  </a:cubicBezTo>
                  <a:cubicBezTo>
                    <a:pt x="48" y="10"/>
                    <a:pt x="40" y="11"/>
                    <a:pt x="34" y="13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40" y="10"/>
                    <a:pt x="37" y="32"/>
                    <a:pt x="34" y="45"/>
                  </a:cubicBezTo>
                  <a:cubicBezTo>
                    <a:pt x="28" y="67"/>
                    <a:pt x="20" y="89"/>
                    <a:pt x="11" y="109"/>
                  </a:cubicBezTo>
                  <a:cubicBezTo>
                    <a:pt x="8" y="115"/>
                    <a:pt x="0" y="125"/>
                    <a:pt x="2" y="133"/>
                  </a:cubicBezTo>
                  <a:cubicBezTo>
                    <a:pt x="5" y="140"/>
                    <a:pt x="16" y="143"/>
                    <a:pt x="22" y="147"/>
                  </a:cubicBezTo>
                  <a:cubicBezTo>
                    <a:pt x="34" y="156"/>
                    <a:pt x="51" y="163"/>
                    <a:pt x="64" y="169"/>
                  </a:cubicBezTo>
                  <a:cubicBezTo>
                    <a:pt x="76" y="175"/>
                    <a:pt x="87" y="180"/>
                    <a:pt x="99" y="184"/>
                  </a:cubicBezTo>
                  <a:cubicBezTo>
                    <a:pt x="105" y="187"/>
                    <a:pt x="110" y="189"/>
                    <a:pt x="115" y="184"/>
                  </a:cubicBezTo>
                  <a:cubicBezTo>
                    <a:pt x="121" y="177"/>
                    <a:pt x="121" y="163"/>
                    <a:pt x="122" y="154"/>
                  </a:cubicBezTo>
                  <a:cubicBezTo>
                    <a:pt x="124" y="139"/>
                    <a:pt x="126" y="124"/>
                    <a:pt x="126" y="109"/>
                  </a:cubicBezTo>
                  <a:cubicBezTo>
                    <a:pt x="125" y="87"/>
                    <a:pt x="124" y="64"/>
                    <a:pt x="118" y="43"/>
                  </a:cubicBezTo>
                  <a:close/>
                </a:path>
              </a:pathLst>
            </a:custGeom>
            <a:solidFill>
              <a:srgbClr val="DA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42">
              <a:extLst>
                <a:ext uri="{FF2B5EF4-FFF2-40B4-BE49-F238E27FC236}">
                  <a16:creationId xmlns:a16="http://schemas.microsoft.com/office/drawing/2014/main" id="{8FE75884-9102-4034-9B46-38756751A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" y="1485"/>
              <a:ext cx="134" cy="158"/>
            </a:xfrm>
            <a:custGeom>
              <a:avLst/>
              <a:gdLst>
                <a:gd name="T0" fmla="*/ 44 w 50"/>
                <a:gd name="T1" fmla="*/ 1 h 59"/>
                <a:gd name="T2" fmla="*/ 12 w 50"/>
                <a:gd name="T3" fmla="*/ 18 h 59"/>
                <a:gd name="T4" fmla="*/ 50 w 50"/>
                <a:gd name="T5" fmla="*/ 37 h 59"/>
                <a:gd name="T6" fmla="*/ 44 w 50"/>
                <a:gd name="T7" fmla="*/ 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9">
                  <a:moveTo>
                    <a:pt x="44" y="1"/>
                  </a:moveTo>
                  <a:cubicBezTo>
                    <a:pt x="32" y="0"/>
                    <a:pt x="18" y="6"/>
                    <a:pt x="12" y="18"/>
                  </a:cubicBezTo>
                  <a:cubicBezTo>
                    <a:pt x="0" y="45"/>
                    <a:pt x="36" y="59"/>
                    <a:pt x="50" y="37"/>
                  </a:cubicBezTo>
                  <a:lnTo>
                    <a:pt x="44" y="1"/>
                  </a:lnTo>
                  <a:close/>
                </a:path>
              </a:pathLst>
            </a:custGeom>
            <a:solidFill>
              <a:srgbClr val="F8B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43">
              <a:extLst>
                <a:ext uri="{FF2B5EF4-FFF2-40B4-BE49-F238E27FC236}">
                  <a16:creationId xmlns:a16="http://schemas.microsoft.com/office/drawing/2014/main" id="{066C8ADC-BDCE-4D4D-96CF-0582527E8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4" y="1263"/>
              <a:ext cx="746" cy="562"/>
            </a:xfrm>
            <a:custGeom>
              <a:avLst/>
              <a:gdLst>
                <a:gd name="T0" fmla="*/ 12 w 279"/>
                <a:gd name="T1" fmla="*/ 76 h 210"/>
                <a:gd name="T2" fmla="*/ 76 w 279"/>
                <a:gd name="T3" fmla="*/ 42 h 210"/>
                <a:gd name="T4" fmla="*/ 211 w 279"/>
                <a:gd name="T5" fmla="*/ 12 h 210"/>
                <a:gd name="T6" fmla="*/ 244 w 279"/>
                <a:gd name="T7" fmla="*/ 0 h 210"/>
                <a:gd name="T8" fmla="*/ 268 w 279"/>
                <a:gd name="T9" fmla="*/ 69 h 210"/>
                <a:gd name="T10" fmla="*/ 234 w 279"/>
                <a:gd name="T11" fmla="*/ 155 h 210"/>
                <a:gd name="T12" fmla="*/ 196 w 279"/>
                <a:gd name="T13" fmla="*/ 172 h 210"/>
                <a:gd name="T14" fmla="*/ 176 w 279"/>
                <a:gd name="T15" fmla="*/ 181 h 210"/>
                <a:gd name="T16" fmla="*/ 172 w 279"/>
                <a:gd name="T17" fmla="*/ 204 h 210"/>
                <a:gd name="T18" fmla="*/ 148 w 279"/>
                <a:gd name="T19" fmla="*/ 193 h 210"/>
                <a:gd name="T20" fmla="*/ 78 w 279"/>
                <a:gd name="T21" fmla="*/ 199 h 210"/>
                <a:gd name="T22" fmla="*/ 20 w 279"/>
                <a:gd name="T23" fmla="*/ 152 h 210"/>
                <a:gd name="T24" fmla="*/ 0 w 279"/>
                <a:gd name="T25" fmla="*/ 79 h 210"/>
                <a:gd name="T26" fmla="*/ 12 w 279"/>
                <a:gd name="T27" fmla="*/ 7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210">
                  <a:moveTo>
                    <a:pt x="12" y="76"/>
                  </a:moveTo>
                  <a:cubicBezTo>
                    <a:pt x="31" y="72"/>
                    <a:pt x="56" y="49"/>
                    <a:pt x="76" y="42"/>
                  </a:cubicBezTo>
                  <a:cubicBezTo>
                    <a:pt x="120" y="28"/>
                    <a:pt x="167" y="26"/>
                    <a:pt x="211" y="12"/>
                  </a:cubicBezTo>
                  <a:cubicBezTo>
                    <a:pt x="222" y="8"/>
                    <a:pt x="234" y="4"/>
                    <a:pt x="244" y="0"/>
                  </a:cubicBezTo>
                  <a:cubicBezTo>
                    <a:pt x="256" y="21"/>
                    <a:pt x="261" y="46"/>
                    <a:pt x="268" y="69"/>
                  </a:cubicBezTo>
                  <a:cubicBezTo>
                    <a:pt x="279" y="107"/>
                    <a:pt x="271" y="134"/>
                    <a:pt x="234" y="155"/>
                  </a:cubicBezTo>
                  <a:cubicBezTo>
                    <a:pt x="222" y="162"/>
                    <a:pt x="209" y="168"/>
                    <a:pt x="196" y="172"/>
                  </a:cubicBezTo>
                  <a:cubicBezTo>
                    <a:pt x="190" y="172"/>
                    <a:pt x="175" y="176"/>
                    <a:pt x="176" y="181"/>
                  </a:cubicBezTo>
                  <a:cubicBezTo>
                    <a:pt x="179" y="194"/>
                    <a:pt x="179" y="199"/>
                    <a:pt x="172" y="204"/>
                  </a:cubicBezTo>
                  <a:cubicBezTo>
                    <a:pt x="165" y="210"/>
                    <a:pt x="150" y="205"/>
                    <a:pt x="148" y="193"/>
                  </a:cubicBezTo>
                  <a:cubicBezTo>
                    <a:pt x="145" y="175"/>
                    <a:pt x="101" y="197"/>
                    <a:pt x="78" y="199"/>
                  </a:cubicBezTo>
                  <a:cubicBezTo>
                    <a:pt x="44" y="199"/>
                    <a:pt x="34" y="180"/>
                    <a:pt x="20" y="152"/>
                  </a:cubicBezTo>
                  <a:cubicBezTo>
                    <a:pt x="9" y="127"/>
                    <a:pt x="8" y="103"/>
                    <a:pt x="0" y="79"/>
                  </a:cubicBezTo>
                  <a:lnTo>
                    <a:pt x="12" y="76"/>
                  </a:lnTo>
                  <a:close/>
                </a:path>
              </a:pathLst>
            </a:custGeom>
            <a:solidFill>
              <a:srgbClr val="FACF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44">
              <a:extLst>
                <a:ext uri="{FF2B5EF4-FFF2-40B4-BE49-F238E27FC236}">
                  <a16:creationId xmlns:a16="http://schemas.microsoft.com/office/drawing/2014/main" id="{B327889C-BEB5-47A3-8087-D98CAFDD7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7" y="864"/>
              <a:ext cx="353" cy="404"/>
            </a:xfrm>
            <a:custGeom>
              <a:avLst/>
              <a:gdLst>
                <a:gd name="T0" fmla="*/ 40 w 132"/>
                <a:gd name="T1" fmla="*/ 147 h 151"/>
                <a:gd name="T2" fmla="*/ 34 w 132"/>
                <a:gd name="T3" fmla="*/ 4 h 151"/>
                <a:gd name="T4" fmla="*/ 116 w 132"/>
                <a:gd name="T5" fmla="*/ 63 h 151"/>
                <a:gd name="T6" fmla="*/ 88 w 132"/>
                <a:gd name="T7" fmla="*/ 106 h 151"/>
                <a:gd name="T8" fmla="*/ 38 w 132"/>
                <a:gd name="T9" fmla="*/ 151 h 151"/>
                <a:gd name="T10" fmla="*/ 40 w 132"/>
                <a:gd name="T11" fmla="*/ 14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151">
                  <a:moveTo>
                    <a:pt x="40" y="147"/>
                  </a:moveTo>
                  <a:cubicBezTo>
                    <a:pt x="35" y="124"/>
                    <a:pt x="0" y="11"/>
                    <a:pt x="34" y="4"/>
                  </a:cubicBezTo>
                  <a:cubicBezTo>
                    <a:pt x="57" y="0"/>
                    <a:pt x="105" y="47"/>
                    <a:pt x="116" y="63"/>
                  </a:cubicBezTo>
                  <a:cubicBezTo>
                    <a:pt x="132" y="86"/>
                    <a:pt x="110" y="92"/>
                    <a:pt x="88" y="106"/>
                  </a:cubicBezTo>
                  <a:cubicBezTo>
                    <a:pt x="67" y="119"/>
                    <a:pt x="49" y="128"/>
                    <a:pt x="38" y="151"/>
                  </a:cubicBezTo>
                  <a:lnTo>
                    <a:pt x="40" y="147"/>
                  </a:lnTo>
                  <a:close/>
                </a:path>
              </a:pathLst>
            </a:custGeom>
            <a:solidFill>
              <a:srgbClr val="DA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45">
              <a:extLst>
                <a:ext uri="{FF2B5EF4-FFF2-40B4-BE49-F238E27FC236}">
                  <a16:creationId xmlns:a16="http://schemas.microsoft.com/office/drawing/2014/main" id="{43966AF0-0893-4E20-86B8-68B46F97F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" y="982"/>
              <a:ext cx="201" cy="230"/>
            </a:xfrm>
            <a:custGeom>
              <a:avLst/>
              <a:gdLst>
                <a:gd name="T0" fmla="*/ 23 w 75"/>
                <a:gd name="T1" fmla="*/ 84 h 86"/>
                <a:gd name="T2" fmla="*/ 20 w 75"/>
                <a:gd name="T3" fmla="*/ 3 h 86"/>
                <a:gd name="T4" fmla="*/ 66 w 75"/>
                <a:gd name="T5" fmla="*/ 36 h 86"/>
                <a:gd name="T6" fmla="*/ 50 w 75"/>
                <a:gd name="T7" fmla="*/ 60 h 86"/>
                <a:gd name="T8" fmla="*/ 22 w 75"/>
                <a:gd name="T9" fmla="*/ 86 h 86"/>
                <a:gd name="T10" fmla="*/ 23 w 75"/>
                <a:gd name="T11" fmla="*/ 8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6">
                  <a:moveTo>
                    <a:pt x="23" y="84"/>
                  </a:moveTo>
                  <a:cubicBezTo>
                    <a:pt x="20" y="70"/>
                    <a:pt x="0" y="6"/>
                    <a:pt x="20" y="3"/>
                  </a:cubicBezTo>
                  <a:cubicBezTo>
                    <a:pt x="33" y="0"/>
                    <a:pt x="60" y="27"/>
                    <a:pt x="66" y="36"/>
                  </a:cubicBezTo>
                  <a:cubicBezTo>
                    <a:pt x="75" y="49"/>
                    <a:pt x="63" y="52"/>
                    <a:pt x="50" y="60"/>
                  </a:cubicBezTo>
                  <a:cubicBezTo>
                    <a:pt x="39" y="68"/>
                    <a:pt x="28" y="73"/>
                    <a:pt x="22" y="86"/>
                  </a:cubicBezTo>
                  <a:lnTo>
                    <a:pt x="23" y="84"/>
                  </a:lnTo>
                  <a:close/>
                </a:path>
              </a:pathLst>
            </a:custGeom>
            <a:solidFill>
              <a:srgbClr val="FFF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46">
              <a:extLst>
                <a:ext uri="{FF2B5EF4-FFF2-40B4-BE49-F238E27FC236}">
                  <a16:creationId xmlns:a16="http://schemas.microsoft.com/office/drawing/2014/main" id="{06D67B93-C934-4839-A2CB-5F7FC383A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779"/>
              <a:ext cx="293" cy="390"/>
            </a:xfrm>
            <a:custGeom>
              <a:avLst/>
              <a:gdLst>
                <a:gd name="T0" fmla="*/ 108 w 110"/>
                <a:gd name="T1" fmla="*/ 143 h 146"/>
                <a:gd name="T2" fmla="*/ 64 w 110"/>
                <a:gd name="T3" fmla="*/ 6 h 146"/>
                <a:gd name="T4" fmla="*/ 7 w 110"/>
                <a:gd name="T5" fmla="*/ 86 h 146"/>
                <a:gd name="T6" fmla="*/ 48 w 110"/>
                <a:gd name="T7" fmla="*/ 121 h 146"/>
                <a:gd name="T8" fmla="*/ 110 w 110"/>
                <a:gd name="T9" fmla="*/ 146 h 146"/>
                <a:gd name="T10" fmla="*/ 108 w 110"/>
                <a:gd name="T11" fmla="*/ 14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46">
                  <a:moveTo>
                    <a:pt x="108" y="143"/>
                  </a:moveTo>
                  <a:cubicBezTo>
                    <a:pt x="104" y="119"/>
                    <a:pt x="99" y="0"/>
                    <a:pt x="64" y="6"/>
                  </a:cubicBezTo>
                  <a:cubicBezTo>
                    <a:pt x="41" y="10"/>
                    <a:pt x="12" y="67"/>
                    <a:pt x="7" y="86"/>
                  </a:cubicBezTo>
                  <a:cubicBezTo>
                    <a:pt x="0" y="113"/>
                    <a:pt x="23" y="115"/>
                    <a:pt x="48" y="121"/>
                  </a:cubicBezTo>
                  <a:cubicBezTo>
                    <a:pt x="72" y="126"/>
                    <a:pt x="92" y="128"/>
                    <a:pt x="110" y="146"/>
                  </a:cubicBezTo>
                  <a:lnTo>
                    <a:pt x="108" y="143"/>
                  </a:lnTo>
                  <a:close/>
                </a:path>
              </a:pathLst>
            </a:custGeom>
            <a:solidFill>
              <a:srgbClr val="DA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47">
              <a:extLst>
                <a:ext uri="{FF2B5EF4-FFF2-40B4-BE49-F238E27FC236}">
                  <a16:creationId xmlns:a16="http://schemas.microsoft.com/office/drawing/2014/main" id="{F56975E9-6CD8-4907-BA6D-5C0F3B47B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5" y="907"/>
              <a:ext cx="152" cy="201"/>
            </a:xfrm>
            <a:custGeom>
              <a:avLst/>
              <a:gdLst>
                <a:gd name="T0" fmla="*/ 55 w 57"/>
                <a:gd name="T1" fmla="*/ 74 h 75"/>
                <a:gd name="T2" fmla="*/ 33 w 57"/>
                <a:gd name="T3" fmla="*/ 3 h 75"/>
                <a:gd name="T4" fmla="*/ 4 w 57"/>
                <a:gd name="T5" fmla="*/ 44 h 75"/>
                <a:gd name="T6" fmla="*/ 25 w 57"/>
                <a:gd name="T7" fmla="*/ 62 h 75"/>
                <a:gd name="T8" fmla="*/ 57 w 57"/>
                <a:gd name="T9" fmla="*/ 75 h 75"/>
                <a:gd name="T10" fmla="*/ 55 w 57"/>
                <a:gd name="T11" fmla="*/ 7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75">
                  <a:moveTo>
                    <a:pt x="55" y="74"/>
                  </a:moveTo>
                  <a:cubicBezTo>
                    <a:pt x="53" y="61"/>
                    <a:pt x="51" y="0"/>
                    <a:pt x="33" y="3"/>
                  </a:cubicBezTo>
                  <a:cubicBezTo>
                    <a:pt x="21" y="6"/>
                    <a:pt x="6" y="35"/>
                    <a:pt x="4" y="44"/>
                  </a:cubicBezTo>
                  <a:cubicBezTo>
                    <a:pt x="0" y="58"/>
                    <a:pt x="12" y="59"/>
                    <a:pt x="25" y="62"/>
                  </a:cubicBezTo>
                  <a:cubicBezTo>
                    <a:pt x="37" y="65"/>
                    <a:pt x="48" y="66"/>
                    <a:pt x="57" y="75"/>
                  </a:cubicBezTo>
                  <a:lnTo>
                    <a:pt x="55" y="74"/>
                  </a:lnTo>
                  <a:close/>
                </a:path>
              </a:pathLst>
            </a:custGeom>
            <a:solidFill>
              <a:srgbClr val="FFF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F3911F7E-9947-49CF-80C7-D0784803B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8" y="998"/>
              <a:ext cx="762" cy="538"/>
            </a:xfrm>
            <a:custGeom>
              <a:avLst/>
              <a:gdLst>
                <a:gd name="T0" fmla="*/ 94 w 285"/>
                <a:gd name="T1" fmla="*/ 22 h 201"/>
                <a:gd name="T2" fmla="*/ 253 w 285"/>
                <a:gd name="T3" fmla="*/ 40 h 201"/>
                <a:gd name="T4" fmla="*/ 285 w 285"/>
                <a:gd name="T5" fmla="*/ 122 h 201"/>
                <a:gd name="T6" fmla="*/ 276 w 285"/>
                <a:gd name="T7" fmla="*/ 124 h 201"/>
                <a:gd name="T8" fmla="*/ 156 w 285"/>
                <a:gd name="T9" fmla="*/ 38 h 201"/>
                <a:gd name="T10" fmla="*/ 37 w 285"/>
                <a:gd name="T11" fmla="*/ 118 h 201"/>
                <a:gd name="T12" fmla="*/ 27 w 285"/>
                <a:gd name="T13" fmla="*/ 201 h 201"/>
                <a:gd name="T14" fmla="*/ 13 w 285"/>
                <a:gd name="T15" fmla="*/ 93 h 201"/>
                <a:gd name="T16" fmla="*/ 94 w 285"/>
                <a:gd name="T17" fmla="*/ 22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01">
                  <a:moveTo>
                    <a:pt x="94" y="22"/>
                  </a:moveTo>
                  <a:cubicBezTo>
                    <a:pt x="146" y="2"/>
                    <a:pt x="210" y="0"/>
                    <a:pt x="253" y="40"/>
                  </a:cubicBezTo>
                  <a:cubicBezTo>
                    <a:pt x="277" y="62"/>
                    <a:pt x="283" y="91"/>
                    <a:pt x="285" y="122"/>
                  </a:cubicBezTo>
                  <a:cubicBezTo>
                    <a:pt x="283" y="123"/>
                    <a:pt x="278" y="124"/>
                    <a:pt x="276" y="124"/>
                  </a:cubicBezTo>
                  <a:cubicBezTo>
                    <a:pt x="255" y="69"/>
                    <a:pt x="220" y="35"/>
                    <a:pt x="156" y="38"/>
                  </a:cubicBezTo>
                  <a:cubicBezTo>
                    <a:pt x="103" y="41"/>
                    <a:pt x="56" y="69"/>
                    <a:pt x="37" y="118"/>
                  </a:cubicBezTo>
                  <a:cubicBezTo>
                    <a:pt x="27" y="145"/>
                    <a:pt x="28" y="173"/>
                    <a:pt x="27" y="201"/>
                  </a:cubicBezTo>
                  <a:cubicBezTo>
                    <a:pt x="0" y="179"/>
                    <a:pt x="2" y="119"/>
                    <a:pt x="13" y="93"/>
                  </a:cubicBezTo>
                  <a:cubicBezTo>
                    <a:pt x="27" y="57"/>
                    <a:pt x="59" y="36"/>
                    <a:pt x="94" y="22"/>
                  </a:cubicBezTo>
                  <a:close/>
                </a:path>
              </a:pathLst>
            </a:custGeom>
            <a:solidFill>
              <a:srgbClr val="DAE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49">
              <a:extLst>
                <a:ext uri="{FF2B5EF4-FFF2-40B4-BE49-F238E27FC236}">
                  <a16:creationId xmlns:a16="http://schemas.microsoft.com/office/drawing/2014/main" id="{9DE43DB5-4F85-42E9-923A-072B474D8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2" y="1290"/>
              <a:ext cx="96" cy="112"/>
            </a:xfrm>
            <a:custGeom>
              <a:avLst/>
              <a:gdLst>
                <a:gd name="T0" fmla="*/ 13 w 36"/>
                <a:gd name="T1" fmla="*/ 42 h 42"/>
                <a:gd name="T2" fmla="*/ 0 w 36"/>
                <a:gd name="T3" fmla="*/ 2 h 42"/>
                <a:gd name="T4" fmla="*/ 13 w 36"/>
                <a:gd name="T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2">
                  <a:moveTo>
                    <a:pt x="13" y="42"/>
                  </a:moveTo>
                  <a:cubicBezTo>
                    <a:pt x="36" y="25"/>
                    <a:pt x="19" y="0"/>
                    <a:pt x="0" y="2"/>
                  </a:cubicBezTo>
                  <a:cubicBezTo>
                    <a:pt x="6" y="15"/>
                    <a:pt x="9" y="28"/>
                    <a:pt x="13" y="42"/>
                  </a:cubicBezTo>
                  <a:close/>
                </a:path>
              </a:pathLst>
            </a:custGeom>
            <a:solidFill>
              <a:srgbClr val="F8BE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2" name="Freeform 50">
              <a:extLst>
                <a:ext uri="{FF2B5EF4-FFF2-40B4-BE49-F238E27FC236}">
                  <a16:creationId xmlns:a16="http://schemas.microsoft.com/office/drawing/2014/main" id="{450D9397-4574-4C3E-AC8C-91EBA26C4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" y="1584"/>
              <a:ext cx="125" cy="77"/>
            </a:xfrm>
            <a:custGeom>
              <a:avLst/>
              <a:gdLst>
                <a:gd name="T0" fmla="*/ 30 w 47"/>
                <a:gd name="T1" fmla="*/ 29 h 29"/>
                <a:gd name="T2" fmla="*/ 24 w 47"/>
                <a:gd name="T3" fmla="*/ 27 h 29"/>
                <a:gd name="T4" fmla="*/ 12 w 47"/>
                <a:gd name="T5" fmla="*/ 8 h 29"/>
                <a:gd name="T6" fmla="*/ 10 w 47"/>
                <a:gd name="T7" fmla="*/ 9 h 29"/>
                <a:gd name="T8" fmla="*/ 2 w 47"/>
                <a:gd name="T9" fmla="*/ 13 h 29"/>
                <a:gd name="T10" fmla="*/ 1 w 47"/>
                <a:gd name="T11" fmla="*/ 13 h 29"/>
                <a:gd name="T12" fmla="*/ 1 w 47"/>
                <a:gd name="T13" fmla="*/ 11 h 29"/>
                <a:gd name="T14" fmla="*/ 9 w 47"/>
                <a:gd name="T15" fmla="*/ 7 h 29"/>
                <a:gd name="T16" fmla="*/ 12 w 47"/>
                <a:gd name="T17" fmla="*/ 6 h 29"/>
                <a:gd name="T18" fmla="*/ 13 w 47"/>
                <a:gd name="T19" fmla="*/ 6 h 29"/>
                <a:gd name="T20" fmla="*/ 14 w 47"/>
                <a:gd name="T21" fmla="*/ 7 h 29"/>
                <a:gd name="T22" fmla="*/ 25 w 47"/>
                <a:gd name="T23" fmla="*/ 26 h 29"/>
                <a:gd name="T24" fmla="*/ 40 w 47"/>
                <a:gd name="T25" fmla="*/ 22 h 29"/>
                <a:gd name="T26" fmla="*/ 43 w 47"/>
                <a:gd name="T27" fmla="*/ 1 h 29"/>
                <a:gd name="T28" fmla="*/ 43 w 47"/>
                <a:gd name="T29" fmla="*/ 0 h 29"/>
                <a:gd name="T30" fmla="*/ 45 w 47"/>
                <a:gd name="T31" fmla="*/ 1 h 29"/>
                <a:gd name="T32" fmla="*/ 42 w 47"/>
                <a:gd name="T33" fmla="*/ 23 h 29"/>
                <a:gd name="T34" fmla="*/ 30 w 47"/>
                <a:gd name="T3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29">
                  <a:moveTo>
                    <a:pt x="30" y="29"/>
                  </a:moveTo>
                  <a:cubicBezTo>
                    <a:pt x="28" y="29"/>
                    <a:pt x="26" y="28"/>
                    <a:pt x="24" y="27"/>
                  </a:cubicBezTo>
                  <a:cubicBezTo>
                    <a:pt x="17" y="24"/>
                    <a:pt x="12" y="16"/>
                    <a:pt x="12" y="8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7" y="10"/>
                    <a:pt x="5" y="11"/>
                    <a:pt x="2" y="13"/>
                  </a:cubicBezTo>
                  <a:cubicBezTo>
                    <a:pt x="2" y="13"/>
                    <a:pt x="1" y="13"/>
                    <a:pt x="1" y="13"/>
                  </a:cubicBezTo>
                  <a:cubicBezTo>
                    <a:pt x="0" y="12"/>
                    <a:pt x="0" y="12"/>
                    <a:pt x="1" y="11"/>
                  </a:cubicBezTo>
                  <a:cubicBezTo>
                    <a:pt x="4" y="10"/>
                    <a:pt x="7" y="8"/>
                    <a:pt x="9" y="7"/>
                  </a:cubicBezTo>
                  <a:cubicBezTo>
                    <a:pt x="10" y="7"/>
                    <a:pt x="11" y="6"/>
                    <a:pt x="12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7"/>
                  </a:cubicBezTo>
                  <a:cubicBezTo>
                    <a:pt x="14" y="14"/>
                    <a:pt x="19" y="23"/>
                    <a:pt x="25" y="26"/>
                  </a:cubicBezTo>
                  <a:cubicBezTo>
                    <a:pt x="30" y="28"/>
                    <a:pt x="35" y="26"/>
                    <a:pt x="40" y="22"/>
                  </a:cubicBezTo>
                  <a:cubicBezTo>
                    <a:pt x="45" y="17"/>
                    <a:pt x="45" y="7"/>
                    <a:pt x="43" y="1"/>
                  </a:cubicBezTo>
                  <a:cubicBezTo>
                    <a:pt x="43" y="1"/>
                    <a:pt x="43" y="0"/>
                    <a:pt x="43" y="0"/>
                  </a:cubicBezTo>
                  <a:cubicBezTo>
                    <a:pt x="44" y="0"/>
                    <a:pt x="44" y="0"/>
                    <a:pt x="45" y="1"/>
                  </a:cubicBezTo>
                  <a:cubicBezTo>
                    <a:pt x="47" y="7"/>
                    <a:pt x="47" y="17"/>
                    <a:pt x="42" y="23"/>
                  </a:cubicBezTo>
                  <a:cubicBezTo>
                    <a:pt x="38" y="27"/>
                    <a:pt x="34" y="29"/>
                    <a:pt x="30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3" name="Freeform 51">
              <a:extLst>
                <a:ext uri="{FF2B5EF4-FFF2-40B4-BE49-F238E27FC236}">
                  <a16:creationId xmlns:a16="http://schemas.microsoft.com/office/drawing/2014/main" id="{69146929-FEE4-4CEF-A0A2-481E2FFAD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7" y="1480"/>
              <a:ext cx="137" cy="93"/>
            </a:xfrm>
            <a:custGeom>
              <a:avLst/>
              <a:gdLst>
                <a:gd name="T0" fmla="*/ 40 w 51"/>
                <a:gd name="T1" fmla="*/ 18 h 35"/>
                <a:gd name="T2" fmla="*/ 37 w 51"/>
                <a:gd name="T3" fmla="*/ 22 h 35"/>
                <a:gd name="T4" fmla="*/ 12 w 51"/>
                <a:gd name="T5" fmla="*/ 17 h 35"/>
                <a:gd name="T6" fmla="*/ 40 w 51"/>
                <a:gd name="T7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35">
                  <a:moveTo>
                    <a:pt x="40" y="18"/>
                  </a:moveTo>
                  <a:cubicBezTo>
                    <a:pt x="40" y="19"/>
                    <a:pt x="38" y="21"/>
                    <a:pt x="37" y="22"/>
                  </a:cubicBezTo>
                  <a:cubicBezTo>
                    <a:pt x="28" y="29"/>
                    <a:pt x="0" y="35"/>
                    <a:pt x="12" y="17"/>
                  </a:cubicBezTo>
                  <a:cubicBezTo>
                    <a:pt x="18" y="7"/>
                    <a:pt x="51" y="0"/>
                    <a:pt x="40" y="18"/>
                  </a:cubicBezTo>
                  <a:close/>
                </a:path>
              </a:pathLst>
            </a:custGeom>
            <a:solidFill>
              <a:srgbClr val="F39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4" name="Freeform 52">
              <a:extLst>
                <a:ext uri="{FF2B5EF4-FFF2-40B4-BE49-F238E27FC236}">
                  <a16:creationId xmlns:a16="http://schemas.microsoft.com/office/drawing/2014/main" id="{A6F9DA4B-9399-4080-BA4C-F024F50DD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" y="1578"/>
              <a:ext cx="182" cy="67"/>
            </a:xfrm>
            <a:custGeom>
              <a:avLst/>
              <a:gdLst>
                <a:gd name="T0" fmla="*/ 21 w 68"/>
                <a:gd name="T1" fmla="*/ 22 h 25"/>
                <a:gd name="T2" fmla="*/ 26 w 68"/>
                <a:gd name="T3" fmla="*/ 24 h 25"/>
                <a:gd name="T4" fmla="*/ 47 w 68"/>
                <a:gd name="T5" fmla="*/ 5 h 25"/>
                <a:gd name="T6" fmla="*/ 21 w 68"/>
                <a:gd name="T7" fmla="*/ 2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25">
                  <a:moveTo>
                    <a:pt x="21" y="22"/>
                  </a:moveTo>
                  <a:cubicBezTo>
                    <a:pt x="22" y="23"/>
                    <a:pt x="24" y="23"/>
                    <a:pt x="26" y="24"/>
                  </a:cubicBezTo>
                  <a:cubicBezTo>
                    <a:pt x="38" y="25"/>
                    <a:pt x="68" y="15"/>
                    <a:pt x="47" y="5"/>
                  </a:cubicBezTo>
                  <a:cubicBezTo>
                    <a:pt x="36" y="0"/>
                    <a:pt x="0" y="11"/>
                    <a:pt x="21" y="22"/>
                  </a:cubicBezTo>
                  <a:close/>
                </a:path>
              </a:pathLst>
            </a:custGeom>
            <a:solidFill>
              <a:srgbClr val="F39F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5" name="Freeform 53">
              <a:extLst>
                <a:ext uri="{FF2B5EF4-FFF2-40B4-BE49-F238E27FC236}">
                  <a16:creationId xmlns:a16="http://schemas.microsoft.com/office/drawing/2014/main" id="{8AC800AC-6FED-44A0-8EAE-ECFD56E9D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8" y="1397"/>
              <a:ext cx="59" cy="91"/>
            </a:xfrm>
            <a:custGeom>
              <a:avLst/>
              <a:gdLst>
                <a:gd name="T0" fmla="*/ 1 w 22"/>
                <a:gd name="T1" fmla="*/ 18 h 34"/>
                <a:gd name="T2" fmla="*/ 13 w 22"/>
                <a:gd name="T3" fmla="*/ 33 h 34"/>
                <a:gd name="T4" fmla="*/ 21 w 22"/>
                <a:gd name="T5" fmla="*/ 15 h 34"/>
                <a:gd name="T6" fmla="*/ 9 w 22"/>
                <a:gd name="T7" fmla="*/ 0 h 34"/>
                <a:gd name="T8" fmla="*/ 1 w 22"/>
                <a:gd name="T9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4">
                  <a:moveTo>
                    <a:pt x="1" y="18"/>
                  </a:moveTo>
                  <a:cubicBezTo>
                    <a:pt x="2" y="27"/>
                    <a:pt x="8" y="34"/>
                    <a:pt x="13" y="33"/>
                  </a:cubicBezTo>
                  <a:cubicBezTo>
                    <a:pt x="19" y="32"/>
                    <a:pt x="22" y="24"/>
                    <a:pt x="21" y="15"/>
                  </a:cubicBezTo>
                  <a:cubicBezTo>
                    <a:pt x="20" y="6"/>
                    <a:pt x="14" y="0"/>
                    <a:pt x="9" y="0"/>
                  </a:cubicBezTo>
                  <a:cubicBezTo>
                    <a:pt x="3" y="1"/>
                    <a:pt x="0" y="9"/>
                    <a:pt x="1" y="18"/>
                  </a:cubicBezTo>
                  <a:close/>
                </a:path>
              </a:pathLst>
            </a:custGeom>
            <a:solidFill>
              <a:srgbClr val="512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6" name="Freeform 54">
              <a:extLst>
                <a:ext uri="{FF2B5EF4-FFF2-40B4-BE49-F238E27FC236}">
                  <a16:creationId xmlns:a16="http://schemas.microsoft.com/office/drawing/2014/main" id="{DC431B55-6161-4E53-9257-1BA28EA7F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6" y="1463"/>
              <a:ext cx="61" cy="91"/>
            </a:xfrm>
            <a:custGeom>
              <a:avLst/>
              <a:gdLst>
                <a:gd name="T0" fmla="*/ 1 w 23"/>
                <a:gd name="T1" fmla="*/ 19 h 34"/>
                <a:gd name="T2" fmla="*/ 14 w 23"/>
                <a:gd name="T3" fmla="*/ 33 h 34"/>
                <a:gd name="T4" fmla="*/ 21 w 23"/>
                <a:gd name="T5" fmla="*/ 16 h 34"/>
                <a:gd name="T6" fmla="*/ 9 w 23"/>
                <a:gd name="T7" fmla="*/ 1 h 34"/>
                <a:gd name="T8" fmla="*/ 1 w 23"/>
                <a:gd name="T9" fmla="*/ 1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34">
                  <a:moveTo>
                    <a:pt x="1" y="19"/>
                  </a:moveTo>
                  <a:cubicBezTo>
                    <a:pt x="3" y="27"/>
                    <a:pt x="8" y="34"/>
                    <a:pt x="14" y="33"/>
                  </a:cubicBezTo>
                  <a:cubicBezTo>
                    <a:pt x="19" y="32"/>
                    <a:pt x="23" y="24"/>
                    <a:pt x="21" y="16"/>
                  </a:cubicBezTo>
                  <a:cubicBezTo>
                    <a:pt x="20" y="7"/>
                    <a:pt x="15" y="0"/>
                    <a:pt x="9" y="1"/>
                  </a:cubicBezTo>
                  <a:cubicBezTo>
                    <a:pt x="3" y="2"/>
                    <a:pt x="0" y="10"/>
                    <a:pt x="1" y="19"/>
                  </a:cubicBezTo>
                  <a:close/>
                </a:path>
              </a:pathLst>
            </a:custGeom>
            <a:solidFill>
              <a:srgbClr val="512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7" name="Freeform 55">
              <a:extLst>
                <a:ext uri="{FF2B5EF4-FFF2-40B4-BE49-F238E27FC236}">
                  <a16:creationId xmlns:a16="http://schemas.microsoft.com/office/drawing/2014/main" id="{58C6B243-AE6D-4B6E-9464-94689A7F5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" y="2844"/>
              <a:ext cx="622" cy="489"/>
            </a:xfrm>
            <a:custGeom>
              <a:avLst/>
              <a:gdLst>
                <a:gd name="T0" fmla="*/ 121 w 233"/>
                <a:gd name="T1" fmla="*/ 183 h 183"/>
                <a:gd name="T2" fmla="*/ 103 w 233"/>
                <a:gd name="T3" fmla="*/ 180 h 183"/>
                <a:gd name="T4" fmla="*/ 67 w 233"/>
                <a:gd name="T5" fmla="*/ 153 h 183"/>
                <a:gd name="T6" fmla="*/ 53 w 233"/>
                <a:gd name="T7" fmla="*/ 151 h 183"/>
                <a:gd name="T8" fmla="*/ 9 w 233"/>
                <a:gd name="T9" fmla="*/ 72 h 183"/>
                <a:gd name="T10" fmla="*/ 63 w 233"/>
                <a:gd name="T11" fmla="*/ 26 h 183"/>
                <a:gd name="T12" fmla="*/ 114 w 233"/>
                <a:gd name="T13" fmla="*/ 0 h 183"/>
                <a:gd name="T14" fmla="*/ 132 w 233"/>
                <a:gd name="T15" fmla="*/ 3 h 183"/>
                <a:gd name="T16" fmla="*/ 170 w 233"/>
                <a:gd name="T17" fmla="*/ 32 h 183"/>
                <a:gd name="T18" fmla="*/ 180 w 233"/>
                <a:gd name="T19" fmla="*/ 34 h 183"/>
                <a:gd name="T20" fmla="*/ 223 w 233"/>
                <a:gd name="T21" fmla="*/ 113 h 183"/>
                <a:gd name="T22" fmla="*/ 171 w 233"/>
                <a:gd name="T23" fmla="*/ 158 h 183"/>
                <a:gd name="T24" fmla="*/ 121 w 233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183">
                  <a:moveTo>
                    <a:pt x="121" y="183"/>
                  </a:moveTo>
                  <a:cubicBezTo>
                    <a:pt x="115" y="183"/>
                    <a:pt x="109" y="182"/>
                    <a:pt x="103" y="180"/>
                  </a:cubicBezTo>
                  <a:cubicBezTo>
                    <a:pt x="88" y="176"/>
                    <a:pt x="76" y="166"/>
                    <a:pt x="67" y="153"/>
                  </a:cubicBezTo>
                  <a:cubicBezTo>
                    <a:pt x="63" y="153"/>
                    <a:pt x="58" y="152"/>
                    <a:pt x="53" y="151"/>
                  </a:cubicBezTo>
                  <a:cubicBezTo>
                    <a:pt x="19" y="141"/>
                    <a:pt x="0" y="106"/>
                    <a:pt x="9" y="72"/>
                  </a:cubicBezTo>
                  <a:cubicBezTo>
                    <a:pt x="17" y="47"/>
                    <a:pt x="38" y="29"/>
                    <a:pt x="63" y="26"/>
                  </a:cubicBezTo>
                  <a:cubicBezTo>
                    <a:pt x="75" y="10"/>
                    <a:pt x="94" y="0"/>
                    <a:pt x="114" y="0"/>
                  </a:cubicBezTo>
                  <a:cubicBezTo>
                    <a:pt x="120" y="0"/>
                    <a:pt x="126" y="1"/>
                    <a:pt x="132" y="3"/>
                  </a:cubicBezTo>
                  <a:cubicBezTo>
                    <a:pt x="148" y="7"/>
                    <a:pt x="161" y="18"/>
                    <a:pt x="170" y="32"/>
                  </a:cubicBezTo>
                  <a:cubicBezTo>
                    <a:pt x="173" y="32"/>
                    <a:pt x="176" y="33"/>
                    <a:pt x="180" y="34"/>
                  </a:cubicBezTo>
                  <a:cubicBezTo>
                    <a:pt x="213" y="44"/>
                    <a:pt x="233" y="79"/>
                    <a:pt x="223" y="113"/>
                  </a:cubicBezTo>
                  <a:cubicBezTo>
                    <a:pt x="216" y="137"/>
                    <a:pt x="196" y="155"/>
                    <a:pt x="171" y="158"/>
                  </a:cubicBezTo>
                  <a:cubicBezTo>
                    <a:pt x="159" y="174"/>
                    <a:pt x="141" y="183"/>
                    <a:pt x="121" y="183"/>
                  </a:cubicBez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8" name="Freeform 56">
              <a:extLst>
                <a:ext uri="{FF2B5EF4-FFF2-40B4-BE49-F238E27FC236}">
                  <a16:creationId xmlns:a16="http://schemas.microsoft.com/office/drawing/2014/main" id="{6155CEC1-48FD-4C41-91B4-580A75250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5" y="2852"/>
              <a:ext cx="622" cy="489"/>
            </a:xfrm>
            <a:custGeom>
              <a:avLst/>
              <a:gdLst>
                <a:gd name="T0" fmla="*/ 112 w 233"/>
                <a:gd name="T1" fmla="*/ 183 h 183"/>
                <a:gd name="T2" fmla="*/ 61 w 233"/>
                <a:gd name="T3" fmla="*/ 158 h 183"/>
                <a:gd name="T4" fmla="*/ 10 w 233"/>
                <a:gd name="T5" fmla="*/ 113 h 183"/>
                <a:gd name="T6" fmla="*/ 53 w 233"/>
                <a:gd name="T7" fmla="*/ 34 h 183"/>
                <a:gd name="T8" fmla="*/ 63 w 233"/>
                <a:gd name="T9" fmla="*/ 32 h 183"/>
                <a:gd name="T10" fmla="*/ 100 w 233"/>
                <a:gd name="T11" fmla="*/ 3 h 183"/>
                <a:gd name="T12" fmla="*/ 118 w 233"/>
                <a:gd name="T13" fmla="*/ 0 h 183"/>
                <a:gd name="T14" fmla="*/ 170 w 233"/>
                <a:gd name="T15" fmla="*/ 26 h 183"/>
                <a:gd name="T16" fmla="*/ 223 w 233"/>
                <a:gd name="T17" fmla="*/ 72 h 183"/>
                <a:gd name="T18" fmla="*/ 180 w 233"/>
                <a:gd name="T19" fmla="*/ 151 h 183"/>
                <a:gd name="T20" fmla="*/ 165 w 233"/>
                <a:gd name="T21" fmla="*/ 153 h 183"/>
                <a:gd name="T22" fmla="*/ 129 w 233"/>
                <a:gd name="T23" fmla="*/ 180 h 183"/>
                <a:gd name="T24" fmla="*/ 112 w 233"/>
                <a:gd name="T2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183">
                  <a:moveTo>
                    <a:pt x="112" y="183"/>
                  </a:moveTo>
                  <a:cubicBezTo>
                    <a:pt x="92" y="183"/>
                    <a:pt x="73" y="174"/>
                    <a:pt x="61" y="158"/>
                  </a:cubicBezTo>
                  <a:cubicBezTo>
                    <a:pt x="37" y="155"/>
                    <a:pt x="17" y="137"/>
                    <a:pt x="10" y="113"/>
                  </a:cubicBezTo>
                  <a:cubicBezTo>
                    <a:pt x="0" y="79"/>
                    <a:pt x="19" y="44"/>
                    <a:pt x="53" y="34"/>
                  </a:cubicBezTo>
                  <a:cubicBezTo>
                    <a:pt x="56" y="33"/>
                    <a:pt x="60" y="32"/>
                    <a:pt x="63" y="32"/>
                  </a:cubicBezTo>
                  <a:cubicBezTo>
                    <a:pt x="71" y="18"/>
                    <a:pt x="85" y="7"/>
                    <a:pt x="100" y="3"/>
                  </a:cubicBezTo>
                  <a:cubicBezTo>
                    <a:pt x="106" y="1"/>
                    <a:pt x="112" y="0"/>
                    <a:pt x="118" y="0"/>
                  </a:cubicBezTo>
                  <a:cubicBezTo>
                    <a:pt x="139" y="0"/>
                    <a:pt x="158" y="10"/>
                    <a:pt x="170" y="26"/>
                  </a:cubicBezTo>
                  <a:cubicBezTo>
                    <a:pt x="195" y="29"/>
                    <a:pt x="216" y="47"/>
                    <a:pt x="223" y="72"/>
                  </a:cubicBezTo>
                  <a:cubicBezTo>
                    <a:pt x="233" y="106"/>
                    <a:pt x="214" y="141"/>
                    <a:pt x="180" y="151"/>
                  </a:cubicBezTo>
                  <a:cubicBezTo>
                    <a:pt x="175" y="152"/>
                    <a:pt x="170" y="153"/>
                    <a:pt x="165" y="153"/>
                  </a:cubicBezTo>
                  <a:cubicBezTo>
                    <a:pt x="157" y="166"/>
                    <a:pt x="144" y="176"/>
                    <a:pt x="129" y="180"/>
                  </a:cubicBezTo>
                  <a:cubicBezTo>
                    <a:pt x="124" y="182"/>
                    <a:pt x="118" y="183"/>
                    <a:pt x="112" y="183"/>
                  </a:cubicBezTo>
                  <a:close/>
                </a:path>
              </a:pathLst>
            </a:custGeom>
            <a:solidFill>
              <a:srgbClr val="6664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9" name="Freeform 57">
              <a:extLst>
                <a:ext uri="{FF2B5EF4-FFF2-40B4-BE49-F238E27FC236}">
                  <a16:creationId xmlns:a16="http://schemas.microsoft.com/office/drawing/2014/main" id="{E496D80E-5CAB-49B4-A6C3-93F9928F0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6" y="2803"/>
              <a:ext cx="622" cy="487"/>
            </a:xfrm>
            <a:custGeom>
              <a:avLst/>
              <a:gdLst>
                <a:gd name="T0" fmla="*/ 122 w 233"/>
                <a:gd name="T1" fmla="*/ 182 h 182"/>
                <a:gd name="T2" fmla="*/ 104 w 233"/>
                <a:gd name="T3" fmla="*/ 180 h 182"/>
                <a:gd name="T4" fmla="*/ 68 w 233"/>
                <a:gd name="T5" fmla="*/ 153 h 182"/>
                <a:gd name="T6" fmla="*/ 53 w 233"/>
                <a:gd name="T7" fmla="*/ 150 h 182"/>
                <a:gd name="T8" fmla="*/ 10 w 233"/>
                <a:gd name="T9" fmla="*/ 71 h 182"/>
                <a:gd name="T10" fmla="*/ 64 w 233"/>
                <a:gd name="T11" fmla="*/ 26 h 182"/>
                <a:gd name="T12" fmla="*/ 115 w 233"/>
                <a:gd name="T13" fmla="*/ 0 h 182"/>
                <a:gd name="T14" fmla="*/ 133 w 233"/>
                <a:gd name="T15" fmla="*/ 2 h 182"/>
                <a:gd name="T16" fmla="*/ 170 w 233"/>
                <a:gd name="T17" fmla="*/ 31 h 182"/>
                <a:gd name="T18" fmla="*/ 180 w 233"/>
                <a:gd name="T19" fmla="*/ 33 h 182"/>
                <a:gd name="T20" fmla="*/ 224 w 233"/>
                <a:gd name="T21" fmla="*/ 112 h 182"/>
                <a:gd name="T22" fmla="*/ 172 w 233"/>
                <a:gd name="T23" fmla="*/ 158 h 182"/>
                <a:gd name="T24" fmla="*/ 122 w 233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182">
                  <a:moveTo>
                    <a:pt x="122" y="182"/>
                  </a:moveTo>
                  <a:cubicBezTo>
                    <a:pt x="116" y="182"/>
                    <a:pt x="110" y="181"/>
                    <a:pt x="104" y="180"/>
                  </a:cubicBezTo>
                  <a:cubicBezTo>
                    <a:pt x="89" y="175"/>
                    <a:pt x="76" y="166"/>
                    <a:pt x="68" y="153"/>
                  </a:cubicBezTo>
                  <a:cubicBezTo>
                    <a:pt x="63" y="153"/>
                    <a:pt x="58" y="152"/>
                    <a:pt x="53" y="150"/>
                  </a:cubicBezTo>
                  <a:cubicBezTo>
                    <a:pt x="20" y="141"/>
                    <a:pt x="0" y="105"/>
                    <a:pt x="10" y="71"/>
                  </a:cubicBezTo>
                  <a:cubicBezTo>
                    <a:pt x="17" y="47"/>
                    <a:pt x="38" y="29"/>
                    <a:pt x="64" y="26"/>
                  </a:cubicBezTo>
                  <a:cubicBezTo>
                    <a:pt x="75" y="10"/>
                    <a:pt x="94" y="0"/>
                    <a:pt x="115" y="0"/>
                  </a:cubicBezTo>
                  <a:cubicBezTo>
                    <a:pt x="121" y="0"/>
                    <a:pt x="127" y="1"/>
                    <a:pt x="133" y="2"/>
                  </a:cubicBezTo>
                  <a:cubicBezTo>
                    <a:pt x="149" y="7"/>
                    <a:pt x="162" y="17"/>
                    <a:pt x="170" y="31"/>
                  </a:cubicBezTo>
                  <a:cubicBezTo>
                    <a:pt x="173" y="32"/>
                    <a:pt x="177" y="32"/>
                    <a:pt x="180" y="33"/>
                  </a:cubicBezTo>
                  <a:cubicBezTo>
                    <a:pt x="214" y="43"/>
                    <a:pt x="233" y="79"/>
                    <a:pt x="224" y="112"/>
                  </a:cubicBezTo>
                  <a:cubicBezTo>
                    <a:pt x="217" y="136"/>
                    <a:pt x="196" y="154"/>
                    <a:pt x="172" y="158"/>
                  </a:cubicBezTo>
                  <a:cubicBezTo>
                    <a:pt x="160" y="173"/>
                    <a:pt x="141" y="182"/>
                    <a:pt x="122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0" name="Freeform 58">
              <a:extLst>
                <a:ext uri="{FF2B5EF4-FFF2-40B4-BE49-F238E27FC236}">
                  <a16:creationId xmlns:a16="http://schemas.microsoft.com/office/drawing/2014/main" id="{AA80DD44-85AC-4F44-9BB8-F4D5CD195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811"/>
              <a:ext cx="625" cy="487"/>
            </a:xfrm>
            <a:custGeom>
              <a:avLst/>
              <a:gdLst>
                <a:gd name="T0" fmla="*/ 112 w 234"/>
                <a:gd name="T1" fmla="*/ 182 h 182"/>
                <a:gd name="T2" fmla="*/ 62 w 234"/>
                <a:gd name="T3" fmla="*/ 158 h 182"/>
                <a:gd name="T4" fmla="*/ 10 w 234"/>
                <a:gd name="T5" fmla="*/ 112 h 182"/>
                <a:gd name="T6" fmla="*/ 54 w 234"/>
                <a:gd name="T7" fmla="*/ 33 h 182"/>
                <a:gd name="T8" fmla="*/ 64 w 234"/>
                <a:gd name="T9" fmla="*/ 31 h 182"/>
                <a:gd name="T10" fmla="*/ 101 w 234"/>
                <a:gd name="T11" fmla="*/ 2 h 182"/>
                <a:gd name="T12" fmla="*/ 119 w 234"/>
                <a:gd name="T13" fmla="*/ 0 h 182"/>
                <a:gd name="T14" fmla="*/ 170 w 234"/>
                <a:gd name="T15" fmla="*/ 26 h 182"/>
                <a:gd name="T16" fmla="*/ 224 w 234"/>
                <a:gd name="T17" fmla="*/ 71 h 182"/>
                <a:gd name="T18" fmla="*/ 180 w 234"/>
                <a:gd name="T19" fmla="*/ 150 h 182"/>
                <a:gd name="T20" fmla="*/ 166 w 234"/>
                <a:gd name="T21" fmla="*/ 153 h 182"/>
                <a:gd name="T22" fmla="*/ 130 w 234"/>
                <a:gd name="T23" fmla="*/ 180 h 182"/>
                <a:gd name="T24" fmla="*/ 112 w 234"/>
                <a:gd name="T2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4" h="182">
                  <a:moveTo>
                    <a:pt x="112" y="182"/>
                  </a:moveTo>
                  <a:cubicBezTo>
                    <a:pt x="92" y="182"/>
                    <a:pt x="74" y="173"/>
                    <a:pt x="62" y="158"/>
                  </a:cubicBezTo>
                  <a:cubicBezTo>
                    <a:pt x="38" y="154"/>
                    <a:pt x="17" y="136"/>
                    <a:pt x="10" y="112"/>
                  </a:cubicBezTo>
                  <a:cubicBezTo>
                    <a:pt x="0" y="79"/>
                    <a:pt x="20" y="43"/>
                    <a:pt x="54" y="33"/>
                  </a:cubicBezTo>
                  <a:cubicBezTo>
                    <a:pt x="57" y="32"/>
                    <a:pt x="60" y="32"/>
                    <a:pt x="64" y="31"/>
                  </a:cubicBezTo>
                  <a:cubicBezTo>
                    <a:pt x="72" y="17"/>
                    <a:pt x="85" y="7"/>
                    <a:pt x="101" y="2"/>
                  </a:cubicBezTo>
                  <a:cubicBezTo>
                    <a:pt x="107" y="1"/>
                    <a:pt x="113" y="0"/>
                    <a:pt x="119" y="0"/>
                  </a:cubicBezTo>
                  <a:cubicBezTo>
                    <a:pt x="139" y="0"/>
                    <a:pt x="158" y="10"/>
                    <a:pt x="170" y="26"/>
                  </a:cubicBezTo>
                  <a:cubicBezTo>
                    <a:pt x="195" y="29"/>
                    <a:pt x="217" y="47"/>
                    <a:pt x="224" y="71"/>
                  </a:cubicBezTo>
                  <a:cubicBezTo>
                    <a:pt x="234" y="105"/>
                    <a:pt x="214" y="141"/>
                    <a:pt x="180" y="150"/>
                  </a:cubicBezTo>
                  <a:cubicBezTo>
                    <a:pt x="175" y="152"/>
                    <a:pt x="171" y="153"/>
                    <a:pt x="166" y="153"/>
                  </a:cubicBezTo>
                  <a:cubicBezTo>
                    <a:pt x="158" y="166"/>
                    <a:pt x="145" y="175"/>
                    <a:pt x="130" y="180"/>
                  </a:cubicBezTo>
                  <a:cubicBezTo>
                    <a:pt x="124" y="181"/>
                    <a:pt x="118" y="182"/>
                    <a:pt x="112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1" name="Freeform 59">
              <a:extLst>
                <a:ext uri="{FF2B5EF4-FFF2-40B4-BE49-F238E27FC236}">
                  <a16:creationId xmlns:a16="http://schemas.microsoft.com/office/drawing/2014/main" id="{58100793-04AA-4806-A835-482731922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" y="2844"/>
              <a:ext cx="507" cy="406"/>
            </a:xfrm>
            <a:custGeom>
              <a:avLst/>
              <a:gdLst>
                <a:gd name="T0" fmla="*/ 183 w 190"/>
                <a:gd name="T1" fmla="*/ 92 h 152"/>
                <a:gd name="T2" fmla="*/ 153 w 190"/>
                <a:gd name="T3" fmla="*/ 37 h 152"/>
                <a:gd name="T4" fmla="*/ 135 w 190"/>
                <a:gd name="T5" fmla="*/ 35 h 152"/>
                <a:gd name="T6" fmla="*/ 105 w 190"/>
                <a:gd name="T7" fmla="*/ 6 h 152"/>
                <a:gd name="T8" fmla="*/ 53 w 190"/>
                <a:gd name="T9" fmla="*/ 30 h 152"/>
                <a:gd name="T10" fmla="*/ 6 w 190"/>
                <a:gd name="T11" fmla="*/ 62 h 152"/>
                <a:gd name="T12" fmla="*/ 37 w 190"/>
                <a:gd name="T13" fmla="*/ 117 h 152"/>
                <a:gd name="T14" fmla="*/ 57 w 190"/>
                <a:gd name="T15" fmla="*/ 118 h 152"/>
                <a:gd name="T16" fmla="*/ 87 w 190"/>
                <a:gd name="T17" fmla="*/ 146 h 152"/>
                <a:gd name="T18" fmla="*/ 139 w 190"/>
                <a:gd name="T19" fmla="*/ 124 h 152"/>
                <a:gd name="T20" fmla="*/ 183 w 190"/>
                <a:gd name="T21" fmla="*/ 9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2">
                  <a:moveTo>
                    <a:pt x="183" y="92"/>
                  </a:moveTo>
                  <a:cubicBezTo>
                    <a:pt x="190" y="68"/>
                    <a:pt x="176" y="44"/>
                    <a:pt x="153" y="37"/>
                  </a:cubicBezTo>
                  <a:cubicBezTo>
                    <a:pt x="147" y="35"/>
                    <a:pt x="141" y="35"/>
                    <a:pt x="135" y="35"/>
                  </a:cubicBezTo>
                  <a:cubicBezTo>
                    <a:pt x="131" y="22"/>
                    <a:pt x="120" y="10"/>
                    <a:pt x="105" y="6"/>
                  </a:cubicBezTo>
                  <a:cubicBezTo>
                    <a:pt x="84" y="0"/>
                    <a:pt x="62" y="10"/>
                    <a:pt x="53" y="30"/>
                  </a:cubicBezTo>
                  <a:cubicBezTo>
                    <a:pt x="32" y="28"/>
                    <a:pt x="12" y="41"/>
                    <a:pt x="6" y="62"/>
                  </a:cubicBezTo>
                  <a:cubicBezTo>
                    <a:pt x="0" y="85"/>
                    <a:pt x="13" y="110"/>
                    <a:pt x="37" y="117"/>
                  </a:cubicBezTo>
                  <a:cubicBezTo>
                    <a:pt x="44" y="119"/>
                    <a:pt x="51" y="119"/>
                    <a:pt x="57" y="118"/>
                  </a:cubicBezTo>
                  <a:cubicBezTo>
                    <a:pt x="62" y="131"/>
                    <a:pt x="73" y="142"/>
                    <a:pt x="87" y="146"/>
                  </a:cubicBezTo>
                  <a:cubicBezTo>
                    <a:pt x="108" y="152"/>
                    <a:pt x="129" y="142"/>
                    <a:pt x="139" y="124"/>
                  </a:cubicBezTo>
                  <a:cubicBezTo>
                    <a:pt x="159" y="125"/>
                    <a:pt x="177" y="112"/>
                    <a:pt x="183" y="92"/>
                  </a:cubicBezTo>
                  <a:close/>
                </a:path>
              </a:pathLst>
            </a:custGeom>
            <a:solidFill>
              <a:srgbClr val="EB6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2" name="Freeform 60">
              <a:extLst>
                <a:ext uri="{FF2B5EF4-FFF2-40B4-BE49-F238E27FC236}">
                  <a16:creationId xmlns:a16="http://schemas.microsoft.com/office/drawing/2014/main" id="{EE6FCAC8-EC2D-47A1-B400-D5BB3F0BF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1" y="2852"/>
              <a:ext cx="508" cy="406"/>
            </a:xfrm>
            <a:custGeom>
              <a:avLst/>
              <a:gdLst>
                <a:gd name="T0" fmla="*/ 7 w 190"/>
                <a:gd name="T1" fmla="*/ 92 h 152"/>
                <a:gd name="T2" fmla="*/ 37 w 190"/>
                <a:gd name="T3" fmla="*/ 37 h 152"/>
                <a:gd name="T4" fmla="*/ 54 w 190"/>
                <a:gd name="T5" fmla="*/ 35 h 152"/>
                <a:gd name="T6" fmla="*/ 84 w 190"/>
                <a:gd name="T7" fmla="*/ 6 h 152"/>
                <a:gd name="T8" fmla="*/ 137 w 190"/>
                <a:gd name="T9" fmla="*/ 30 h 152"/>
                <a:gd name="T10" fmla="*/ 183 w 190"/>
                <a:gd name="T11" fmla="*/ 62 h 152"/>
                <a:gd name="T12" fmla="*/ 153 w 190"/>
                <a:gd name="T13" fmla="*/ 117 h 152"/>
                <a:gd name="T14" fmla="*/ 132 w 190"/>
                <a:gd name="T15" fmla="*/ 118 h 152"/>
                <a:gd name="T16" fmla="*/ 102 w 190"/>
                <a:gd name="T17" fmla="*/ 146 h 152"/>
                <a:gd name="T18" fmla="*/ 51 w 190"/>
                <a:gd name="T19" fmla="*/ 124 h 152"/>
                <a:gd name="T20" fmla="*/ 7 w 190"/>
                <a:gd name="T21" fmla="*/ 9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0" h="152">
                  <a:moveTo>
                    <a:pt x="7" y="92"/>
                  </a:moveTo>
                  <a:cubicBezTo>
                    <a:pt x="0" y="68"/>
                    <a:pt x="13" y="44"/>
                    <a:pt x="37" y="37"/>
                  </a:cubicBezTo>
                  <a:cubicBezTo>
                    <a:pt x="43" y="35"/>
                    <a:pt x="49" y="35"/>
                    <a:pt x="54" y="35"/>
                  </a:cubicBezTo>
                  <a:cubicBezTo>
                    <a:pt x="59" y="22"/>
                    <a:pt x="69" y="10"/>
                    <a:pt x="84" y="6"/>
                  </a:cubicBezTo>
                  <a:cubicBezTo>
                    <a:pt x="106" y="0"/>
                    <a:pt x="128" y="10"/>
                    <a:pt x="137" y="30"/>
                  </a:cubicBezTo>
                  <a:cubicBezTo>
                    <a:pt x="158" y="28"/>
                    <a:pt x="177" y="41"/>
                    <a:pt x="183" y="62"/>
                  </a:cubicBezTo>
                  <a:cubicBezTo>
                    <a:pt x="190" y="85"/>
                    <a:pt x="176" y="110"/>
                    <a:pt x="153" y="117"/>
                  </a:cubicBezTo>
                  <a:cubicBezTo>
                    <a:pt x="146" y="119"/>
                    <a:pt x="139" y="119"/>
                    <a:pt x="132" y="118"/>
                  </a:cubicBezTo>
                  <a:cubicBezTo>
                    <a:pt x="128" y="131"/>
                    <a:pt x="117" y="142"/>
                    <a:pt x="102" y="146"/>
                  </a:cubicBezTo>
                  <a:cubicBezTo>
                    <a:pt x="82" y="152"/>
                    <a:pt x="60" y="142"/>
                    <a:pt x="51" y="124"/>
                  </a:cubicBezTo>
                  <a:cubicBezTo>
                    <a:pt x="31" y="125"/>
                    <a:pt x="12" y="112"/>
                    <a:pt x="7" y="92"/>
                  </a:cubicBezTo>
                  <a:close/>
                </a:path>
              </a:pathLst>
            </a:custGeom>
            <a:solidFill>
              <a:srgbClr val="F7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342740">
                <a:buClrTx/>
                <a:buFontTx/>
                <a:buNone/>
              </a:pPr>
              <a:endParaRPr lang="zh-CN" altLang="en-US" kern="1200">
                <a:solidFill>
                  <a:prstClr val="black"/>
                </a:solidFill>
                <a:ea typeface="微软雅黑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74" name="文本框 39"/>
          <p:cNvSpPr txBox="1">
            <a:spLocks noChangeArrowheads="1"/>
          </p:cNvSpPr>
          <p:nvPr/>
        </p:nvSpPr>
        <p:spPr bwMode="auto">
          <a:xfrm>
            <a:off x="2365907" y="1142925"/>
            <a:ext cx="4944310" cy="14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0" tIns="45700" rIns="91400" bIns="4570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511">
              <a:buClrTx/>
              <a:buFontTx/>
              <a:buNone/>
            </a:pPr>
            <a:r>
              <a:rPr lang="en-US" altLang="zh-CN" sz="44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Bài</a:t>
            </a:r>
            <a:r>
              <a:rPr lang="en-US" altLang="zh-CN" sz="4400" b="1" kern="1200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 </a:t>
            </a:r>
            <a:r>
              <a:rPr lang="en-US" altLang="zh-CN" sz="44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34: </a:t>
            </a:r>
            <a:endParaRPr lang="en-US" altLang="zh-CN" sz="4400" b="1" kern="1200" dirty="0" smtClean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  <a:p>
            <a:pPr algn="ctr" defTabSz="685511">
              <a:buClrTx/>
              <a:buFontTx/>
              <a:buNone/>
            </a:pPr>
            <a:r>
              <a:rPr lang="en-GB" altLang="zh-CN" sz="44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L</a:t>
            </a:r>
            <a:r>
              <a:rPr lang="en-GB" altLang="zh-CN" sz="44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ao </a:t>
            </a:r>
            <a:r>
              <a:rPr lang="en-GB" altLang="zh-CN" sz="4400" b="1" kern="1200" dirty="0" smtClean="0">
                <a:solidFill>
                  <a:srgbClr val="FF000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+mn-lt"/>
              </a:rPr>
              <a:t>động an toàn.</a:t>
            </a:r>
            <a:endParaRPr lang="zh-CN" altLang="en-US" sz="4400" b="1" kern="1200" dirty="0">
              <a:solidFill>
                <a:srgbClr val="FF000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+mn-lt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-128462" y="744376"/>
            <a:ext cx="3132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11">
              <a:buClrTx/>
              <a:buFontTx/>
              <a:buNone/>
            </a:pPr>
            <a:r>
              <a:rPr lang="en-US" altLang="zh-CN" sz="2800" b="1" kern="1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CHỦ </a:t>
            </a:r>
            <a:r>
              <a:rPr lang="en-US" altLang="zh-CN" sz="2800" b="1" kern="1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ĐỀ 9: EM TÌM HIỂU VỀ NGHỀ NGHIỆP.</a:t>
            </a:r>
            <a:endParaRPr lang="en-US" altLang="zh-CN" sz="2800" b="1" kern="1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1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" y="207161"/>
            <a:ext cx="5891629" cy="3788877"/>
          </a:xfrm>
          <a:prstGeom prst="rect">
            <a:avLst/>
          </a:prstGeom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63" y="951327"/>
            <a:ext cx="1604775" cy="3257557"/>
          </a:xfrm>
          <a:prstGeom prst="rect">
            <a:avLst/>
          </a:prstGeom>
        </p:spPr>
      </p:pic>
      <p:pic>
        <p:nvPicPr>
          <p:cNvPr id="4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450" y="2607958"/>
            <a:ext cx="2808969" cy="2123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0B50A-E4AA-44D2-8F0B-96AFB3A44B71}"/>
              </a:ext>
            </a:extLst>
          </p:cNvPr>
          <p:cNvSpPr txBox="1"/>
          <p:nvPr/>
        </p:nvSpPr>
        <p:spPr>
          <a:xfrm>
            <a:off x="1343518" y="1430717"/>
            <a:ext cx="4909947" cy="1177241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>
              <a:buClrTx/>
              <a:buFontTx/>
              <a:buNone/>
            </a:pPr>
            <a:r>
              <a:rPr lang="en-US" sz="7200" kern="12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7200" kern="12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kern="12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7200" kern="12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5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254CE-CF98-4E54-95D7-C21032C7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1"/>
            <a:ext cx="819264" cy="905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D28FF0-A026-4F09-BA06-95924A45B848}"/>
              </a:ext>
            </a:extLst>
          </p:cNvPr>
          <p:cNvSpPr txBox="1"/>
          <p:nvPr/>
        </p:nvSpPr>
        <p:spPr>
          <a:xfrm>
            <a:off x="711299" y="461678"/>
            <a:ext cx="721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dục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400" b="1" dirty="0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7C0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lang="en-US" sz="2400" b="1" dirty="0">
              <a:solidFill>
                <a:srgbClr val="FF7C0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EC808-EE43-4FC8-800E-48D5A70A3A96}"/>
              </a:ext>
            </a:extLst>
          </p:cNvPr>
          <p:cNvSpPr txBox="1"/>
          <p:nvPr/>
        </p:nvSpPr>
        <p:spPr>
          <a:xfrm>
            <a:off x="1600201" y="791560"/>
            <a:ext cx="7953926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Oẳn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</a:t>
            </a:r>
            <a:r>
              <a:rPr lang="en-US" sz="2400" i="1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búa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5B74C-6B8F-4431-9CD1-BBF74D90B5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63" y="2083669"/>
            <a:ext cx="6172199" cy="259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2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495398" y="19251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FA632-19F6-4901-A6ED-67D664AB31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133"/>
          <a:stretch/>
        </p:blipFill>
        <p:spPr>
          <a:xfrm>
            <a:off x="1376139" y="1392839"/>
            <a:ext cx="6081713" cy="2896589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82144E1C-A41B-4F67-B9B4-80828AA0574C}"/>
              </a:ext>
            </a:extLst>
          </p:cNvPr>
          <p:cNvSpPr/>
          <p:nvPr/>
        </p:nvSpPr>
        <p:spPr>
          <a:xfrm>
            <a:off x="2564217" y="202730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 chỉ</a:t>
            </a:r>
            <a:endParaRPr lang="vi-VN" sz="1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14337805-936E-4005-8ACE-7A41AD5A9FA7}"/>
              </a:ext>
            </a:extLst>
          </p:cNvPr>
          <p:cNvSpPr/>
          <p:nvPr/>
        </p:nvSpPr>
        <p:spPr>
          <a:xfrm>
            <a:off x="2564217" y="3158367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Xẻng</a:t>
            </a:r>
            <a:endParaRPr lang="vi-VN" sz="1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550C0B13-877A-48F3-B222-F830167BFC41}"/>
              </a:ext>
            </a:extLst>
          </p:cNvPr>
          <p:cNvSpPr/>
          <p:nvPr/>
        </p:nvSpPr>
        <p:spPr>
          <a:xfrm>
            <a:off x="2564217" y="4185478"/>
            <a:ext cx="1220974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68769048-65F9-4C3A-9DED-811A2598C675}"/>
              </a:ext>
            </a:extLst>
          </p:cNvPr>
          <p:cNvSpPr/>
          <p:nvPr/>
        </p:nvSpPr>
        <p:spPr>
          <a:xfrm>
            <a:off x="5481082" y="1911746"/>
            <a:ext cx="1220974" cy="5658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Nạo rau củ quả</a:t>
            </a:r>
            <a:endParaRPr lang="vi-VN" sz="1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id="{0D415809-47AA-4486-A926-56338F518B37}"/>
              </a:ext>
            </a:extLst>
          </p:cNvPr>
          <p:cNvSpPr/>
          <p:nvPr/>
        </p:nvSpPr>
        <p:spPr>
          <a:xfrm>
            <a:off x="5711454" y="2871785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vi-VN" sz="1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A287F9C2-5CC1-46AE-A197-EA96DB58BCBF}"/>
              </a:ext>
            </a:extLst>
          </p:cNvPr>
          <p:cNvSpPr/>
          <p:nvPr/>
        </p:nvSpPr>
        <p:spPr>
          <a:xfrm>
            <a:off x="5711454" y="401810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endParaRPr lang="vi-VN" sz="1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0">
            <a:extLst>
              <a:ext uri="{FF2B5EF4-FFF2-40B4-BE49-F238E27FC236}">
                <a16:creationId xmlns:a16="http://schemas.microsoft.com/office/drawing/2014/main" id="{8D47C63A-1744-4594-9EA8-9AA81B9C2CDF}"/>
              </a:ext>
            </a:extLst>
          </p:cNvPr>
          <p:cNvSpPr/>
          <p:nvPr/>
        </p:nvSpPr>
        <p:spPr>
          <a:xfrm>
            <a:off x="4036880" y="2454418"/>
            <a:ext cx="760230" cy="3347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2FAEF3-A39D-46AA-84D8-331C082454B7}"/>
              </a:ext>
            </a:extLst>
          </p:cNvPr>
          <p:cNvSpPr txBox="1"/>
          <p:nvPr/>
        </p:nvSpPr>
        <p:spPr>
          <a:xfrm>
            <a:off x="583169" y="1629271"/>
            <a:ext cx="15406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Khâu, vá, may quần áo</a:t>
            </a:r>
            <a:endParaRPr lang="vi-VN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78EA26-4C92-4C67-B12A-FB2CEF6B6EF4}"/>
              </a:ext>
            </a:extLst>
          </p:cNvPr>
          <p:cNvSpPr txBox="1"/>
          <p:nvPr/>
        </p:nvSpPr>
        <p:spPr>
          <a:xfrm>
            <a:off x="727599" y="2544733"/>
            <a:ext cx="129707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 đất, xới đất</a:t>
            </a:r>
            <a:endParaRPr lang="vi-VN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AAA2E-E023-496B-B3F7-E126AEE013B6}"/>
              </a:ext>
            </a:extLst>
          </p:cNvPr>
          <p:cNvSpPr txBox="1"/>
          <p:nvPr/>
        </p:nvSpPr>
        <p:spPr>
          <a:xfrm>
            <a:off x="495398" y="3510622"/>
            <a:ext cx="141887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tay, lau bàn ghế</a:t>
            </a:r>
            <a:endParaRPr lang="vi-VN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49672-78F3-4652-8CBC-0CB7A7E704F4}"/>
              </a:ext>
            </a:extLst>
          </p:cNvPr>
          <p:cNvSpPr txBox="1"/>
          <p:nvPr/>
        </p:nvSpPr>
        <p:spPr>
          <a:xfrm>
            <a:off x="4238540" y="3917798"/>
            <a:ext cx="122097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 nhà cửa</a:t>
            </a:r>
            <a:endParaRPr lang="vi-VN" sz="1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FD52DE-7769-4F73-9CD3-6E2E940DBB9B}"/>
              </a:ext>
            </a:extLst>
          </p:cNvPr>
          <p:cNvSpPr txBox="1"/>
          <p:nvPr/>
        </p:nvSpPr>
        <p:spPr>
          <a:xfrm>
            <a:off x="7386028" y="723299"/>
            <a:ext cx="1263504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 rau củ quả theo nhiều hình thức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10F3D4-75BA-45D5-BBF5-E579CF02C349}"/>
              </a:ext>
            </a:extLst>
          </p:cNvPr>
          <p:cNvSpPr txBox="1"/>
          <p:nvPr/>
        </p:nvSpPr>
        <p:spPr>
          <a:xfrm>
            <a:off x="7405154" y="2462796"/>
            <a:ext cx="101124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Cắt đồ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7AD601-098E-4AC4-96DE-0968BFEA90F8}"/>
              </a:ext>
            </a:extLst>
          </p:cNvPr>
          <p:cNvSpPr txBox="1"/>
          <p:nvPr/>
        </p:nvSpPr>
        <p:spPr>
          <a:xfrm>
            <a:off x="7394887" y="3371296"/>
            <a:ext cx="126350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1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 nước, cát, đồ dùng</a:t>
            </a:r>
          </a:p>
        </p:txBody>
      </p:sp>
    </p:spTree>
    <p:extLst>
      <p:ext uri="{BB962C8B-B14F-4D97-AF65-F5344CB8AC3E}">
        <p14:creationId xmlns:p14="http://schemas.microsoft.com/office/powerpoint/2010/main" val="82684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B0857D-F2BC-4580-84F2-2C8A20DBFC6B}"/>
              </a:ext>
            </a:extLst>
          </p:cNvPr>
          <p:cNvSpPr txBox="1"/>
          <p:nvPr/>
        </p:nvSpPr>
        <p:spPr>
          <a:xfrm>
            <a:off x="529380" y="277570"/>
            <a:ext cx="8483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113CEA-1881-4C79-B211-7C88396A3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9228" y="877734"/>
            <a:ext cx="4271138" cy="1508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7BBF14-92A4-46F1-B860-6454683B429E}"/>
              </a:ext>
            </a:extLst>
          </p:cNvPr>
          <p:cNvSpPr txBox="1"/>
          <p:nvPr/>
        </p:nvSpPr>
        <p:spPr>
          <a:xfrm>
            <a:off x="1408994" y="2665995"/>
            <a:ext cx="3362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video: </a:t>
            </a:r>
            <a:r>
              <a:rPr lang="vi-VN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 hành chế tạo chậu đựng cây bằng chai nhựa.</a:t>
            </a:r>
            <a:endParaRPr lang="vi-VN" sz="2800" i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làm chậu đựng cây">
            <a:hlinkClick r:id="" action="ppaction://media"/>
            <a:extLst>
              <a:ext uri="{FF2B5EF4-FFF2-40B4-BE49-F238E27FC236}">
                <a16:creationId xmlns:a16="http://schemas.microsoft.com/office/drawing/2014/main" id="{27B9BF4F-6C7F-4ACA-8874-504F35CDBD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8520" y="2477660"/>
            <a:ext cx="2192553" cy="21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 34.Laodongantoan[20210610165803833].md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3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5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276</Words>
  <Application>Microsoft Office PowerPoint</Application>
  <PresentationFormat>On-screen Show (16:9)</PresentationFormat>
  <Paragraphs>48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SimSun</vt:lpstr>
      <vt:lpstr>字魂59号-创粗黑</vt:lpstr>
      <vt:lpstr>Calibri</vt:lpstr>
      <vt:lpstr>HP001 4 hàng</vt:lpstr>
      <vt:lpstr>微软雅黑</vt:lpstr>
      <vt:lpstr>Arial-Rounded</vt:lpstr>
      <vt:lpstr>Century Gothic</vt:lpstr>
      <vt:lpstr>Arial</vt:lpstr>
      <vt:lpstr>Office Theme</vt:lpstr>
      <vt:lpstr>1_包图主题2</vt:lpstr>
      <vt:lpstr>3_包图主题2</vt:lpstr>
      <vt:lpstr>2_包图主题2</vt:lpstr>
      <vt:lpstr>5_包图主题2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Vũ Hồng</dc:creator>
  <cp:lastModifiedBy>HP</cp:lastModifiedBy>
  <cp:revision>57</cp:revision>
  <dcterms:modified xsi:type="dcterms:W3CDTF">2022-05-15T11:06:14Z</dcterms:modified>
</cp:coreProperties>
</file>