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700" r:id="rId2"/>
    <p:sldMasterId id="2147483713" r:id="rId3"/>
    <p:sldMasterId id="2147483726" r:id="rId4"/>
    <p:sldMasterId id="2147483739" r:id="rId5"/>
    <p:sldMasterId id="2147483756" r:id="rId6"/>
  </p:sldMasterIdLst>
  <p:notesMasterIdLst>
    <p:notesMasterId r:id="rId17"/>
  </p:notesMasterIdLst>
  <p:sldIdLst>
    <p:sldId id="318" r:id="rId7"/>
    <p:sldId id="320" r:id="rId8"/>
    <p:sldId id="312" r:id="rId9"/>
    <p:sldId id="319" r:id="rId10"/>
    <p:sldId id="323" r:id="rId11"/>
    <p:sldId id="313" r:id="rId12"/>
    <p:sldId id="314" r:id="rId13"/>
    <p:sldId id="315" r:id="rId14"/>
    <p:sldId id="322" r:id="rId15"/>
    <p:sldId id="32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SimSun" panose="02010600030101010101" pitchFamily="2" charset="-122"/>
      <p:regular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SimSun" panose="02010600030101010101" pitchFamily="2" charset="-122"/>
      <p:regular r:id="rId24"/>
    </p:embeddedFont>
    <p:embeddedFont>
      <p:font typeface="Arial-Rounded" panose="020B0500000000000000" charset="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907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CN" dirty="0" err="1" smtClean="0"/>
              <a:t>Bài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giảng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thiết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kế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bởi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Hồng</a:t>
            </a:r>
            <a:endParaRPr lang="en-US" altLang="zh-CN" dirty="0" smtClean="0"/>
          </a:p>
          <a:p>
            <a:pPr marL="158750" indent="0">
              <a:buNone/>
            </a:pPr>
            <a:r>
              <a:rPr lang="en-US" altLang="zh-CN" dirty="0" err="1" smtClean="0"/>
              <a:t>Liên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hệ</a:t>
            </a:r>
            <a:r>
              <a:rPr lang="en-US" altLang="zh-CN" dirty="0" smtClean="0"/>
              <a:t> FB </a:t>
            </a:r>
            <a:r>
              <a:rPr lang="en-US" altLang="zh-CN" dirty="0" err="1" smtClean="0"/>
              <a:t>Vũ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Hồng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E505E7F-62A9-4701-BFC2-BAF91B9808F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5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3C082BE-47B6-40C0-AAFB-0885132622C5}" type="slidenum"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35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smtClean="0"/>
              <a:t> | https://www.facebook.com/vuhong1972/ | hongvu7219@gmail.com</a:t>
            </a:r>
            <a:endParaRPr lang="en-US" smtClean="0"/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B4BEFF-0B84-4C34-A848-7AD02FCD39E4}" type="slidenum"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0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40369DF-AFA1-40D7-B49D-F114415676E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60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40369DF-AFA1-40D7-B49D-F114415676E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39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84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1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127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55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01322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5986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84678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3085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489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1021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3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04419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9604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135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11170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812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011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74022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18974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52639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7730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95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038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4452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18249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37892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29136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3760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5CE2B-EE76-4F45-A53E-A9FCF116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4A7BF35-2A8A-42B1-8E02-C0F9E3088A90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611A3-8C79-4C1D-927C-88C605D7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7C74-008E-4AC6-9C50-36F78DD3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940424-0EA7-4A74-8214-F3B4A98529D8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52971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A19E-3FCA-4998-BBBC-355832DD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7D4F5DB-071F-4E04-985E-17A229BAA50D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0E4CA-36D2-453F-9619-7C426DDD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ACE25-D84C-4E3C-BC55-C80135F5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6A4C8F4-80E0-494B-B2BB-CC1ABDAC1825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89610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656A-6096-429B-A043-0B550619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F3E189B-A210-4694-B1C7-6D5A10374B14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6746-C1A4-46AA-A78B-96680942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703D-9DA6-447C-A77B-FB26656F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BB7E453-DFEE-4DBA-9578-466CC6BE79B4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605301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DC32A-4B60-46AB-95D3-1AA2FA9B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3E98218-E2F6-4687-9EAA-856CCC5CA045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2FA1C-C265-4FE1-875B-A08ACA03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30596-7C51-4450-AD0E-9C48ADC9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3B94B65-AA99-402F-BD6B-B5407867248D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19395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2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8EADA-42C8-4DEB-9404-9574AA65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1AD0739-E0DF-42A4-8E55-673F9F9F2BB2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33800-499A-4E84-9AA9-275ABDB6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18C82-AD5B-4354-A677-CD6D199B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8568FAB-63A5-413C-86EF-9C2D1C859F6C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212887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7033F-CC5D-4F10-B1EB-E77A6D77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DFC8FD7-C676-4C42-BA8A-8AA33AFB47DB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E064-6F19-4BAC-9631-0E011D9F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B89B5-0746-4523-9F76-8FAC92CE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D1EFF7D-952C-4D18-8AFF-EF43DDED8062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0146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004A-9EED-4739-B62C-8A6EC692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D055958-9256-44ED-9A5C-BD4338F8D2D2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56F46-B30A-40A4-A049-6C6B7AF7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F2459-5FEF-4534-AD23-E1416514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6BD1FBE-22EB-4182-9153-941E7751CB2E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01639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515F-017A-426A-9D71-461A6F28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0ADFACD-3004-4DEA-9AA9-BBBE927EA006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7684B-C95E-4DF0-97DA-A7A200F3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998AE-DDFF-4AF6-BEFF-7EF6704D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D7771EE-D9F9-4B12-9B40-8F861BAB31A3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59135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70D1E-D615-4CCB-81AB-04968ECB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E773BFB-9C96-4139-ADF6-F6452042F539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060B5-E732-40CB-96ED-18A27959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13F82-570F-4EC5-A4E7-66781BFD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88E6F48-BFFF-47F2-8384-30ED9F70D28D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270510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5DDC4-C079-491B-8101-C471416E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64E28E1-7A18-4870-AD9F-A3E0BFC5FBFB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A9F61-2BDA-4A1D-9449-0B939B14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7476-B27E-4D92-914A-E5E85426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D27E118-FCC4-4B8D-A9B1-E5DACBA92287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46842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5554D-C81E-4FE0-ABC2-9B27065A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798DCE0-E947-4DF2-8175-79B96A44E79A}" type="datetimeFigureOut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499C-331F-4360-AC6D-3F183823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AAEBD-AC42-469D-B82B-5FB9BDF1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10F21D-75BD-4E55-BE79-C8BF7BDE4234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169874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378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4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42282" r="64905" b="-539"/>
          <a:stretch/>
        </p:blipFill>
        <p:spPr>
          <a:xfrm>
            <a:off x="0" y="478615"/>
            <a:ext cx="4158438" cy="47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12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D378FD-0E76-4A4F-A080-E0877442A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t="42221" r="5840"/>
          <a:stretch/>
        </p:blipFill>
        <p:spPr>
          <a:xfrm>
            <a:off x="5706139" y="355367"/>
            <a:ext cx="3437861" cy="47881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0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1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D378FD-0E76-4A4F-A080-E0877442A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7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1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6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4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5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42282" r="64905" b="-539"/>
          <a:stretch/>
        </p:blipFill>
        <p:spPr>
          <a:xfrm>
            <a:off x="0" y="478615"/>
            <a:ext cx="4158438" cy="47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3D378FD-0E76-4A4F-A080-E0877442A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t="42221" r="5840"/>
          <a:stretch/>
        </p:blipFill>
        <p:spPr>
          <a:xfrm>
            <a:off x="5706139" y="355367"/>
            <a:ext cx="3437861" cy="47881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2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7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D378FD-0E76-4A4F-A080-E0877442A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47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2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2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3E08C1-DF1E-4047-85BB-183CAE423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7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4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5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A6813E2-E50B-479A-A86D-0100FFD72FF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5/8/2022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D0B96BE-1227-4428-8909-873ABDA045C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8" y="-512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50240" y="5004081"/>
            <a:ext cx="4119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/>
                <a:cs typeface="Arial"/>
                <a:sym typeface="Arial"/>
              </a:rPr>
              <a:t>V.Hồng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6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79D29D3-CE7E-446D-88A3-6E2235952842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3DCDB38-F792-4BA6-8270-EAE9F4E533B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8" y="-512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50240" y="5004081"/>
            <a:ext cx="4119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/>
                <a:cs typeface="Arial"/>
                <a:sym typeface="Arial"/>
              </a:rPr>
              <a:t>V.Hồng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02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0037E-B7BD-430B-8467-0AFAF52E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46EB-EADC-4D4A-AF16-5D37DF965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A9B3-7FDE-49F0-97ED-181741389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5C9A5-8927-4281-B0C9-342F91A788E5}" type="slidenum">
              <a:rPr kumimoji="0" lang="vi-V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9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27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random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A3091-D360-4AD0-846B-4E078F423AC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74192-B044-4492-B5FF-BCC06AAD34A8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1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A3091-D360-4AD0-846B-4E078F423AC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74192-B044-4492-B5FF-BCC06AAD34A8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66674" y="4857750"/>
            <a:ext cx="32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V.H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22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-5954" y="0"/>
            <a:ext cx="91499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41564"/>
            <a:ext cx="9144000" cy="30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45440" y="3653226"/>
            <a:ext cx="7952185" cy="89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12" tIns="34000" rIns="68012" bIns="340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Xin </a:t>
            </a:r>
            <a:r>
              <a:rPr kumimoji="0" lang="en-US" altLang="zh-CN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chào</a:t>
            </a: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tất</a:t>
            </a: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cả</a:t>
            </a: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  <a:sym typeface="Arial"/>
              </a:rPr>
              <a:t> con!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440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553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2"/>
          <a:stretch>
            <a:fillRect/>
          </a:stretch>
        </p:blipFill>
        <p:spPr bwMode="auto">
          <a:xfrm>
            <a:off x="5091113" y="2166938"/>
            <a:ext cx="24574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30025" r="35278" b="35307"/>
          <a:stretch>
            <a:fillRect/>
          </a:stretch>
        </p:blipFill>
        <p:spPr bwMode="auto">
          <a:xfrm>
            <a:off x="661988" y="2674938"/>
            <a:ext cx="24574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34"/>
          <p:cNvSpPr txBox="1">
            <a:spLocks noChangeArrowheads="1"/>
          </p:cNvSpPr>
          <p:nvPr/>
        </p:nvSpPr>
        <p:spPr bwMode="auto">
          <a:xfrm>
            <a:off x="739775" y="1504950"/>
            <a:ext cx="57626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字魂59号-创粗黑"/>
                <a:sym typeface="Century Gothic" pitchFamily="34" charset="0"/>
              </a:rPr>
              <a:t>Tạm biệt và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字魂59号-创粗黑"/>
                <a:sym typeface="Century Gothic" pitchFamily="34" charset="0"/>
              </a:rPr>
              <a:t>hẹn gặp lại</a:t>
            </a:r>
            <a:endParaRPr kumimoji="0" lang="zh-CN" altLang="en-US" sz="55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SimSun" pitchFamily="2" charset="-122"/>
              <a:cs typeface="字魂59号-创粗黑"/>
              <a:sym typeface="Century Gothic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6139" l="2326" r="94574">
                        <a14:foregroundMark x1="53488" y1="59846" x2="57752" y2="72587"/>
                        <a14:foregroundMark x1="64729" y1="55598" x2="62016" y2="72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51622"/>
            <a:ext cx="2498651" cy="250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488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77" y="-159460"/>
            <a:ext cx="6574631" cy="53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59" y="483394"/>
            <a:ext cx="576263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1" y="2832580"/>
            <a:ext cx="1033463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838552" y="3024108"/>
            <a:ext cx="3660754" cy="561107"/>
          </a:xfrm>
          <a:prstGeom prst="rect">
            <a:avLst/>
          </a:prstGeom>
        </p:spPr>
        <p:txBody>
          <a:bodyPr wrap="none" lIns="68012" tIns="34000" rIns="68012" bIns="3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0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-Rounded"/>
                <a:ea typeface="方正稚艺_GBK"/>
                <a:cs typeface="Times New Roman" panose="02020603050405020304" pitchFamily="18" charset="0"/>
                <a:sym typeface="Arial"/>
              </a:rPr>
              <a:t>SINH HOẠT DƯỚI CỜ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-Rounded"/>
              <a:ea typeface="方正稚艺_GBK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80835" y="1420408"/>
            <a:ext cx="1272278" cy="1603700"/>
          </a:xfrm>
          <a:prstGeom prst="rect">
            <a:avLst/>
          </a:prstGeom>
        </p:spPr>
        <p:txBody>
          <a:bodyPr wrap="none" lIns="68012" tIns="34000" rIns="68012" bIns="34000">
            <a:spAutoFit/>
          </a:bodyPr>
          <a:lstStyle/>
          <a:p>
            <a:pPr marL="0" marR="0" lvl="0" indent="0" algn="ctr" defTabSz="680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9975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/>
                <a:ea typeface="方正大标宋简体" panose="02010601030101010101" charset="-122"/>
                <a:cs typeface="Arial"/>
                <a:sym typeface="Arial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85" y="138197"/>
            <a:ext cx="606029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20" y="1145382"/>
            <a:ext cx="645319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3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352509" y="694551"/>
            <a:ext cx="481437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6F8BD-F0B8-4E5D-A9CA-6E8A1B440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9" y="1208465"/>
            <a:ext cx="6516687" cy="358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3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4" y="-98823"/>
            <a:ext cx="6574631" cy="53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" y="2088356"/>
            <a:ext cx="9145191" cy="31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59" y="483394"/>
            <a:ext cx="576263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1" y="2832580"/>
            <a:ext cx="1033463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968448" y="2842024"/>
            <a:ext cx="3535719" cy="899661"/>
          </a:xfrm>
          <a:prstGeom prst="rect">
            <a:avLst/>
          </a:prstGeom>
        </p:spPr>
        <p:txBody>
          <a:bodyPr wrap="none" lIns="68012" tIns="34000" rIns="68012" bIns="3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-Rounded"/>
                <a:ea typeface="方正稚艺_GBK"/>
                <a:cs typeface="Times New Roman" panose="02020603050405020304" pitchFamily="18" charset="0"/>
                <a:sym typeface="Arial"/>
              </a:rPr>
              <a:t>HOẠT ĐỘNG GIÁO DỤC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-Rounded"/>
                <a:ea typeface="方正稚艺_GBK"/>
                <a:cs typeface="Times New Roman" panose="02020603050405020304" pitchFamily="18" charset="0"/>
                <a:sym typeface="Arial"/>
              </a:rPr>
              <a:t>THEO CHỦ ĐỀ.</a:t>
            </a:r>
            <a:endParaRPr kumimoji="0" lang="zh-CN" alt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-Rounded"/>
              <a:ea typeface="方正稚艺_GBK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02806" y="1479948"/>
            <a:ext cx="1506317" cy="1603700"/>
          </a:xfrm>
          <a:prstGeom prst="rect">
            <a:avLst/>
          </a:prstGeom>
        </p:spPr>
        <p:txBody>
          <a:bodyPr wrap="none" lIns="68012" tIns="34000" rIns="68012" bIns="34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9975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/>
                <a:ea typeface="方正大标宋简体" panose="02010601030101010101" charset="-122"/>
                <a:cs typeface="Arial"/>
                <a:sym typeface="Arial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85" y="138197"/>
            <a:ext cx="606029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20" y="1145382"/>
            <a:ext cx="645319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820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îṥḷiďè">
            <a:extLst>
              <a:ext uri="{FF2B5EF4-FFF2-40B4-BE49-F238E27FC236}">
                <a16:creationId xmlns:a16="http://schemas.microsoft.com/office/drawing/2014/main" id="{6643C589-6BE5-47AC-9744-53D1E5305A26}"/>
              </a:ext>
            </a:extLst>
          </p:cNvPr>
          <p:cNvSpPr/>
          <p:nvPr/>
        </p:nvSpPr>
        <p:spPr>
          <a:xfrm>
            <a:off x="2698801" y="0"/>
            <a:ext cx="1089050" cy="5143500"/>
          </a:xfrm>
          <a:prstGeom prst="rect">
            <a:avLst/>
          </a:prstGeom>
          <a:solidFill>
            <a:srgbClr val="FFDF5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anchor="ctr">
            <a:norm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80BCA1-8C9D-44A4-A352-36F84CD76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" y="0"/>
            <a:ext cx="3366936" cy="5143500"/>
          </a:xfrm>
          <a:prstGeom prst="rect">
            <a:avLst/>
          </a:prstGeom>
        </p:spPr>
      </p:pic>
      <p:sp>
        <p:nvSpPr>
          <p:cNvPr id="7" name="文本框 39"/>
          <p:cNvSpPr txBox="1">
            <a:spLocks noChangeArrowheads="1"/>
          </p:cNvSpPr>
          <p:nvPr/>
        </p:nvSpPr>
        <p:spPr bwMode="auto">
          <a:xfrm>
            <a:off x="3917373" y="1100922"/>
            <a:ext cx="4943906" cy="15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Arial-Rounded" pitchFamily="34" charset="0"/>
                <a:sym typeface="+mn-lt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Arial-Rounded" pitchFamily="34" charset="0"/>
                <a:sym typeface="+mn-lt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Arial-Rounded" pitchFamily="34" charset="0"/>
                <a:sym typeface="+mn-lt"/>
              </a:rPr>
              <a:t>33: </a:t>
            </a:r>
          </a:p>
          <a:p>
            <a:pPr marL="0" marR="0" lvl="0" indent="0" algn="ctr" defTabSz="685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Arial-Rounded" pitchFamily="34" charset="0"/>
                <a:sym typeface="+mn-lt"/>
              </a:rPr>
              <a:t>Nghề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SimSun" pitchFamily="2" charset="-122"/>
                <a:cs typeface="Arial-Rounded" pitchFamily="34" charset="0"/>
                <a:sym typeface="+mn-lt"/>
              </a:rPr>
              <a:t> nào tính ấy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SimSun" pitchFamily="2" charset="-122"/>
              <a:cs typeface="Arial-Rounded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47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530563" y="923343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5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5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8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9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4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6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1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5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6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7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5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8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778301" y="367767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45489" y="935226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7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5BDC478D-82D1-4F58-9FEF-8B6E40D2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4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 Kid Dream Job Illustrations &amp;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5" b="99020" l="1144" r="100000">
                        <a14:foregroundMark x1="28922" y1="47647" x2="35458" y2="59608"/>
                        <a14:foregroundMark x1="43137" y1="60784" x2="52288" y2="76863"/>
                        <a14:foregroundMark x1="41503" y1="59412" x2="47059" y2="74902"/>
                        <a14:foregroundMark x1="49020" y1="62549" x2="54085" y2="62549"/>
                        <a14:foregroundMark x1="38235" y1="71373" x2="49510" y2="7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28" y="178093"/>
            <a:ext cx="58293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694" y="1543739"/>
            <a:ext cx="3848986" cy="14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7" rIns="68574" bIns="34287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272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844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7416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988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341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Mở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rộng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và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tổng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kết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chủ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 </a:t>
            </a: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微软雅黑"/>
                <a:cs typeface="Arial-Rounded" pitchFamily="34" charset="0"/>
                <a:sym typeface="Arial"/>
              </a:rPr>
              <a:t>đề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-Rounded" pitchFamily="34" charset="0"/>
              <a:ea typeface="微软雅黑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2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181</Words>
  <Application>Microsoft Office PowerPoint</Application>
  <PresentationFormat>On-screen Show (16:9)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方正稚艺_GBK</vt:lpstr>
      <vt:lpstr>Calibri</vt:lpstr>
      <vt:lpstr>Microsoft YaHei</vt:lpstr>
      <vt:lpstr>Arial</vt:lpstr>
      <vt:lpstr>SimSun</vt:lpstr>
      <vt:lpstr>HP001 4 hàng</vt:lpstr>
      <vt:lpstr>Century Gothic</vt:lpstr>
      <vt:lpstr>字魂17号-萌趣果冻体</vt:lpstr>
      <vt:lpstr>SimSun</vt:lpstr>
      <vt:lpstr>字魂59号-创粗黑</vt:lpstr>
      <vt:lpstr>方正大标宋简体</vt:lpstr>
      <vt:lpstr>思源黑体 CN Normal</vt:lpstr>
      <vt:lpstr>Arial-Rounded</vt:lpstr>
      <vt:lpstr>Calibri Light</vt:lpstr>
      <vt:lpstr>Times New Roman</vt:lpstr>
      <vt:lpstr>Office Theme</vt:lpstr>
      <vt:lpstr>Custom Design</vt:lpstr>
      <vt:lpstr>1_Custom Design</vt:lpstr>
      <vt:lpstr>1_Office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Vũ Hồng</dc:creator>
  <cp:lastModifiedBy>HP</cp:lastModifiedBy>
  <cp:revision>40</cp:revision>
  <dcterms:modified xsi:type="dcterms:W3CDTF">2022-05-08T08:48:47Z</dcterms:modified>
</cp:coreProperties>
</file>