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709" r:id="rId2"/>
  </p:sldMasterIdLst>
  <p:notesMasterIdLst>
    <p:notesMasterId r:id="rId15"/>
  </p:notesMasterIdLst>
  <p:sldIdLst>
    <p:sldId id="310" r:id="rId3"/>
    <p:sldId id="312" r:id="rId4"/>
    <p:sldId id="313" r:id="rId5"/>
    <p:sldId id="311" r:id="rId6"/>
    <p:sldId id="325" r:id="rId7"/>
    <p:sldId id="322" r:id="rId8"/>
    <p:sldId id="326" r:id="rId9"/>
    <p:sldId id="315" r:id="rId10"/>
    <p:sldId id="314" r:id="rId11"/>
    <p:sldId id="327" r:id="rId12"/>
    <p:sldId id="316" r:id="rId13"/>
    <p:sldId id="329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icrosoft YaHei" panose="020B0503020204020204" pitchFamily="34" charset="-122"/>
      <p:regular r:id="rId20"/>
      <p:bold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Arial-Rounded" panose="020B0500000000000000" charset="0"/>
      <p:regular r:id="rId24"/>
    </p:embeddedFont>
    <p:embeddedFont>
      <p:font typeface="SimSun" panose="02010600030101010101" pitchFamily="2" charset="-122"/>
      <p:regular r:id="rId25"/>
    </p:embeddedFont>
    <p:embeddedFont>
      <p:font typeface="SimSun" panose="02010600030101010101" pitchFamily="2" charset="-122"/>
      <p:regular r:id="rId25"/>
    </p:embeddedFont>
    <p:embeddedFont>
      <p:font typeface="Calibri Light" panose="020F0302020204030204" pitchFamily="34" charset="0"/>
      <p:regular r:id="rId26"/>
      <p:italic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9999"/>
    <a:srgbClr val="0000FF"/>
    <a:srgbClr val="FF0066"/>
    <a:srgbClr val="006600"/>
    <a:srgbClr val="00CC00"/>
    <a:srgbClr val="FE6464"/>
    <a:srgbClr val="E6E6E6"/>
    <a:srgbClr val="00A651"/>
    <a:srgbClr val="1A8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78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842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40369DF-AFA1-40D7-B49D-F114415676E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660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114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40369DF-AFA1-40D7-B49D-F114415676E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294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40369DF-AFA1-40D7-B49D-F114415676E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03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40369DF-AFA1-40D7-B49D-F114415676E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84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40369DF-AFA1-40D7-B49D-F114415676E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52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40369DF-AFA1-40D7-B49D-F114415676E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85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15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3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18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40369DF-AFA1-40D7-B49D-F114415676E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142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40369DF-AFA1-40D7-B49D-F114415676E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35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7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0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1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t="42282" r="64905" b="-539"/>
          <a:stretch/>
        </p:blipFill>
        <p:spPr>
          <a:xfrm>
            <a:off x="0" y="478615"/>
            <a:ext cx="4158438" cy="47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2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3D378FD-0E76-4A4F-A080-E0877442A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5" t="42221" r="5840"/>
          <a:stretch/>
        </p:blipFill>
        <p:spPr>
          <a:xfrm>
            <a:off x="5706139" y="355367"/>
            <a:ext cx="3437861" cy="478813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D378FD-0E76-4A4F-A080-E0877442A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0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3E08C1-DF1E-4047-85BB-183CAE42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FB4A3091-D360-4AD0-846B-4E078F423AC2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  <a:cs typeface="+mn-cs"/>
              </a:rPr>
              <a:pPr defTabSz="685800">
                <a:buClrTx/>
                <a:buFontTx/>
                <a:buNone/>
              </a:pPr>
              <a:t>2022/5/5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38274192-B044-4492-B5FF-BCC06AAD34A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5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7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56B2340-95A4-4AFF-A6C2-DCBCF265351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5/5/2022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1DAB67-9FF6-4791-A674-286412688B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66674" y="4857750"/>
            <a:ext cx="3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3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14030" y="367236"/>
            <a:ext cx="6136177" cy="1569295"/>
          </a:xfrm>
          <a:prstGeom prst="rect">
            <a:avLst/>
          </a:prstGeom>
        </p:spPr>
        <p:txBody>
          <a:bodyPr wrap="square" lIns="91075" tIns="45539" rIns="91075" bIns="45539">
            <a:spAutoFit/>
          </a:bodyPr>
          <a:lstStyle/>
          <a:p>
            <a:pPr algn="ctr" defTabSz="910720"/>
            <a:r>
              <a:rPr lang="en-US" sz="48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8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kern="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 smtClean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11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D02FF3-A18F-405A-9F24-3AAF277F739C}"/>
              </a:ext>
            </a:extLst>
          </p:cNvPr>
          <p:cNvSpPr txBox="1"/>
          <p:nvPr/>
        </p:nvSpPr>
        <p:spPr>
          <a:xfrm>
            <a:off x="239477" y="73507"/>
            <a:ext cx="87502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Chia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BF3C5A-1A65-4166-86C8-33E8A5C0E44E}"/>
              </a:ext>
            </a:extLst>
          </p:cNvPr>
          <p:cNvGrpSpPr/>
          <p:nvPr/>
        </p:nvGrpSpPr>
        <p:grpSpPr>
          <a:xfrm>
            <a:off x="291545" y="1934321"/>
            <a:ext cx="8329136" cy="2477553"/>
            <a:chOff x="503710" y="2331514"/>
            <a:chExt cx="8144863" cy="24775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3447AE-8D5C-4AAC-902C-967AF86E4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-1" r="80812" b="2963"/>
            <a:stretch/>
          </p:blipFill>
          <p:spPr>
            <a:xfrm>
              <a:off x="503710" y="2405945"/>
              <a:ext cx="1511477" cy="24031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89513-4698-4777-86F2-AFDE0FE4F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578" t="2962" r="56378"/>
            <a:stretch/>
          </p:blipFill>
          <p:spPr>
            <a:xfrm>
              <a:off x="3202075" y="2405945"/>
              <a:ext cx="1106311" cy="24031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D3062B-52C5-437C-86A6-28A83727D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7E8EB"/>
                </a:clrFrom>
                <a:clrTo>
                  <a:srgbClr val="E7E8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6434" r="27945" b="2962"/>
            <a:stretch/>
          </p:blipFill>
          <p:spPr>
            <a:xfrm>
              <a:off x="5243760" y="2352781"/>
              <a:ext cx="1230489" cy="24031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01D317-AD18-40D5-ABB0-8A44D8889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9466" t="2962" r="1346"/>
            <a:stretch/>
          </p:blipFill>
          <p:spPr>
            <a:xfrm>
              <a:off x="7090282" y="2331514"/>
              <a:ext cx="1558291" cy="2477553"/>
            </a:xfrm>
            <a:prstGeom prst="rect">
              <a:avLst/>
            </a:prstGeom>
          </p:spPr>
        </p:pic>
      </p:grp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0F6F0C09-8BAE-452C-882D-020CDF94B0B3}"/>
              </a:ext>
            </a:extLst>
          </p:cNvPr>
          <p:cNvSpPr/>
          <p:nvPr/>
        </p:nvSpPr>
        <p:spPr>
          <a:xfrm>
            <a:off x="449136" y="1768943"/>
            <a:ext cx="1230489" cy="330757"/>
          </a:xfrm>
          <a:prstGeom prst="roundRect">
            <a:avLst/>
          </a:prstGeom>
          <a:solidFill>
            <a:srgbClr val="FFCC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sĩ</a:t>
            </a:r>
            <a:endParaRPr lang="vi-VN" sz="25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73BFB6B4-0DDA-4B8B-B79C-3F74E88F43B5}"/>
              </a:ext>
            </a:extLst>
          </p:cNvPr>
          <p:cNvSpPr/>
          <p:nvPr/>
        </p:nvSpPr>
        <p:spPr>
          <a:xfrm>
            <a:off x="2877679" y="1673246"/>
            <a:ext cx="1534828" cy="330757"/>
          </a:xfrm>
          <a:prstGeom prst="roundRect">
            <a:avLst/>
          </a:prstGeom>
          <a:solidFill>
            <a:srgbClr val="FFCC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viên</a:t>
            </a:r>
            <a:endParaRPr lang="vi-VN" sz="25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BE828D6C-0FE9-4936-81BD-8558EFDD90D4}"/>
              </a:ext>
            </a:extLst>
          </p:cNvPr>
          <p:cNvSpPr/>
          <p:nvPr/>
        </p:nvSpPr>
        <p:spPr>
          <a:xfrm>
            <a:off x="5138836" y="1651978"/>
            <a:ext cx="1230489" cy="330757"/>
          </a:xfrm>
          <a:prstGeom prst="roundRect">
            <a:avLst/>
          </a:prstGeom>
          <a:solidFill>
            <a:srgbClr val="FFCC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 vệ</a:t>
            </a:r>
            <a:endParaRPr lang="vi-VN" sz="25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C5B665BA-3CBD-4846-9555-113076EAE978}"/>
              </a:ext>
            </a:extLst>
          </p:cNvPr>
          <p:cNvSpPr/>
          <p:nvPr/>
        </p:nvSpPr>
        <p:spPr>
          <a:xfrm>
            <a:off x="7168303" y="1651978"/>
            <a:ext cx="1582290" cy="383924"/>
          </a:xfrm>
          <a:prstGeom prst="roundRect">
            <a:avLst/>
          </a:prstGeom>
          <a:solidFill>
            <a:srgbClr val="FFCC9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công</a:t>
            </a:r>
            <a:endParaRPr lang="vi-VN" sz="25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03C0F9-3F3C-4D5E-84D2-71244202C5F7}"/>
              </a:ext>
            </a:extLst>
          </p:cNvPr>
          <p:cNvSpPr txBox="1"/>
          <p:nvPr/>
        </p:nvSpPr>
        <p:spPr>
          <a:xfrm>
            <a:off x="-42531" y="4376757"/>
            <a:ext cx="2638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Chữa, khám bệnh cho mọi người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F4FCD-0D69-4FB8-ADF4-90592BFBCD22}"/>
              </a:ext>
            </a:extLst>
          </p:cNvPr>
          <p:cNvSpPr txBox="1"/>
          <p:nvPr/>
        </p:nvSpPr>
        <p:spPr>
          <a:xfrm>
            <a:off x="2459754" y="4386426"/>
            <a:ext cx="2551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 học, giúp HS lĩnh hội tri thức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6461B-79EE-48CE-A707-96A75B4E80D8}"/>
              </a:ext>
            </a:extLst>
          </p:cNvPr>
          <p:cNvSpPr txBox="1"/>
          <p:nvPr/>
        </p:nvSpPr>
        <p:spPr>
          <a:xfrm>
            <a:off x="4812884" y="4396409"/>
            <a:ext cx="2147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 giữ, bảo vệ khu vực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AD5E3-5457-47BB-B596-70B3249DDB6C}"/>
              </a:ext>
            </a:extLst>
          </p:cNvPr>
          <p:cNvSpPr txBox="1"/>
          <p:nvPr/>
        </p:nvSpPr>
        <p:spPr>
          <a:xfrm>
            <a:off x="6716171" y="4365158"/>
            <a:ext cx="2459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sạch sẽ đường phố, lối xóm</a:t>
            </a:r>
          </a:p>
        </p:txBody>
      </p:sp>
    </p:spTree>
    <p:extLst>
      <p:ext uri="{BB962C8B-B14F-4D97-AF65-F5344CB8AC3E}">
        <p14:creationId xmlns:p14="http://schemas.microsoft.com/office/powerpoint/2010/main" val="34361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2 Kid Dream Job Illustrations &amp;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5" b="99020" l="1144" r="100000">
                        <a14:foregroundMark x1="28922" y1="47647" x2="35458" y2="59608"/>
                        <a14:foregroundMark x1="43137" y1="60784" x2="52288" y2="76863"/>
                        <a14:foregroundMark x1="41503" y1="59412" x2="47059" y2="74902"/>
                        <a14:foregroundMark x1="49020" y1="62549" x2="54085" y2="62549"/>
                        <a14:foregroundMark x1="38235" y1="71373" x2="49510" y2="7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28" y="178093"/>
            <a:ext cx="58293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5694" y="1543739"/>
            <a:ext cx="3848986" cy="142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44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Mở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rộng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và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tổng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kết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chủ</a:t>
            </a:r>
            <a:r>
              <a:rPr lang="en-US" altLang="en-US" sz="4400" kern="1200" dirty="0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vi-VN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đề</a:t>
            </a:r>
            <a:endParaRPr lang="en-US" altLang="en-US" sz="4400" kern="1200" dirty="0">
              <a:solidFill>
                <a:srgbClr val="0033CC"/>
              </a:solidFill>
              <a:latin typeface="Arial-Rounded" pitchFamily="34" charset="0"/>
              <a:ea typeface="微软雅黑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EFCFEAF7-0EDC-4825-9D53-6FB03DA53119}"/>
              </a:ext>
            </a:extLst>
          </p:cNvPr>
          <p:cNvGrpSpPr/>
          <p:nvPr/>
        </p:nvGrpSpPr>
        <p:grpSpPr>
          <a:xfrm>
            <a:off x="272911" y="4721775"/>
            <a:ext cx="4851105" cy="359796"/>
            <a:chOff x="363880" y="6295686"/>
            <a:chExt cx="6468140" cy="479727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7A71AB2-C06B-4337-8EF1-F9CE9EE489B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65764" y="6295686"/>
              <a:ext cx="5904624" cy="302636"/>
            </a:xfrm>
            <a:prstGeom prst="rect">
              <a:avLst/>
            </a:prstGeom>
            <a:noFill/>
          </p:spPr>
          <p:txBody>
            <a:bodyPr/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zh-CN" sz="800" b="0" i="0" u="none" strike="noStrike" kern="1200" cap="none" spc="37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389B05F-8B7C-4829-AF0E-ABB61DC76912}"/>
                </a:ext>
              </a:extLst>
            </p:cNvPr>
            <p:cNvSpPr/>
            <p:nvPr/>
          </p:nvSpPr>
          <p:spPr>
            <a:xfrm>
              <a:off x="363880" y="6498415"/>
              <a:ext cx="6468140" cy="27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5" name="TextBox 11"/>
          <p:cNvSpPr txBox="1"/>
          <p:nvPr/>
        </p:nvSpPr>
        <p:spPr>
          <a:xfrm>
            <a:off x="1945669" y="308489"/>
            <a:ext cx="5514246" cy="2123563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3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Tạm</a:t>
            </a: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hẹn</a:t>
            </a: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gặp</a:t>
            </a: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4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C6D31264-F107-440B-BDFE-13C0182DB705}"/>
              </a:ext>
            </a:extLst>
          </p:cNvPr>
          <p:cNvGrpSpPr/>
          <p:nvPr/>
        </p:nvGrpSpPr>
        <p:grpSpPr>
          <a:xfrm>
            <a:off x="1462207" y="4773864"/>
            <a:ext cx="4851105" cy="359796"/>
            <a:chOff x="363880" y="6295686"/>
            <a:chExt cx="6468140" cy="479727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735F7A2-E056-4BAE-836C-98018FF3F4D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65764" y="6295686"/>
              <a:ext cx="5904624" cy="302636"/>
            </a:xfrm>
            <a:prstGeom prst="rect">
              <a:avLst/>
            </a:prstGeom>
            <a:noFill/>
          </p:spPr>
          <p:txBody>
            <a:bodyPr/>
            <a:lstStyle/>
            <a:p>
              <a:pPr defTabSz="685783">
                <a:buClrTx/>
                <a:defRPr/>
              </a:pPr>
              <a:endParaRPr lang="en-US" altLang="zh-CN" sz="800" kern="1200" spc="375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C4B03DF-9BB8-41B6-82CC-CD433EEBCC51}"/>
                </a:ext>
              </a:extLst>
            </p:cNvPr>
            <p:cNvSpPr/>
            <p:nvPr/>
          </p:nvSpPr>
          <p:spPr>
            <a:xfrm>
              <a:off x="363880" y="6498415"/>
              <a:ext cx="6468140" cy="27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>
                <a:lnSpc>
                  <a:spcPct val="150000"/>
                </a:lnSpc>
                <a:buClrTx/>
              </a:pPr>
              <a:endParaRPr lang="zh-CN" altLang="en-US" sz="500" kern="1200" dirty="0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5" name="矩形 1"/>
          <p:cNvSpPr/>
          <p:nvPr/>
        </p:nvSpPr>
        <p:spPr>
          <a:xfrm>
            <a:off x="829721" y="2391161"/>
            <a:ext cx="4295941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GIÁO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 THEO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矩形 20"/>
          <p:cNvSpPr/>
          <p:nvPr/>
        </p:nvSpPr>
        <p:spPr>
          <a:xfrm>
            <a:off x="2343275" y="815574"/>
            <a:ext cx="13933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88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3421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îṥḷiďè">
            <a:extLst>
              <a:ext uri="{FF2B5EF4-FFF2-40B4-BE49-F238E27FC236}">
                <a16:creationId xmlns:a16="http://schemas.microsoft.com/office/drawing/2014/main" id="{6643C589-6BE5-47AC-9744-53D1E5305A26}"/>
              </a:ext>
            </a:extLst>
          </p:cNvPr>
          <p:cNvSpPr/>
          <p:nvPr/>
        </p:nvSpPr>
        <p:spPr>
          <a:xfrm>
            <a:off x="2698801" y="0"/>
            <a:ext cx="1089050" cy="5143500"/>
          </a:xfrm>
          <a:prstGeom prst="rect">
            <a:avLst/>
          </a:prstGeom>
          <a:solidFill>
            <a:srgbClr val="FFDF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9" tIns="34289" rIns="68579" bIns="34289" anchor="ctr">
            <a:normAutofit/>
          </a:bodyPr>
          <a:lstStyle/>
          <a:p>
            <a:pPr algn="ctr" defTabSz="685783">
              <a:buClrTx/>
            </a:pPr>
            <a:endParaRPr lang="zh-CN" altLang="en-US" kern="12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80BCA1-8C9D-44A4-A352-36F84CD76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" y="0"/>
            <a:ext cx="3366936" cy="5143500"/>
          </a:xfrm>
          <a:prstGeom prst="rect">
            <a:avLst/>
          </a:prstGeom>
        </p:spPr>
      </p:pic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252359D-3F44-4E21-8B8F-0F95F60476F4}"/>
              </a:ext>
            </a:extLst>
          </p:cNvPr>
          <p:cNvCxnSpPr/>
          <p:nvPr/>
        </p:nvCxnSpPr>
        <p:spPr>
          <a:xfrm>
            <a:off x="4803192" y="1780187"/>
            <a:ext cx="3370385" cy="0"/>
          </a:xfrm>
          <a:prstGeom prst="line">
            <a:avLst/>
          </a:prstGeom>
          <a:ln w="31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39"/>
          <p:cNvSpPr txBox="1">
            <a:spLocks noChangeArrowheads="1"/>
          </p:cNvSpPr>
          <p:nvPr/>
        </p:nvSpPr>
        <p:spPr bwMode="auto">
          <a:xfrm>
            <a:off x="4368200" y="2275094"/>
            <a:ext cx="4441124" cy="224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511">
              <a:buClrTx/>
              <a:buFontTx/>
              <a:buNone/>
            </a:pPr>
            <a:r>
              <a:rPr lang="en-US" altLang="zh-CN" sz="4400" kern="1200" dirty="0" err="1" smtClean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Bài</a:t>
            </a:r>
            <a:r>
              <a:rPr lang="en-US" altLang="zh-CN" sz="4400" kern="1200" dirty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4400" kern="1200" dirty="0" smtClean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32: </a:t>
            </a:r>
          </a:p>
          <a:p>
            <a:pPr algn="ctr" defTabSz="685511">
              <a:buClrTx/>
              <a:buFontTx/>
              <a:buNone/>
            </a:pPr>
            <a:r>
              <a:rPr lang="en-US" altLang="zh-CN" sz="4800" b="1" kern="1200" dirty="0" err="1" smtClean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Nghề</a:t>
            </a:r>
            <a:r>
              <a:rPr lang="en-US" altLang="zh-CN" sz="4800" b="1" kern="1200" dirty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4800" b="1" kern="1200" dirty="0" err="1" smtClean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của</a:t>
            </a:r>
            <a:r>
              <a:rPr lang="en-US" altLang="zh-CN" sz="4800" b="1" kern="1200" dirty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4800" b="1" kern="1200" dirty="0" err="1" smtClean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mẹ</a:t>
            </a:r>
            <a:r>
              <a:rPr lang="en-US" altLang="zh-CN" sz="4800" b="1" kern="1200" dirty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, </a:t>
            </a:r>
            <a:r>
              <a:rPr lang="en-US" altLang="zh-CN" sz="4800" b="1" kern="1200" dirty="0" err="1" smtClean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nghề</a:t>
            </a:r>
            <a:r>
              <a:rPr lang="en-US" altLang="zh-CN" sz="4800" b="1" kern="1200" dirty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4800" b="1" kern="1200" dirty="0" err="1" smtClean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của</a:t>
            </a:r>
            <a:r>
              <a:rPr lang="en-US" altLang="zh-CN" sz="4800" b="1" kern="1200" dirty="0" smtClean="0">
                <a:solidFill>
                  <a:schemeClr val="bg1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cha</a:t>
            </a:r>
            <a:endParaRPr lang="zh-CN" altLang="en-US" sz="4800" b="1" kern="1200" dirty="0">
              <a:solidFill>
                <a:schemeClr val="bg1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465" y="826080"/>
            <a:ext cx="3191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11">
              <a:buClrTx/>
              <a:buFontTx/>
              <a:buNone/>
            </a:pPr>
            <a:r>
              <a:rPr lang="en-US" altLang="zh-CN" sz="2800" b="1" kern="1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CHỦ </a:t>
            </a:r>
            <a:r>
              <a:rPr lang="en-US" altLang="zh-CN" sz="2800" b="1" kern="12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ĐỀ 8</a:t>
            </a:r>
            <a:r>
              <a:rPr lang="en-US" altLang="zh-CN" sz="2800" b="1" kern="1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 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0394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0B50A-E4AA-44D2-8F0B-96AFB3A44B71}"/>
              </a:ext>
            </a:extLst>
          </p:cNvPr>
          <p:cNvSpPr txBox="1"/>
          <p:nvPr/>
        </p:nvSpPr>
        <p:spPr>
          <a:xfrm>
            <a:off x="4100218" y="2036441"/>
            <a:ext cx="4304928" cy="1177241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 defTabSz="342704">
              <a:buClrTx/>
              <a:buFontTx/>
              <a:buNone/>
            </a:pPr>
            <a:r>
              <a:rPr lang="en-US" sz="7200" kern="1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7200" kern="1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7200" kern="1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266798" y="148577"/>
            <a:ext cx="531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400" b="1" dirty="0" smtClean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b="1" dirty="0" smtClean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6057" y="918736"/>
            <a:ext cx="682590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phi </a:t>
            </a:r>
            <a:r>
              <a:rPr lang="en-US" sz="2500" i="1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500" i="1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i="1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i="1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i="1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solidFill>
                <a:schemeClr val="tx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7" y="93258"/>
            <a:ext cx="729244" cy="805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F92853-534C-4180-B401-036173A12B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398" y="1620982"/>
            <a:ext cx="7561307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08005" y="34153"/>
            <a:ext cx="3219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400" b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i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phi </a:t>
            </a:r>
            <a:r>
              <a:rPr lang="en-US" sz="2400" b="1" i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b="1" i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i="1" dirty="0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b="1" i="1" dirty="0" err="1" smtClean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24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719" y="2614547"/>
            <a:ext cx="1319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</a:t>
            </a:r>
            <a:endParaRPr lang="en-US" sz="2000" dirty="0"/>
          </a:p>
        </p:txBody>
      </p:sp>
      <p:pic>
        <p:nvPicPr>
          <p:cNvPr id="2" name="Anh Phi Công Ơi - Bé Triệu Vy [Official MV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682" y="657015"/>
            <a:ext cx="7677413" cy="431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ilot in a Uniform and Plane Cartoon Background with Airport Building Stock  Vector - Illustration of plane, expertise: 1859137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5" y="758537"/>
            <a:ext cx="4187536" cy="418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55898" y="598899"/>
            <a:ext cx="431119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vi-VN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500" dirty="0">
              <a:solidFill>
                <a:schemeClr val="tx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0074" y="1916319"/>
            <a:ext cx="40836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cánh,bay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5897" y="2426486"/>
            <a:ext cx="43111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  <a:endParaRPr lang="en-US" sz="2500" dirty="0">
              <a:solidFill>
                <a:schemeClr val="tx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55898" y="3329875"/>
            <a:ext cx="43111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25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4330" y="69890"/>
            <a:ext cx="682590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phi </a:t>
            </a:r>
            <a:r>
              <a:rPr lang="en-US" sz="2500" i="1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500" i="1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i="1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i="1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i="1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500" dirty="0" smtClean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solidFill>
                <a:schemeClr val="tx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655897" y="2078878"/>
            <a:ext cx="362912" cy="151936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655898" y="3523215"/>
            <a:ext cx="362912" cy="151936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4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ṩlïḋe">
            <a:extLst>
              <a:ext uri="{FF2B5EF4-FFF2-40B4-BE49-F238E27FC236}">
                <a16:creationId xmlns:a16="http://schemas.microsoft.com/office/drawing/2014/main" id="{CB2E6B9E-5CD0-4DFF-9D4F-AC8C15CEEC6F}"/>
              </a:ext>
            </a:extLst>
          </p:cNvPr>
          <p:cNvSpPr/>
          <p:nvPr/>
        </p:nvSpPr>
        <p:spPr>
          <a:xfrm>
            <a:off x="1564646" y="0"/>
            <a:ext cx="2724894" cy="5143500"/>
          </a:xfrm>
          <a:prstGeom prst="rect">
            <a:avLst/>
          </a:prstGeom>
          <a:solidFill>
            <a:srgbClr val="FFDF5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685749">
              <a:buClrTx/>
            </a:pPr>
            <a:endParaRPr lang="zh-CN" altLang="en-US" sz="1500" b="1" kern="1200" dirty="0">
              <a:solidFill>
                <a:prstClr val="white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pic>
        <p:nvPicPr>
          <p:cNvPr id="3074" name="Picture 2" descr="Hình ảnh Máy Bay đồ Thị Vector, Phản Lực, Biểu Tượng Máy Bay, đồ Họa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8" y="-1448130"/>
            <a:ext cx="4617306" cy="461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appy Cute Little Kid Boy Wearing Pilot Uniform Stock Vector - Illustration  of crew, navigation: 20758759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441" y="24083"/>
            <a:ext cx="5412431" cy="541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00166" y="275748"/>
            <a:ext cx="2031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</a:t>
            </a:r>
            <a:r>
              <a:rPr lang="en-US" sz="32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606" y="860523"/>
            <a:ext cx="4346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2606" y="3327618"/>
            <a:ext cx="4346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Theo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không?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6" name="Picture 4" descr="Question GIFs | Teno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34" y="3041479"/>
            <a:ext cx="732121" cy="72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1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3">
            <a:extLst>
              <a:ext uri="{FF2B5EF4-FFF2-40B4-BE49-F238E27FC236}">
                <a16:creationId xmlns:a16="http://schemas.microsoft.com/office/drawing/2014/main" id="{A4712E92-9EB4-4EED-B742-C67BF96D5D5E}"/>
              </a:ext>
            </a:extLst>
          </p:cNvPr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329316" y="2700514"/>
            <a:ext cx="3913072" cy="0"/>
          </a:xfrm>
          <a:prstGeom prst="line">
            <a:avLst/>
          </a:prstGeom>
          <a:noFill/>
          <a:ln w="1905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-305078" y="1707941"/>
            <a:ext cx="5181859" cy="9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60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Khám</a:t>
            </a:r>
            <a:r>
              <a:rPr lang="en-US" altLang="en-US" sz="60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60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phá</a:t>
            </a:r>
            <a:endParaRPr lang="en-US" altLang="en-US" sz="6000" kern="1200" dirty="0">
              <a:solidFill>
                <a:srgbClr val="0033CC"/>
              </a:solidFill>
              <a:latin typeface="Arial-Rounded" pitchFamily="34" charset="0"/>
              <a:ea typeface="微软雅黑"/>
              <a:cs typeface="Arial-Rounded" pitchFamily="34" charset="0"/>
            </a:endParaRPr>
          </a:p>
        </p:txBody>
      </p:sp>
      <p:pic>
        <p:nvPicPr>
          <p:cNvPr id="1032" name="Picture 8" descr="3,033 BEST Dream Job Cartoon IMAGES, STOCK PHOTOS &amp;amp; VECTORS | Adobe 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556" l="0" r="99776">
                        <a14:foregroundMark x1="19283" y1="15000" x2="28924" y2="43611"/>
                        <a14:foregroundMark x1="28924" y1="43889" x2="28924" y2="47500"/>
                        <a14:foregroundMark x1="19058" y1="34722" x2="20628" y2="45000"/>
                        <a14:foregroundMark x1="30717" y1="20556" x2="28251" y2="26944"/>
                        <a14:foregroundMark x1="30717" y1="20556" x2="30942" y2="22778"/>
                        <a14:foregroundMark x1="32063" y1="21111" x2="31166" y2="24444"/>
                        <a14:foregroundMark x1="39686" y1="10278" x2="52018" y2="31667"/>
                        <a14:foregroundMark x1="43946" y1="30556" x2="46861" y2="31111"/>
                        <a14:foregroundMark x1="47309" y1="31111" x2="47309" y2="31111"/>
                        <a14:foregroundMark x1="40359" y1="30556" x2="40359" y2="31944"/>
                        <a14:foregroundMark x1="40359" y1="31944" x2="40359" y2="31944"/>
                        <a14:foregroundMark x1="58072" y1="22500" x2="57848" y2="26667"/>
                        <a14:foregroundMark x1="57848" y1="15833" x2="58072" y2="18889"/>
                        <a14:foregroundMark x1="57399" y1="30833" x2="57399" y2="30833"/>
                        <a14:foregroundMark x1="57399" y1="30833" x2="57399" y2="30833"/>
                        <a14:foregroundMark x1="70852" y1="19722" x2="80717" y2="45833"/>
                        <a14:foregroundMark x1="68161" y1="43889" x2="73318" y2="27222"/>
                        <a14:foregroundMark x1="72197" y1="47222" x2="75561" y2="46944"/>
                        <a14:foregroundMark x1="81166" y1="34444" x2="81839" y2="39167"/>
                        <a14:foregroundMark x1="80717" y1="25833" x2="80717" y2="25833"/>
                        <a14:foregroundMark x1="82287" y1="22778" x2="82287" y2="22778"/>
                        <a14:foregroundMark x1="82063" y1="22222" x2="82063" y2="22222"/>
                        <a14:foregroundMark x1="82063" y1="22222" x2="81390" y2="24722"/>
                        <a14:foregroundMark x1="23543" y1="47222" x2="27578" y2="47500"/>
                        <a14:foregroundMark x1="25336" y1="16111" x2="25336" y2="16111"/>
                        <a14:foregroundMark x1="21525" y1="12500" x2="27130" y2="13333"/>
                        <a14:foregroundMark x1="41704" y1="10000" x2="41704" y2="10000"/>
                        <a14:foregroundMark x1="41704" y1="10000" x2="47085" y2="9444"/>
                        <a14:foregroundMark x1="30493" y1="36389" x2="30269" y2="41389"/>
                        <a14:foregroundMark x1="30269" y1="41389" x2="30269" y2="41389"/>
                        <a14:foregroundMark x1="40583" y1="83889" x2="51570" y2="84444"/>
                        <a14:foregroundMark x1="52691" y1="84444" x2="53587" y2="84444"/>
                        <a14:foregroundMark x1="80717" y1="54444" x2="84753" y2="69722"/>
                        <a14:foregroundMark x1="84753" y1="69722" x2="84753" y2="69722"/>
                        <a14:foregroundMark x1="76233" y1="70278" x2="78924" y2="75556"/>
                        <a14:foregroundMark x1="78924" y1="75556" x2="78924" y2="75556"/>
                        <a14:foregroundMark x1="90359" y1="67222" x2="88565" y2="76944"/>
                        <a14:foregroundMark x1="81614" y1="82500" x2="86099" y2="82222"/>
                        <a14:foregroundMark x1="86323" y1="82222" x2="86996" y2="81667"/>
                        <a14:foregroundMark x1="11211" y1="63333" x2="16368" y2="78056"/>
                        <a14:foregroundMark x1="7175" y1="69722" x2="10762" y2="76667"/>
                        <a14:foregroundMark x1="10762" y1="76667" x2="10762" y2="76667"/>
                        <a14:foregroundMark x1="10762" y1="78056" x2="14126" y2="80556"/>
                        <a14:foregroundMark x1="20404" y1="71111" x2="20404" y2="77778"/>
                        <a14:foregroundMark x1="38565" y1="75833" x2="44619" y2="78056"/>
                        <a14:foregroundMark x1="44619" y1="78056" x2="44619" y2="78056"/>
                        <a14:foregroundMark x1="52691" y1="77778" x2="58969" y2="76111"/>
                        <a14:foregroundMark x1="59417" y1="75833" x2="59865" y2="75556"/>
                        <a14:foregroundMark x1="60762" y1="75000" x2="62780" y2="76667"/>
                        <a14:foregroundMark x1="62780" y1="76667" x2="62780" y2="76667"/>
                        <a14:foregroundMark x1="62108" y1="72778" x2="63677" y2="76667"/>
                        <a14:foregroundMark x1="37668" y1="75000" x2="36996" y2="78333"/>
                        <a14:foregroundMark x1="72870" y1="58333" x2="72870" y2="58333"/>
                        <a14:foregroundMark x1="72870" y1="58333" x2="72870" y2="58333"/>
                        <a14:foregroundMark x1="72197" y1="60278" x2="72197" y2="60278"/>
                        <a14:foregroundMark x1="76233" y1="61389" x2="76233" y2="61389"/>
                        <a14:foregroundMark x1="94395" y1="59444" x2="94395" y2="59444"/>
                        <a14:foregroundMark x1="73767" y1="61111" x2="73767" y2="61111"/>
                        <a14:foregroundMark x1="73767" y1="61111" x2="73767" y2="61111"/>
                        <a14:foregroundMark x1="73094" y1="63611" x2="73094" y2="63611"/>
                        <a14:foregroundMark x1="72646" y1="55833" x2="72646" y2="55833"/>
                        <a14:foregroundMark x1="93274" y1="60000" x2="93274" y2="60000"/>
                        <a14:foregroundMark x1="76906" y1="59722" x2="76906" y2="59722"/>
                        <a14:foregroundMark x1="76906" y1="60278" x2="76457" y2="62222"/>
                        <a14:backgroundMark x1="78027" y1="59167" x2="77578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33" y="425964"/>
            <a:ext cx="5635829" cy="454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1211140556"/>
  <p:tag name="MH_LIBRARY" val="GRAPHIC"/>
  <p:tag name="MH_ORDER" val="TextBox 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402091039"/>
  <p:tag name="MH_LIBRARY" val="GRAPHIC"/>
  <p:tag name="MH_ORDER" val="直接连接符 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91211140556"/>
  <p:tag name="MH_LIBRARY" val="GRAPHIC"/>
  <p:tag name="MH_ORDER" val="TextBox 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370</Words>
  <Application>Microsoft Office PowerPoint</Application>
  <PresentationFormat>On-screen Show (16:9)</PresentationFormat>
  <Paragraphs>45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Calibri</vt:lpstr>
      <vt:lpstr>Microsoft YaHei</vt:lpstr>
      <vt:lpstr>HP001 4 hàng</vt:lpstr>
      <vt:lpstr>思源黑体 CN Normal</vt:lpstr>
      <vt:lpstr>Arial</vt:lpstr>
      <vt:lpstr>Arial-Rounded</vt:lpstr>
      <vt:lpstr>SimSun</vt:lpstr>
      <vt:lpstr>SimSun</vt:lpstr>
      <vt:lpstr>Calibri Light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Nghề của mẹ</dc:title>
  <dc:creator>Vũ Hồng</dc:creator>
  <cp:lastModifiedBy>HP</cp:lastModifiedBy>
  <cp:revision>58</cp:revision>
  <dcterms:modified xsi:type="dcterms:W3CDTF">2022-05-05T06:30:42Z</dcterms:modified>
</cp:coreProperties>
</file>