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ags/tag3.xml" ContentType="application/vnd.openxmlformats-officedocument.presentationml.tags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5" r:id="rId4"/>
    <p:sldMasterId id="2147483699" r:id="rId5"/>
    <p:sldMasterId id="2147483710" r:id="rId6"/>
    <p:sldMasterId id="2147483721" r:id="rId7"/>
  </p:sldMasterIdLst>
  <p:notesMasterIdLst>
    <p:notesMasterId r:id="rId22"/>
  </p:notesMasterIdLst>
  <p:sldIdLst>
    <p:sldId id="264" r:id="rId8"/>
    <p:sldId id="267" r:id="rId9"/>
    <p:sldId id="268" r:id="rId10"/>
    <p:sldId id="269" r:id="rId11"/>
    <p:sldId id="275" r:id="rId12"/>
    <p:sldId id="270" r:id="rId13"/>
    <p:sldId id="271" r:id="rId14"/>
    <p:sldId id="279" r:id="rId15"/>
    <p:sldId id="272" r:id="rId16"/>
    <p:sldId id="256" r:id="rId17"/>
    <p:sldId id="277" r:id="rId18"/>
    <p:sldId id="278" r:id="rId19"/>
    <p:sldId id="262" r:id="rId20"/>
    <p:sldId id="263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EF"/>
    <a:srgbClr val="FFCCCC"/>
    <a:srgbClr val="FF6699"/>
    <a:srgbClr val="0066FF"/>
    <a:srgbClr val="FF7C8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2883" autoAdjust="0"/>
  </p:normalViewPr>
  <p:slideViewPr>
    <p:cSldViewPr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-1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24068-CD3E-4D49-9451-727BF35DE1CF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0342A-F0D5-4119-8D2A-60B5D0BE5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47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C9DB-CBBB-4025-A149-00CB5B83252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16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0342A-F0D5-4119-8D2A-60B5D0BE59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79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0342A-F0D5-4119-8D2A-60B5D0BE59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41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0342A-F0D5-4119-8D2A-60B5D0BE59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33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5A56E-C91D-48D2-9B73-3BB5C7D5CFC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75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5A56E-C91D-48D2-9B73-3BB5C7D5CFC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81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C9DB-CBBB-4025-A149-00CB5B83252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57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C9DB-CBBB-4025-A149-00CB5B83252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9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C9DB-CBBB-4025-A149-00CB5B83252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30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C9DB-CBBB-4025-A149-00CB5B83252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40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C9DB-CBBB-4025-A149-00CB5B83252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36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685EA-7EC0-4BCD-91CE-9C2CC10DA3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16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3C9DB-CBBB-4025-A149-00CB5B83252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2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76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73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56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7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0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1" y="364688"/>
            <a:ext cx="8377019" cy="4414125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663"/>
            <a:endParaRPr lang="zh-CN" altLang="en-US" sz="14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398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5002158"/>
            <a:ext cx="1350150" cy="1000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99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98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7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7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64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02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0"/>
            <a:ext cx="6858000" cy="1241822"/>
          </a:xfrm>
        </p:spPr>
        <p:txBody>
          <a:bodyPr lIns="68580" tIns="34290" rIns="68580" bIns="34290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80" tIns="34290" rIns="68580" bIns="34290">
            <a:normAutofit/>
          </a:bodyPr>
          <a:lstStyle>
            <a:lvl1pPr marL="0" indent="0" algn="ctr">
              <a:buNone/>
              <a:defRPr sz="1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2022/4/24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1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80" tIns="34290" rIns="68580" bIns="34290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80" tIns="34290" rIns="68580" bIns="3429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2022/4/24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3"/>
            <a:ext cx="7886700" cy="1862336"/>
          </a:xfrm>
        </p:spPr>
        <p:txBody>
          <a:bodyPr lIns="68580" tIns="34290" rIns="68580" bIns="34290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71372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80" tIns="34290" rIns="68580" bIns="34290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0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80" tIns="34290" rIns="68580" bIns="34290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2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583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0"/>
            <a:ext cx="4286250" cy="1036838"/>
          </a:xfrm>
        </p:spPr>
        <p:txBody>
          <a:bodyPr lIns="68580" tIns="34290" rIns="68580" bIns="34290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1"/>
            <a:ext cx="4286250" cy="889453"/>
          </a:xfrm>
        </p:spPr>
        <p:txBody>
          <a:bodyPr lIns="68580" tIns="34290" rIns="68580" bIns="34290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8867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8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535255"/>
            <a:ext cx="3511241" cy="1071121"/>
          </a:xfrm>
        </p:spPr>
        <p:txBody>
          <a:bodyPr lIns="68580" tIns="34290" rIns="68580" bIns="34290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80" tIns="34290" rIns="68580" bIns="3429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0" y="1735405"/>
            <a:ext cx="3511241" cy="2858691"/>
          </a:xfrm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2022/4/24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4" y="273844"/>
            <a:ext cx="681676" cy="4358879"/>
          </a:xfrm>
        </p:spPr>
        <p:txBody>
          <a:bodyPr vert="eaVert" lIns="68580" tIns="34290" rIns="68580" bIns="3429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7084832" cy="4358879"/>
          </a:xfrm>
        </p:spPr>
        <p:txBody>
          <a:bodyPr vert="eaVert"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21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9475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7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5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5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1" y="364688"/>
            <a:ext cx="8377019" cy="4414125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663"/>
            <a:endParaRPr lang="zh-CN" altLang="en-US" sz="1400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2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20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25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4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5002158"/>
            <a:ext cx="1350150" cy="1000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64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2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7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06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22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84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74" tIns="34289" rIns="68574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4" tIns="34289" rIns="68574" bIns="34289">
            <a:normAutofit/>
          </a:bodyPr>
          <a:lstStyle>
            <a:lvl1pPr marL="0" indent="0" algn="ctr">
              <a:buNone/>
              <a:defRPr sz="14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2022/4/24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7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4" tIns="34289" rIns="68574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74" tIns="34289" rIns="68574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2022/4/24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41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377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74" tIns="34289" rIns="68574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60235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4" tIns="34289" rIns="68574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5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74" tIns="34289" rIns="68574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74" tIns="34289" rIns="68574" bIns="34289"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11"/>
            <a:ext cx="3868340" cy="2680541"/>
          </a:xfrm>
        </p:spPr>
        <p:txBody>
          <a:bodyPr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74" tIns="34289" rIns="68574" bIns="34289"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11"/>
            <a:ext cx="3887391" cy="2680541"/>
          </a:xfrm>
        </p:spPr>
        <p:txBody>
          <a:bodyPr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2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74" tIns="34289" rIns="68574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5"/>
            <a:ext cx="4286250" cy="889453"/>
          </a:xfrm>
        </p:spPr>
        <p:txBody>
          <a:bodyPr lIns="68574" tIns="34289" rIns="68574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0884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04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4" y="535259"/>
            <a:ext cx="3511241" cy="1071121"/>
          </a:xfrm>
        </p:spPr>
        <p:txBody>
          <a:bodyPr lIns="68574" tIns="34289" rIns="68574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74" tIns="34289" rIns="68574" bIns="34289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4" y="1735406"/>
            <a:ext cx="3511241" cy="2858691"/>
          </a:xfrm>
        </p:spPr>
        <p:txBody>
          <a:bodyPr lIns="68574" tIns="34289" rIns="68574" bIns="34289">
            <a:normAutofit/>
          </a:bodyPr>
          <a:lstStyle>
            <a:lvl1pPr marL="0" indent="0">
              <a:buNone/>
              <a:defRPr sz="14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2022/4/24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6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48"/>
            <a:ext cx="681676" cy="4358879"/>
          </a:xfrm>
        </p:spPr>
        <p:txBody>
          <a:bodyPr vert="eaVert" lIns="68574" tIns="34289" rIns="68574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8"/>
            <a:ext cx="7084832" cy="4358879"/>
          </a:xfrm>
        </p:spPr>
        <p:txBody>
          <a:bodyPr vert="eaVert"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7052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2022/4/24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8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2022/4/24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62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087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75486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0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7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429110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1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2022/4/24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6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0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2022/4/24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3150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0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55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28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6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29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0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9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38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9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9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465AA-1109-4593-8E9F-1F39005D8CD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3311-1873-41AE-8340-92D5E046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72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465AA-1109-4593-8E9F-1F39005D8CDC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03311-1873-41AE-8340-92D5E046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8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07"/>
            <a:ext cx="3547586" cy="114646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826893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35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73229" y="1764510"/>
            <a:ext cx="3547586" cy="1165703"/>
          </a:xfrm>
          <a:prstGeom prst="rect">
            <a:avLst/>
          </a:prstGeom>
          <a:noFill/>
        </p:spPr>
        <p:txBody>
          <a:bodyPr wrap="square" lIns="68574" tIns="34289" rIns="68574" bIns="34289" rtlCol="0" anchor="t">
            <a:spAutoFit/>
          </a:bodyPr>
          <a:lstStyle/>
          <a:p>
            <a:pPr defTabSz="685732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732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732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732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732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6200" y="4993274"/>
            <a:ext cx="533400" cy="17312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310"/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3"/>
            <a:r>
              <a:rPr lang="en-US" sz="500" dirty="0">
                <a:solidFill>
                  <a:srgbClr val="000000"/>
                </a:solidFill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9423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83750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1B1E1-8E1D-47BB-800D-457C939633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9A0C9-F23C-42AA-AE07-5916881529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56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1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6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3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29.png"/><Relationship Id="rId1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gif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tags" Target="../tags/tag6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38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17">
            <a:extLst>
              <a:ext uri="{FF2B5EF4-FFF2-40B4-BE49-F238E27FC236}">
                <a16:creationId xmlns:a16="http://schemas.microsoft.com/office/drawing/2014/main" id="{4164E48D-3495-4161-BA92-EC2CEA6AC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38150"/>
            <a:ext cx="4615815" cy="19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23" tIns="25717" rIns="51423" bIns="25717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Chào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mừng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các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con </a:t>
            </a:r>
            <a:r>
              <a:rPr lang="vi-VN" altLang="zh-CN" sz="4200" b="1" dirty="0">
                <a:solidFill>
                  <a:srgbClr val="FF0000"/>
                </a:solidFill>
                <a:latin typeface="HP001 4 hàng"/>
              </a:rPr>
              <a:t>đế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n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với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tiết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học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Tiếng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Việt</a:t>
            </a:r>
            <a:endParaRPr lang="zh-CN" altLang="en-US" sz="4200" b="1" dirty="0">
              <a:solidFill>
                <a:srgbClr val="FF0000"/>
              </a:solidFill>
              <a:latin typeface="HP001 4 hàng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678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056" y="2190750"/>
            <a:ext cx="3200400" cy="283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57150"/>
            <a:ext cx="8763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dirty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vi-VN" sz="2500" kern="0" dirty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 vào vở tên của 2 nhân vật được nói đến trong chủ điểm </a:t>
            </a:r>
            <a:r>
              <a:rPr lang="vi-VN" sz="2500" i="1" kern="0" dirty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Con người Việt Nam</a:t>
            </a:r>
            <a:r>
              <a:rPr lang="vi-VN" sz="2500" i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500" i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" b="100000" l="385" r="100000">
                        <a14:foregroundMark x1="10000" y1="30625" x2="8077" y2="44375"/>
                        <a14:foregroundMark x1="43846" y1="45313" x2="51538" y2="46563"/>
                        <a14:foregroundMark x1="44231" y1="61250" x2="53462" y2="65938"/>
                        <a14:foregroundMark x1="57308" y1="60313" x2="46154" y2="67813"/>
                        <a14:foregroundMark x1="1923" y1="82188" x2="96923" y2="80625"/>
                        <a14:foregroundMark x1="28462" y1="87188" x2="76154" y2="94688"/>
                        <a14:foregroundMark x1="28462" y1="91563" x2="41923" y2="92188"/>
                        <a14:foregroundMark x1="18077" y1="97188" x2="22308" y2="95313"/>
                        <a14:foregroundMark x1="52308" y1="13125" x2="54231" y2="58750"/>
                        <a14:foregroundMark x1="76923" y1="26250" x2="71923" y2="65000"/>
                        <a14:foregroundMark x1="83846" y1="44375" x2="71154" y2="61563"/>
                        <a14:foregroundMark x1="41538" y1="69688" x2="49615" y2="75625"/>
                        <a14:foregroundMark x1="18462" y1="15937" x2="10000" y2="32500"/>
                        <a14:foregroundMark x1="12308" y1="46875" x2="20769" y2="54688"/>
                        <a14:foregroundMark x1="26923" y1="94688" x2="39615" y2="93125"/>
                        <a14:foregroundMark x1="55385" y1="88438" x2="71923" y2="90313"/>
                        <a14:foregroundMark x1="25769" y1="69688" x2="34231" y2="88438"/>
                        <a14:foregroundMark x1="87308" y1="44375" x2="81538" y2="5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52750"/>
            <a:ext cx="1771705" cy="2180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827074"/>
            <a:ext cx="1771705" cy="2316427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81000" y="944713"/>
            <a:ext cx="7848599" cy="1027371"/>
          </a:xfrm>
          <a:prstGeom prst="wedgeRoundRectCallout">
            <a:avLst>
              <a:gd name="adj1" fmla="val -38289"/>
              <a:gd name="adj2" fmla="val 123293"/>
              <a:gd name="adj3" fmla="val 16667"/>
            </a:avLst>
          </a:prstGeom>
          <a:noFill/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 của hai nhân vật được nói đến trong chủ điểm </a:t>
            </a:r>
            <a:r>
              <a:rPr lang="vi-VN" sz="2500" i="1" dirty="0" smtClean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người Việt Nam</a:t>
            </a:r>
            <a:r>
              <a:rPr lang="vi-VN" sz="25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 </a:t>
            </a:r>
            <a:r>
              <a:rPr lang="vi-VN" sz="25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là: </a:t>
            </a:r>
            <a:r>
              <a:rPr lang="vi-VN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 An Tiêm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Toản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626" y="2283149"/>
            <a:ext cx="3154416" cy="273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03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51243"/>
            <a:ext cx="34671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7079" y="41210"/>
            <a:ext cx="61722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buClr>
                <a:srgbClr val="000000"/>
              </a:buClr>
              <a:defRPr/>
            </a:pPr>
            <a:r>
              <a:rPr lang="en-US" sz="2500" b="1" dirty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</a:t>
            </a:r>
            <a:r>
              <a:rPr lang="vi-VN" sz="2500" b="1" kern="0" dirty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 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7170" y="490648"/>
            <a:ext cx="560020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i="1" kern="0" dirty="0" err="1" smtClean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iu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500" i="1" kern="0" dirty="0" smtClean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2500" i="1" kern="0" dirty="0" smtClean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u</a:t>
            </a:r>
            <a:r>
              <a:rPr lang="en-US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5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47749"/>
            <a:ext cx="3446721" cy="212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90" y="3270363"/>
            <a:ext cx="2382579" cy="172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D7678D2D-7B4D-4D60-ACC4-1AA12B1C27F0}"/>
              </a:ext>
            </a:extLst>
          </p:cNvPr>
          <p:cNvSpPr/>
          <p:nvPr/>
        </p:nvSpPr>
        <p:spPr>
          <a:xfrm>
            <a:off x="3886200" y="1141959"/>
            <a:ext cx="2301174" cy="515391"/>
          </a:xfrm>
          <a:prstGeom prst="roundRect">
            <a:avLst/>
          </a:prstGeom>
          <a:solidFill>
            <a:srgbClr val="FFEFE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CC984127-B521-4BE2-811C-768B87A24474}"/>
              </a:ext>
            </a:extLst>
          </p:cNvPr>
          <p:cNvSpPr/>
          <p:nvPr/>
        </p:nvSpPr>
        <p:spPr>
          <a:xfrm>
            <a:off x="381000" y="3495453"/>
            <a:ext cx="1442590" cy="457200"/>
          </a:xfrm>
          <a:prstGeom prst="roundRect">
            <a:avLst/>
          </a:prstGeom>
          <a:solidFill>
            <a:srgbClr val="FFEFE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cừu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9791FBB9-929A-49B1-BE44-E2EC733A58D5}"/>
              </a:ext>
            </a:extLst>
          </p:cNvPr>
          <p:cNvSpPr/>
          <p:nvPr/>
        </p:nvSpPr>
        <p:spPr>
          <a:xfrm>
            <a:off x="7010400" y="4100666"/>
            <a:ext cx="1627458" cy="452284"/>
          </a:xfrm>
          <a:prstGeom prst="roundRect">
            <a:avLst/>
          </a:prstGeom>
          <a:solidFill>
            <a:srgbClr val="FFEFE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ịu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82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33350"/>
            <a:ext cx="61722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500" kern="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i="1" kern="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im</a:t>
            </a:r>
            <a:r>
              <a:rPr lang="en-US" sz="2500" kern="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hoặc</a:t>
            </a:r>
            <a:r>
              <a:rPr lang="en-US" sz="2500" kern="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i="1" kern="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iêm</a:t>
            </a:r>
            <a:r>
              <a:rPr lang="en-US" sz="2500" i="1" kern="0" dirty="0" smtClean="0">
                <a:solidFill>
                  <a:srgbClr val="00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thay</a:t>
            </a:r>
            <a:r>
              <a:rPr lang="en-US" sz="2500" kern="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25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ô </a:t>
            </a:r>
            <a:r>
              <a:rPr lang="en-US" sz="2500" kern="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vuông</a:t>
            </a:r>
            <a:r>
              <a:rPr lang="en-US" sz="2500" kern="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5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770" y="886370"/>
            <a:ext cx="2441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8823" y="897267"/>
            <a:ext cx="3290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endParaRPr lang="en-US" sz="28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2793" y="1830414"/>
            <a:ext cx="3663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đứn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8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endParaRPr lang="en-US" sz="28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8823" y="1830414"/>
            <a:ext cx="3663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28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àu</a:t>
            </a:r>
            <a:r>
              <a:rPr lang="en-US" sz="28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ím</a:t>
            </a:r>
            <a:endParaRPr lang="en-US" sz="28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7000" y="930277"/>
            <a:ext cx="581247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6600" y="952390"/>
            <a:ext cx="581247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0" y="1865141"/>
            <a:ext cx="581247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10400" y="1863424"/>
            <a:ext cx="581247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77" y="3068566"/>
            <a:ext cx="2976468" cy="198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895" y="3068565"/>
            <a:ext cx="1985728" cy="1985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981" y="2999479"/>
            <a:ext cx="2725220" cy="205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90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4">
            <a:extLst>
              <a:ext uri="{FF2B5EF4-FFF2-40B4-BE49-F238E27FC236}">
                <a16:creationId xmlns:a16="http://schemas.microsoft.com/office/drawing/2014/main" id="{914B0FCC-D943-4494-B6F4-96AA634D5DEE}"/>
              </a:ext>
            </a:extLst>
          </p:cNvPr>
          <p:cNvSpPr/>
          <p:nvPr/>
        </p:nvSpPr>
        <p:spPr bwMode="auto">
          <a:xfrm rot="13313826">
            <a:off x="2694126" y="2416399"/>
            <a:ext cx="673885" cy="1265714"/>
          </a:xfrm>
          <a:custGeom>
            <a:avLst/>
            <a:gdLst>
              <a:gd name="T0" fmla="*/ 329 w 486"/>
              <a:gd name="T1" fmla="*/ 0 h 799"/>
              <a:gd name="T2" fmla="*/ 378 w 486"/>
              <a:gd name="T3" fmla="*/ 1 h 799"/>
              <a:gd name="T4" fmla="*/ 430 w 486"/>
              <a:gd name="T5" fmla="*/ 7 h 799"/>
              <a:gd name="T6" fmla="*/ 486 w 486"/>
              <a:gd name="T7" fmla="*/ 19 h 799"/>
              <a:gd name="T8" fmla="*/ 483 w 486"/>
              <a:gd name="T9" fmla="*/ 30 h 799"/>
              <a:gd name="T10" fmla="*/ 428 w 486"/>
              <a:gd name="T11" fmla="*/ 19 h 799"/>
              <a:gd name="T12" fmla="*/ 376 w 486"/>
              <a:gd name="T13" fmla="*/ 13 h 799"/>
              <a:gd name="T14" fmla="*/ 329 w 486"/>
              <a:gd name="T15" fmla="*/ 12 h 799"/>
              <a:gd name="T16" fmla="*/ 278 w 486"/>
              <a:gd name="T17" fmla="*/ 15 h 799"/>
              <a:gd name="T18" fmla="*/ 231 w 486"/>
              <a:gd name="T19" fmla="*/ 22 h 799"/>
              <a:gd name="T20" fmla="*/ 191 w 486"/>
              <a:gd name="T21" fmla="*/ 36 h 799"/>
              <a:gd name="T22" fmla="*/ 153 w 486"/>
              <a:gd name="T23" fmla="*/ 53 h 799"/>
              <a:gd name="T24" fmla="*/ 122 w 486"/>
              <a:gd name="T25" fmla="*/ 74 h 799"/>
              <a:gd name="T26" fmla="*/ 94 w 486"/>
              <a:gd name="T27" fmla="*/ 101 h 799"/>
              <a:gd name="T28" fmla="*/ 72 w 486"/>
              <a:gd name="T29" fmla="*/ 129 h 799"/>
              <a:gd name="T30" fmla="*/ 52 w 486"/>
              <a:gd name="T31" fmla="*/ 162 h 799"/>
              <a:gd name="T32" fmla="*/ 38 w 486"/>
              <a:gd name="T33" fmla="*/ 198 h 799"/>
              <a:gd name="T34" fmla="*/ 27 w 486"/>
              <a:gd name="T35" fmla="*/ 235 h 799"/>
              <a:gd name="T36" fmla="*/ 18 w 486"/>
              <a:gd name="T37" fmla="*/ 275 h 799"/>
              <a:gd name="T38" fmla="*/ 14 w 486"/>
              <a:gd name="T39" fmla="*/ 317 h 799"/>
              <a:gd name="T40" fmla="*/ 12 w 486"/>
              <a:gd name="T41" fmla="*/ 361 h 799"/>
              <a:gd name="T42" fmla="*/ 17 w 486"/>
              <a:gd name="T43" fmla="*/ 434 h 799"/>
              <a:gd name="T44" fmla="*/ 27 w 486"/>
              <a:gd name="T45" fmla="*/ 510 h 799"/>
              <a:gd name="T46" fmla="*/ 45 w 486"/>
              <a:gd name="T47" fmla="*/ 584 h 799"/>
              <a:gd name="T48" fmla="*/ 67 w 486"/>
              <a:gd name="T49" fmla="*/ 657 h 799"/>
              <a:gd name="T50" fmla="*/ 95 w 486"/>
              <a:gd name="T51" fmla="*/ 727 h 799"/>
              <a:gd name="T52" fmla="*/ 127 w 486"/>
              <a:gd name="T53" fmla="*/ 793 h 799"/>
              <a:gd name="T54" fmla="*/ 127 w 486"/>
              <a:gd name="T55" fmla="*/ 793 h 799"/>
              <a:gd name="T56" fmla="*/ 115 w 486"/>
              <a:gd name="T57" fmla="*/ 799 h 799"/>
              <a:gd name="T58" fmla="*/ 84 w 486"/>
              <a:gd name="T59" fmla="*/ 733 h 799"/>
              <a:gd name="T60" fmla="*/ 55 w 486"/>
              <a:gd name="T61" fmla="*/ 662 h 799"/>
              <a:gd name="T62" fmla="*/ 33 w 486"/>
              <a:gd name="T63" fmla="*/ 587 h 799"/>
              <a:gd name="T64" fmla="*/ 15 w 486"/>
              <a:gd name="T65" fmla="*/ 512 h 799"/>
              <a:gd name="T66" fmla="*/ 5 w 486"/>
              <a:gd name="T67" fmla="*/ 436 h 799"/>
              <a:gd name="T68" fmla="*/ 0 w 486"/>
              <a:gd name="T69" fmla="*/ 361 h 799"/>
              <a:gd name="T70" fmla="*/ 2 w 486"/>
              <a:gd name="T71" fmla="*/ 312 h 799"/>
              <a:gd name="T72" fmla="*/ 8 w 486"/>
              <a:gd name="T73" fmla="*/ 266 h 799"/>
              <a:gd name="T74" fmla="*/ 17 w 486"/>
              <a:gd name="T75" fmla="*/ 222 h 799"/>
              <a:gd name="T76" fmla="*/ 32 w 486"/>
              <a:gd name="T77" fmla="*/ 180 h 799"/>
              <a:gd name="T78" fmla="*/ 49 w 486"/>
              <a:gd name="T79" fmla="*/ 143 h 799"/>
              <a:gd name="T80" fmla="*/ 73 w 486"/>
              <a:gd name="T81" fmla="*/ 107 h 799"/>
              <a:gd name="T82" fmla="*/ 97 w 486"/>
              <a:gd name="T83" fmla="*/ 80 h 799"/>
              <a:gd name="T84" fmla="*/ 125 w 486"/>
              <a:gd name="T85" fmla="*/ 56 h 799"/>
              <a:gd name="T86" fmla="*/ 158 w 486"/>
              <a:gd name="T87" fmla="*/ 37 h 799"/>
              <a:gd name="T88" fmla="*/ 194 w 486"/>
              <a:gd name="T89" fmla="*/ 21 h 799"/>
              <a:gd name="T90" fmla="*/ 235 w 486"/>
              <a:gd name="T91" fmla="*/ 9 h 799"/>
              <a:gd name="T92" fmla="*/ 280 w 486"/>
              <a:gd name="T93" fmla="*/ 1 h 799"/>
              <a:gd name="T94" fmla="*/ 329 w 486"/>
              <a:gd name="T95" fmla="*/ 0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86" h="799">
                <a:moveTo>
                  <a:pt x="329" y="0"/>
                </a:moveTo>
                <a:lnTo>
                  <a:pt x="378" y="1"/>
                </a:lnTo>
                <a:lnTo>
                  <a:pt x="430" y="7"/>
                </a:lnTo>
                <a:lnTo>
                  <a:pt x="486" y="19"/>
                </a:lnTo>
                <a:lnTo>
                  <a:pt x="483" y="30"/>
                </a:lnTo>
                <a:lnTo>
                  <a:pt x="428" y="19"/>
                </a:lnTo>
                <a:lnTo>
                  <a:pt x="376" y="13"/>
                </a:lnTo>
                <a:lnTo>
                  <a:pt x="329" y="12"/>
                </a:lnTo>
                <a:lnTo>
                  <a:pt x="278" y="15"/>
                </a:lnTo>
                <a:lnTo>
                  <a:pt x="231" y="22"/>
                </a:lnTo>
                <a:lnTo>
                  <a:pt x="191" y="36"/>
                </a:lnTo>
                <a:lnTo>
                  <a:pt x="153" y="53"/>
                </a:lnTo>
                <a:lnTo>
                  <a:pt x="122" y="74"/>
                </a:lnTo>
                <a:lnTo>
                  <a:pt x="94" y="101"/>
                </a:lnTo>
                <a:lnTo>
                  <a:pt x="72" y="129"/>
                </a:lnTo>
                <a:lnTo>
                  <a:pt x="52" y="162"/>
                </a:lnTo>
                <a:lnTo>
                  <a:pt x="38" y="198"/>
                </a:lnTo>
                <a:lnTo>
                  <a:pt x="27" y="235"/>
                </a:lnTo>
                <a:lnTo>
                  <a:pt x="18" y="275"/>
                </a:lnTo>
                <a:lnTo>
                  <a:pt x="14" y="317"/>
                </a:lnTo>
                <a:lnTo>
                  <a:pt x="12" y="361"/>
                </a:lnTo>
                <a:lnTo>
                  <a:pt x="17" y="434"/>
                </a:lnTo>
                <a:lnTo>
                  <a:pt x="27" y="510"/>
                </a:lnTo>
                <a:lnTo>
                  <a:pt x="45" y="584"/>
                </a:lnTo>
                <a:lnTo>
                  <a:pt x="67" y="657"/>
                </a:lnTo>
                <a:lnTo>
                  <a:pt x="95" y="727"/>
                </a:lnTo>
                <a:lnTo>
                  <a:pt x="127" y="793"/>
                </a:lnTo>
                <a:lnTo>
                  <a:pt x="127" y="793"/>
                </a:lnTo>
                <a:lnTo>
                  <a:pt x="115" y="799"/>
                </a:lnTo>
                <a:lnTo>
                  <a:pt x="84" y="733"/>
                </a:lnTo>
                <a:lnTo>
                  <a:pt x="55" y="662"/>
                </a:lnTo>
                <a:lnTo>
                  <a:pt x="33" y="587"/>
                </a:lnTo>
                <a:lnTo>
                  <a:pt x="15" y="512"/>
                </a:lnTo>
                <a:lnTo>
                  <a:pt x="5" y="436"/>
                </a:lnTo>
                <a:lnTo>
                  <a:pt x="0" y="361"/>
                </a:lnTo>
                <a:lnTo>
                  <a:pt x="2" y="312"/>
                </a:lnTo>
                <a:lnTo>
                  <a:pt x="8" y="266"/>
                </a:lnTo>
                <a:lnTo>
                  <a:pt x="17" y="222"/>
                </a:lnTo>
                <a:lnTo>
                  <a:pt x="32" y="180"/>
                </a:lnTo>
                <a:lnTo>
                  <a:pt x="49" y="143"/>
                </a:lnTo>
                <a:lnTo>
                  <a:pt x="73" y="107"/>
                </a:lnTo>
                <a:lnTo>
                  <a:pt x="97" y="80"/>
                </a:lnTo>
                <a:lnTo>
                  <a:pt x="125" y="56"/>
                </a:lnTo>
                <a:lnTo>
                  <a:pt x="158" y="37"/>
                </a:lnTo>
                <a:lnTo>
                  <a:pt x="194" y="21"/>
                </a:lnTo>
                <a:lnTo>
                  <a:pt x="235" y="9"/>
                </a:lnTo>
                <a:lnTo>
                  <a:pt x="280" y="1"/>
                </a:lnTo>
                <a:lnTo>
                  <a:pt x="329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73635" tIns="36817" rIns="73635" bIns="36817" numCol="1" anchor="t" anchorCtr="0" compatLnSpc="1"/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28649CC-EF1A-4991-906D-AB9C68ED9902}"/>
              </a:ext>
            </a:extLst>
          </p:cNvPr>
          <p:cNvSpPr/>
          <p:nvPr/>
        </p:nvSpPr>
        <p:spPr bwMode="auto">
          <a:xfrm>
            <a:off x="-1" y="2221978"/>
            <a:ext cx="9144000" cy="2090642"/>
          </a:xfrm>
          <a:custGeom>
            <a:avLst/>
            <a:gdLst>
              <a:gd name="T0" fmla="*/ 4415 w 4902"/>
              <a:gd name="T1" fmla="*/ 13 h 1301"/>
              <a:gd name="T2" fmla="*/ 4658 w 4902"/>
              <a:gd name="T3" fmla="*/ 87 h 1301"/>
              <a:gd name="T4" fmla="*/ 4902 w 4902"/>
              <a:gd name="T5" fmla="*/ 238 h 1301"/>
              <a:gd name="T6" fmla="*/ 4734 w 4902"/>
              <a:gd name="T7" fmla="*/ 139 h 1301"/>
              <a:gd name="T8" fmla="*/ 4492 w 4902"/>
              <a:gd name="T9" fmla="*/ 41 h 1301"/>
              <a:gd name="T10" fmla="*/ 4253 w 4902"/>
              <a:gd name="T11" fmla="*/ 11 h 1301"/>
              <a:gd name="T12" fmla="*/ 3954 w 4902"/>
              <a:gd name="T13" fmla="*/ 55 h 1301"/>
              <a:gd name="T14" fmla="*/ 3670 w 4902"/>
              <a:gd name="T15" fmla="*/ 165 h 1301"/>
              <a:gd name="T16" fmla="*/ 3409 w 4902"/>
              <a:gd name="T17" fmla="*/ 321 h 1301"/>
              <a:gd name="T18" fmla="*/ 3177 w 4902"/>
              <a:gd name="T19" fmla="*/ 495 h 1301"/>
              <a:gd name="T20" fmla="*/ 2982 w 4902"/>
              <a:gd name="T21" fmla="*/ 664 h 1301"/>
              <a:gd name="T22" fmla="*/ 2820 w 4902"/>
              <a:gd name="T23" fmla="*/ 812 h 1301"/>
              <a:gd name="T24" fmla="*/ 2635 w 4902"/>
              <a:gd name="T25" fmla="*/ 977 h 1301"/>
              <a:gd name="T26" fmla="*/ 2426 w 4902"/>
              <a:gd name="T27" fmla="*/ 1134 h 1301"/>
              <a:gd name="T28" fmla="*/ 2204 w 4902"/>
              <a:gd name="T29" fmla="*/ 1255 h 1301"/>
              <a:gd name="T30" fmla="*/ 1973 w 4902"/>
              <a:gd name="T31" fmla="*/ 1301 h 1301"/>
              <a:gd name="T32" fmla="*/ 1822 w 4902"/>
              <a:gd name="T33" fmla="*/ 1277 h 1301"/>
              <a:gd name="T34" fmla="*/ 1675 w 4902"/>
              <a:gd name="T35" fmla="*/ 1198 h 1301"/>
              <a:gd name="T36" fmla="*/ 1532 w 4902"/>
              <a:gd name="T37" fmla="*/ 1056 h 1301"/>
              <a:gd name="T38" fmla="*/ 1397 w 4902"/>
              <a:gd name="T39" fmla="*/ 841 h 1301"/>
              <a:gd name="T40" fmla="*/ 1242 w 4902"/>
              <a:gd name="T41" fmla="*/ 586 h 1301"/>
              <a:gd name="T42" fmla="*/ 1083 w 4902"/>
              <a:gd name="T43" fmla="*/ 409 h 1301"/>
              <a:gd name="T44" fmla="*/ 923 w 4902"/>
              <a:gd name="T45" fmla="*/ 301 h 1301"/>
              <a:gd name="T46" fmla="*/ 762 w 4902"/>
              <a:gd name="T47" fmla="*/ 257 h 1301"/>
              <a:gd name="T48" fmla="*/ 559 w 4902"/>
              <a:gd name="T49" fmla="*/ 275 h 1301"/>
              <a:gd name="T50" fmla="*/ 342 w 4902"/>
              <a:gd name="T51" fmla="*/ 379 h 1301"/>
              <a:gd name="T52" fmla="*/ 137 w 4902"/>
              <a:gd name="T53" fmla="*/ 547 h 1301"/>
              <a:gd name="T54" fmla="*/ 0 w 4902"/>
              <a:gd name="T55" fmla="*/ 676 h 1301"/>
              <a:gd name="T56" fmla="*/ 177 w 4902"/>
              <a:gd name="T57" fmla="*/ 492 h 1301"/>
              <a:gd name="T58" fmla="*/ 367 w 4902"/>
              <a:gd name="T59" fmla="*/ 348 h 1301"/>
              <a:gd name="T60" fmla="*/ 569 w 4902"/>
              <a:gd name="T61" fmla="*/ 260 h 1301"/>
              <a:gd name="T62" fmla="*/ 764 w 4902"/>
              <a:gd name="T63" fmla="*/ 245 h 1301"/>
              <a:gd name="T64" fmla="*/ 927 w 4902"/>
              <a:gd name="T65" fmla="*/ 291 h 1301"/>
              <a:gd name="T66" fmla="*/ 1091 w 4902"/>
              <a:gd name="T67" fmla="*/ 400 h 1301"/>
              <a:gd name="T68" fmla="*/ 1251 w 4902"/>
              <a:gd name="T69" fmla="*/ 578 h 1301"/>
              <a:gd name="T70" fmla="*/ 1407 w 4902"/>
              <a:gd name="T71" fmla="*/ 835 h 1301"/>
              <a:gd name="T72" fmla="*/ 1541 w 4902"/>
              <a:gd name="T73" fmla="*/ 1048 h 1301"/>
              <a:gd name="T74" fmla="*/ 1682 w 4902"/>
              <a:gd name="T75" fmla="*/ 1188 h 1301"/>
              <a:gd name="T76" fmla="*/ 1826 w 4902"/>
              <a:gd name="T77" fmla="*/ 1265 h 1301"/>
              <a:gd name="T78" fmla="*/ 1973 w 4902"/>
              <a:gd name="T79" fmla="*/ 1289 h 1301"/>
              <a:gd name="T80" fmla="*/ 2199 w 4902"/>
              <a:gd name="T81" fmla="*/ 1243 h 1301"/>
              <a:gd name="T82" fmla="*/ 2421 w 4902"/>
              <a:gd name="T83" fmla="*/ 1125 h 1301"/>
              <a:gd name="T84" fmla="*/ 2627 w 4902"/>
              <a:gd name="T85" fmla="*/ 968 h 1301"/>
              <a:gd name="T86" fmla="*/ 2811 w 4902"/>
              <a:gd name="T87" fmla="*/ 803 h 1301"/>
              <a:gd name="T88" fmla="*/ 2975 w 4902"/>
              <a:gd name="T89" fmla="*/ 655 h 1301"/>
              <a:gd name="T90" fmla="*/ 3169 w 4902"/>
              <a:gd name="T91" fmla="*/ 486 h 1301"/>
              <a:gd name="T92" fmla="*/ 3403 w 4902"/>
              <a:gd name="T93" fmla="*/ 310 h 1301"/>
              <a:gd name="T94" fmla="*/ 3664 w 4902"/>
              <a:gd name="T95" fmla="*/ 154 h 1301"/>
              <a:gd name="T96" fmla="*/ 3951 w 4902"/>
              <a:gd name="T97" fmla="*/ 43 h 1301"/>
              <a:gd name="T98" fmla="*/ 4253 w 4902"/>
              <a:gd name="T99" fmla="*/ 0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902" h="1301">
                <a:moveTo>
                  <a:pt x="4253" y="0"/>
                </a:moveTo>
                <a:lnTo>
                  <a:pt x="4333" y="3"/>
                </a:lnTo>
                <a:lnTo>
                  <a:pt x="4415" y="13"/>
                </a:lnTo>
                <a:lnTo>
                  <a:pt x="4495" y="29"/>
                </a:lnTo>
                <a:lnTo>
                  <a:pt x="4577" y="55"/>
                </a:lnTo>
                <a:lnTo>
                  <a:pt x="4658" y="87"/>
                </a:lnTo>
                <a:lnTo>
                  <a:pt x="4740" y="129"/>
                </a:lnTo>
                <a:lnTo>
                  <a:pt x="4822" y="178"/>
                </a:lnTo>
                <a:lnTo>
                  <a:pt x="4902" y="238"/>
                </a:lnTo>
                <a:lnTo>
                  <a:pt x="4895" y="246"/>
                </a:lnTo>
                <a:lnTo>
                  <a:pt x="4814" y="188"/>
                </a:lnTo>
                <a:lnTo>
                  <a:pt x="4734" y="139"/>
                </a:lnTo>
                <a:lnTo>
                  <a:pt x="4654" y="98"/>
                </a:lnTo>
                <a:lnTo>
                  <a:pt x="4572" y="66"/>
                </a:lnTo>
                <a:lnTo>
                  <a:pt x="4492" y="41"/>
                </a:lnTo>
                <a:lnTo>
                  <a:pt x="4412" y="25"/>
                </a:lnTo>
                <a:lnTo>
                  <a:pt x="4333" y="14"/>
                </a:lnTo>
                <a:lnTo>
                  <a:pt x="4253" y="11"/>
                </a:lnTo>
                <a:lnTo>
                  <a:pt x="4152" y="16"/>
                </a:lnTo>
                <a:lnTo>
                  <a:pt x="4052" y="31"/>
                </a:lnTo>
                <a:lnTo>
                  <a:pt x="3954" y="55"/>
                </a:lnTo>
                <a:lnTo>
                  <a:pt x="3857" y="84"/>
                </a:lnTo>
                <a:lnTo>
                  <a:pt x="3762" y="121"/>
                </a:lnTo>
                <a:lnTo>
                  <a:pt x="3670" y="165"/>
                </a:lnTo>
                <a:lnTo>
                  <a:pt x="3580" y="214"/>
                </a:lnTo>
                <a:lnTo>
                  <a:pt x="3493" y="266"/>
                </a:lnTo>
                <a:lnTo>
                  <a:pt x="3409" y="321"/>
                </a:lnTo>
                <a:lnTo>
                  <a:pt x="3328" y="377"/>
                </a:lnTo>
                <a:lnTo>
                  <a:pt x="3251" y="437"/>
                </a:lnTo>
                <a:lnTo>
                  <a:pt x="3177" y="495"/>
                </a:lnTo>
                <a:lnTo>
                  <a:pt x="3109" y="553"/>
                </a:lnTo>
                <a:lnTo>
                  <a:pt x="3043" y="609"/>
                </a:lnTo>
                <a:lnTo>
                  <a:pt x="2982" y="664"/>
                </a:lnTo>
                <a:lnTo>
                  <a:pt x="2926" y="715"/>
                </a:lnTo>
                <a:lnTo>
                  <a:pt x="2875" y="761"/>
                </a:lnTo>
                <a:lnTo>
                  <a:pt x="2820" y="812"/>
                </a:lnTo>
                <a:lnTo>
                  <a:pt x="2761" y="865"/>
                </a:lnTo>
                <a:lnTo>
                  <a:pt x="2700" y="920"/>
                </a:lnTo>
                <a:lnTo>
                  <a:pt x="2635" y="977"/>
                </a:lnTo>
                <a:lnTo>
                  <a:pt x="2568" y="1032"/>
                </a:lnTo>
                <a:lnTo>
                  <a:pt x="2498" y="1085"/>
                </a:lnTo>
                <a:lnTo>
                  <a:pt x="2426" y="1134"/>
                </a:lnTo>
                <a:lnTo>
                  <a:pt x="2354" y="1181"/>
                </a:lnTo>
                <a:lnTo>
                  <a:pt x="2279" y="1221"/>
                </a:lnTo>
                <a:lnTo>
                  <a:pt x="2204" y="1255"/>
                </a:lnTo>
                <a:lnTo>
                  <a:pt x="2128" y="1280"/>
                </a:lnTo>
                <a:lnTo>
                  <a:pt x="2051" y="1297"/>
                </a:lnTo>
                <a:lnTo>
                  <a:pt x="1973" y="1301"/>
                </a:lnTo>
                <a:lnTo>
                  <a:pt x="1923" y="1300"/>
                </a:lnTo>
                <a:lnTo>
                  <a:pt x="1872" y="1291"/>
                </a:lnTo>
                <a:lnTo>
                  <a:pt x="1822" y="1277"/>
                </a:lnTo>
                <a:lnTo>
                  <a:pt x="1773" y="1258"/>
                </a:lnTo>
                <a:lnTo>
                  <a:pt x="1724" y="1231"/>
                </a:lnTo>
                <a:lnTo>
                  <a:pt x="1675" y="1198"/>
                </a:lnTo>
                <a:lnTo>
                  <a:pt x="1626" y="1158"/>
                </a:lnTo>
                <a:lnTo>
                  <a:pt x="1578" y="1111"/>
                </a:lnTo>
                <a:lnTo>
                  <a:pt x="1532" y="1056"/>
                </a:lnTo>
                <a:lnTo>
                  <a:pt x="1486" y="993"/>
                </a:lnTo>
                <a:lnTo>
                  <a:pt x="1441" y="922"/>
                </a:lnTo>
                <a:lnTo>
                  <a:pt x="1397" y="841"/>
                </a:lnTo>
                <a:lnTo>
                  <a:pt x="1346" y="746"/>
                </a:lnTo>
                <a:lnTo>
                  <a:pt x="1294" y="661"/>
                </a:lnTo>
                <a:lnTo>
                  <a:pt x="1242" y="586"/>
                </a:lnTo>
                <a:lnTo>
                  <a:pt x="1189" y="519"/>
                </a:lnTo>
                <a:lnTo>
                  <a:pt x="1137" y="461"/>
                </a:lnTo>
                <a:lnTo>
                  <a:pt x="1083" y="409"/>
                </a:lnTo>
                <a:lnTo>
                  <a:pt x="1030" y="365"/>
                </a:lnTo>
                <a:lnTo>
                  <a:pt x="976" y="331"/>
                </a:lnTo>
                <a:lnTo>
                  <a:pt x="923" y="301"/>
                </a:lnTo>
                <a:lnTo>
                  <a:pt x="869" y="281"/>
                </a:lnTo>
                <a:lnTo>
                  <a:pt x="816" y="266"/>
                </a:lnTo>
                <a:lnTo>
                  <a:pt x="762" y="257"/>
                </a:lnTo>
                <a:lnTo>
                  <a:pt x="709" y="254"/>
                </a:lnTo>
                <a:lnTo>
                  <a:pt x="633" y="260"/>
                </a:lnTo>
                <a:lnTo>
                  <a:pt x="559" y="275"/>
                </a:lnTo>
                <a:lnTo>
                  <a:pt x="486" y="301"/>
                </a:lnTo>
                <a:lnTo>
                  <a:pt x="413" y="336"/>
                </a:lnTo>
                <a:lnTo>
                  <a:pt x="342" y="379"/>
                </a:lnTo>
                <a:lnTo>
                  <a:pt x="272" y="428"/>
                </a:lnTo>
                <a:lnTo>
                  <a:pt x="202" y="484"/>
                </a:lnTo>
                <a:lnTo>
                  <a:pt x="137" y="547"/>
                </a:lnTo>
                <a:lnTo>
                  <a:pt x="71" y="612"/>
                </a:lnTo>
                <a:lnTo>
                  <a:pt x="9" y="684"/>
                </a:lnTo>
                <a:lnTo>
                  <a:pt x="0" y="676"/>
                </a:lnTo>
                <a:lnTo>
                  <a:pt x="56" y="611"/>
                </a:lnTo>
                <a:lnTo>
                  <a:pt x="116" y="550"/>
                </a:lnTo>
                <a:lnTo>
                  <a:pt x="177" y="492"/>
                </a:lnTo>
                <a:lnTo>
                  <a:pt x="239" y="438"/>
                </a:lnTo>
                <a:lnTo>
                  <a:pt x="303" y="391"/>
                </a:lnTo>
                <a:lnTo>
                  <a:pt x="367" y="348"/>
                </a:lnTo>
                <a:lnTo>
                  <a:pt x="434" y="312"/>
                </a:lnTo>
                <a:lnTo>
                  <a:pt x="501" y="282"/>
                </a:lnTo>
                <a:lnTo>
                  <a:pt x="569" y="260"/>
                </a:lnTo>
                <a:lnTo>
                  <a:pt x="639" y="246"/>
                </a:lnTo>
                <a:lnTo>
                  <a:pt x="709" y="242"/>
                </a:lnTo>
                <a:lnTo>
                  <a:pt x="764" y="245"/>
                </a:lnTo>
                <a:lnTo>
                  <a:pt x="819" y="254"/>
                </a:lnTo>
                <a:lnTo>
                  <a:pt x="872" y="269"/>
                </a:lnTo>
                <a:lnTo>
                  <a:pt x="927" y="291"/>
                </a:lnTo>
                <a:lnTo>
                  <a:pt x="982" y="321"/>
                </a:lnTo>
                <a:lnTo>
                  <a:pt x="1037" y="357"/>
                </a:lnTo>
                <a:lnTo>
                  <a:pt x="1091" y="400"/>
                </a:lnTo>
                <a:lnTo>
                  <a:pt x="1146" y="452"/>
                </a:lnTo>
                <a:lnTo>
                  <a:pt x="1199" y="511"/>
                </a:lnTo>
                <a:lnTo>
                  <a:pt x="1251" y="578"/>
                </a:lnTo>
                <a:lnTo>
                  <a:pt x="1305" y="655"/>
                </a:lnTo>
                <a:lnTo>
                  <a:pt x="1357" y="740"/>
                </a:lnTo>
                <a:lnTo>
                  <a:pt x="1407" y="835"/>
                </a:lnTo>
                <a:lnTo>
                  <a:pt x="1452" y="914"/>
                </a:lnTo>
                <a:lnTo>
                  <a:pt x="1496" y="986"/>
                </a:lnTo>
                <a:lnTo>
                  <a:pt x="1541" y="1048"/>
                </a:lnTo>
                <a:lnTo>
                  <a:pt x="1587" y="1103"/>
                </a:lnTo>
                <a:lnTo>
                  <a:pt x="1634" y="1149"/>
                </a:lnTo>
                <a:lnTo>
                  <a:pt x="1682" y="1188"/>
                </a:lnTo>
                <a:lnTo>
                  <a:pt x="1730" y="1221"/>
                </a:lnTo>
                <a:lnTo>
                  <a:pt x="1777" y="1246"/>
                </a:lnTo>
                <a:lnTo>
                  <a:pt x="1826" y="1265"/>
                </a:lnTo>
                <a:lnTo>
                  <a:pt x="1875" y="1279"/>
                </a:lnTo>
                <a:lnTo>
                  <a:pt x="1924" y="1288"/>
                </a:lnTo>
                <a:lnTo>
                  <a:pt x="1973" y="1289"/>
                </a:lnTo>
                <a:lnTo>
                  <a:pt x="2049" y="1285"/>
                </a:lnTo>
                <a:lnTo>
                  <a:pt x="2125" y="1268"/>
                </a:lnTo>
                <a:lnTo>
                  <a:pt x="2199" y="1243"/>
                </a:lnTo>
                <a:lnTo>
                  <a:pt x="2273" y="1210"/>
                </a:lnTo>
                <a:lnTo>
                  <a:pt x="2348" y="1170"/>
                </a:lnTo>
                <a:lnTo>
                  <a:pt x="2421" y="1125"/>
                </a:lnTo>
                <a:lnTo>
                  <a:pt x="2490" y="1075"/>
                </a:lnTo>
                <a:lnTo>
                  <a:pt x="2560" y="1023"/>
                </a:lnTo>
                <a:lnTo>
                  <a:pt x="2627" y="968"/>
                </a:lnTo>
                <a:lnTo>
                  <a:pt x="2691" y="911"/>
                </a:lnTo>
                <a:lnTo>
                  <a:pt x="2753" y="856"/>
                </a:lnTo>
                <a:lnTo>
                  <a:pt x="2811" y="803"/>
                </a:lnTo>
                <a:lnTo>
                  <a:pt x="2868" y="752"/>
                </a:lnTo>
                <a:lnTo>
                  <a:pt x="2918" y="706"/>
                </a:lnTo>
                <a:lnTo>
                  <a:pt x="2975" y="655"/>
                </a:lnTo>
                <a:lnTo>
                  <a:pt x="3034" y="600"/>
                </a:lnTo>
                <a:lnTo>
                  <a:pt x="3100" y="544"/>
                </a:lnTo>
                <a:lnTo>
                  <a:pt x="3169" y="486"/>
                </a:lnTo>
                <a:lnTo>
                  <a:pt x="3244" y="426"/>
                </a:lnTo>
                <a:lnTo>
                  <a:pt x="3321" y="368"/>
                </a:lnTo>
                <a:lnTo>
                  <a:pt x="3403" y="310"/>
                </a:lnTo>
                <a:lnTo>
                  <a:pt x="3486" y="255"/>
                </a:lnTo>
                <a:lnTo>
                  <a:pt x="3574" y="203"/>
                </a:lnTo>
                <a:lnTo>
                  <a:pt x="3664" y="154"/>
                </a:lnTo>
                <a:lnTo>
                  <a:pt x="3758" y="111"/>
                </a:lnTo>
                <a:lnTo>
                  <a:pt x="3853" y="74"/>
                </a:lnTo>
                <a:lnTo>
                  <a:pt x="3951" y="43"/>
                </a:lnTo>
                <a:lnTo>
                  <a:pt x="4049" y="19"/>
                </a:lnTo>
                <a:lnTo>
                  <a:pt x="4150" y="4"/>
                </a:lnTo>
                <a:lnTo>
                  <a:pt x="4253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73635" tIns="36817" rIns="73635" bIns="36817" numCol="1" anchor="t" anchorCtr="0" compatLnSpc="1"/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kern="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B87D2AA0-18D4-46C0-8740-1D9D27F0CF08}"/>
              </a:ext>
            </a:extLst>
          </p:cNvPr>
          <p:cNvSpPr/>
          <p:nvPr/>
        </p:nvSpPr>
        <p:spPr bwMode="auto">
          <a:xfrm rot="568654">
            <a:off x="4284356" y="4000689"/>
            <a:ext cx="1103768" cy="305686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73635" tIns="36817" rIns="73635" bIns="36817" numCol="1" anchor="t" anchorCtr="0" compatLnSpc="1"/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39BDFB14-3321-49EA-8CCB-49C493B6AAAB}"/>
              </a:ext>
            </a:extLst>
          </p:cNvPr>
          <p:cNvSpPr/>
          <p:nvPr/>
        </p:nvSpPr>
        <p:spPr bwMode="auto">
          <a:xfrm rot="5723604">
            <a:off x="5465595" y="2525741"/>
            <a:ext cx="918697" cy="312519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rgbClr val="80B437"/>
          </a:solidFill>
          <a:ln w="0">
            <a:noFill/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73635" tIns="36817" rIns="73635" bIns="36817" numCol="1" anchor="t" anchorCtr="0" compatLnSpc="1"/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186593F-6E13-42FD-B568-03C053F5E5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78387">
            <a:off x="3329314" y="2153072"/>
            <a:ext cx="657071" cy="97651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E628CE6-82EB-4C11-9F5F-157B76473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47807">
            <a:off x="5220165" y="3958168"/>
            <a:ext cx="598830" cy="102532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542B59B-0FBC-4DF5-9633-03AD1D638D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68612">
            <a:off x="5395621" y="1329680"/>
            <a:ext cx="612390" cy="106787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9ED1FE5-8F88-4951-9D44-31155EA0A93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22823">
            <a:off x="7309743" y="1786700"/>
            <a:ext cx="648200" cy="10243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36B510A-FF44-4B9D-B948-2CE070F79C0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64786">
            <a:off x="935862" y="2171492"/>
            <a:ext cx="678841" cy="1060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1"/>
            <a:ext cx="1653064" cy="12459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463040" cy="132802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0F9D43-2CDB-43D5-9DFA-86317D0A529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0672" y="1588782"/>
            <a:ext cx="3263328" cy="355471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24EA2A1-7D69-40FF-B8B9-B357EB97F50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3039" y="1506307"/>
            <a:ext cx="696387" cy="6235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11232" y="401928"/>
            <a:ext cx="3594527" cy="1800491"/>
          </a:xfrm>
          <a:prstGeom prst="rect">
            <a:avLst/>
          </a:prstGeom>
          <a:noFill/>
        </p:spPr>
        <p:txBody>
          <a:bodyPr wrap="square" lIns="68516" tIns="34289" rIns="68516" bIns="34289" rtlCol="0">
            <a:spAutoFit/>
          </a:bodyPr>
          <a:lstStyle/>
          <a:p>
            <a:pPr algn="ctr" defTabSz="685069">
              <a:defRPr/>
            </a:pPr>
            <a:r>
              <a:rPr lang="en-US" sz="5625" b="1" dirty="0" err="1">
                <a:solidFill>
                  <a:srgbClr val="33CC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5625" b="1" dirty="0">
                <a:solidFill>
                  <a:srgbClr val="33CC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625" b="1" dirty="0" err="1">
                <a:solidFill>
                  <a:srgbClr val="33CC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5625" b="1" dirty="0">
                <a:solidFill>
                  <a:srgbClr val="33CC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625" b="1" dirty="0" err="1">
                <a:solidFill>
                  <a:srgbClr val="33CC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5625" b="1" dirty="0">
                <a:solidFill>
                  <a:srgbClr val="33CC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625" b="1" dirty="0" err="1">
                <a:solidFill>
                  <a:srgbClr val="33CC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5625" b="1" dirty="0">
                <a:solidFill>
                  <a:srgbClr val="33CC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625" b="1" dirty="0" err="1">
                <a:solidFill>
                  <a:srgbClr val="33CC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5625" b="1" dirty="0">
              <a:solidFill>
                <a:srgbClr val="33CC3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63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8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55D9FCC-A130-42C1-893A-57A1FBBA43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487" y="2455888"/>
            <a:ext cx="3195638" cy="26876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0579"/>
            <a:ext cx="1463040" cy="13280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1"/>
            <a:ext cx="1653064" cy="1245914"/>
          </a:xfrm>
          <a:prstGeom prst="rect">
            <a:avLst/>
          </a:prstGeom>
        </p:spPr>
      </p:pic>
      <p:pic>
        <p:nvPicPr>
          <p:cNvPr id="18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692491" y="1317442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0086C32-CAED-4DA6-B93E-39E4AF2795C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51329">
            <a:off x="1066864" y="1322107"/>
            <a:ext cx="950408" cy="767862"/>
          </a:xfrm>
          <a:prstGeom prst="rect">
            <a:avLst/>
          </a:prstGeom>
        </p:spPr>
      </p:pic>
      <p:sp>
        <p:nvSpPr>
          <p:cNvPr id="8" name="TextBox 11"/>
          <p:cNvSpPr txBox="1"/>
          <p:nvPr/>
        </p:nvSpPr>
        <p:spPr>
          <a:xfrm>
            <a:off x="1143000" y="1497934"/>
            <a:ext cx="4499317" cy="1915907"/>
          </a:xfrm>
          <a:prstGeom prst="rect">
            <a:avLst/>
          </a:prstGeom>
          <a:noFill/>
        </p:spPr>
        <p:txBody>
          <a:bodyPr wrap="square" lIns="68517" tIns="34289" rIns="68517" bIns="34289" rtlCol="0">
            <a:spAutoFit/>
          </a:bodyPr>
          <a:lstStyle/>
          <a:p>
            <a:pPr algn="ctr" defTabSz="685086">
              <a:defRPr/>
            </a:pP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endParaRPr lang="en-US" altLang="zh-CN" sz="6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685086">
              <a:defRPr/>
            </a:pP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6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8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1"/>
            <a:ext cx="1653064" cy="12459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5196"/>
            <a:ext cx="1463040" cy="1328021"/>
          </a:xfrm>
          <a:prstGeom prst="rect">
            <a:avLst/>
          </a:prstGeom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495800" y="1044888"/>
            <a:ext cx="4192140" cy="191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6" rIns="68564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 viết</a:t>
            </a:r>
            <a:endParaRPr lang="en-GB" sz="4000" dirty="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GB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rễ</a:t>
            </a:r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 </a:t>
            </a:r>
            <a:r>
              <a:rPr lang="en-US" sz="40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tròn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32849"/>
            <a:ext cx="4419600" cy="30719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66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1"/>
            <a:ext cx="1653064" cy="12459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64153" y="-333764"/>
            <a:ext cx="1463040" cy="1328021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0737" y="2800350"/>
            <a:ext cx="2331335" cy="2819287"/>
          </a:xfrm>
          <a:prstGeom prst="rect">
            <a:avLst/>
          </a:prstGeom>
        </p:spPr>
      </p:pic>
      <p:sp>
        <p:nvSpPr>
          <p:cNvPr id="11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2438400" y="779646"/>
            <a:ext cx="7629850" cy="646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/>
            <a:r>
              <a:rPr lang="en-US" sz="3599" b="1" dirty="0">
                <a:solidFill>
                  <a:srgbClr val="0000FF"/>
                </a:solidFill>
                <a:latin typeface="Arial"/>
                <a:cs typeface="Times New Roman" pitchFamily="18" charset="0"/>
              </a:rPr>
              <a:t>YÊU CẦU CẦN ĐẠT</a:t>
            </a:r>
            <a:endParaRPr lang="vi-VN" sz="3599" b="1" dirty="0">
              <a:solidFill>
                <a:srgbClr val="0000FF"/>
              </a:solidFill>
              <a:latin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15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990600" y="1536053"/>
            <a:ext cx="7408218" cy="1524208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126"/>
            <a:r>
              <a:rPr lang="en-US" sz="23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Nghe – viết đúng chính tả một </a:t>
            </a:r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ngắn </a:t>
            </a:r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rễ đa tròn</a:t>
            </a:r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399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1085135" y="3374778"/>
            <a:ext cx="7325905" cy="1330572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126"/>
            <a:r>
              <a:rPr lang="en-US" sz="23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2. Biết viết hoa tên riêng người, làm đúng các bài tập chính tả phân biệt iu/ưu, im/iêm.</a:t>
            </a:r>
            <a:endParaRPr lang="en-US" sz="2399" b="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943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" b="100000" l="0" r="100000">
                        <a14:foregroundMark x1="13537" y1="13095" x2="12561" y2="18452"/>
                        <a14:foregroundMark x1="12561" y1="13690" x2="12927" y2="16071"/>
                        <a14:foregroundMark x1="12195" y1="13690" x2="12317" y2="16865"/>
                        <a14:foregroundMark x1="11829" y1="12897" x2="11951" y2="17659"/>
                        <a14:foregroundMark x1="13537" y1="16270" x2="20732" y2="29762"/>
                        <a14:foregroundMark x1="14756" y1="23214" x2="21341" y2="32937"/>
                        <a14:foregroundMark x1="11341" y1="13889" x2="11341" y2="17063"/>
                        <a14:foregroundMark x1="60488" y1="67063" x2="69146" y2="67857"/>
                        <a14:foregroundMark x1="7805" y1="56548" x2="57195" y2="82540"/>
                        <a14:foregroundMark x1="22439" y1="18056" x2="38537" y2="56349"/>
                        <a14:foregroundMark x1="30976" y1="45833" x2="35854" y2="57341"/>
                        <a14:foregroundMark x1="12927" y1="16468" x2="19146" y2="28373"/>
                        <a14:foregroundMark x1="12195" y1="18254" x2="14634" y2="22024"/>
                        <a14:foregroundMark x1="13049" y1="14881" x2="26220" y2="7738"/>
                        <a14:foregroundMark x1="46707" y1="19643" x2="45122" y2="51786"/>
                        <a14:foregroundMark x1="47561" y1="42262" x2="63293" y2="36111"/>
                        <a14:foregroundMark x1="64512" y1="34127" x2="66220" y2="31548"/>
                        <a14:backgroundMark x1="16341" y1="17262" x2="16829" y2="18849"/>
                        <a14:backgroundMark x1="15976" y1="15675" x2="15976" y2="15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948">
            <a:off x="950040" y="762534"/>
            <a:ext cx="6198809" cy="38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5410200" y="1504950"/>
            <a:ext cx="2971800" cy="1546539"/>
          </a:xfrm>
          <a:prstGeom prst="rect">
            <a:avLst/>
          </a:prstGeom>
          <a:noFill/>
        </p:spPr>
        <p:txBody>
          <a:bodyPr wrap="square" lIns="68537" tIns="34271" rIns="68537" bIns="34271" rtlCol="0">
            <a:spAutoFit/>
          </a:bodyPr>
          <a:lstStyle/>
          <a:p>
            <a:pPr algn="ctr" defTabSz="685732">
              <a:defRPr/>
            </a:pPr>
            <a:r>
              <a:rPr lang="en-US" sz="9600" dirty="0" err="1">
                <a:solidFill>
                  <a:srgbClr val="02CE1A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lang="en-US" sz="9600" dirty="0">
              <a:solidFill>
                <a:srgbClr val="02CE1A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0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121" y="73740"/>
            <a:ext cx="889165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vi-VN" sz="2400" b="1" dirty="0">
                <a:solidFill>
                  <a:srgbClr val="0099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400" b="1" dirty="0">
                <a:solidFill>
                  <a:srgbClr val="0099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Nghe – viết</a:t>
            </a:r>
            <a:r>
              <a:rPr lang="vi-VN" sz="2400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400" i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rễ</a:t>
            </a:r>
            <a:r>
              <a:rPr lang="en-US" sz="2400" i="1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i="1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i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i="1" dirty="0" err="1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400" i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dirty="0" err="1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i="1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400" i="1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i="1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i="1" dirty="0" err="1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i="1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400" i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2400" i="1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i="1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i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lang="vi-VN" sz="24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60427" y="1063159"/>
            <a:ext cx="6225153" cy="45396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GB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GB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GB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Chiếc</a:t>
            </a:r>
            <a:r>
              <a:rPr lang="en-US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rễ</a:t>
            </a:r>
            <a:r>
              <a:rPr lang="en-US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</a:t>
            </a:r>
            <a:r>
              <a:rPr lang="en-US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 </a:t>
            </a:r>
            <a:r>
              <a:rPr lang="en-US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tròn</a:t>
            </a:r>
            <a:endParaRPr lang="en-US" sz="2500" dirty="0">
              <a:solidFill>
                <a:srgbClr val="FF33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6200" y="1594837"/>
            <a:ext cx="922500" cy="2729513"/>
          </a:xfrm>
          <a:prstGeom prst="roundRect">
            <a:avLst/>
          </a:prstGeom>
          <a:solidFill>
            <a:srgbClr val="F9D3B9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1295400" y="1713722"/>
            <a:ext cx="8467198" cy="2479621"/>
            <a:chOff x="979057" y="1826626"/>
            <a:chExt cx="8467198" cy="2479621"/>
          </a:xfrm>
        </p:grpSpPr>
        <p:sp>
          <p:nvSpPr>
            <p:cNvPr id="67" name="TextBox 66"/>
            <p:cNvSpPr txBox="1"/>
            <p:nvPr/>
          </p:nvSpPr>
          <p:spPr>
            <a:xfrm>
              <a:off x="1477754" y="1826626"/>
              <a:ext cx="796850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Nhiều</a:t>
              </a:r>
              <a:r>
                <a:rPr lang="en-US" sz="250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n</a:t>
              </a:r>
              <a:r>
                <a:rPr lang="vi-VN" sz="250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ă</a:t>
              </a:r>
              <a:r>
                <a:rPr lang="en-US" sz="250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m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sau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chiếc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rễ</a:t>
              </a:r>
              <a:r>
                <a:rPr lang="en-US" sz="250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vi-VN" sz="250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đã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lớn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và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thành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cây</a:t>
              </a:r>
              <a:r>
                <a:rPr lang="en-US" sz="250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vi-VN" sz="250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đ</a:t>
              </a:r>
              <a:r>
                <a:rPr lang="en-US" sz="250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a</a:t>
              </a:r>
              <a:endParaRPr lang="en-US" sz="2500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79057" y="2339873"/>
              <a:ext cx="7988175" cy="1966374"/>
              <a:chOff x="747218" y="2339873"/>
              <a:chExt cx="7988175" cy="1966374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766892" y="2339873"/>
                <a:ext cx="796850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con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có</a:t>
                </a:r>
                <a:r>
                  <a: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vòng</a:t>
                </a:r>
                <a:r>
                  <a: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lá</a:t>
                </a:r>
                <a:r>
                  <a: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tròn</a:t>
                </a:r>
                <a:r>
                  <a: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.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Thiếu</a:t>
                </a:r>
                <a:r>
                  <a:rPr lang="en-US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nhi</a:t>
                </a:r>
                <a:r>
                  <a: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vào</a:t>
                </a:r>
                <a:r>
                  <a:rPr lang="en-US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th</a:t>
                </a:r>
                <a:r>
                  <a:rPr lang="vi-VN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ă</a:t>
                </a:r>
                <a:r>
                  <a:rPr lang="en-US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m v</a:t>
                </a:r>
                <a:r>
                  <a:rPr lang="vi-VN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ườn</a:t>
                </a:r>
                <a:r>
                  <a: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Bác</a:t>
                </a:r>
                <a:r>
                  <a:rPr lang="en-US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,</a:t>
                </a:r>
                <a:endPara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endParaRPr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747218" y="2841004"/>
                <a:ext cx="7988174" cy="1465243"/>
                <a:chOff x="747218" y="2841004"/>
                <a:chExt cx="7988174" cy="1465243"/>
              </a:xfrm>
            </p:grpSpPr>
            <p:sp>
              <p:nvSpPr>
                <p:cNvPr id="79" name="TextBox 78"/>
                <p:cNvSpPr txBox="1"/>
                <p:nvPr/>
              </p:nvSpPr>
              <p:spPr>
                <a:xfrm>
                  <a:off x="747219" y="2841004"/>
                  <a:ext cx="7968501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b="1" dirty="0" err="1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e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m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nào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cũng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thích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ch</a:t>
                  </a:r>
                  <a:r>
                    <a:rPr lang="el-GR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Π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trò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chui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qua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chui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lại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vòng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lá</a:t>
                  </a:r>
                  <a:endPara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766891" y="3354251"/>
                  <a:ext cx="7968501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b="1" dirty="0" err="1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ấy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.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Lúc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vi-VN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đó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,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mĊ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ng</a:t>
                  </a:r>
                  <a:r>
                    <a:rPr lang="vi-VN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ười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mƞ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hiểu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vì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sao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Bác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cho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trồng</a:t>
                  </a:r>
                  <a:endPara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747218" y="3829193"/>
                  <a:ext cx="7968501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b="1" dirty="0" err="1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hiếc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rễ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vi-VN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đ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a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thành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hình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tròn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nh</a:t>
                  </a:r>
                  <a:r>
                    <a:rPr lang="vi-VN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ư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thế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. </a:t>
                  </a:r>
                  <a:endPara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9006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14550"/>
            <a:ext cx="2133600" cy="153572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685800" y="641300"/>
            <a:ext cx="3810000" cy="567903"/>
          </a:xfrm>
          <a:prstGeom prst="rect">
            <a:avLst/>
          </a:prstGeom>
          <a:noFill/>
          <a:ln w="19050">
            <a:solidFill>
              <a:srgbClr val="FF3300"/>
            </a:solidFill>
            <a:prstDash val="lgDashDot"/>
            <a:miter lim="800000"/>
            <a:headEnd/>
            <a:tailEnd/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VIẾT TỪ KHÓ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76600" y="1341418"/>
            <a:ext cx="2743200" cy="1028709"/>
            <a:chOff x="3048000" y="1513853"/>
            <a:chExt cx="2443422" cy="906830"/>
          </a:xfrm>
        </p:grpSpPr>
        <p:sp>
          <p:nvSpPr>
            <p:cNvPr id="5" name="MH_SubTitle_1">
              <a:extLst>
                <a:ext uri="{FF2B5EF4-FFF2-40B4-BE49-F238E27FC236}">
                  <a16:creationId xmlns:a16="http://schemas.microsoft.com/office/drawing/2014/main" id="{003C838D-BEE3-4AF6-BB32-8E575105A297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3048000" y="1513853"/>
              <a:ext cx="1905000" cy="714375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D8E6F5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rIns="252000" anchor="ctr">
              <a:normAutofit/>
            </a:bodyPr>
            <a:lstStyle/>
            <a:p>
              <a:pPr algn="ctr">
                <a:defRPr/>
              </a:pPr>
              <a:r>
                <a:rPr lang="en-US" altLang="zh-CN" sz="28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Chiếc</a:t>
              </a:r>
              <a:r>
                <a:rPr lang="en-US" altLang="zh-CN" sz="2800" b="1" dirty="0">
                  <a:solidFill>
                    <a:prstClr val="black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2800" b="1" dirty="0" err="1">
                  <a:solidFill>
                    <a:prstClr val="black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rễ</a:t>
              </a:r>
              <a:endParaRPr lang="zh-CN" altLang="en-US" sz="28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图片 8">
              <a:extLst>
                <a:ext uri="{FF2B5EF4-FFF2-40B4-BE49-F238E27FC236}">
                  <a16:creationId xmlns:a16="http://schemas.microsoft.com/office/drawing/2014/main" id="{CC8CF976-42F3-451B-BBEB-F381AFF4B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18341" r="17085" b="26262"/>
            <a:stretch/>
          </p:blipFill>
          <p:spPr>
            <a:xfrm>
              <a:off x="4414577" y="1701217"/>
              <a:ext cx="1076845" cy="71946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459459" y="2510408"/>
            <a:ext cx="2248600" cy="906898"/>
            <a:chOff x="3048000" y="1513853"/>
            <a:chExt cx="2451781" cy="969117"/>
          </a:xfrm>
        </p:grpSpPr>
        <p:sp>
          <p:nvSpPr>
            <p:cNvPr id="14" name="MH_SubTitle_1">
              <a:extLst>
                <a:ext uri="{FF2B5EF4-FFF2-40B4-BE49-F238E27FC236}">
                  <a16:creationId xmlns:a16="http://schemas.microsoft.com/office/drawing/2014/main" id="{003C838D-BEE3-4AF6-BB32-8E575105A297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3048000" y="1513853"/>
              <a:ext cx="1905000" cy="714375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D8E6F5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rIns="252000" anchor="ctr">
              <a:normAutofit/>
            </a:bodyPr>
            <a:lstStyle/>
            <a:p>
              <a:pPr algn="ctr">
                <a:defRPr/>
              </a:pPr>
              <a:r>
                <a:rPr lang="en-US" altLang="zh-CN" sz="2800" b="1" dirty="0" err="1">
                  <a:solidFill>
                    <a:prstClr val="black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tròn</a:t>
              </a:r>
              <a:endParaRPr lang="zh-CN" altLang="en-US" sz="28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id="{CC8CF976-42F3-451B-BBEB-F381AFF4B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18341" r="17085" b="26262"/>
            <a:stretch/>
          </p:blipFill>
          <p:spPr>
            <a:xfrm>
              <a:off x="4422936" y="1763505"/>
              <a:ext cx="1076845" cy="71946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464382" y="3650273"/>
            <a:ext cx="2248600" cy="906898"/>
            <a:chOff x="3048000" y="1513853"/>
            <a:chExt cx="2451781" cy="969117"/>
          </a:xfrm>
        </p:grpSpPr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id="{003C838D-BEE3-4AF6-BB32-8E575105A297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3048000" y="1513853"/>
              <a:ext cx="1905000" cy="714375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D8E6F5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rIns="252000" anchor="ctr">
              <a:normAutofit/>
            </a:bodyPr>
            <a:lstStyle/>
            <a:p>
              <a:pPr algn="ctr">
                <a:defRPr/>
              </a:pPr>
              <a:r>
                <a:rPr lang="en-US" altLang="zh-CN" sz="28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</a:t>
              </a:r>
              <a:r>
                <a:rPr lang="el-GR" altLang="zh-CN" sz="2800" b="1" dirty="0" smtClean="0">
                  <a:solidFill>
                    <a:prstClr val="black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Π</a:t>
              </a:r>
              <a:r>
                <a:rPr lang="en-US" altLang="zh-CN" sz="2800" b="1" dirty="0" smtClean="0">
                  <a:solidFill>
                    <a:prstClr val="black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2800" b="1" dirty="0" err="1">
                  <a:solidFill>
                    <a:prstClr val="black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endParaRPr lang="zh-CN" altLang="en-US" sz="28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7" name="图片 8">
              <a:extLst>
                <a:ext uri="{FF2B5EF4-FFF2-40B4-BE49-F238E27FC236}">
                  <a16:creationId xmlns:a16="http://schemas.microsoft.com/office/drawing/2014/main" id="{CC8CF976-42F3-451B-BBEB-F381AFF4B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18341" r="17085" b="26262"/>
            <a:stretch/>
          </p:blipFill>
          <p:spPr>
            <a:xfrm>
              <a:off x="4422936" y="1763505"/>
              <a:ext cx="1076845" cy="719465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248399" y="1463229"/>
            <a:ext cx="2248600" cy="906898"/>
            <a:chOff x="3048000" y="1513853"/>
            <a:chExt cx="2451781" cy="969117"/>
          </a:xfrm>
        </p:grpSpPr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003C838D-BEE3-4AF6-BB32-8E575105A2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3048000" y="1513853"/>
              <a:ext cx="1905000" cy="714375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D8E6F5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rIns="252000" anchor="ctr">
              <a:normAutofit/>
            </a:bodyPr>
            <a:lstStyle/>
            <a:p>
              <a:pPr algn="ctr">
                <a:defRPr/>
              </a:pPr>
              <a:r>
                <a:rPr lang="en-US" altLang="zh-CN" sz="2800" b="1" dirty="0" err="1">
                  <a:solidFill>
                    <a:prstClr val="black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</a:t>
              </a:r>
              <a:r>
                <a:rPr lang="en-US" altLang="zh-CN" sz="28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ì</a:t>
              </a:r>
              <a:r>
                <a:rPr lang="en-US" altLang="zh-CN" sz="2800" b="1" dirty="0" smtClean="0">
                  <a:solidFill>
                    <a:prstClr val="black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28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endParaRPr lang="zh-CN" altLang="en-US" sz="28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0" name="图片 8">
              <a:extLst>
                <a:ext uri="{FF2B5EF4-FFF2-40B4-BE49-F238E27FC236}">
                  <a16:creationId xmlns:a16="http://schemas.microsoft.com/office/drawing/2014/main" id="{CC8CF976-42F3-451B-BBEB-F381AFF4B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18341" r="17085" b="26262"/>
            <a:stretch/>
          </p:blipFill>
          <p:spPr>
            <a:xfrm>
              <a:off x="4422936" y="1763505"/>
              <a:ext cx="1076845" cy="719465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6248399" y="2844663"/>
            <a:ext cx="2401000" cy="980366"/>
            <a:chOff x="2881829" y="1435345"/>
            <a:chExt cx="2617952" cy="1047625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003C838D-BEE3-4AF6-BB32-8E575105A29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2881829" y="1435345"/>
              <a:ext cx="2071171" cy="792884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D8E6F5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rIns="252000" anchor="ctr">
              <a:normAutofit/>
            </a:bodyPr>
            <a:lstStyle/>
            <a:p>
              <a:pPr algn="ctr">
                <a:defRPr/>
              </a:pPr>
              <a:r>
                <a:rPr lang="en-US" altLang="zh-CN" sz="2800" b="1" dirty="0" err="1">
                  <a:solidFill>
                    <a:prstClr val="black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</a:t>
              </a:r>
              <a:r>
                <a:rPr lang="en-US" altLang="zh-CN" sz="28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ình</a:t>
              </a:r>
              <a:r>
                <a:rPr lang="en-US" altLang="zh-CN" sz="2800" b="1" dirty="0" smtClean="0">
                  <a:solidFill>
                    <a:prstClr val="black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2800" b="1" dirty="0" err="1">
                  <a:solidFill>
                    <a:prstClr val="black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tròn</a:t>
              </a:r>
              <a:endParaRPr lang="zh-CN" altLang="en-US" sz="2800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5" name="图片 8">
              <a:extLst>
                <a:ext uri="{FF2B5EF4-FFF2-40B4-BE49-F238E27FC236}">
                  <a16:creationId xmlns:a16="http://schemas.microsoft.com/office/drawing/2014/main" id="{CC8CF976-42F3-451B-BBEB-F381AFF4B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18341" r="17085" b="26262"/>
            <a:stretch/>
          </p:blipFill>
          <p:spPr>
            <a:xfrm>
              <a:off x="4422936" y="1763505"/>
              <a:ext cx="1076845" cy="7194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826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ppy Cute Little Kid Boy And Girl Go To School Royalty Free Cliparts,  Vectors, And Stock Illustration. Image 139341978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2385" y1="44032" x2="53231" y2="82735"/>
                        <a14:foregroundMark x1="24692" y1="85632" x2="75692" y2="73581"/>
                        <a14:foregroundMark x1="35385" y1="69177" x2="35385" y2="75087"/>
                        <a14:foregroundMark x1="28923" y1="58169" x2="29615" y2="58980"/>
                        <a14:foregroundMark x1="29077" y1="55620" x2="30462" y2="57358"/>
                        <a14:foregroundMark x1="30769" y1="54809" x2="32538" y2="58401"/>
                        <a14:foregroundMark x1="35077" y1="51796" x2="32308" y2="59444"/>
                        <a14:foregroundMark x1="57000" y1="60718" x2="64462" y2="54577"/>
                        <a14:foregroundMark x1="82154" y1="11472" x2="82154" y2="25608"/>
                        <a14:foregroundMark x1="82846" y1="7184" x2="82846" y2="7184"/>
                        <a14:foregroundMark x1="86077" y1="8691" x2="86077" y2="8691"/>
                        <a14:foregroundMark x1="88308" y1="9502" x2="88308" y2="9502"/>
                        <a14:foregroundMark x1="90000" y1="13094" x2="90000" y2="13094"/>
                        <a14:foregroundMark x1="6154" y1="17381" x2="6154" y2="17381"/>
                        <a14:foregroundMark x1="22308" y1="16686" x2="22308" y2="16686"/>
                        <a14:foregroundMark x1="34692" y1="8922" x2="34692" y2="8922"/>
                        <a14:foregroundMark x1="64308" y1="9502" x2="64308" y2="9502"/>
                        <a14:foregroundMark x1="57846" y1="31286" x2="57846" y2="31286"/>
                        <a14:foregroundMark x1="29923" y1="42526" x2="29923" y2="42526"/>
                        <a14:foregroundMark x1="11385" y1="52839" x2="14769" y2="53534"/>
                        <a14:foregroundMark x1="87154" y1="49247" x2="87154" y2="49247"/>
                        <a14:foregroundMark x1="90385" y1="35110" x2="90385" y2="35110"/>
                        <a14:foregroundMark x1="10692" y1="35574" x2="10692" y2="35574"/>
                        <a14:foregroundMark x1="12077" y1="22248" x2="12077" y2="22248"/>
                        <a14:foregroundMark x1="17692" y1="30475" x2="17692" y2="30475"/>
                        <a14:foregroundMark x1="7154" y1="41715" x2="7154" y2="41715"/>
                        <a14:foregroundMark x1="80462" y1="7648" x2="80462" y2="7648"/>
                        <a14:foregroundMark x1="77769" y1="9733" x2="77769" y2="9733"/>
                        <a14:foregroundMark x1="76769" y1="13094" x2="76769" y2="13094"/>
                        <a14:foregroundMark x1="75538" y1="16338" x2="75538" y2="16338"/>
                        <a14:foregroundMark x1="75538" y1="21321" x2="75538" y2="21321"/>
                        <a14:foregroundMark x1="75385" y1="24565" x2="75385" y2="24565"/>
                        <a14:foregroundMark x1="78077" y1="27462" x2="78077" y2="27462"/>
                        <a14:foregroundMark x1="80154" y1="29780" x2="80154" y2="29780"/>
                        <a14:foregroundMark x1="83077" y1="30475" x2="83077" y2="30475"/>
                        <a14:foregroundMark x1="86077" y1="29780" x2="86077" y2="29780"/>
                        <a14:foregroundMark x1="87769" y1="27926" x2="87769" y2="27926"/>
                        <a14:foregroundMark x1="90000" y1="25145" x2="90000" y2="25145"/>
                        <a14:foregroundMark x1="90385" y1="21321" x2="90385" y2="21321"/>
                        <a14:foregroundMark x1="91000" y1="16338" x2="91000" y2="16338"/>
                        <a14:foregroundMark x1="5308" y1="56547" x2="8385" y2="58285"/>
                        <a14:foregroundMark x1="10769" y1="49363" x2="10769" y2="49363"/>
                        <a14:foregroundMark x1="14462" y1="47740" x2="14462" y2="47740"/>
                        <a14:foregroundMark x1="33923" y1="65238" x2="33538" y2="74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757" y="361950"/>
            <a:ext cx="6553200" cy="43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3"/>
          <p:cNvGrpSpPr/>
          <p:nvPr/>
        </p:nvGrpSpPr>
        <p:grpSpPr>
          <a:xfrm>
            <a:off x="528641" y="520342"/>
            <a:ext cx="2627741" cy="1902853"/>
            <a:chOff x="1866512" y="1446509"/>
            <a:chExt cx="3271491" cy="2309600"/>
          </a:xfrm>
        </p:grpSpPr>
        <p:grpSp>
          <p:nvGrpSpPr>
            <p:cNvPr id="4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6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grpSp>
            <p:nvGrpSpPr>
              <p:cNvPr id="13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4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2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3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4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5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6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7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8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9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0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1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2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3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4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5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6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7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8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9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0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1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2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3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4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5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6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7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8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9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0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1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2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3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4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5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6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7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8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9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0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1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2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3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4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5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6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7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8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9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0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1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2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3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4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5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6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7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8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9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0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1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2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3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4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5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6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7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8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9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0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1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2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3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4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</p:grpSp>
        </p:grpSp>
        <p:sp>
          <p:nvSpPr>
            <p:cNvPr id="5" name="文本框 49"/>
            <p:cNvSpPr txBox="1">
              <a:spLocks noChangeArrowheads="1"/>
            </p:cNvSpPr>
            <p:nvPr/>
          </p:nvSpPr>
          <p:spPr bwMode="auto">
            <a:xfrm>
              <a:off x="2224463" y="2024238"/>
              <a:ext cx="2683739" cy="1134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CHÉP BÀI VÀO </a:t>
              </a:r>
              <a:r>
                <a:rPr lang="en-US" altLang="zh-CN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VỞ</a:t>
              </a:r>
              <a:endPara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473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82971" y="642245"/>
            <a:ext cx="6225153" cy="83868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Nghe viết</a:t>
            </a:r>
            <a:endParaRPr lang="en-GB" sz="2500" dirty="0">
              <a:solidFill>
                <a:srgbClr val="FF33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rễ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đ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tròn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P001 4 hàng" panose="020B06030503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914400" y="1517121"/>
            <a:ext cx="8467198" cy="2479621"/>
            <a:chOff x="979057" y="1826626"/>
            <a:chExt cx="8467198" cy="2479621"/>
          </a:xfrm>
        </p:grpSpPr>
        <p:sp>
          <p:nvSpPr>
            <p:cNvPr id="67" name="TextBox 66"/>
            <p:cNvSpPr txBox="1"/>
            <p:nvPr/>
          </p:nvSpPr>
          <p:spPr>
            <a:xfrm>
              <a:off x="1477754" y="1826626"/>
              <a:ext cx="796850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Nhiều</a:t>
              </a: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n</a:t>
              </a:r>
              <a:r>
                <a:rPr kumimoji="0" lang="vi-VN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ă</a:t>
              </a: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m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sau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chiếc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rễ</a:t>
              </a: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vi-VN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đã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lớn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và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thành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cây</a:t>
              </a: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vi-VN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đ</a:t>
              </a: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a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79057" y="2339873"/>
              <a:ext cx="7988175" cy="1966374"/>
              <a:chOff x="747218" y="2339873"/>
              <a:chExt cx="7988175" cy="1966374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766892" y="2339873"/>
                <a:ext cx="796850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con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có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vòng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lá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tròn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.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Thiếu</a:t>
                </a:r>
                <a:r>
                  <a:rPr kumimoji="0" lang="en-US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nhi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vào</a:t>
                </a:r>
                <a:r>
                  <a:rPr kumimoji="0" lang="en-US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th</a:t>
                </a:r>
                <a:r>
                  <a:rPr kumimoji="0" lang="vi-VN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ă</a:t>
                </a:r>
                <a:r>
                  <a:rPr kumimoji="0" lang="en-US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m v</a:t>
                </a:r>
                <a:r>
                  <a:rPr kumimoji="0" lang="vi-VN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ườn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Bác</a:t>
                </a:r>
                <a:r>
                  <a:rPr kumimoji="0" lang="en-US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,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747218" y="2841004"/>
                <a:ext cx="7988174" cy="1465243"/>
                <a:chOff x="747218" y="2841004"/>
                <a:chExt cx="7988174" cy="1465243"/>
              </a:xfrm>
            </p:grpSpPr>
            <p:sp>
              <p:nvSpPr>
                <p:cNvPr id="79" name="TextBox 78"/>
                <p:cNvSpPr txBox="1"/>
                <p:nvPr/>
              </p:nvSpPr>
              <p:spPr>
                <a:xfrm>
                  <a:off x="747219" y="2841004"/>
                  <a:ext cx="7968501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5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e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m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nào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cũng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thích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ch</a:t>
                  </a:r>
                  <a:r>
                    <a:rPr kumimoji="0" lang="el-GR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Π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trò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chui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qua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chui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lại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vòng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lá</a:t>
                  </a:r>
                  <a:endPara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766891" y="3354251"/>
                  <a:ext cx="7968501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5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ấy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.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Lúc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đó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,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mĊ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ng</a:t>
                  </a:r>
                  <a:r>
                    <a:rPr kumimoji="0" lang="vi-VN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ười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mƞ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hiểu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vì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sao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Bác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cho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trồng</a:t>
                  </a:r>
                  <a:endPara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747218" y="3829193"/>
                  <a:ext cx="7968501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5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c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hiếc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rễ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đ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a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thành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hình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tròn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nh</a:t>
                  </a:r>
                  <a:r>
                    <a:rPr kumimoji="0" lang="vi-VN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ư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thế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. </a:t>
                  </a:r>
                  <a:endPara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5914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8028"/>
            <a:ext cx="1463040" cy="13280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1"/>
            <a:ext cx="1653064" cy="124591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73" y="1249038"/>
            <a:ext cx="3556085" cy="3556085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43200" y="967047"/>
            <a:ext cx="573415" cy="49772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419600" y="1611741"/>
            <a:ext cx="3809363" cy="1598392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9" name="Right Arrow 18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68761" y="2017470"/>
              <a:ext cx="2787780" cy="707886"/>
            </a:xfrm>
            <a:prstGeom prst="rect">
              <a:avLst/>
            </a:prstGeom>
            <a:solidFill>
              <a:srgbClr val="B2DE82"/>
            </a:solidFill>
          </p:spPr>
          <p:txBody>
            <a:bodyPr wrap="none" rtlCol="0">
              <a:spAutoFit/>
            </a:bodyPr>
            <a:lstStyle/>
            <a:p>
              <a:r>
                <a:rPr lang="en-GB" sz="4000" b="1" dirty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 TẬP</a:t>
              </a:r>
              <a:endParaRPr lang="en-US" sz="4000" b="1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22839" y="1798381"/>
            <a:ext cx="1175787" cy="1225112"/>
            <a:chOff x="2210284" y="3447251"/>
            <a:chExt cx="826089" cy="809063"/>
          </a:xfrm>
        </p:grpSpPr>
        <p:sp>
          <p:nvSpPr>
            <p:cNvPr id="22" name="Oval 2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209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388</Words>
  <Application>Microsoft Office PowerPoint</Application>
  <PresentationFormat>On-screen Show (16:9)</PresentationFormat>
  <Paragraphs>60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微软雅黑</vt:lpstr>
      <vt:lpstr>宋体</vt:lpstr>
      <vt:lpstr>宋体</vt:lpstr>
      <vt:lpstr>Arial</vt:lpstr>
      <vt:lpstr>Arial-Rounded</vt:lpstr>
      <vt:lpstr>Calibri</vt:lpstr>
      <vt:lpstr>HP001 4 hàng</vt:lpstr>
      <vt:lpstr>KaiTi</vt:lpstr>
      <vt:lpstr>Times New Roman</vt:lpstr>
      <vt:lpstr>义启小魏楷</vt:lpstr>
      <vt:lpstr>Office Theme</vt:lpstr>
      <vt:lpstr>www.jpppt.com</vt:lpstr>
      <vt:lpstr>1_Office 主题</vt:lpstr>
      <vt:lpstr>1_www.jpppt.com</vt:lpstr>
      <vt:lpstr>2_Office 主题</vt:lpstr>
      <vt:lpstr>3_Office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HP</cp:lastModifiedBy>
  <cp:revision>17</cp:revision>
  <dcterms:created xsi:type="dcterms:W3CDTF">2022-01-15T01:38:42Z</dcterms:created>
  <dcterms:modified xsi:type="dcterms:W3CDTF">2022-04-24T05:24:06Z</dcterms:modified>
</cp:coreProperties>
</file>