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6" r:id="rId5"/>
    <p:sldMasterId id="2147483720" r:id="rId6"/>
    <p:sldMasterId id="2147483732" r:id="rId7"/>
  </p:sldMasterIdLst>
  <p:notesMasterIdLst>
    <p:notesMasterId r:id="rId43"/>
  </p:notesMasterIdLst>
  <p:sldIdLst>
    <p:sldId id="257" r:id="rId8"/>
    <p:sldId id="258" r:id="rId9"/>
    <p:sldId id="271" r:id="rId10"/>
    <p:sldId id="272" r:id="rId11"/>
    <p:sldId id="273" r:id="rId12"/>
    <p:sldId id="274" r:id="rId13"/>
    <p:sldId id="275" r:id="rId14"/>
    <p:sldId id="276" r:id="rId15"/>
    <p:sldId id="259" r:id="rId16"/>
    <p:sldId id="260" r:id="rId17"/>
    <p:sldId id="286" r:id="rId18"/>
    <p:sldId id="280" r:id="rId19"/>
    <p:sldId id="281" r:id="rId20"/>
    <p:sldId id="261" r:id="rId21"/>
    <p:sldId id="282" r:id="rId22"/>
    <p:sldId id="285" r:id="rId23"/>
    <p:sldId id="283" r:id="rId24"/>
    <p:sldId id="287" r:id="rId25"/>
    <p:sldId id="288" r:id="rId26"/>
    <p:sldId id="289" r:id="rId27"/>
    <p:sldId id="262" r:id="rId28"/>
    <p:sldId id="263" r:id="rId29"/>
    <p:sldId id="290" r:id="rId30"/>
    <p:sldId id="264" r:id="rId31"/>
    <p:sldId id="265" r:id="rId32"/>
    <p:sldId id="292" r:id="rId33"/>
    <p:sldId id="293" r:id="rId34"/>
    <p:sldId id="294" r:id="rId35"/>
    <p:sldId id="295" r:id="rId36"/>
    <p:sldId id="296" r:id="rId37"/>
    <p:sldId id="266" r:id="rId38"/>
    <p:sldId id="267" r:id="rId39"/>
    <p:sldId id="268" r:id="rId40"/>
    <p:sldId id="269" r:id="rId41"/>
    <p:sldId id="270" r:id="rId42"/>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523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389538-0380-422D-8CE0-0AF1DB857370}" type="datetimeFigureOut">
              <a:rPr lang="en-US" smtClean="0"/>
              <a:t>4/25/2022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410C81-1980-42C9-A4B5-F58A36157C98}" type="slidenum">
              <a:rPr lang="en-US" smtClean="0"/>
              <a:t>‹#›</a:t>
            </a:fld>
            <a:endParaRPr lang="en-US"/>
          </a:p>
        </p:txBody>
      </p:sp>
    </p:spTree>
    <p:extLst>
      <p:ext uri="{BB962C8B-B14F-4D97-AF65-F5344CB8AC3E}">
        <p14:creationId xmlns:p14="http://schemas.microsoft.com/office/powerpoint/2010/main" val="173207698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2FEAEB15-AA8B-4910-80D8-F3E86E28975E}" type="slidenum">
              <a:rPr lang="en-US" altLang="zh-CN" sz="1200">
                <a:solidFill>
                  <a:prstClr val="black"/>
                </a:solidFill>
              </a:rPr>
              <a:pPr/>
              <a:t>1</a:t>
            </a:fld>
            <a:endParaRPr lang="en-US" altLang="zh-CN" sz="1200">
              <a:solidFill>
                <a:prstClr val="black"/>
              </a:solidFill>
            </a:endParaRPr>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p:spPr>
        <p:txBody>
          <a:bodyPr/>
          <a:lstStyle/>
          <a:p>
            <a:pPr eaLnBrk="1" hangingPunct="1"/>
            <a:endParaRPr lang="zh-CN" altLang="zh-CN" dirty="0" smtClean="0">
              <a:ea typeface="宋体"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eaLnBrk="1" hangingPunct="1"/>
            <a:endParaRPr lang="zh-CN" altLang="zh-CN" dirty="0" smtClean="0">
              <a:ea typeface="宋体" charset="-122"/>
            </a:endParaRPr>
          </a:p>
          <a:p>
            <a:endParaRPr lang="en-US" dirty="0"/>
          </a:p>
        </p:txBody>
      </p:sp>
      <p:sp>
        <p:nvSpPr>
          <p:cNvPr id="4" name="Slide Number Placeholder 3"/>
          <p:cNvSpPr>
            <a:spLocks noGrp="1"/>
          </p:cNvSpPr>
          <p:nvPr>
            <p:ph type="sldNum" sz="quarter" idx="10"/>
          </p:nvPr>
        </p:nvSpPr>
        <p:spPr/>
        <p:txBody>
          <a:bodyPr/>
          <a:lstStyle/>
          <a:p>
            <a:fld id="{C6410C81-1980-42C9-A4B5-F58A36157C98}" type="slidenum">
              <a:rPr lang="en-US" smtClean="0"/>
              <a:t>16</a:t>
            </a:fld>
            <a:endParaRPr lang="en-US"/>
          </a:p>
        </p:txBody>
      </p:sp>
    </p:spTree>
    <p:extLst>
      <p:ext uri="{BB962C8B-B14F-4D97-AF65-F5344CB8AC3E}">
        <p14:creationId xmlns:p14="http://schemas.microsoft.com/office/powerpoint/2010/main" val="741199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eaLnBrk="1" hangingPunct="1"/>
            <a:endParaRPr lang="zh-CN" altLang="zh-CN" dirty="0" smtClean="0">
              <a:ea typeface="宋体" charset="-122"/>
            </a:endParaRPr>
          </a:p>
          <a:p>
            <a:endParaRPr lang="en-US" dirty="0"/>
          </a:p>
        </p:txBody>
      </p:sp>
      <p:sp>
        <p:nvSpPr>
          <p:cNvPr id="4" name="Slide Number Placeholder 3"/>
          <p:cNvSpPr>
            <a:spLocks noGrp="1"/>
          </p:cNvSpPr>
          <p:nvPr>
            <p:ph type="sldNum" sz="quarter" idx="10"/>
          </p:nvPr>
        </p:nvSpPr>
        <p:spPr/>
        <p:txBody>
          <a:bodyPr/>
          <a:lstStyle/>
          <a:p>
            <a:fld id="{C6410C81-1980-42C9-A4B5-F58A36157C98}" type="slidenum">
              <a:rPr lang="en-US" smtClean="0"/>
              <a:t>18</a:t>
            </a:fld>
            <a:endParaRPr lang="en-US"/>
          </a:p>
        </p:txBody>
      </p:sp>
    </p:spTree>
    <p:extLst>
      <p:ext uri="{BB962C8B-B14F-4D97-AF65-F5344CB8AC3E}">
        <p14:creationId xmlns:p14="http://schemas.microsoft.com/office/powerpoint/2010/main" val="137716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eaLnBrk="1" hangingPunct="1"/>
            <a:endParaRPr lang="zh-CN" altLang="zh-CN" dirty="0" smtClean="0">
              <a:ea typeface="宋体" charset="-122"/>
            </a:endParaRPr>
          </a:p>
          <a:p>
            <a:endParaRPr lang="en-US" dirty="0"/>
          </a:p>
        </p:txBody>
      </p:sp>
      <p:sp>
        <p:nvSpPr>
          <p:cNvPr id="4" name="Slide Number Placeholder 3"/>
          <p:cNvSpPr>
            <a:spLocks noGrp="1"/>
          </p:cNvSpPr>
          <p:nvPr>
            <p:ph type="sldNum" sz="quarter" idx="10"/>
          </p:nvPr>
        </p:nvSpPr>
        <p:spPr/>
        <p:txBody>
          <a:bodyPr/>
          <a:lstStyle/>
          <a:p>
            <a:fld id="{C6410C81-1980-42C9-A4B5-F58A36157C98}" type="slidenum">
              <a:rPr lang="en-US" smtClean="0"/>
              <a:t>19</a:t>
            </a:fld>
            <a:endParaRPr lang="en-US"/>
          </a:p>
        </p:txBody>
      </p:sp>
    </p:spTree>
    <p:extLst>
      <p:ext uri="{BB962C8B-B14F-4D97-AF65-F5344CB8AC3E}">
        <p14:creationId xmlns:p14="http://schemas.microsoft.com/office/powerpoint/2010/main" val="370901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eaLnBrk="1" hangingPunct="1"/>
            <a:endParaRPr lang="zh-CN" altLang="zh-CN" dirty="0" smtClean="0">
              <a:ea typeface="宋体" charset="-122"/>
            </a:endParaRPr>
          </a:p>
          <a:p>
            <a:endParaRPr lang="en-US" dirty="0"/>
          </a:p>
        </p:txBody>
      </p:sp>
      <p:sp>
        <p:nvSpPr>
          <p:cNvPr id="4" name="Slide Number Placeholder 3"/>
          <p:cNvSpPr>
            <a:spLocks noGrp="1"/>
          </p:cNvSpPr>
          <p:nvPr>
            <p:ph type="sldNum" sz="quarter" idx="10"/>
          </p:nvPr>
        </p:nvSpPr>
        <p:spPr/>
        <p:txBody>
          <a:bodyPr/>
          <a:lstStyle/>
          <a:p>
            <a:fld id="{C6410C81-1980-42C9-A4B5-F58A36157C98}" type="slidenum">
              <a:rPr lang="en-US" smtClean="0"/>
              <a:t>20</a:t>
            </a:fld>
            <a:endParaRPr lang="en-US"/>
          </a:p>
        </p:txBody>
      </p:sp>
    </p:spTree>
    <p:extLst>
      <p:ext uri="{BB962C8B-B14F-4D97-AF65-F5344CB8AC3E}">
        <p14:creationId xmlns:p14="http://schemas.microsoft.com/office/powerpoint/2010/main" val="3639334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82006FF2-7EC7-4209-B12A-241C08F2F72C}" type="slidenum">
              <a:rPr lang="en-US" altLang="zh-CN" sz="1200">
                <a:solidFill>
                  <a:prstClr val="black"/>
                </a:solidFill>
              </a:rPr>
              <a:pPr/>
              <a:t>21</a:t>
            </a:fld>
            <a:endParaRPr lang="en-US" altLang="zh-CN" sz="1200">
              <a:solidFill>
                <a:prstClr val="black"/>
              </a:solidFill>
            </a:endParaRPr>
          </a:p>
        </p:txBody>
      </p:sp>
      <p:sp>
        <p:nvSpPr>
          <p:cNvPr id="44035" name="Rectangle 2"/>
          <p:cNvSpPr>
            <a:spLocks noGrp="1" noRot="1" noChangeAspect="1" noChangeArrowheads="1" noTextEdit="1"/>
          </p:cNvSpPr>
          <p:nvPr>
            <p:ph type="sldImg"/>
          </p:nvPr>
        </p:nvSpPr>
        <p:spPr>
          <a:xfrm>
            <a:off x="381000" y="685800"/>
            <a:ext cx="6096000" cy="3429000"/>
          </a:xfrm>
          <a:ln/>
        </p:spPr>
      </p:sp>
      <p:sp>
        <p:nvSpPr>
          <p:cNvPr id="44036" name="Rectangle 3"/>
          <p:cNvSpPr>
            <a:spLocks noGrp="1" noChangeArrowheads="1"/>
          </p:cNvSpPr>
          <p:nvPr>
            <p:ph type="body" idx="1"/>
          </p:nvPr>
        </p:nvSpPr>
        <p:spPr>
          <a:noFill/>
        </p:spPr>
        <p:txBody>
          <a:bodyPr/>
          <a:lstStyle/>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3791F801-9076-497D-9D7E-DFB527D38308}" type="slidenum">
              <a:rPr lang="en-US" altLang="zh-CN" sz="1200">
                <a:solidFill>
                  <a:prstClr val="black"/>
                </a:solidFill>
              </a:rPr>
              <a:pPr/>
              <a:t>22</a:t>
            </a:fld>
            <a:endParaRPr lang="en-US" altLang="zh-CN" sz="1200">
              <a:solidFill>
                <a:prstClr val="black"/>
              </a:solidFill>
            </a:endParaRPr>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p:spPr>
        <p:txBody>
          <a:bodyPr/>
          <a:lstStyle/>
          <a:p>
            <a:pPr eaLnBrk="1" hangingPunct="1"/>
            <a:endParaRPr lang="zh-CN" altLang="zh-CN" dirty="0" smtClean="0">
              <a:ea typeface="宋体"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47289FAF-6F9B-445B-8228-42B8365BF0E8}" type="slidenum">
              <a:rPr lang="en-US" altLang="zh-CN" sz="1200">
                <a:solidFill>
                  <a:prstClr val="black"/>
                </a:solidFill>
              </a:rPr>
              <a:pPr/>
              <a:t>24</a:t>
            </a:fld>
            <a:endParaRPr lang="en-US" altLang="zh-CN" sz="1200">
              <a:solidFill>
                <a:prstClr val="black"/>
              </a:solidFill>
            </a:endParaRPr>
          </a:p>
        </p:txBody>
      </p:sp>
      <p:sp>
        <p:nvSpPr>
          <p:cNvPr id="49155" name="Rectangle 2"/>
          <p:cNvSpPr>
            <a:spLocks noGrp="1" noRot="1" noChangeAspect="1" noChangeArrowheads="1" noTextEdit="1"/>
          </p:cNvSpPr>
          <p:nvPr>
            <p:ph type="sldImg"/>
          </p:nvPr>
        </p:nvSpPr>
        <p:spPr>
          <a:xfrm>
            <a:off x="381000" y="685800"/>
            <a:ext cx="6096000" cy="3429000"/>
          </a:xfrm>
          <a:ln/>
        </p:spPr>
      </p:sp>
      <p:sp>
        <p:nvSpPr>
          <p:cNvPr id="49156" name="Rectangle 3"/>
          <p:cNvSpPr>
            <a:spLocks noGrp="1" noChangeArrowheads="1"/>
          </p:cNvSpPr>
          <p:nvPr>
            <p:ph type="body" idx="1"/>
          </p:nvPr>
        </p:nvSpPr>
        <p:spPr>
          <a:noFill/>
        </p:spPr>
        <p:txBody>
          <a:bodyPr/>
          <a:lstStyle/>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77DD5868-C9FF-4CE9-A6E0-95C42707ED08}" type="slidenum">
              <a:rPr lang="en-US" altLang="zh-CN" sz="1200">
                <a:solidFill>
                  <a:prstClr val="black"/>
                </a:solidFill>
              </a:rPr>
              <a:pPr/>
              <a:t>25</a:t>
            </a:fld>
            <a:endParaRPr lang="en-US" altLang="zh-CN" sz="1200">
              <a:solidFill>
                <a:prstClr val="black"/>
              </a:solidFill>
            </a:endParaRPr>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p:spPr>
        <p:txBody>
          <a:bodyPr/>
          <a:lstStyle/>
          <a:p>
            <a:endParaRPr lang="en-US" dirty="0" smtClean="0"/>
          </a:p>
          <a:p>
            <a:pPr eaLnBrk="1" hangingPunct="1"/>
            <a:endParaRPr lang="zh-CN" altLang="zh-CN" dirty="0" smtClean="0">
              <a:ea typeface="宋体" charset="-122"/>
            </a:endParaRPr>
          </a:p>
          <a:p>
            <a:pPr eaLnBrk="1" hangingPunct="1"/>
            <a:endParaRPr lang="zh-CN" altLang="zh-CN" dirty="0" smtClean="0">
              <a:ea typeface="宋体"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791758F8-E5EB-4AF1-904B-31CAB8B733CC}" type="slidenum">
              <a:rPr lang="en-US" altLang="zh-CN" sz="1200">
                <a:solidFill>
                  <a:prstClr val="black"/>
                </a:solidFill>
              </a:rPr>
              <a:pPr/>
              <a:t>2</a:t>
            </a:fld>
            <a:endParaRPr lang="en-US" altLang="zh-CN" sz="1200">
              <a:solidFill>
                <a:prstClr val="black"/>
              </a:solidFill>
            </a:endParaRPr>
          </a:p>
        </p:txBody>
      </p:sp>
      <p:sp>
        <p:nvSpPr>
          <p:cNvPr id="35843" name="Rectangle 2"/>
          <p:cNvSpPr>
            <a:spLocks noGrp="1" noRot="1" noChangeAspect="1" noChangeArrowheads="1" noTextEdit="1"/>
          </p:cNvSpPr>
          <p:nvPr>
            <p:ph type="sldImg"/>
          </p:nvPr>
        </p:nvSpPr>
        <p:spPr>
          <a:xfrm>
            <a:off x="381000" y="685800"/>
            <a:ext cx="6096000" cy="3429000"/>
          </a:xfrm>
          <a:ln/>
        </p:spPr>
      </p:sp>
      <p:sp>
        <p:nvSpPr>
          <p:cNvPr id="35844" name="Rectangle 3"/>
          <p:cNvSpPr>
            <a:spLocks noGrp="1" noChangeArrowheads="1"/>
          </p:cNvSpPr>
          <p:nvPr>
            <p:ph type="body" idx="1"/>
          </p:nvPr>
        </p:nvSpPr>
        <p:spPr>
          <a:noFill/>
        </p:spPr>
        <p:txBody>
          <a:bodyPr/>
          <a:lstStyle/>
          <a:p>
            <a:pPr eaLnBrk="1" hangingPunct="1"/>
            <a:endParaRPr lang="zh-CN" altLang="zh-CN" dirty="0" smtClean="0">
              <a:ea typeface="宋体"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D54E440F-9060-4CCD-A3F0-745FC6154FDE}" type="slidenum">
              <a:rPr lang="en-US" altLang="zh-CN" sz="1200">
                <a:solidFill>
                  <a:prstClr val="black"/>
                </a:solidFill>
              </a:rPr>
              <a:pPr/>
              <a:t>31</a:t>
            </a:fld>
            <a:endParaRPr lang="en-US" altLang="zh-CN" sz="1200">
              <a:solidFill>
                <a:prstClr val="black"/>
              </a:solidFill>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p:spPr>
        <p:txBody>
          <a:bodyPr/>
          <a:lstStyle/>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0BB99196-70FB-429D-8242-D0E085C6FCA7}" type="slidenum">
              <a:rPr lang="en-US" altLang="zh-CN" sz="1200">
                <a:solidFill>
                  <a:prstClr val="black"/>
                </a:solidFill>
              </a:rPr>
              <a:pPr/>
              <a:t>32</a:t>
            </a:fld>
            <a:endParaRPr lang="en-US" altLang="zh-CN" sz="1200">
              <a:solidFill>
                <a:prstClr val="black"/>
              </a:solidFil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0BB99196-70FB-429D-8242-D0E085C6FCA7}" type="slidenum">
              <a:rPr lang="en-US" altLang="zh-CN" sz="1200">
                <a:solidFill>
                  <a:prstClr val="black"/>
                </a:solidFill>
              </a:rPr>
              <a:pPr/>
              <a:t>33</a:t>
            </a:fld>
            <a:endParaRPr lang="en-US" altLang="zh-CN" sz="1200">
              <a:solidFill>
                <a:prstClr val="black"/>
              </a:solidFil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9E22308B-6848-4347-9F50-85D8BA3C50C9}" type="slidenum">
              <a:rPr lang="en-US" altLang="zh-CN" sz="1200">
                <a:solidFill>
                  <a:prstClr val="black"/>
                </a:solidFill>
              </a:rPr>
              <a:pPr/>
              <a:t>34</a:t>
            </a:fld>
            <a:endParaRPr lang="en-US" altLang="zh-CN" sz="1200">
              <a:solidFill>
                <a:prstClr val="black"/>
              </a:solidFill>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p:spPr>
        <p:txBody>
          <a:bodyPr/>
          <a:lstStyle/>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8AD03ACE-9E52-42A1-958F-12DB3F066B78}" type="slidenum">
              <a:rPr lang="en-US" altLang="zh-CN" sz="1200">
                <a:solidFill>
                  <a:prstClr val="black"/>
                </a:solidFill>
              </a:rPr>
              <a:pPr/>
              <a:t>35</a:t>
            </a:fld>
            <a:endParaRPr lang="en-US" altLang="zh-CN" sz="1200">
              <a:solidFill>
                <a:prstClr val="black"/>
              </a:solidFill>
            </a:endParaRPr>
          </a:p>
        </p:txBody>
      </p:sp>
      <p:sp>
        <p:nvSpPr>
          <p:cNvPr id="32771" name="Rectangle 2"/>
          <p:cNvSpPr>
            <a:spLocks noGrp="1" noRot="1" noChangeAspect="1" noChangeArrowheads="1" noTextEdit="1"/>
          </p:cNvSpPr>
          <p:nvPr>
            <p:ph type="sldImg"/>
          </p:nvPr>
        </p:nvSpPr>
        <p:spPr>
          <a:xfrm>
            <a:off x="381000" y="685800"/>
            <a:ext cx="6096000" cy="3429000"/>
          </a:xfrm>
          <a:ln/>
        </p:spPr>
      </p:sp>
      <p:sp>
        <p:nvSpPr>
          <p:cNvPr id="32772" name="Rectangle 3"/>
          <p:cNvSpPr>
            <a:spLocks noGrp="1" noChangeArrowheads="1"/>
          </p:cNvSpPr>
          <p:nvPr>
            <p:ph type="body" idx="1"/>
          </p:nvPr>
        </p:nvSpPr>
        <p:spPr>
          <a:noFill/>
        </p:spPr>
        <p:txBody>
          <a:bodyPr/>
          <a:lstStyle/>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8071F277-CA54-4292-8FB7-068620EBDFF4}" type="slidenum">
              <a:rPr lang="en-US" altLang="zh-CN" sz="1200">
                <a:solidFill>
                  <a:prstClr val="black"/>
                </a:solidFill>
              </a:rPr>
              <a:pPr/>
              <a:t>9</a:t>
            </a:fld>
            <a:endParaRPr lang="en-US" altLang="zh-CN" sz="1200">
              <a:solidFill>
                <a:prstClr val="black"/>
              </a:solidFill>
            </a:endParaRPr>
          </a:p>
        </p:txBody>
      </p:sp>
      <p:sp>
        <p:nvSpPr>
          <p:cNvPr id="41987" name="Rectangle 2"/>
          <p:cNvSpPr>
            <a:spLocks noGrp="1" noRot="1" noChangeAspect="1" noChangeArrowheads="1" noTextEdit="1"/>
          </p:cNvSpPr>
          <p:nvPr>
            <p:ph type="sldImg"/>
          </p:nvPr>
        </p:nvSpPr>
        <p:spPr>
          <a:xfrm>
            <a:off x="381000" y="685800"/>
            <a:ext cx="6096000" cy="3429000"/>
          </a:xfrm>
          <a:ln/>
        </p:spPr>
      </p:sp>
      <p:sp>
        <p:nvSpPr>
          <p:cNvPr id="41988" name="Rectangle 3"/>
          <p:cNvSpPr>
            <a:spLocks noGrp="1" noChangeArrowheads="1"/>
          </p:cNvSpPr>
          <p:nvPr>
            <p:ph type="body" idx="1"/>
          </p:nvPr>
        </p:nvSpPr>
        <p:spPr>
          <a:noFill/>
        </p:spPr>
        <p:txBody>
          <a:bodyPr/>
          <a:lstStyle/>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DA9A68BB-E82B-4776-A1D3-ED4B6AEBD87F}" type="slidenum">
              <a:rPr lang="en-US" altLang="zh-CN" sz="1200">
                <a:solidFill>
                  <a:prstClr val="black"/>
                </a:solidFill>
              </a:rPr>
              <a:pPr/>
              <a:t>10</a:t>
            </a:fld>
            <a:endParaRPr lang="en-US" altLang="zh-CN" sz="1200">
              <a:solidFill>
                <a:prstClr val="black"/>
              </a:solidFill>
            </a:endParaRPr>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p:spPr>
        <p:txBody>
          <a:bodyPr/>
          <a:lstStyle/>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eaLnBrk="1" hangingPunct="1"/>
            <a:endParaRPr lang="zh-CN" altLang="zh-CN" dirty="0" smtClean="0">
              <a:ea typeface="宋体" charset="-122"/>
            </a:endParaRPr>
          </a:p>
          <a:p>
            <a:endParaRPr lang="en-US" dirty="0"/>
          </a:p>
        </p:txBody>
      </p:sp>
      <p:sp>
        <p:nvSpPr>
          <p:cNvPr id="4" name="Slide Number Placeholder 3"/>
          <p:cNvSpPr>
            <a:spLocks noGrp="1"/>
          </p:cNvSpPr>
          <p:nvPr>
            <p:ph type="sldNum" sz="quarter" idx="10"/>
          </p:nvPr>
        </p:nvSpPr>
        <p:spPr/>
        <p:txBody>
          <a:bodyPr/>
          <a:lstStyle/>
          <a:p>
            <a:fld id="{C6410C81-1980-42C9-A4B5-F58A36157C98}" type="slidenum">
              <a:rPr lang="en-US" smtClean="0"/>
              <a:t>11</a:t>
            </a:fld>
            <a:endParaRPr lang="en-US"/>
          </a:p>
        </p:txBody>
      </p:sp>
    </p:spTree>
    <p:extLst>
      <p:ext uri="{BB962C8B-B14F-4D97-AF65-F5344CB8AC3E}">
        <p14:creationId xmlns:p14="http://schemas.microsoft.com/office/powerpoint/2010/main" val="1019488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171373FB-D64A-41D6-8336-2D982AFA5997}" type="slidenum">
              <a:rPr lang="en-US" altLang="zh-CN" sz="1200">
                <a:solidFill>
                  <a:prstClr val="black"/>
                </a:solidFill>
              </a:rPr>
              <a:pPr/>
              <a:t>14</a:t>
            </a:fld>
            <a:endParaRPr lang="en-US" altLang="zh-CN" sz="1200">
              <a:solidFill>
                <a:prstClr val="black"/>
              </a:solidFill>
            </a:endParaRPr>
          </a:p>
        </p:txBody>
      </p:sp>
      <p:sp>
        <p:nvSpPr>
          <p:cNvPr id="47107" name="Rectangle 2"/>
          <p:cNvSpPr>
            <a:spLocks noGrp="1" noRot="1" noChangeAspect="1" noChangeArrowheads="1" noTextEdit="1"/>
          </p:cNvSpPr>
          <p:nvPr>
            <p:ph type="sldImg"/>
          </p:nvPr>
        </p:nvSpPr>
        <p:spPr>
          <a:xfrm>
            <a:off x="381000" y="685800"/>
            <a:ext cx="6096000" cy="3429000"/>
          </a:xfrm>
          <a:ln/>
        </p:spPr>
      </p:sp>
      <p:sp>
        <p:nvSpPr>
          <p:cNvPr id="47108" name="Rectangle 3"/>
          <p:cNvSpPr>
            <a:spLocks noGrp="1" noChangeArrowheads="1"/>
          </p:cNvSpPr>
          <p:nvPr>
            <p:ph type="body" idx="1"/>
          </p:nvPr>
        </p:nvSpPr>
        <p:spPr>
          <a:noFill/>
        </p:spPr>
        <p:txBody>
          <a:bodyPr/>
          <a:lstStyle/>
          <a:p>
            <a:endParaRPr lang="en-US" dirty="0" smtClean="0"/>
          </a:p>
          <a:p>
            <a:pPr eaLnBrk="1" hangingPunct="1"/>
            <a:endParaRPr lang="zh-CN" altLang="zh-CN" dirty="0" smtClean="0">
              <a:ea typeface="宋体"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8BD3AE-6BBB-4EBC-B8BD-29CB8F6AE33D}"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F77C1-EFFC-4D4F-B0C4-0419627CE2C7}" type="slidenum">
              <a:rPr lang="en-US" smtClean="0"/>
              <a:t>‹#›</a:t>
            </a:fld>
            <a:endParaRPr lang="en-US"/>
          </a:p>
        </p:txBody>
      </p:sp>
    </p:spTree>
    <p:extLst>
      <p:ext uri="{BB962C8B-B14F-4D97-AF65-F5344CB8AC3E}">
        <p14:creationId xmlns:p14="http://schemas.microsoft.com/office/powerpoint/2010/main" val="3219989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BD3AE-6BBB-4EBC-B8BD-29CB8F6AE33D}"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F77C1-EFFC-4D4F-B0C4-0419627CE2C7}" type="slidenum">
              <a:rPr lang="en-US" smtClean="0"/>
              <a:t>‹#›</a:t>
            </a:fld>
            <a:endParaRPr lang="en-US"/>
          </a:p>
        </p:txBody>
      </p:sp>
    </p:spTree>
    <p:extLst>
      <p:ext uri="{BB962C8B-B14F-4D97-AF65-F5344CB8AC3E}">
        <p14:creationId xmlns:p14="http://schemas.microsoft.com/office/powerpoint/2010/main" val="3318348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BD3AE-6BBB-4EBC-B8BD-29CB8F6AE33D}"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F77C1-EFFC-4D4F-B0C4-0419627CE2C7}" type="slidenum">
              <a:rPr lang="en-US" smtClean="0"/>
              <a:t>‹#›</a:t>
            </a:fld>
            <a:endParaRPr lang="en-US"/>
          </a:p>
        </p:txBody>
      </p:sp>
    </p:spTree>
    <p:extLst>
      <p:ext uri="{BB962C8B-B14F-4D97-AF65-F5344CB8AC3E}">
        <p14:creationId xmlns:p14="http://schemas.microsoft.com/office/powerpoint/2010/main" val="122418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6084" y="1597597"/>
            <a:ext cx="7771837" cy="1102979"/>
          </a:xfrm>
          <a:prstGeom prst="rect">
            <a:avLst/>
          </a:prstGeom>
        </p:spPr>
        <p:txBody>
          <a:bodyPr lIns="49760" tIns="24881" rIns="49760" bIns="24881"/>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300" y="2914277"/>
            <a:ext cx="6401405" cy="1314957"/>
          </a:xfrm>
          <a:prstGeom prst="rect">
            <a:avLst/>
          </a:prstGeom>
        </p:spPr>
        <p:txBody>
          <a:bodyPr lIns="49760" tIns="24881" rIns="49760" bIns="24881"/>
          <a:lstStyle>
            <a:lvl1pPr marL="0" indent="0" algn="ctr">
              <a:buNone/>
              <a:defRPr/>
            </a:lvl1pPr>
            <a:lvl2pPr marL="248796" indent="0" algn="ctr">
              <a:buNone/>
              <a:defRPr/>
            </a:lvl2pPr>
            <a:lvl3pPr marL="497591" indent="0" algn="ctr">
              <a:buNone/>
              <a:defRPr/>
            </a:lvl3pPr>
            <a:lvl4pPr marL="746387" indent="0" algn="ctr">
              <a:buNone/>
              <a:defRPr/>
            </a:lvl4pPr>
            <a:lvl5pPr marL="995183" indent="0" algn="ctr">
              <a:buNone/>
              <a:defRPr/>
            </a:lvl5pPr>
            <a:lvl6pPr marL="1243979" indent="0" algn="ctr">
              <a:buNone/>
              <a:defRPr/>
            </a:lvl6pPr>
            <a:lvl7pPr marL="1492775" indent="0" algn="ctr">
              <a:buNone/>
              <a:defRPr/>
            </a:lvl7pPr>
            <a:lvl8pPr marL="1741571" indent="0" algn="ctr">
              <a:buNone/>
              <a:defRPr/>
            </a:lvl8pPr>
            <a:lvl9pPr marL="1990367"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634406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3" y="205949"/>
            <a:ext cx="8230379" cy="857393"/>
          </a:xfrm>
          <a:prstGeom prst="rect">
            <a:avLst/>
          </a:prstGeom>
        </p:spPr>
        <p:txBody>
          <a:bodyPr lIns="49760" tIns="24881" rIns="49760" bIns="24881"/>
          <a:lstStyle/>
          <a:p>
            <a:r>
              <a:rPr lang="zh-CN" altLang="en-US" smtClean="0"/>
              <a:t>单击此处编辑母版标题样式</a:t>
            </a:r>
            <a:endParaRPr lang="zh-CN" altLang="en-US"/>
          </a:p>
        </p:txBody>
      </p:sp>
      <p:sp>
        <p:nvSpPr>
          <p:cNvPr id="3" name="内容占位符 2"/>
          <p:cNvSpPr>
            <a:spLocks noGrp="1"/>
          </p:cNvSpPr>
          <p:nvPr>
            <p:ph idx="1"/>
          </p:nvPr>
        </p:nvSpPr>
        <p:spPr>
          <a:xfrm>
            <a:off x="456813" y="1200352"/>
            <a:ext cx="8230379" cy="3394244"/>
          </a:xfrm>
          <a:prstGeom prst="rect">
            <a:avLst/>
          </a:prstGeom>
        </p:spPr>
        <p:txBody>
          <a:bodyPr lIns="49760" tIns="24881" rIns="49760"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65888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20" y="3305491"/>
            <a:ext cx="7772703" cy="1021117"/>
          </a:xfrm>
          <a:prstGeom prst="rect">
            <a:avLst/>
          </a:prstGeom>
        </p:spPr>
        <p:txBody>
          <a:bodyPr lIns="49760" tIns="24881" rIns="49760" bIns="24881" anchor="t"/>
          <a:lstStyle>
            <a:lvl1pPr algn="l">
              <a:defRPr sz="22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420" y="2180108"/>
            <a:ext cx="7772703" cy="1125383"/>
          </a:xfrm>
          <a:prstGeom prst="rect">
            <a:avLst/>
          </a:prstGeom>
        </p:spPr>
        <p:txBody>
          <a:bodyPr lIns="49760" tIns="24881" rIns="49760" bIns="24881" anchor="b"/>
          <a:lstStyle>
            <a:lvl1pPr marL="0" indent="0">
              <a:buNone/>
              <a:defRPr sz="1100"/>
            </a:lvl1pPr>
            <a:lvl2pPr marL="248796" indent="0">
              <a:buNone/>
              <a:defRPr sz="1000"/>
            </a:lvl2pPr>
            <a:lvl3pPr marL="497591" indent="0">
              <a:buNone/>
              <a:defRPr sz="900"/>
            </a:lvl3pPr>
            <a:lvl4pPr marL="746387" indent="0">
              <a:buNone/>
              <a:defRPr sz="800"/>
            </a:lvl4pPr>
            <a:lvl5pPr marL="995183" indent="0">
              <a:buNone/>
              <a:defRPr sz="800"/>
            </a:lvl5pPr>
            <a:lvl6pPr marL="1243979" indent="0">
              <a:buNone/>
              <a:defRPr sz="800"/>
            </a:lvl6pPr>
            <a:lvl7pPr marL="1492775" indent="0">
              <a:buNone/>
              <a:defRPr sz="800"/>
            </a:lvl7pPr>
            <a:lvl8pPr marL="1741571" indent="0">
              <a:buNone/>
              <a:defRPr sz="800"/>
            </a:lvl8pPr>
            <a:lvl9pPr marL="1990367" indent="0">
              <a:buNone/>
              <a:defRPr sz="800"/>
            </a:lvl9pPr>
          </a:lstStyle>
          <a:p>
            <a:pPr lvl="0"/>
            <a:r>
              <a:rPr lang="zh-CN" altLang="en-US" smtClean="0"/>
              <a:t>单击此处编辑母版文本样式</a:t>
            </a:r>
          </a:p>
        </p:txBody>
      </p:sp>
    </p:spTree>
    <p:extLst>
      <p:ext uri="{BB962C8B-B14F-4D97-AF65-F5344CB8AC3E}">
        <p14:creationId xmlns:p14="http://schemas.microsoft.com/office/powerpoint/2010/main" val="4028587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3" y="205949"/>
            <a:ext cx="8230379" cy="857393"/>
          </a:xfrm>
          <a:prstGeom prst="rect">
            <a:avLst/>
          </a:prstGeom>
        </p:spPr>
        <p:txBody>
          <a:bodyPr lIns="49760" tIns="24881" rIns="49760" bIns="24881"/>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6811" y="1200352"/>
            <a:ext cx="4073228" cy="3394244"/>
          </a:xfrm>
          <a:prstGeom prst="rect">
            <a:avLst/>
          </a:prstGeom>
        </p:spPr>
        <p:txBody>
          <a:bodyPr lIns="49760" tIns="24881" rIns="49760" bIns="24881"/>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13097" y="1200352"/>
            <a:ext cx="4074094" cy="3394244"/>
          </a:xfrm>
          <a:prstGeom prst="rect">
            <a:avLst/>
          </a:prstGeom>
        </p:spPr>
        <p:txBody>
          <a:bodyPr lIns="49760" tIns="24881" rIns="49760" bIns="24881"/>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147016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6813" y="205949"/>
            <a:ext cx="8230379" cy="857393"/>
          </a:xfrm>
          <a:prstGeom prst="rect">
            <a:avLst/>
          </a:prstGeom>
        </p:spPr>
        <p:txBody>
          <a:bodyPr lIns="49760" tIns="24881" rIns="49760" bIns="24881"/>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6811" y="1151235"/>
            <a:ext cx="4040352" cy="479968"/>
          </a:xfrm>
          <a:prstGeom prst="rect">
            <a:avLst/>
          </a:prstGeom>
        </p:spPr>
        <p:txBody>
          <a:bodyPr lIns="49760" tIns="24881" rIns="49760" bIns="24881" anchor="b"/>
          <a:lstStyle>
            <a:lvl1pPr marL="0" indent="0">
              <a:buNone/>
              <a:defRPr sz="1300" b="1"/>
            </a:lvl1pPr>
            <a:lvl2pPr marL="248796" indent="0">
              <a:buNone/>
              <a:defRPr sz="1100" b="1"/>
            </a:lvl2pPr>
            <a:lvl3pPr marL="497591" indent="0">
              <a:buNone/>
              <a:defRPr sz="1000" b="1"/>
            </a:lvl3pPr>
            <a:lvl4pPr marL="746387" indent="0">
              <a:buNone/>
              <a:defRPr sz="900" b="1"/>
            </a:lvl4pPr>
            <a:lvl5pPr marL="995183" indent="0">
              <a:buNone/>
              <a:defRPr sz="900" b="1"/>
            </a:lvl5pPr>
            <a:lvl6pPr marL="1243979" indent="0">
              <a:buNone/>
              <a:defRPr sz="900" b="1"/>
            </a:lvl6pPr>
            <a:lvl7pPr marL="1492775" indent="0">
              <a:buNone/>
              <a:defRPr sz="900" b="1"/>
            </a:lvl7pPr>
            <a:lvl8pPr marL="1741571" indent="0">
              <a:buNone/>
              <a:defRPr sz="900" b="1"/>
            </a:lvl8pPr>
            <a:lvl9pPr marL="1990367" indent="0">
              <a:buNone/>
              <a:defRPr sz="900" b="1"/>
            </a:lvl9pPr>
          </a:lstStyle>
          <a:p>
            <a:pPr lvl="0"/>
            <a:r>
              <a:rPr lang="zh-CN" altLang="en-US" smtClean="0"/>
              <a:t>单击此处编辑母版文本样式</a:t>
            </a:r>
          </a:p>
        </p:txBody>
      </p:sp>
      <p:sp>
        <p:nvSpPr>
          <p:cNvPr id="4" name="内容占位符 3"/>
          <p:cNvSpPr>
            <a:spLocks noGrp="1"/>
          </p:cNvSpPr>
          <p:nvPr>
            <p:ph sz="half" idx="2"/>
          </p:nvPr>
        </p:nvSpPr>
        <p:spPr>
          <a:xfrm>
            <a:off x="456811" y="1631204"/>
            <a:ext cx="4040352" cy="2963393"/>
          </a:xfrm>
          <a:prstGeom prst="rect">
            <a:avLst/>
          </a:prstGeom>
        </p:spPr>
        <p:txBody>
          <a:bodyPr lIns="49760" tIns="24881" rIns="49760" bIns="24881"/>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108" y="1151235"/>
            <a:ext cx="4042082" cy="479968"/>
          </a:xfrm>
          <a:prstGeom prst="rect">
            <a:avLst/>
          </a:prstGeom>
        </p:spPr>
        <p:txBody>
          <a:bodyPr lIns="49760" tIns="24881" rIns="49760" bIns="24881" anchor="b"/>
          <a:lstStyle>
            <a:lvl1pPr marL="0" indent="0">
              <a:buNone/>
              <a:defRPr sz="1300" b="1"/>
            </a:lvl1pPr>
            <a:lvl2pPr marL="248796" indent="0">
              <a:buNone/>
              <a:defRPr sz="1100" b="1"/>
            </a:lvl2pPr>
            <a:lvl3pPr marL="497591" indent="0">
              <a:buNone/>
              <a:defRPr sz="1000" b="1"/>
            </a:lvl3pPr>
            <a:lvl4pPr marL="746387" indent="0">
              <a:buNone/>
              <a:defRPr sz="900" b="1"/>
            </a:lvl4pPr>
            <a:lvl5pPr marL="995183" indent="0">
              <a:buNone/>
              <a:defRPr sz="900" b="1"/>
            </a:lvl5pPr>
            <a:lvl6pPr marL="1243979" indent="0">
              <a:buNone/>
              <a:defRPr sz="900" b="1"/>
            </a:lvl6pPr>
            <a:lvl7pPr marL="1492775" indent="0">
              <a:buNone/>
              <a:defRPr sz="900" b="1"/>
            </a:lvl7pPr>
            <a:lvl8pPr marL="1741571" indent="0">
              <a:buNone/>
              <a:defRPr sz="900" b="1"/>
            </a:lvl8pPr>
            <a:lvl9pPr marL="1990367" indent="0">
              <a:buNone/>
              <a:defRPr sz="900" b="1"/>
            </a:lvl9pPr>
          </a:lstStyle>
          <a:p>
            <a:pPr lvl="0"/>
            <a:r>
              <a:rPr lang="zh-CN" altLang="en-US" smtClean="0"/>
              <a:t>单击此处编辑母版文本样式</a:t>
            </a:r>
          </a:p>
        </p:txBody>
      </p:sp>
      <p:sp>
        <p:nvSpPr>
          <p:cNvPr id="6" name="内容占位符 5"/>
          <p:cNvSpPr>
            <a:spLocks noGrp="1"/>
          </p:cNvSpPr>
          <p:nvPr>
            <p:ph sz="quarter" idx="4"/>
          </p:nvPr>
        </p:nvSpPr>
        <p:spPr>
          <a:xfrm>
            <a:off x="4645108" y="1631204"/>
            <a:ext cx="4042082" cy="2963393"/>
          </a:xfrm>
          <a:prstGeom prst="rect">
            <a:avLst/>
          </a:prstGeom>
        </p:spPr>
        <p:txBody>
          <a:bodyPr lIns="49760" tIns="24881" rIns="49760" bIns="24881"/>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57251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6813" y="205949"/>
            <a:ext cx="8230379" cy="857393"/>
          </a:xfrm>
          <a:prstGeom prst="rect">
            <a:avLst/>
          </a:prstGeom>
        </p:spPr>
        <p:txBody>
          <a:bodyPr lIns="49760" tIns="24881" rIns="49760" bIns="24881"/>
          <a:lstStyle/>
          <a:p>
            <a:r>
              <a:rPr lang="zh-CN" altLang="en-US" smtClean="0"/>
              <a:t>单击此处编辑母版标题样式</a:t>
            </a:r>
            <a:endParaRPr lang="zh-CN" altLang="en-US"/>
          </a:p>
        </p:txBody>
      </p:sp>
    </p:spTree>
    <p:extLst>
      <p:ext uri="{BB962C8B-B14F-4D97-AF65-F5344CB8AC3E}">
        <p14:creationId xmlns:p14="http://schemas.microsoft.com/office/powerpoint/2010/main" val="1772615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06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6813" y="205087"/>
            <a:ext cx="3009067" cy="871181"/>
          </a:xfrm>
          <a:prstGeom prst="rect">
            <a:avLst/>
          </a:prstGeom>
        </p:spPr>
        <p:txBody>
          <a:bodyPr lIns="49760" tIns="24881" rIns="49760" bIns="24881" anchor="b"/>
          <a:lstStyle>
            <a:lvl1pPr algn="l">
              <a:defRPr sz="11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4889" y="205086"/>
            <a:ext cx="5112300" cy="4389510"/>
          </a:xfrm>
          <a:prstGeom prst="rect">
            <a:avLst/>
          </a:prstGeom>
        </p:spPr>
        <p:txBody>
          <a:bodyPr lIns="49760" tIns="24881" rIns="49760" bIns="24881"/>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6813" y="1076268"/>
            <a:ext cx="3009067" cy="3518329"/>
          </a:xfrm>
          <a:prstGeom prst="rect">
            <a:avLst/>
          </a:prstGeom>
        </p:spPr>
        <p:txBody>
          <a:bodyPr lIns="49760" tIns="24881" rIns="49760" bIns="24881"/>
          <a:lstStyle>
            <a:lvl1pPr marL="0" indent="0">
              <a:buNone/>
              <a:defRPr sz="800"/>
            </a:lvl1pPr>
            <a:lvl2pPr marL="248796" indent="0">
              <a:buNone/>
              <a:defRPr sz="700"/>
            </a:lvl2pPr>
            <a:lvl3pPr marL="497591" indent="0">
              <a:buNone/>
              <a:defRPr sz="500"/>
            </a:lvl3pPr>
            <a:lvl4pPr marL="746387" indent="0">
              <a:buNone/>
              <a:defRPr sz="500"/>
            </a:lvl4pPr>
            <a:lvl5pPr marL="995183" indent="0">
              <a:buNone/>
              <a:defRPr sz="500"/>
            </a:lvl5pPr>
            <a:lvl6pPr marL="1243979" indent="0">
              <a:buNone/>
              <a:defRPr sz="500"/>
            </a:lvl6pPr>
            <a:lvl7pPr marL="1492775" indent="0">
              <a:buNone/>
              <a:defRPr sz="500"/>
            </a:lvl7pPr>
            <a:lvl8pPr marL="1741571" indent="0">
              <a:buNone/>
              <a:defRPr sz="500"/>
            </a:lvl8pPr>
            <a:lvl9pPr marL="1990367" indent="0">
              <a:buNone/>
              <a:defRPr sz="500"/>
            </a:lvl9pPr>
          </a:lstStyle>
          <a:p>
            <a:pPr lvl="0"/>
            <a:r>
              <a:rPr lang="zh-CN" altLang="en-US" smtClean="0"/>
              <a:t>单击此处编辑母版文本样式</a:t>
            </a:r>
          </a:p>
        </p:txBody>
      </p:sp>
    </p:spTree>
    <p:extLst>
      <p:ext uri="{BB962C8B-B14F-4D97-AF65-F5344CB8AC3E}">
        <p14:creationId xmlns:p14="http://schemas.microsoft.com/office/powerpoint/2010/main" val="2054760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BD3AE-6BBB-4EBC-B8BD-29CB8F6AE33D}"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F77C1-EFFC-4D4F-B0C4-0419627CE2C7}" type="slidenum">
              <a:rPr lang="en-US" smtClean="0"/>
              <a:t>‹#›</a:t>
            </a:fld>
            <a:endParaRPr lang="en-US"/>
          </a:p>
        </p:txBody>
      </p:sp>
    </p:spTree>
    <p:extLst>
      <p:ext uri="{BB962C8B-B14F-4D97-AF65-F5344CB8AC3E}">
        <p14:creationId xmlns:p14="http://schemas.microsoft.com/office/powerpoint/2010/main" val="3764413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636" y="3600193"/>
            <a:ext cx="5486054" cy="425681"/>
          </a:xfrm>
          <a:prstGeom prst="rect">
            <a:avLst/>
          </a:prstGeom>
        </p:spPr>
        <p:txBody>
          <a:bodyPr lIns="49760" tIns="24881" rIns="49760" bIns="24881" anchor="b"/>
          <a:lstStyle>
            <a:lvl1pPr algn="l">
              <a:defRPr sz="11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636" y="459290"/>
            <a:ext cx="5486054" cy="3086617"/>
          </a:xfrm>
          <a:prstGeom prst="rect">
            <a:avLst/>
          </a:prstGeom>
        </p:spPr>
        <p:txBody>
          <a:bodyPr lIns="49760" tIns="24881" rIns="49760" bIns="24881"/>
          <a:lstStyle>
            <a:lvl1pPr marL="0" indent="0">
              <a:buNone/>
              <a:defRPr sz="1700"/>
            </a:lvl1pPr>
            <a:lvl2pPr marL="248796" indent="0">
              <a:buNone/>
              <a:defRPr sz="1500"/>
            </a:lvl2pPr>
            <a:lvl3pPr marL="497591" indent="0">
              <a:buNone/>
              <a:defRPr sz="1300"/>
            </a:lvl3pPr>
            <a:lvl4pPr marL="746387" indent="0">
              <a:buNone/>
              <a:defRPr sz="1100"/>
            </a:lvl4pPr>
            <a:lvl5pPr marL="995183" indent="0">
              <a:buNone/>
              <a:defRPr sz="1100"/>
            </a:lvl5pPr>
            <a:lvl6pPr marL="1243979" indent="0">
              <a:buNone/>
              <a:defRPr sz="1100"/>
            </a:lvl6pPr>
            <a:lvl7pPr marL="1492775" indent="0">
              <a:buNone/>
              <a:defRPr sz="1100"/>
            </a:lvl7pPr>
            <a:lvl8pPr marL="1741571" indent="0">
              <a:buNone/>
              <a:defRPr sz="1100"/>
            </a:lvl8pPr>
            <a:lvl9pPr marL="1990367" indent="0">
              <a:buNone/>
              <a:defRPr sz="1100"/>
            </a:lvl9pPr>
          </a:lstStyle>
          <a:p>
            <a:pPr lvl="0"/>
            <a:endParaRPr lang="zh-CN" altLang="en-US" noProof="0" smtClean="0"/>
          </a:p>
        </p:txBody>
      </p:sp>
      <p:sp>
        <p:nvSpPr>
          <p:cNvPr id="4" name="文本占位符 3"/>
          <p:cNvSpPr>
            <a:spLocks noGrp="1"/>
          </p:cNvSpPr>
          <p:nvPr>
            <p:ph type="body" sz="half" idx="2"/>
          </p:nvPr>
        </p:nvSpPr>
        <p:spPr>
          <a:xfrm>
            <a:off x="1792636" y="4025874"/>
            <a:ext cx="5486054" cy="603191"/>
          </a:xfrm>
          <a:prstGeom prst="rect">
            <a:avLst/>
          </a:prstGeom>
        </p:spPr>
        <p:txBody>
          <a:bodyPr lIns="49760" tIns="24881" rIns="49760" bIns="24881"/>
          <a:lstStyle>
            <a:lvl1pPr marL="0" indent="0">
              <a:buNone/>
              <a:defRPr sz="800"/>
            </a:lvl1pPr>
            <a:lvl2pPr marL="248796" indent="0">
              <a:buNone/>
              <a:defRPr sz="700"/>
            </a:lvl2pPr>
            <a:lvl3pPr marL="497591" indent="0">
              <a:buNone/>
              <a:defRPr sz="500"/>
            </a:lvl3pPr>
            <a:lvl4pPr marL="746387" indent="0">
              <a:buNone/>
              <a:defRPr sz="500"/>
            </a:lvl4pPr>
            <a:lvl5pPr marL="995183" indent="0">
              <a:buNone/>
              <a:defRPr sz="500"/>
            </a:lvl5pPr>
            <a:lvl6pPr marL="1243979" indent="0">
              <a:buNone/>
              <a:defRPr sz="500"/>
            </a:lvl6pPr>
            <a:lvl7pPr marL="1492775" indent="0">
              <a:buNone/>
              <a:defRPr sz="500"/>
            </a:lvl7pPr>
            <a:lvl8pPr marL="1741571" indent="0">
              <a:buNone/>
              <a:defRPr sz="500"/>
            </a:lvl8pPr>
            <a:lvl9pPr marL="1990367" indent="0">
              <a:buNone/>
              <a:defRPr sz="500"/>
            </a:lvl9pPr>
          </a:lstStyle>
          <a:p>
            <a:pPr lvl="0"/>
            <a:r>
              <a:rPr lang="zh-CN" altLang="en-US" smtClean="0"/>
              <a:t>单击此处编辑母版文本样式</a:t>
            </a:r>
          </a:p>
        </p:txBody>
      </p:sp>
    </p:spTree>
    <p:extLst>
      <p:ext uri="{BB962C8B-B14F-4D97-AF65-F5344CB8AC3E}">
        <p14:creationId xmlns:p14="http://schemas.microsoft.com/office/powerpoint/2010/main" val="4265274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6813" y="205949"/>
            <a:ext cx="8230379" cy="857393"/>
          </a:xfrm>
          <a:prstGeom prst="rect">
            <a:avLst/>
          </a:prstGeom>
        </p:spPr>
        <p:txBody>
          <a:bodyPr lIns="49760" tIns="24881" rIns="49760" bIns="248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6813" y="1200352"/>
            <a:ext cx="8230379" cy="3394244"/>
          </a:xfrm>
          <a:prstGeom prst="rect">
            <a:avLst/>
          </a:prstGeom>
        </p:spPr>
        <p:txBody>
          <a:bodyPr vert="eaVert" lIns="49760" tIns="24881" rIns="49760"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588651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812" y="205948"/>
            <a:ext cx="2057378" cy="4388648"/>
          </a:xfrm>
          <a:prstGeom prst="rect">
            <a:avLst/>
          </a:prstGeom>
        </p:spPr>
        <p:txBody>
          <a:bodyPr vert="eaVert" lIns="49760" tIns="24881" rIns="49760" bIns="248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6813" y="205948"/>
            <a:ext cx="6089944" cy="4388648"/>
          </a:xfrm>
          <a:prstGeom prst="rect">
            <a:avLst/>
          </a:prstGeom>
        </p:spPr>
        <p:txBody>
          <a:bodyPr vert="eaVert" lIns="49760" tIns="24881" rIns="49760"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583188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3" y="205949"/>
            <a:ext cx="8230379" cy="857393"/>
          </a:xfrm>
          <a:prstGeom prst="rect">
            <a:avLst/>
          </a:prstGeom>
        </p:spPr>
        <p:txBody>
          <a:bodyPr lIns="49760" tIns="24881" rIns="49760" bIns="24881"/>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6811" y="1200352"/>
            <a:ext cx="4073228" cy="3394244"/>
          </a:xfrm>
          <a:prstGeom prst="rect">
            <a:avLst/>
          </a:prstGeom>
        </p:spPr>
        <p:txBody>
          <a:bodyPr lIns="49760" tIns="24881" rIns="49760"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13097" y="1200354"/>
            <a:ext cx="4074094" cy="1655329"/>
          </a:xfrm>
          <a:prstGeom prst="rect">
            <a:avLst/>
          </a:prstGeom>
        </p:spPr>
        <p:txBody>
          <a:bodyPr lIns="49760" tIns="24881" rIns="49760"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13097" y="2938407"/>
            <a:ext cx="4074094" cy="1656191"/>
          </a:xfrm>
          <a:prstGeom prst="rect">
            <a:avLst/>
          </a:prstGeom>
        </p:spPr>
        <p:txBody>
          <a:bodyPr lIns="49760" tIns="24881" rIns="49760" bIns="248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19823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484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985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420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EE5C4E-B3C2-4C37-8FA3-175A5BF966A9}"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486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EE5C4E-B3C2-4C37-8FA3-175A5BF966A9}" type="datetimeFigureOut">
              <a:rPr lang="en-US" smtClean="0">
                <a:solidFill>
                  <a:prstClr val="black">
                    <a:tint val="75000"/>
                  </a:prstClr>
                </a:solidFill>
              </a:rPr>
              <a:pPr/>
              <a:t>4/25/2022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413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EE5C4E-B3C2-4C37-8FA3-175A5BF966A9}" type="datetimeFigureOut">
              <a:rPr lang="en-US" smtClean="0">
                <a:solidFill>
                  <a:prstClr val="black">
                    <a:tint val="75000"/>
                  </a:prstClr>
                </a:solidFill>
              </a:rPr>
              <a:pPr/>
              <a:t>4/25/2022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52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8BD3AE-6BBB-4EBC-B8BD-29CB8F6AE33D}"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F77C1-EFFC-4D4F-B0C4-0419627CE2C7}" type="slidenum">
              <a:rPr lang="en-US" smtClean="0"/>
              <a:t>‹#›</a:t>
            </a:fld>
            <a:endParaRPr lang="en-US"/>
          </a:p>
        </p:txBody>
      </p:sp>
    </p:spTree>
    <p:extLst>
      <p:ext uri="{BB962C8B-B14F-4D97-AF65-F5344CB8AC3E}">
        <p14:creationId xmlns:p14="http://schemas.microsoft.com/office/powerpoint/2010/main" val="1859631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E5C4E-B3C2-4C37-8FA3-175A5BF966A9}" type="datetimeFigureOut">
              <a:rPr lang="en-US" smtClean="0">
                <a:solidFill>
                  <a:prstClr val="black">
                    <a:tint val="75000"/>
                  </a:prstClr>
                </a:solidFill>
              </a:rPr>
              <a:pPr/>
              <a:t>4/25/2022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694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070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295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832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204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2022/4/25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250564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03438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2022/4/25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279099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2022/4/25</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857025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2022/4/25</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936899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8BD3AE-6BBB-4EBC-B8BD-29CB8F6AE33D}"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F77C1-EFFC-4D4F-B0C4-0419627CE2C7}" type="slidenum">
              <a:rPr lang="en-US" smtClean="0"/>
              <a:t>‹#›</a:t>
            </a:fld>
            <a:endParaRPr lang="en-US"/>
          </a:p>
        </p:txBody>
      </p:sp>
    </p:spTree>
    <p:extLst>
      <p:ext uri="{BB962C8B-B14F-4D97-AF65-F5344CB8AC3E}">
        <p14:creationId xmlns:p14="http://schemas.microsoft.com/office/powerpoint/2010/main" val="2171290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2022/4/25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525840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993917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2022/4/25</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160236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2022/4/25</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072582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132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79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44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130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598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471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8BD3AE-6BBB-4EBC-B8BD-29CB8F6AE33D}" type="datetimeFigureOut">
              <a:rPr lang="en-US" smtClean="0"/>
              <a:t>4/25/2022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5F77C1-EFFC-4D4F-B0C4-0419627CE2C7}" type="slidenum">
              <a:rPr lang="en-US" smtClean="0"/>
              <a:t>‹#›</a:t>
            </a:fld>
            <a:endParaRPr lang="en-US"/>
          </a:p>
        </p:txBody>
      </p:sp>
    </p:spTree>
    <p:extLst>
      <p:ext uri="{BB962C8B-B14F-4D97-AF65-F5344CB8AC3E}">
        <p14:creationId xmlns:p14="http://schemas.microsoft.com/office/powerpoint/2010/main" val="1795179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051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456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9051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301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251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542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797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44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130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59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8BD3AE-6BBB-4EBC-B8BD-29CB8F6AE33D}" type="datetimeFigureOut">
              <a:rPr lang="en-US" smtClean="0"/>
              <a:t>4/25/2022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5F77C1-EFFC-4D4F-B0C4-0419627CE2C7}" type="slidenum">
              <a:rPr lang="en-US" smtClean="0"/>
              <a:t>‹#›</a:t>
            </a:fld>
            <a:endParaRPr lang="en-US"/>
          </a:p>
        </p:txBody>
      </p:sp>
    </p:spTree>
    <p:extLst>
      <p:ext uri="{BB962C8B-B14F-4D97-AF65-F5344CB8AC3E}">
        <p14:creationId xmlns:p14="http://schemas.microsoft.com/office/powerpoint/2010/main" val="30566500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4719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051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4563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905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3017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2518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5421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772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731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82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8BD3AE-6BBB-4EBC-B8BD-29CB8F6AE33D}" type="datetimeFigureOut">
              <a:rPr lang="en-US" smtClean="0"/>
              <a:t>4/25/2022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5F77C1-EFFC-4D4F-B0C4-0419627CE2C7}" type="slidenum">
              <a:rPr lang="en-US" smtClean="0"/>
              <a:t>‹#›</a:t>
            </a:fld>
            <a:endParaRPr lang="en-US"/>
          </a:p>
        </p:txBody>
      </p:sp>
    </p:spTree>
    <p:extLst>
      <p:ext uri="{BB962C8B-B14F-4D97-AF65-F5344CB8AC3E}">
        <p14:creationId xmlns:p14="http://schemas.microsoft.com/office/powerpoint/2010/main" val="18495570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120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33D5D-3353-4944-99C3-936D948B6BBA}" type="datetimeFigureOut">
              <a:rPr lang="en-US" smtClean="0">
                <a:solidFill>
                  <a:prstClr val="black">
                    <a:tint val="75000"/>
                  </a:prstClr>
                </a:solidFill>
              </a:rPr>
              <a:pPr/>
              <a:t>4/25/2022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873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33D5D-3353-4944-99C3-936D948B6BBA}" type="datetimeFigureOut">
              <a:rPr lang="en-US" smtClean="0">
                <a:solidFill>
                  <a:prstClr val="black">
                    <a:tint val="75000"/>
                  </a:prstClr>
                </a:solidFill>
              </a:rPr>
              <a:pPr/>
              <a:t>4/25/2022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780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33D5D-3353-4944-99C3-936D948B6BBA}" type="datetimeFigureOut">
              <a:rPr lang="en-US" smtClean="0">
                <a:solidFill>
                  <a:prstClr val="black">
                    <a:tint val="75000"/>
                  </a:prstClr>
                </a:solidFill>
              </a:rPr>
              <a:pPr/>
              <a:t>4/25/2022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63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835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4/25/2022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234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788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766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BD3AE-6BBB-4EBC-B8BD-29CB8F6AE33D}"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F77C1-EFFC-4D4F-B0C4-0419627CE2C7}" type="slidenum">
              <a:rPr lang="en-US" smtClean="0"/>
              <a:t>‹#›</a:t>
            </a:fld>
            <a:endParaRPr lang="en-US"/>
          </a:p>
        </p:txBody>
      </p:sp>
    </p:spTree>
    <p:extLst>
      <p:ext uri="{BB962C8B-B14F-4D97-AF65-F5344CB8AC3E}">
        <p14:creationId xmlns:p14="http://schemas.microsoft.com/office/powerpoint/2010/main" val="213563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BD3AE-6BBB-4EBC-B8BD-29CB8F6AE33D}"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F77C1-EFFC-4D4F-B0C4-0419627CE2C7}" type="slidenum">
              <a:rPr lang="en-US" smtClean="0"/>
              <a:t>‹#›</a:t>
            </a:fld>
            <a:endParaRPr lang="en-US"/>
          </a:p>
        </p:txBody>
      </p:sp>
    </p:spTree>
    <p:extLst>
      <p:ext uri="{BB962C8B-B14F-4D97-AF65-F5344CB8AC3E}">
        <p14:creationId xmlns:p14="http://schemas.microsoft.com/office/powerpoint/2010/main" val="1775511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ags" Target="../tags/tag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398BD3AE-6BBB-4EBC-B8BD-29CB8F6AE33D}" type="datetimeFigureOut">
              <a:rPr lang="en-US" smtClean="0"/>
              <a:t>4/25/2022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3A5F77C1-EFFC-4D4F-B0C4-0419627CE2C7}" type="slidenum">
              <a:rPr lang="en-US" smtClean="0"/>
              <a:t>‹#›</a:t>
            </a:fld>
            <a:endParaRPr lang="en-US"/>
          </a:p>
        </p:txBody>
      </p:sp>
    </p:spTree>
    <p:extLst>
      <p:ext uri="{BB962C8B-B14F-4D97-AF65-F5344CB8AC3E}">
        <p14:creationId xmlns:p14="http://schemas.microsoft.com/office/powerpoint/2010/main" val="35632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056"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27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816362" rtl="0" eaLnBrk="0" fontAlgn="base" hangingPunct="0">
        <a:spcBef>
          <a:spcPct val="0"/>
        </a:spcBef>
        <a:spcAft>
          <a:spcPct val="0"/>
        </a:spcAft>
        <a:defRPr sz="3900">
          <a:solidFill>
            <a:schemeClr val="tx2"/>
          </a:solidFill>
          <a:latin typeface="+mj-lt"/>
          <a:ea typeface="+mj-ea"/>
          <a:cs typeface="+mj-cs"/>
        </a:defRPr>
      </a:lvl1pPr>
      <a:lvl2pPr algn="ctr" defTabSz="816362" rtl="0" eaLnBrk="0" fontAlgn="base" hangingPunct="0">
        <a:spcBef>
          <a:spcPct val="0"/>
        </a:spcBef>
        <a:spcAft>
          <a:spcPct val="0"/>
        </a:spcAft>
        <a:defRPr sz="3900">
          <a:solidFill>
            <a:schemeClr val="tx2"/>
          </a:solidFill>
          <a:latin typeface="Arial" charset="0"/>
          <a:ea typeface="宋体" pitchFamily="2" charset="-122"/>
        </a:defRPr>
      </a:lvl2pPr>
      <a:lvl3pPr algn="ctr" defTabSz="816362" rtl="0" eaLnBrk="0" fontAlgn="base" hangingPunct="0">
        <a:spcBef>
          <a:spcPct val="0"/>
        </a:spcBef>
        <a:spcAft>
          <a:spcPct val="0"/>
        </a:spcAft>
        <a:defRPr sz="3900">
          <a:solidFill>
            <a:schemeClr val="tx2"/>
          </a:solidFill>
          <a:latin typeface="Arial" charset="0"/>
          <a:ea typeface="宋体" pitchFamily="2" charset="-122"/>
        </a:defRPr>
      </a:lvl3pPr>
      <a:lvl4pPr algn="ctr" defTabSz="816362" rtl="0" eaLnBrk="0" fontAlgn="base" hangingPunct="0">
        <a:spcBef>
          <a:spcPct val="0"/>
        </a:spcBef>
        <a:spcAft>
          <a:spcPct val="0"/>
        </a:spcAft>
        <a:defRPr sz="3900">
          <a:solidFill>
            <a:schemeClr val="tx2"/>
          </a:solidFill>
          <a:latin typeface="Arial" charset="0"/>
          <a:ea typeface="宋体" pitchFamily="2" charset="-122"/>
        </a:defRPr>
      </a:lvl4pPr>
      <a:lvl5pPr algn="ctr" defTabSz="816362" rtl="0" eaLnBrk="0" fontAlgn="base" hangingPunct="0">
        <a:spcBef>
          <a:spcPct val="0"/>
        </a:spcBef>
        <a:spcAft>
          <a:spcPct val="0"/>
        </a:spcAft>
        <a:defRPr sz="3900">
          <a:solidFill>
            <a:schemeClr val="tx2"/>
          </a:solidFill>
          <a:latin typeface="Arial" charset="0"/>
          <a:ea typeface="宋体" pitchFamily="2" charset="-122"/>
        </a:defRPr>
      </a:lvl5pPr>
      <a:lvl6pPr marL="248796" algn="ctr" defTabSz="816362" rtl="0" fontAlgn="base">
        <a:spcBef>
          <a:spcPct val="0"/>
        </a:spcBef>
        <a:spcAft>
          <a:spcPct val="0"/>
        </a:spcAft>
        <a:defRPr sz="3900">
          <a:solidFill>
            <a:schemeClr val="tx2"/>
          </a:solidFill>
          <a:latin typeface="Arial" charset="0"/>
          <a:ea typeface="宋体" pitchFamily="2" charset="-122"/>
        </a:defRPr>
      </a:lvl6pPr>
      <a:lvl7pPr marL="497591" algn="ctr" defTabSz="816362" rtl="0" fontAlgn="base">
        <a:spcBef>
          <a:spcPct val="0"/>
        </a:spcBef>
        <a:spcAft>
          <a:spcPct val="0"/>
        </a:spcAft>
        <a:defRPr sz="3900">
          <a:solidFill>
            <a:schemeClr val="tx2"/>
          </a:solidFill>
          <a:latin typeface="Arial" charset="0"/>
          <a:ea typeface="宋体" pitchFamily="2" charset="-122"/>
        </a:defRPr>
      </a:lvl7pPr>
      <a:lvl8pPr marL="746387" algn="ctr" defTabSz="816362" rtl="0" fontAlgn="base">
        <a:spcBef>
          <a:spcPct val="0"/>
        </a:spcBef>
        <a:spcAft>
          <a:spcPct val="0"/>
        </a:spcAft>
        <a:defRPr sz="3900">
          <a:solidFill>
            <a:schemeClr val="tx2"/>
          </a:solidFill>
          <a:latin typeface="Arial" charset="0"/>
          <a:ea typeface="宋体" pitchFamily="2" charset="-122"/>
        </a:defRPr>
      </a:lvl8pPr>
      <a:lvl9pPr marL="995183" algn="ctr" defTabSz="816362" rtl="0" fontAlgn="base">
        <a:spcBef>
          <a:spcPct val="0"/>
        </a:spcBef>
        <a:spcAft>
          <a:spcPct val="0"/>
        </a:spcAft>
        <a:defRPr sz="3900">
          <a:solidFill>
            <a:schemeClr val="tx2"/>
          </a:solidFill>
          <a:latin typeface="Arial" charset="0"/>
          <a:ea typeface="宋体" pitchFamily="2" charset="-122"/>
        </a:defRPr>
      </a:lvl9pPr>
    </p:titleStyle>
    <p:bodyStyle>
      <a:lvl1pPr marL="305811" indent="-305811" algn="l" defTabSz="816362" rtl="0" eaLnBrk="0" fontAlgn="base" hangingPunct="0">
        <a:spcBef>
          <a:spcPct val="20000"/>
        </a:spcBef>
        <a:spcAft>
          <a:spcPct val="0"/>
        </a:spcAft>
        <a:buChar char="•"/>
        <a:defRPr sz="2800">
          <a:solidFill>
            <a:schemeClr val="tx1"/>
          </a:solidFill>
          <a:latin typeface="+mn-lt"/>
          <a:ea typeface="+mn-ea"/>
          <a:cs typeface="+mn-cs"/>
        </a:defRPr>
      </a:lvl1pPr>
      <a:lvl2pPr marL="663457" indent="-255707" algn="l" defTabSz="816362" rtl="0" eaLnBrk="0" fontAlgn="base" hangingPunct="0">
        <a:spcBef>
          <a:spcPct val="20000"/>
        </a:spcBef>
        <a:spcAft>
          <a:spcPct val="0"/>
        </a:spcAft>
        <a:buChar char="–"/>
        <a:defRPr sz="2500">
          <a:solidFill>
            <a:schemeClr val="tx1"/>
          </a:solidFill>
          <a:latin typeface="+mn-lt"/>
          <a:ea typeface="+mn-ea"/>
        </a:defRPr>
      </a:lvl2pPr>
      <a:lvl3pPr marL="1020236" indent="-203875" algn="l" defTabSz="816362" rtl="0" eaLnBrk="0" fontAlgn="base" hangingPunct="0">
        <a:spcBef>
          <a:spcPct val="20000"/>
        </a:spcBef>
        <a:spcAft>
          <a:spcPct val="0"/>
        </a:spcAft>
        <a:buChar char="•"/>
        <a:defRPr sz="2100">
          <a:solidFill>
            <a:schemeClr val="tx1"/>
          </a:solidFill>
          <a:latin typeface="+mn-lt"/>
          <a:ea typeface="+mn-ea"/>
        </a:defRPr>
      </a:lvl3pPr>
      <a:lvl4pPr marL="1428848" indent="-204739" algn="l" defTabSz="816362" rtl="0" eaLnBrk="0" fontAlgn="base" hangingPunct="0">
        <a:spcBef>
          <a:spcPct val="20000"/>
        </a:spcBef>
        <a:spcAft>
          <a:spcPct val="0"/>
        </a:spcAft>
        <a:buChar char="–"/>
        <a:defRPr sz="1800">
          <a:solidFill>
            <a:schemeClr val="tx1"/>
          </a:solidFill>
          <a:latin typeface="+mn-lt"/>
          <a:ea typeface="+mn-ea"/>
        </a:defRPr>
      </a:lvl4pPr>
      <a:lvl5pPr marL="1836597" indent="-203875" algn="l" defTabSz="816362" rtl="0" eaLnBrk="0" fontAlgn="base" hangingPunct="0">
        <a:spcBef>
          <a:spcPct val="20000"/>
        </a:spcBef>
        <a:spcAft>
          <a:spcPct val="0"/>
        </a:spcAft>
        <a:buChar char="»"/>
        <a:defRPr sz="1800">
          <a:solidFill>
            <a:schemeClr val="tx1"/>
          </a:solidFill>
          <a:latin typeface="+mn-lt"/>
          <a:ea typeface="+mn-ea"/>
        </a:defRPr>
      </a:lvl5pPr>
      <a:lvl6pPr marL="2085393" indent="-203875" algn="l" defTabSz="816362" rtl="0" fontAlgn="base">
        <a:spcBef>
          <a:spcPct val="20000"/>
        </a:spcBef>
        <a:spcAft>
          <a:spcPct val="0"/>
        </a:spcAft>
        <a:buChar char="»"/>
        <a:defRPr sz="1800">
          <a:solidFill>
            <a:schemeClr val="tx1"/>
          </a:solidFill>
          <a:latin typeface="+mn-lt"/>
          <a:ea typeface="+mn-ea"/>
        </a:defRPr>
      </a:lvl6pPr>
      <a:lvl7pPr marL="2334189" indent="-203875" algn="l" defTabSz="816362" rtl="0" fontAlgn="base">
        <a:spcBef>
          <a:spcPct val="20000"/>
        </a:spcBef>
        <a:spcAft>
          <a:spcPct val="0"/>
        </a:spcAft>
        <a:buChar char="»"/>
        <a:defRPr sz="1800">
          <a:solidFill>
            <a:schemeClr val="tx1"/>
          </a:solidFill>
          <a:latin typeface="+mn-lt"/>
          <a:ea typeface="+mn-ea"/>
        </a:defRPr>
      </a:lvl7pPr>
      <a:lvl8pPr marL="2582984" indent="-203875" algn="l" defTabSz="816362" rtl="0" fontAlgn="base">
        <a:spcBef>
          <a:spcPct val="20000"/>
        </a:spcBef>
        <a:spcAft>
          <a:spcPct val="0"/>
        </a:spcAft>
        <a:buChar char="»"/>
        <a:defRPr sz="1800">
          <a:solidFill>
            <a:schemeClr val="tx1"/>
          </a:solidFill>
          <a:latin typeface="+mn-lt"/>
          <a:ea typeface="+mn-ea"/>
        </a:defRPr>
      </a:lvl8pPr>
      <a:lvl9pPr marL="2831781" indent="-203875" algn="l" defTabSz="816362" rtl="0" fontAlgn="base">
        <a:spcBef>
          <a:spcPct val="20000"/>
        </a:spcBef>
        <a:spcAft>
          <a:spcPct val="0"/>
        </a:spcAft>
        <a:buChar char="»"/>
        <a:defRPr sz="1800">
          <a:solidFill>
            <a:schemeClr val="tx1"/>
          </a:solidFill>
          <a:latin typeface="+mn-lt"/>
          <a:ea typeface="+mn-ea"/>
        </a:defRPr>
      </a:lvl9pPr>
    </p:bodyStyle>
    <p:otherStyle>
      <a:defPPr>
        <a:defRPr lang="zh-CN"/>
      </a:defPPr>
      <a:lvl1pPr marL="0" algn="l" defTabSz="497591" rtl="0" eaLnBrk="1" latinLnBrk="0" hangingPunct="1">
        <a:defRPr sz="1000" kern="1200">
          <a:solidFill>
            <a:schemeClr val="tx1"/>
          </a:solidFill>
          <a:latin typeface="+mn-lt"/>
          <a:ea typeface="+mn-ea"/>
          <a:cs typeface="+mn-cs"/>
        </a:defRPr>
      </a:lvl1pPr>
      <a:lvl2pPr marL="248796" algn="l" defTabSz="497591" rtl="0" eaLnBrk="1" latinLnBrk="0" hangingPunct="1">
        <a:defRPr sz="1000" kern="1200">
          <a:solidFill>
            <a:schemeClr val="tx1"/>
          </a:solidFill>
          <a:latin typeface="+mn-lt"/>
          <a:ea typeface="+mn-ea"/>
          <a:cs typeface="+mn-cs"/>
        </a:defRPr>
      </a:lvl2pPr>
      <a:lvl3pPr marL="497591" algn="l" defTabSz="497591" rtl="0" eaLnBrk="1" latinLnBrk="0" hangingPunct="1">
        <a:defRPr sz="1000" kern="1200">
          <a:solidFill>
            <a:schemeClr val="tx1"/>
          </a:solidFill>
          <a:latin typeface="+mn-lt"/>
          <a:ea typeface="+mn-ea"/>
          <a:cs typeface="+mn-cs"/>
        </a:defRPr>
      </a:lvl3pPr>
      <a:lvl4pPr marL="746387" algn="l" defTabSz="497591" rtl="0" eaLnBrk="1" latinLnBrk="0" hangingPunct="1">
        <a:defRPr sz="1000" kern="1200">
          <a:solidFill>
            <a:schemeClr val="tx1"/>
          </a:solidFill>
          <a:latin typeface="+mn-lt"/>
          <a:ea typeface="+mn-ea"/>
          <a:cs typeface="+mn-cs"/>
        </a:defRPr>
      </a:lvl4pPr>
      <a:lvl5pPr marL="995183" algn="l" defTabSz="497591" rtl="0" eaLnBrk="1" latinLnBrk="0" hangingPunct="1">
        <a:defRPr sz="1000" kern="1200">
          <a:solidFill>
            <a:schemeClr val="tx1"/>
          </a:solidFill>
          <a:latin typeface="+mn-lt"/>
          <a:ea typeface="+mn-ea"/>
          <a:cs typeface="+mn-cs"/>
        </a:defRPr>
      </a:lvl5pPr>
      <a:lvl6pPr marL="1243979" algn="l" defTabSz="497591" rtl="0" eaLnBrk="1" latinLnBrk="0" hangingPunct="1">
        <a:defRPr sz="1000" kern="1200">
          <a:solidFill>
            <a:schemeClr val="tx1"/>
          </a:solidFill>
          <a:latin typeface="+mn-lt"/>
          <a:ea typeface="+mn-ea"/>
          <a:cs typeface="+mn-cs"/>
        </a:defRPr>
      </a:lvl6pPr>
      <a:lvl7pPr marL="1492775" algn="l" defTabSz="497591" rtl="0" eaLnBrk="1" latinLnBrk="0" hangingPunct="1">
        <a:defRPr sz="1000" kern="1200">
          <a:solidFill>
            <a:schemeClr val="tx1"/>
          </a:solidFill>
          <a:latin typeface="+mn-lt"/>
          <a:ea typeface="+mn-ea"/>
          <a:cs typeface="+mn-cs"/>
        </a:defRPr>
      </a:lvl7pPr>
      <a:lvl8pPr marL="1741571" algn="l" defTabSz="497591" rtl="0" eaLnBrk="1" latinLnBrk="0" hangingPunct="1">
        <a:defRPr sz="1000" kern="1200">
          <a:solidFill>
            <a:schemeClr val="tx1"/>
          </a:solidFill>
          <a:latin typeface="+mn-lt"/>
          <a:ea typeface="+mn-ea"/>
          <a:cs typeface="+mn-cs"/>
        </a:defRPr>
      </a:lvl8pPr>
      <a:lvl9pPr marL="1990367" algn="l" defTabSz="497591"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4DEE5C4E-B3C2-4C37-8FA3-175A5BF966A9}" type="datetimeFigureOut">
              <a:rPr lang="en-US" smtClean="0">
                <a:solidFill>
                  <a:prstClr val="black">
                    <a:tint val="75000"/>
                  </a:prstClr>
                </a:solidFill>
              </a:rPr>
              <a:pPr defTabSz="685800"/>
              <a:t>4/25/2022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0E9BAF5E-2946-41B5-BA42-EFFBDE24E42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590483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90055881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7534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398BD3AE-6BBB-4EBC-B8BD-29CB8F6AE33D}" type="datetimeFigureOut">
              <a:rPr lang="en-US" smtClean="0">
                <a:solidFill>
                  <a:prstClr val="black">
                    <a:tint val="75000"/>
                  </a:prstClr>
                </a:solidFill>
              </a:rPr>
              <a:pPr/>
              <a:t>4/25/2022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3A5F77C1-EFFC-4D4F-B0C4-0419627CE2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7534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5A833D5D-3353-4944-99C3-936D948B6BBA}" type="datetimeFigureOut">
              <a:rPr lang="en-US" smtClean="0">
                <a:solidFill>
                  <a:prstClr val="black">
                    <a:tint val="75000"/>
                  </a:prstClr>
                </a:solidFill>
              </a:rPr>
              <a:pPr defTabSz="914288"/>
              <a:t>4/25/2022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2338ECB6-DCC7-46B2-8342-82AEF9AFC9E0}"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13277908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2.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2.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2.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42.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7.xml"/><Relationship Id="rId6" Type="http://schemas.microsoft.com/office/2007/relationships/hdphoto" Target="../media/hdphoto2.wdp"/><Relationship Id="rId5" Type="http://schemas.openxmlformats.org/officeDocument/2006/relationships/image" Target="../media/image42.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68.xml"/><Relationship Id="rId5" Type="http://schemas.microsoft.com/office/2007/relationships/hdphoto" Target="../media/hdphoto6.wdp"/><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68.xml"/><Relationship Id="rId5" Type="http://schemas.microsoft.com/office/2007/relationships/hdphoto" Target="../media/hdphoto6.wdp"/><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68.xml"/><Relationship Id="rId5" Type="http://schemas.microsoft.com/office/2007/relationships/hdphoto" Target="../media/hdphoto6.wdp"/><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12.png"/><Relationship Id="rId11" Type="http://schemas.openxmlformats.org/officeDocument/2006/relationships/image" Target="../media/image17.gi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gif"/></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6.wdp"/><Relationship Id="rId2" Type="http://schemas.openxmlformats.org/officeDocument/2006/relationships/notesSlide" Target="../notesSlides/notesSlide24.xml"/><Relationship Id="rId1" Type="http://schemas.openxmlformats.org/officeDocument/2006/relationships/slideLayout" Target="../slideLayouts/slideLayout68.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pn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72.png"/><Relationship Id="rId5" Type="http://schemas.microsoft.com/office/2007/relationships/hdphoto" Target="../media/hdphoto7.wdp"/><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gif"/><Relationship Id="rId18" Type="http://schemas.openxmlformats.org/officeDocument/2006/relationships/slide" Target="slide6.xml"/><Relationship Id="rId26" Type="http://schemas.openxmlformats.org/officeDocument/2006/relationships/slide" Target="slide9.xml"/><Relationship Id="rId3" Type="http://schemas.openxmlformats.org/officeDocument/2006/relationships/audio" Target="../media/audio2.wav"/><Relationship Id="rId21" Type="http://schemas.openxmlformats.org/officeDocument/2006/relationships/image" Target="../media/image27.png"/><Relationship Id="rId7" Type="http://schemas.openxmlformats.org/officeDocument/2006/relationships/image" Target="../media/image11.png"/><Relationship Id="rId12" Type="http://schemas.openxmlformats.org/officeDocument/2006/relationships/image" Target="../media/image22.gif"/><Relationship Id="rId17" Type="http://schemas.openxmlformats.org/officeDocument/2006/relationships/image" Target="../media/image25.gif"/><Relationship Id="rId25"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4.gif"/><Relationship Id="rId20" Type="http://schemas.openxmlformats.org/officeDocument/2006/relationships/slide" Target="slide7.xml"/><Relationship Id="rId1" Type="http://schemas.openxmlformats.org/officeDocument/2006/relationships/slideLayout" Target="../slideLayouts/slideLayout30.xml"/><Relationship Id="rId6" Type="http://schemas.openxmlformats.org/officeDocument/2006/relationships/image" Target="../media/image10.png"/><Relationship Id="rId11" Type="http://schemas.openxmlformats.org/officeDocument/2006/relationships/image" Target="../media/image21.gif"/><Relationship Id="rId24" Type="http://schemas.openxmlformats.org/officeDocument/2006/relationships/slide" Target="slide5.xml"/><Relationship Id="rId5" Type="http://schemas.openxmlformats.org/officeDocument/2006/relationships/image" Target="../media/image19.png"/><Relationship Id="rId15" Type="http://schemas.openxmlformats.org/officeDocument/2006/relationships/image" Target="../media/image17.gif"/><Relationship Id="rId23" Type="http://schemas.openxmlformats.org/officeDocument/2006/relationships/image" Target="../media/image28.png"/><Relationship Id="rId10" Type="http://schemas.openxmlformats.org/officeDocument/2006/relationships/image" Target="../media/image20.gif"/><Relationship Id="rId19"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13.gif"/><Relationship Id="rId14" Type="http://schemas.openxmlformats.org/officeDocument/2006/relationships/image" Target="../media/image16.png"/><Relationship Id="rId22"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2.gif"/><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9.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4.wav"/><Relationship Id="rId7" Type="http://schemas.openxmlformats.org/officeDocument/2006/relationships/image" Target="../media/image30.jpeg"/><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9.png"/><Relationship Id="rId9" Type="http://schemas.openxmlformats.org/officeDocument/2006/relationships/image" Target="../media/image32.gif"/></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4.wav"/><Relationship Id="rId7" Type="http://schemas.openxmlformats.org/officeDocument/2006/relationships/image" Target="../media/image30.jpeg"/><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33.png"/><Relationship Id="rId5" Type="http://schemas.openxmlformats.org/officeDocument/2006/relationships/slide" Target="slide4.xml"/><Relationship Id="rId4" Type="http://schemas.openxmlformats.org/officeDocument/2006/relationships/image" Target="../media/image9.png"/><Relationship Id="rId9" Type="http://schemas.openxmlformats.org/officeDocument/2006/relationships/image" Target="../media/image32.gif"/></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audio4.wav"/><Relationship Id="rId7" Type="http://schemas.openxmlformats.org/officeDocument/2006/relationships/image" Target="../media/image30.jpeg"/><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slide" Target="slide4.xml"/><Relationship Id="rId4" Type="http://schemas.openxmlformats.org/officeDocument/2006/relationships/image" Target="../media/image9.png"/><Relationship Id="rId9" Type="http://schemas.openxmlformats.org/officeDocument/2006/relationships/image" Target="../media/image32.gi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1-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89322"/>
            <a:ext cx="9142270" cy="435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5949" y="343819"/>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2109" y="305042"/>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7760" y="539425"/>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7"/>
          <p:cNvSpPr txBox="1">
            <a:spLocks noChangeArrowheads="1"/>
          </p:cNvSpPr>
          <p:nvPr/>
        </p:nvSpPr>
        <p:spPr bwMode="auto">
          <a:xfrm>
            <a:off x="2012589" y="3790950"/>
            <a:ext cx="5257800" cy="117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defTabSz="684213">
              <a:defRPr>
                <a:solidFill>
                  <a:schemeClr val="tx1"/>
                </a:solidFill>
                <a:latin typeface="Calibri" pitchFamily="34" charset="0"/>
              </a:defRPr>
            </a:lvl1pPr>
            <a:lvl2pPr marL="742950" indent="-285750" defTabSz="684213">
              <a:defRPr>
                <a:solidFill>
                  <a:schemeClr val="tx1"/>
                </a:solidFill>
                <a:latin typeface="Calibri" pitchFamily="34" charset="0"/>
              </a:defRPr>
            </a:lvl2pPr>
            <a:lvl3pPr marL="1143000" indent="-228600" defTabSz="684213">
              <a:defRPr>
                <a:solidFill>
                  <a:schemeClr val="tx1"/>
                </a:solidFill>
                <a:latin typeface="Calibri" pitchFamily="34" charset="0"/>
              </a:defRPr>
            </a:lvl3pPr>
            <a:lvl4pPr marL="1600200" indent="-228600" defTabSz="684213">
              <a:defRPr>
                <a:solidFill>
                  <a:schemeClr val="tx1"/>
                </a:solidFill>
                <a:latin typeface="Calibri" pitchFamily="34" charset="0"/>
              </a:defRPr>
            </a:lvl4pPr>
            <a:lvl5pPr marL="2057400" indent="-228600" defTabSz="684213">
              <a:defRPr>
                <a:solidFill>
                  <a:schemeClr val="tx1"/>
                </a:solidFill>
                <a:latin typeface="Calibri" pitchFamily="34" charset="0"/>
              </a:defRPr>
            </a:lvl5pPr>
            <a:lvl6pPr marL="2514600" indent="-228600" defTabSz="684213" eaLnBrk="0" fontAlgn="base" hangingPunct="0">
              <a:spcBef>
                <a:spcPct val="0"/>
              </a:spcBef>
              <a:spcAft>
                <a:spcPct val="0"/>
              </a:spcAft>
              <a:defRPr>
                <a:solidFill>
                  <a:schemeClr val="tx1"/>
                </a:solidFill>
                <a:latin typeface="Calibri" pitchFamily="34" charset="0"/>
              </a:defRPr>
            </a:lvl6pPr>
            <a:lvl7pPr marL="2971800" indent="-228600" defTabSz="684213" eaLnBrk="0" fontAlgn="base" hangingPunct="0">
              <a:spcBef>
                <a:spcPct val="0"/>
              </a:spcBef>
              <a:spcAft>
                <a:spcPct val="0"/>
              </a:spcAft>
              <a:defRPr>
                <a:solidFill>
                  <a:schemeClr val="tx1"/>
                </a:solidFill>
                <a:latin typeface="Calibri" pitchFamily="34" charset="0"/>
              </a:defRPr>
            </a:lvl7pPr>
            <a:lvl8pPr marL="3429000" indent="-228600" defTabSz="684213" eaLnBrk="0" fontAlgn="base" hangingPunct="0">
              <a:spcBef>
                <a:spcPct val="0"/>
              </a:spcBef>
              <a:spcAft>
                <a:spcPct val="0"/>
              </a:spcAft>
              <a:defRPr>
                <a:solidFill>
                  <a:schemeClr val="tx1"/>
                </a:solidFill>
                <a:latin typeface="Calibri" pitchFamily="34" charset="0"/>
              </a:defRPr>
            </a:lvl8pPr>
            <a:lvl9pPr marL="3886200" indent="-228600" defTabSz="6842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3600" b="1" dirty="0" err="1">
                <a:solidFill>
                  <a:srgbClr val="FF0000"/>
                </a:solidFill>
                <a:latin typeface="HP001 4 hàng" pitchFamily="34" charset="0"/>
                <a:cs typeface="Arial-Rounded" pitchFamily="34" charset="0"/>
              </a:rPr>
              <a:t>Chào</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mừng</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các</a:t>
            </a:r>
            <a:r>
              <a:rPr lang="en-US" altLang="zh-CN" sz="3600" b="1" dirty="0">
                <a:solidFill>
                  <a:srgbClr val="FF0000"/>
                </a:solidFill>
                <a:latin typeface="HP001 4 hàng" pitchFamily="34" charset="0"/>
                <a:cs typeface="Arial-Rounded" pitchFamily="34" charset="0"/>
              </a:rPr>
              <a:t> con </a:t>
            </a:r>
            <a:r>
              <a:rPr lang="vi-VN" altLang="zh-CN" sz="3600" b="1" dirty="0">
                <a:solidFill>
                  <a:srgbClr val="FF0000"/>
                </a:solidFill>
                <a:latin typeface="HP001 4 hàng" pitchFamily="34" charset="0"/>
                <a:cs typeface="Arial-Rounded" pitchFamily="34" charset="0"/>
              </a:rPr>
              <a:t>đế</a:t>
            </a:r>
            <a:r>
              <a:rPr lang="en-US" altLang="zh-CN" sz="3600" b="1" dirty="0">
                <a:solidFill>
                  <a:srgbClr val="FF0000"/>
                </a:solidFill>
                <a:latin typeface="HP001 4 hàng" pitchFamily="34" charset="0"/>
                <a:cs typeface="Arial-Rounded" pitchFamily="34" charset="0"/>
              </a:rPr>
              <a:t>n </a:t>
            </a:r>
            <a:r>
              <a:rPr lang="en-US" altLang="zh-CN" sz="3600" b="1" dirty="0" err="1">
                <a:solidFill>
                  <a:srgbClr val="FF0000"/>
                </a:solidFill>
                <a:latin typeface="HP001 4 hàng" pitchFamily="34" charset="0"/>
                <a:cs typeface="Arial-Rounded" pitchFamily="34" charset="0"/>
              </a:rPr>
              <a:t>với</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tiết</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học</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Tiếng</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Việt</a:t>
            </a:r>
            <a:endParaRPr lang="zh-CN" altLang="en-US" sz="3600" b="1" dirty="0">
              <a:solidFill>
                <a:srgbClr val="FF0000"/>
              </a:solidFill>
              <a:latin typeface="HP001 4 hàng" pitchFamily="34" charset="0"/>
              <a:cs typeface="Arial-Rounded" pitchFamily="34" charset="0"/>
            </a:endParaRPr>
          </a:p>
        </p:txBody>
      </p:sp>
    </p:spTree>
    <p:extLst>
      <p:ext uri="{BB962C8B-B14F-4D97-AF65-F5344CB8AC3E}">
        <p14:creationId xmlns:p14="http://schemas.microsoft.com/office/powerpoint/2010/main" val="1398073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500"/>
                                        <p:tgtEl>
                                          <p:spTgt spid="2057"/>
                                        </p:tgtEl>
                                      </p:cBhvr>
                                    </p:animEffect>
                                    <p:anim calcmode="lin" valueType="num">
                                      <p:cBhvr>
                                        <p:cTn id="8" dur="500" fill="hold"/>
                                        <p:tgtEl>
                                          <p:spTgt spid="2057"/>
                                        </p:tgtEl>
                                        <p:attrNameLst>
                                          <p:attrName>ppt_x</p:attrName>
                                        </p:attrNameLst>
                                      </p:cBhvr>
                                      <p:tavLst>
                                        <p:tav tm="0">
                                          <p:val>
                                            <p:strVal val="#ppt_x"/>
                                          </p:val>
                                        </p:tav>
                                        <p:tav tm="100000">
                                          <p:val>
                                            <p:strVal val="#ppt_x"/>
                                          </p:val>
                                        </p:tav>
                                      </p:tavLst>
                                    </p:anim>
                                    <p:anim calcmode="lin" valueType="num">
                                      <p:cBhvr>
                                        <p:cTn id="9" dur="500" fill="hold"/>
                                        <p:tgtEl>
                                          <p:spTgt spid="205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2059"/>
                                        </p:tgtEl>
                                        <p:attrNameLst>
                                          <p:attrName>style.visibility</p:attrName>
                                        </p:attrNameLst>
                                      </p:cBhvr>
                                      <p:to>
                                        <p:strVal val="visible"/>
                                      </p:to>
                                    </p:set>
                                    <p:anim calcmode="lin" valueType="num">
                                      <p:cBhvr>
                                        <p:cTn id="13" dur="500" fill="hold"/>
                                        <p:tgtEl>
                                          <p:spTgt spid="2059"/>
                                        </p:tgtEl>
                                        <p:attrNameLst>
                                          <p:attrName>ppt_x</p:attrName>
                                        </p:attrNameLst>
                                      </p:cBhvr>
                                      <p:tavLst>
                                        <p:tav tm="0">
                                          <p:val>
                                            <p:strVal val="#ppt_x-.2"/>
                                          </p:val>
                                        </p:tav>
                                        <p:tav tm="100000">
                                          <p:val>
                                            <p:strVal val="#ppt_x"/>
                                          </p:val>
                                        </p:tav>
                                      </p:tavLst>
                                    </p:anim>
                                    <p:anim calcmode="lin" valueType="num">
                                      <p:cBhvr>
                                        <p:cTn id="14" dur="500" fill="hold"/>
                                        <p:tgtEl>
                                          <p:spTgt spid="2059"/>
                                        </p:tgtEl>
                                        <p:attrNameLst>
                                          <p:attrName>ppt_y</p:attrName>
                                        </p:attrNameLst>
                                      </p:cBhvr>
                                      <p:tavLst>
                                        <p:tav tm="0">
                                          <p:val>
                                            <p:strVal val="#ppt_y"/>
                                          </p:val>
                                        </p:tav>
                                        <p:tav tm="100000">
                                          <p:val>
                                            <p:strVal val="#ppt_y"/>
                                          </p:val>
                                        </p:tav>
                                      </p:tavLst>
                                    </p:anim>
                                    <p:animEffect transition="in" filter="wipe(right)" prLst="gradientSize: 0.1">
                                      <p:cBhvr>
                                        <p:cTn id="15" dur="500"/>
                                        <p:tgtEl>
                                          <p:spTgt spid="2059"/>
                                        </p:tgtEl>
                                      </p:cBhvr>
                                    </p:animEffect>
                                  </p:childTnLst>
                                </p:cTn>
                              </p:par>
                            </p:childTnLst>
                          </p:cTn>
                        </p:par>
                        <p:par>
                          <p:cTn id="16" fill="hold" nodeType="afterGroup">
                            <p:stCondLst>
                              <p:cond delay="1000"/>
                            </p:stCondLst>
                            <p:childTnLst>
                              <p:par>
                                <p:cTn id="17" presetID="29" presetClass="entr" presetSubtype="0" fill="hold" nodeType="afterEffect">
                                  <p:stCondLst>
                                    <p:cond delay="0"/>
                                  </p:stCondLst>
                                  <p:childTnLst>
                                    <p:set>
                                      <p:cBhvr>
                                        <p:cTn id="18" dur="1" fill="hold">
                                          <p:stCondLst>
                                            <p:cond delay="0"/>
                                          </p:stCondLst>
                                        </p:cTn>
                                        <p:tgtEl>
                                          <p:spTgt spid="2061"/>
                                        </p:tgtEl>
                                        <p:attrNameLst>
                                          <p:attrName>style.visibility</p:attrName>
                                        </p:attrNameLst>
                                      </p:cBhvr>
                                      <p:to>
                                        <p:strVal val="visible"/>
                                      </p:to>
                                    </p:set>
                                    <p:anim calcmode="lin" valueType="num">
                                      <p:cBhvr>
                                        <p:cTn id="19" dur="500" fill="hold"/>
                                        <p:tgtEl>
                                          <p:spTgt spid="2061"/>
                                        </p:tgtEl>
                                        <p:attrNameLst>
                                          <p:attrName>ppt_x</p:attrName>
                                        </p:attrNameLst>
                                      </p:cBhvr>
                                      <p:tavLst>
                                        <p:tav tm="0">
                                          <p:val>
                                            <p:strVal val="#ppt_x-.2"/>
                                          </p:val>
                                        </p:tav>
                                        <p:tav tm="100000">
                                          <p:val>
                                            <p:strVal val="#ppt_x"/>
                                          </p:val>
                                        </p:tav>
                                      </p:tavLst>
                                    </p:anim>
                                    <p:anim calcmode="lin" valueType="num">
                                      <p:cBhvr>
                                        <p:cTn id="20" dur="500" fill="hold"/>
                                        <p:tgtEl>
                                          <p:spTgt spid="2061"/>
                                        </p:tgtEl>
                                        <p:attrNameLst>
                                          <p:attrName>ppt_y</p:attrName>
                                        </p:attrNameLst>
                                      </p:cBhvr>
                                      <p:tavLst>
                                        <p:tav tm="0">
                                          <p:val>
                                            <p:strVal val="#ppt_y"/>
                                          </p:val>
                                        </p:tav>
                                        <p:tav tm="100000">
                                          <p:val>
                                            <p:strVal val="#ppt_y"/>
                                          </p:val>
                                        </p:tav>
                                      </p:tavLst>
                                    </p:anim>
                                    <p:animEffect transition="in" filter="wipe(right)" prLst="gradientSize: 0.1">
                                      <p:cBhvr>
                                        <p:cTn id="21" dur="500"/>
                                        <p:tgtEl>
                                          <p:spTgt spid="2061"/>
                                        </p:tgtEl>
                                      </p:cBhvr>
                                    </p:animEffect>
                                  </p:childTnLst>
                                </p:cTn>
                              </p:par>
                            </p:childTnLst>
                          </p:cTn>
                        </p:par>
                        <p:par>
                          <p:cTn id="22" fill="hold" nodeType="afterGroup">
                            <p:stCondLst>
                              <p:cond delay="1500"/>
                            </p:stCondLst>
                            <p:childTnLst>
                              <p:par>
                                <p:cTn id="23" presetID="29" presetClass="entr" presetSubtype="0" fill="hold" nodeType="after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p:cTn id="25" dur="500" fill="hold"/>
                                        <p:tgtEl>
                                          <p:spTgt spid="2058"/>
                                        </p:tgtEl>
                                        <p:attrNameLst>
                                          <p:attrName>ppt_x</p:attrName>
                                        </p:attrNameLst>
                                      </p:cBhvr>
                                      <p:tavLst>
                                        <p:tav tm="0">
                                          <p:val>
                                            <p:strVal val="#ppt_x-.2"/>
                                          </p:val>
                                        </p:tav>
                                        <p:tav tm="100000">
                                          <p:val>
                                            <p:strVal val="#ppt_x"/>
                                          </p:val>
                                        </p:tav>
                                      </p:tavLst>
                                    </p:anim>
                                    <p:anim calcmode="lin" valueType="num">
                                      <p:cBhvr>
                                        <p:cTn id="26" dur="500" fill="hold"/>
                                        <p:tgtEl>
                                          <p:spTgt spid="2058"/>
                                        </p:tgtEl>
                                        <p:attrNameLst>
                                          <p:attrName>ppt_y</p:attrName>
                                        </p:attrNameLst>
                                      </p:cBhvr>
                                      <p:tavLst>
                                        <p:tav tm="0">
                                          <p:val>
                                            <p:strVal val="#ppt_y"/>
                                          </p:val>
                                        </p:tav>
                                        <p:tav tm="100000">
                                          <p:val>
                                            <p:strVal val="#ppt_y"/>
                                          </p:val>
                                        </p:tav>
                                      </p:tavLst>
                                    </p:anim>
                                    <p:animEffect transition="in" filter="wipe(right)" prLst="gradientSize: 0.1">
                                      <p:cBhvr>
                                        <p:cTn id="27" dur="500"/>
                                        <p:tgtEl>
                                          <p:spTgt spid="205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type="wd">
                                    <p:tmAbs val="100"/>
                                  </p:iterate>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1-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17577">
            <a:off x="7698849" y="221868"/>
            <a:ext cx="1137592" cy="103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1-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961100"/>
            <a:ext cx="2362199" cy="21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1">
            <a:extLst>
              <a:ext uri="{FF2B5EF4-FFF2-40B4-BE49-F238E27FC236}">
                <a16:creationId xmlns:a16="http://schemas.microsoft.com/office/drawing/2014/main" id="{8AC1515A-87AE-405E-8901-CA4B8F62AA47}"/>
              </a:ext>
            </a:extLst>
          </p:cNvPr>
          <p:cNvSpPr/>
          <p:nvPr/>
        </p:nvSpPr>
        <p:spPr>
          <a:xfrm>
            <a:off x="1905000" y="341060"/>
            <a:ext cx="7629850" cy="646163"/>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0000FF"/>
                </a:solidFill>
                <a:effectLst/>
                <a:uLnTx/>
                <a:uFillTx/>
                <a:latin typeface="Arial"/>
                <a:ea typeface="+mn-ea"/>
                <a:cs typeface="Times New Roman" pitchFamily="18" charset="0"/>
              </a:rPr>
              <a:t>YÊU CẦU CẦN ĐẠT</a:t>
            </a:r>
            <a:endParaRPr kumimoji="0" lang="vi-VN" sz="3599"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endParaRPr>
          </a:p>
        </p:txBody>
      </p:sp>
      <p:sp>
        <p:nvSpPr>
          <p:cNvPr id="11" name="Hình chữ nhật: Góc Tròn 2">
            <a:extLst>
              <a:ext uri="{FF2B5EF4-FFF2-40B4-BE49-F238E27FC236}">
                <a16:creationId xmlns:a16="http://schemas.microsoft.com/office/drawing/2014/main" id="{C80951C1-5E30-47CC-806F-235746522BFF}"/>
              </a:ext>
            </a:extLst>
          </p:cNvPr>
          <p:cNvSpPr/>
          <p:nvPr/>
        </p:nvSpPr>
        <p:spPr>
          <a:xfrm>
            <a:off x="837323" y="1008834"/>
            <a:ext cx="7408218" cy="1077477"/>
          </a:xfrm>
          <a:prstGeom prst="round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1. </a:t>
            </a:r>
            <a:r>
              <a:rPr lang="en-US" sz="2399" b="1" dirty="0" smtClean="0">
                <a:solidFill>
                  <a:srgbClr val="002060"/>
                </a:solidFill>
                <a:latin typeface="Times New Roman" panose="02020603050405020304" pitchFamily="18" charset="0"/>
                <a:cs typeface="Times New Roman" panose="02020603050405020304" pitchFamily="18" charset="0"/>
              </a:rPr>
              <a:t>Đọc đúng, rõ ràng câu chuyện Chiếc rễ đa tròn; biết phân biệt giọng người kể chuyện và giọng của các nhân vật.</a:t>
            </a:r>
            <a:endParaRPr kumimoji="0" lang="en-US" sz="2399"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Hình chữ nhật: Góc Tròn 3">
            <a:extLst>
              <a:ext uri="{FF2B5EF4-FFF2-40B4-BE49-F238E27FC236}">
                <a16:creationId xmlns:a16="http://schemas.microsoft.com/office/drawing/2014/main" id="{B4A57ACB-AC00-44D8-A227-E199238C3085}"/>
              </a:ext>
            </a:extLst>
          </p:cNvPr>
          <p:cNvSpPr/>
          <p:nvPr/>
        </p:nvSpPr>
        <p:spPr>
          <a:xfrm>
            <a:off x="839950" y="2184051"/>
            <a:ext cx="7542050" cy="1330572"/>
          </a:xfrm>
          <a:prstGeom prst="round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2. Qua bài</a:t>
            </a:r>
            <a:r>
              <a:rPr kumimoji="0" lang="en-US" sz="2399"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mn-cs"/>
              </a:rPr>
              <a:t> đọc và hình ảnh minh họa, hiểu được vì sao Bac Hồ cho trồng chiếc rễ đa tròn, hiểu được tình yêu thương Bác dành cho các cháu thiếu niên, nhi đồng.</a:t>
            </a:r>
            <a:endParaRPr kumimoji="0" lang="en-US" sz="2399" b="1" i="1"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842502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5"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p:cTn id="7" dur="500" fill="hold"/>
                                        <p:tgtEl>
                                          <p:spTgt spid="33799"/>
                                        </p:tgtEl>
                                        <p:attrNameLst>
                                          <p:attrName>ppt_w</p:attrName>
                                        </p:attrNameLst>
                                      </p:cBhvr>
                                      <p:tavLst>
                                        <p:tav tm="0">
                                          <p:val>
                                            <p:fltVal val="0"/>
                                          </p:val>
                                        </p:tav>
                                        <p:tav tm="100000">
                                          <p:val>
                                            <p:strVal val="#ppt_w"/>
                                          </p:val>
                                        </p:tav>
                                      </p:tavLst>
                                    </p:anim>
                                    <p:anim calcmode="lin" valueType="num">
                                      <p:cBhvr>
                                        <p:cTn id="8" dur="500" fill="hold"/>
                                        <p:tgtEl>
                                          <p:spTgt spid="33799"/>
                                        </p:tgtEl>
                                        <p:attrNameLst>
                                          <p:attrName>ppt_h</p:attrName>
                                        </p:attrNameLst>
                                      </p:cBhvr>
                                      <p:tavLst>
                                        <p:tav tm="0">
                                          <p:val>
                                            <p:fltVal val="0"/>
                                          </p:val>
                                        </p:tav>
                                        <p:tav tm="100000">
                                          <p:val>
                                            <p:strVal val="#ppt_h"/>
                                          </p:val>
                                        </p:tav>
                                      </p:tavLst>
                                    </p:anim>
                                    <p:anim calcmode="lin" valueType="num">
                                      <p:cBhvr>
                                        <p:cTn id="9" dur="5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500"/>
                            </p:stCondLst>
                            <p:childTnLst>
                              <p:par>
                                <p:cTn id="12" presetID="47" presetClass="entr" presetSubtype="0" fill="hold" nodeType="afterEffect">
                                  <p:stCondLst>
                                    <p:cond delay="0"/>
                                  </p:stCondLst>
                                  <p:childTnLst>
                                    <p:set>
                                      <p:cBhvr>
                                        <p:cTn id="13" dur="1" fill="hold">
                                          <p:stCondLst>
                                            <p:cond delay="0"/>
                                          </p:stCondLst>
                                        </p:cTn>
                                        <p:tgtEl>
                                          <p:spTgt spid="33798"/>
                                        </p:tgtEl>
                                        <p:attrNameLst>
                                          <p:attrName>style.visibility</p:attrName>
                                        </p:attrNameLst>
                                      </p:cBhvr>
                                      <p:to>
                                        <p:strVal val="visible"/>
                                      </p:to>
                                    </p:set>
                                    <p:animEffect transition="in" filter="fade">
                                      <p:cBhvr>
                                        <p:cTn id="14" dur="500"/>
                                        <p:tgtEl>
                                          <p:spTgt spid="33798"/>
                                        </p:tgtEl>
                                      </p:cBhvr>
                                    </p:animEffect>
                                    <p:anim calcmode="lin" valueType="num">
                                      <p:cBhvr>
                                        <p:cTn id="15" dur="500" fill="hold"/>
                                        <p:tgtEl>
                                          <p:spTgt spid="33798"/>
                                        </p:tgtEl>
                                        <p:attrNameLst>
                                          <p:attrName>ppt_x</p:attrName>
                                        </p:attrNameLst>
                                      </p:cBhvr>
                                      <p:tavLst>
                                        <p:tav tm="0">
                                          <p:val>
                                            <p:strVal val="#ppt_x"/>
                                          </p:val>
                                        </p:tav>
                                        <p:tav tm="100000">
                                          <p:val>
                                            <p:strVal val="#ppt_x"/>
                                          </p:val>
                                        </p:tav>
                                      </p:tavLst>
                                    </p:anim>
                                    <p:anim calcmode="lin" valueType="num">
                                      <p:cBhvr>
                                        <p:cTn id="16" dur="500" fill="hold"/>
                                        <p:tgtEl>
                                          <p:spTgt spid="337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43200" y="514350"/>
            <a:ext cx="6588827" cy="4677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07566" flipH="1">
            <a:off x="-39573" y="-1355452"/>
            <a:ext cx="5459012" cy="4091760"/>
          </a:xfrm>
          <a:prstGeom prst="rect">
            <a:avLst/>
          </a:prstGeom>
        </p:spPr>
      </p:pic>
      <p:sp>
        <p:nvSpPr>
          <p:cNvPr id="8" name="TextBox 7"/>
          <p:cNvSpPr txBox="1"/>
          <p:nvPr/>
        </p:nvSpPr>
        <p:spPr>
          <a:xfrm rot="21446267">
            <a:off x="473585" y="540396"/>
            <a:ext cx="4604227" cy="1337184"/>
          </a:xfrm>
          <a:prstGeom prst="rect">
            <a:avLst/>
          </a:prstGeom>
          <a:noFill/>
        </p:spPr>
        <p:txBody>
          <a:bodyPr wrap="square" lIns="44094" tIns="22046" rIns="44094" bIns="22046" rtlCol="0">
            <a:spAutoFit/>
          </a:bodyPr>
          <a:lstStyle/>
          <a:p>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hãy</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quan</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sát</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tranh</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a:t>
            </a:r>
          </a:p>
          <a:p>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nhỏ</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1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ang</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a:t>
            </a:r>
          </a:p>
          <a:p>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100" dirty="0" smtClean="0">
                <a:latin typeface="Arial-Rounded" panose="020B0500000000000000" pitchFamily="34" charset="0"/>
                <a:ea typeface="Arial-Rounded" panose="020B0500000000000000" pitchFamily="34" charset="0"/>
                <a:cs typeface="Arial-Rounded" panose="020B0500000000000000" pitchFamily="34" charset="0"/>
              </a:rPr>
              <a:t>đoán</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xem</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1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ang</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ở </a:t>
            </a:r>
            <a:r>
              <a:rPr lang="vi-VN" sz="2100" dirty="0" smtClean="0">
                <a:latin typeface="Arial-Rounded" panose="020B0500000000000000" pitchFamily="34" charset="0"/>
                <a:ea typeface="Arial-Rounded" panose="020B0500000000000000" pitchFamily="34" charset="0"/>
                <a:cs typeface="Arial-Rounded" panose="020B0500000000000000" pitchFamily="34" charset="0"/>
              </a:rPr>
              <a:t>đâu</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a:t>
            </a:r>
          </a:p>
          <a:p>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1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iều</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100" dirty="0" smtClean="0">
                <a:latin typeface="Arial-Rounded" panose="020B0500000000000000" pitchFamily="34" charset="0"/>
                <a:ea typeface="Arial-Rounded" panose="020B0500000000000000" pitchFamily="34" charset="0"/>
                <a:cs typeface="Arial-Rounded" panose="020B0500000000000000" pitchFamily="34" charset="0"/>
              </a:rPr>
              <a:t>đặc</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biệt</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bức</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tranh</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1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3519992"/>
            <a:ext cx="1600200" cy="1600200"/>
          </a:xfrm>
          <a:prstGeom prst="rect">
            <a:avLst/>
          </a:prstGeom>
        </p:spPr>
      </p:pic>
    </p:spTree>
    <p:extLst>
      <p:ext uri="{BB962C8B-B14F-4D97-AF65-F5344CB8AC3E}">
        <p14:creationId xmlns:p14="http://schemas.microsoft.com/office/powerpoint/2010/main" val="41608092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fill="hold" nodeType="withEffect" p14:presetBounceEnd="56000">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14:bounceEnd="56000">
                                          <p:cBhvr additive="base">
                                            <p:cTn id="10" dur="1000" fill="hold"/>
                                            <p:tgtEl>
                                              <p:spTgt spid="7"/>
                                            </p:tgtEl>
                                            <p:attrNameLst>
                                              <p:attrName>ppt_x</p:attrName>
                                            </p:attrNameLst>
                                          </p:cBhvr>
                                          <p:tavLst>
                                            <p:tav tm="0">
                                              <p:val>
                                                <p:strVal val="#ppt_x"/>
                                              </p:val>
                                            </p:tav>
                                            <p:tav tm="100000">
                                              <p:val>
                                                <p:strVal val="#ppt_x"/>
                                              </p:val>
                                            </p:tav>
                                          </p:tavLst>
                                        </p:anim>
                                        <p:anim calcmode="lin" valueType="num" p14:bounceEnd="56000">
                                          <p:cBhvr additive="base">
                                            <p:cTn id="11" dur="1000" fill="hold"/>
                                            <p:tgtEl>
                                              <p:spTgt spid="7"/>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58000" y="2389999"/>
            <a:ext cx="2321627" cy="164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36768" y="50334"/>
            <a:ext cx="2366353" cy="430887"/>
          </a:xfrm>
          <a:prstGeom prst="rect">
            <a:avLst/>
          </a:prstGeom>
        </p:spPr>
        <p:txBody>
          <a:bodyPr wrap="none">
            <a:spAutoFit/>
          </a:bodyPr>
          <a:lstStyle/>
          <a:p>
            <a:pPr algn="ct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CHIẾC RỄ ĐA TRÒN</a:t>
            </a: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0" y="438150"/>
            <a:ext cx="8220685"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sớm hôm ấy, như thường lệ, Bác Hồ đi dạo trong vườn. Đến gần cây đa, Bác chợt thấy một chiếc rễ đa nhỏ và dài ngoằn ngoèo trên mặt đất. Chắc là trận gió đêm qua đã làm nó rơi xuống. Bác tần ngần một lát, rồi nói với chú cần vụ</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cuốn chiếc rễ này lại, rồi trồng cho nó mọc tiếp nhé</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 Bác, chú cần vụ xới đất, vùi chiếc rễ xuống. Thấy vậy, Bác ân cần bảo</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nên làm thế này</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Bác cuộn chiếc rễ thành một vòng tròn, cùng chú cần vụ buộc nó tựa vào hai cái cọc, sau đó mới vùi hai đầu rễ xuống đất</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cần vụ thắc mắc</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Thưa Bác, Bác làm thế để làm gì ạ</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Bác khẽ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cười</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chú sẽ biết</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Nhiều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altLang="en-US"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16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Bác Hồ kính </a:t>
            </a:r>
            <a:r>
              <a:rPr lang="vi-VN" altLang="en-US" sz="1600" i="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altLang="en-US" sz="1600" i="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6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2242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58000" y="2389999"/>
            <a:ext cx="2321627" cy="164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64162" y="50334"/>
            <a:ext cx="2911566" cy="430887"/>
          </a:xfrm>
          <a:prstGeom prst="rect">
            <a:avLst/>
          </a:prstGeom>
        </p:spPr>
        <p:txBody>
          <a:bodyPr wrap="none">
            <a:spAutoFit/>
          </a:bodyPr>
          <a:lstStyle/>
          <a:p>
            <a:pPr algn="ct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CHIẾC RỄ ĐA TRÒN</a:t>
            </a: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609600" y="438150"/>
            <a:ext cx="8220685"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sớm hôm ấy, như thường lệ, Bác Hồ đi dạo trong vườn. Đến gần cây đa, Bác chợt thấy một chiếc rễ đa nhỏ và dài ngoằn ngoèo trên mặt đất. Chắc là trận gió đêm qua đã làm nó rơi xuống. Bác tần ngần một lát, rồi nói với chú cần vụ</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cuốn chiếc rễ này lại, rồi trồng cho nó mọc tiếp nhé</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 Bác, chú cần vụ xới đất, vùi chiếc rễ xuống. Thấy vậy, Bác ân cần bảo</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nên làm thế này</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Bác cuộn chiếc rễ thành một vòng tròn, cùng chú cần vụ buộc nó tựa vào hai cái cọc, sau đó mới vùi hai đầu rễ xuống đất</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cần vụ thắc mắc</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Thưa Bác, Bác làm thế để làm gì ạ</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Bác khẽ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cười</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chú sẽ biết</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Nhiều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altLang="en-US"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16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Bác Hồ kính </a:t>
            </a:r>
            <a:r>
              <a:rPr lang="vi-VN" altLang="en-US" sz="1600" i="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altLang="en-US" sz="1600" i="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6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8" name="Group 7"/>
          <p:cNvGrpSpPr/>
          <p:nvPr/>
        </p:nvGrpSpPr>
        <p:grpSpPr>
          <a:xfrm>
            <a:off x="6857999" y="14590"/>
            <a:ext cx="2085018" cy="423560"/>
            <a:chOff x="6809417" y="-44188"/>
            <a:chExt cx="1947082" cy="423560"/>
          </a:xfrm>
        </p:grpSpPr>
        <p:sp>
          <p:nvSpPr>
            <p:cNvPr id="9" name="Rounded Rectangle 8"/>
            <p:cNvSpPr/>
            <p:nvPr/>
          </p:nvSpPr>
          <p:spPr>
            <a:xfrm>
              <a:off x="7378690" y="74572"/>
              <a:ext cx="1377809"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1600"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600"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1600"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600"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khó</a:t>
              </a:r>
              <a:r>
                <a:rPr lang="en-US" sz="1600"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600"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1600"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5" name="Straight Connector 14">
            <a:extLst/>
          </p:cNvPr>
          <p:cNvCxnSpPr>
            <a:cxnSpLocks/>
          </p:cNvCxnSpPr>
          <p:nvPr/>
        </p:nvCxnSpPr>
        <p:spPr>
          <a:xfrm>
            <a:off x="4180242" y="1036992"/>
            <a:ext cx="1295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p:cNvPr>
          <p:cNvCxnSpPr>
            <a:cxnSpLocks/>
          </p:cNvCxnSpPr>
          <p:nvPr/>
        </p:nvCxnSpPr>
        <p:spPr>
          <a:xfrm>
            <a:off x="3540921" y="1294055"/>
            <a:ext cx="8024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p:cNvPr>
          <p:cNvCxnSpPr>
            <a:cxnSpLocks/>
          </p:cNvCxnSpPr>
          <p:nvPr/>
        </p:nvCxnSpPr>
        <p:spPr>
          <a:xfrm>
            <a:off x="3352800" y="1885950"/>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p:cNvPr>
          <p:cNvCxnSpPr>
            <a:cxnSpLocks/>
          </p:cNvCxnSpPr>
          <p:nvPr/>
        </p:nvCxnSpPr>
        <p:spPr>
          <a:xfrm>
            <a:off x="2933700" y="2754168"/>
            <a:ext cx="3429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627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6949"/>
            <a:ext cx="9144000" cy="80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61" y="190015"/>
            <a:ext cx="8476952" cy="496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44">
            <a:extLst>
              <a:ext uri="{FF2B5EF4-FFF2-40B4-BE49-F238E27FC236}">
                <a16:creationId xmlns:a16="http://schemas.microsoft.com/office/drawing/2014/main" id="{B8803A92-EB91-49D3-874A-F793679A4B86}"/>
              </a:ext>
            </a:extLst>
          </p:cNvPr>
          <p:cNvSpPr>
            <a:spLocks noChangeArrowheads="1"/>
          </p:cNvSpPr>
          <p:nvPr/>
        </p:nvSpPr>
        <p:spPr bwMode="auto">
          <a:xfrm>
            <a:off x="1955168" y="1683639"/>
            <a:ext cx="1338824" cy="7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p>
            <a:pPr algn="ctr" defTabSz="914153">
              <a:lnSpc>
                <a:spcPct val="150000"/>
              </a:lnSpc>
              <a:defRPr/>
            </a:pPr>
            <a:r>
              <a:rPr lang="en-US" altLang="zh-CN"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c</a:t>
            </a:r>
            <a:r>
              <a:rPr lang="en-US" altLang="zh-CN"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hiếc</a:t>
            </a:r>
            <a:r>
              <a:rPr lang="en-US" altLang="zh-CN" sz="2800"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rễ</a:t>
            </a:r>
            <a:endParaRPr lang="en-US" altLang="zh-CN"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5" name="TextBox 4"/>
          <p:cNvSpPr txBox="1"/>
          <p:nvPr/>
        </p:nvSpPr>
        <p:spPr>
          <a:xfrm>
            <a:off x="2514600" y="843976"/>
            <a:ext cx="4235074" cy="1077216"/>
          </a:xfrm>
          <a:prstGeom prst="rect">
            <a:avLst/>
          </a:prstGeom>
          <a:noFill/>
        </p:spPr>
        <p:txBody>
          <a:bodyPr wrap="square" lIns="91438" tIns="45719" rIns="91438" bIns="45719" rtlCol="0">
            <a:spAutoFit/>
          </a:bodyPr>
          <a:lstStyle/>
          <a:p>
            <a:pPr algn="ctr" defTabSz="914355"/>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200" b="1"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U</a:t>
            </a:r>
            <a:r>
              <a:rPr lang="en-US" sz="3200" b="1" dirty="0">
                <a:solidFill>
                  <a:srgbClr val="00CC00"/>
                </a:solidFill>
                <a:latin typeface="Times New Roman" panose="02020603050405020304" pitchFamily="18" charset="0"/>
                <a:ea typeface="Arial-Rounded" panose="020B0500000000000000" pitchFamily="34" charset="0"/>
                <a:cs typeface="Times New Roman" panose="02020603050405020304" pitchFamily="18" charset="0"/>
              </a:rPr>
              <a:t>Y</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Ệ</a:t>
            </a:r>
            <a:r>
              <a:rPr lang="en-US" sz="3200" b="1" dirty="0">
                <a:solidFill>
                  <a:srgbClr val="663300"/>
                </a:solidFill>
                <a:latin typeface="Times New Roman" panose="02020603050405020304" pitchFamily="18" charset="0"/>
                <a:ea typeface="Arial-Rounded" panose="020B0500000000000000" pitchFamily="34" charset="0"/>
                <a:cs typeface="Times New Roman" panose="02020603050405020304" pitchFamily="18" charset="0"/>
              </a:rPr>
              <a:t>N </a:t>
            </a:r>
            <a:r>
              <a:rPr lang="en-US" sz="3200" b="1" dirty="0">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32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Ọ</a:t>
            </a:r>
            <a:r>
              <a:rPr lang="en-US" sz="3200" b="1" dirty="0">
                <a:solidFill>
                  <a:srgbClr val="339966"/>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200" b="1" dirty="0">
                <a:solidFill>
                  <a:srgbClr val="660066"/>
                </a:solidFill>
                <a:latin typeface="Times New Roman" panose="02020603050405020304" pitchFamily="18" charset="0"/>
                <a:ea typeface="Arial-Rounded" panose="020B0500000000000000" pitchFamily="34" charset="0"/>
                <a:cs typeface="Times New Roman" panose="02020603050405020304" pitchFamily="18" charset="0"/>
              </a:rPr>
              <a:t>T</a:t>
            </a:r>
            <a:r>
              <a:rPr lang="en-US" sz="3200" b="1" dirty="0">
                <a:solidFill>
                  <a:srgbClr val="A50021"/>
                </a:solidFill>
                <a:latin typeface="Times New Roman" panose="02020603050405020304" pitchFamily="18" charset="0"/>
                <a:ea typeface="Arial-Rounded" panose="020B0500000000000000" pitchFamily="34" charset="0"/>
                <a:cs typeface="Times New Roman" panose="02020603050405020304" pitchFamily="18" charset="0"/>
              </a:rPr>
              <a:t>Ừ</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a:solidFill>
                  <a:srgbClr val="336600"/>
                </a:solidFill>
                <a:latin typeface="Times New Roman" panose="02020603050405020304" pitchFamily="18" charset="0"/>
                <a:ea typeface="Arial-Rounded" panose="020B0500000000000000" pitchFamily="34" charset="0"/>
                <a:cs typeface="Times New Roman" panose="02020603050405020304" pitchFamily="18" charset="0"/>
              </a:rPr>
              <a:t>K</a:t>
            </a:r>
            <a:r>
              <a:rPr lang="en-US" sz="3200" b="1"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3200" b="1" dirty="0">
                <a:solidFill>
                  <a:srgbClr val="CC9900"/>
                </a:solidFill>
                <a:latin typeface="Times New Roman" panose="02020603050405020304" pitchFamily="18" charset="0"/>
                <a:ea typeface="Arial-Rounded" panose="020B0500000000000000" pitchFamily="34" charset="0"/>
                <a:cs typeface="Times New Roman" panose="02020603050405020304" pitchFamily="18" charset="0"/>
              </a:rPr>
              <a:t>Ó</a:t>
            </a:r>
          </a:p>
        </p:txBody>
      </p:sp>
      <p:sp>
        <p:nvSpPr>
          <p:cNvPr id="6" name="矩形 44">
            <a:extLst>
              <a:ext uri="{FF2B5EF4-FFF2-40B4-BE49-F238E27FC236}">
                <a16:creationId xmlns:a16="http://schemas.microsoft.com/office/drawing/2014/main" id="{B8803A92-EB91-49D3-874A-F793679A4B86}"/>
              </a:ext>
            </a:extLst>
          </p:cNvPr>
          <p:cNvSpPr>
            <a:spLocks noChangeArrowheads="1"/>
          </p:cNvSpPr>
          <p:nvPr/>
        </p:nvSpPr>
        <p:spPr bwMode="auto">
          <a:xfrm>
            <a:off x="1610526" y="2158756"/>
            <a:ext cx="2028115" cy="7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p>
            <a:pPr algn="ctr" defTabSz="914153">
              <a:lnSpc>
                <a:spcPct val="150000"/>
              </a:lnSpc>
              <a:defRPr/>
            </a:pPr>
            <a:r>
              <a:rPr lang="en-US" altLang="zh-CN"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n</a:t>
            </a:r>
            <a:r>
              <a:rPr lang="en-US" altLang="zh-CN"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goằn</a:t>
            </a:r>
            <a:r>
              <a:rPr lang="en-US" altLang="zh-CN" sz="2800"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ngoèo</a:t>
            </a:r>
            <a:endParaRPr lang="en-US" altLang="zh-CN"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1" name="矩形 44">
            <a:extLst>
              <a:ext uri="{FF2B5EF4-FFF2-40B4-BE49-F238E27FC236}">
                <a16:creationId xmlns:a16="http://schemas.microsoft.com/office/drawing/2014/main" id="{B8803A92-EB91-49D3-874A-F793679A4B86}"/>
              </a:ext>
            </a:extLst>
          </p:cNvPr>
          <p:cNvSpPr>
            <a:spLocks noChangeArrowheads="1"/>
          </p:cNvSpPr>
          <p:nvPr/>
        </p:nvSpPr>
        <p:spPr bwMode="auto">
          <a:xfrm>
            <a:off x="1983803" y="2671288"/>
            <a:ext cx="1409356" cy="7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p>
            <a:pPr algn="ctr" defTabSz="914153">
              <a:lnSpc>
                <a:spcPct val="150000"/>
              </a:lnSpc>
              <a:defRPr/>
            </a:pPr>
            <a:r>
              <a:rPr lang="en-US" altLang="zh-CN"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t</a:t>
            </a:r>
            <a:r>
              <a:rPr lang="en-US" altLang="zh-CN"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ần</a:t>
            </a:r>
            <a:r>
              <a:rPr lang="en-US" altLang="zh-CN" sz="2800"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ngần</a:t>
            </a:r>
            <a:endParaRPr lang="en-US" altLang="zh-CN"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2" name="矩形 44">
            <a:extLst>
              <a:ext uri="{FF2B5EF4-FFF2-40B4-BE49-F238E27FC236}">
                <a16:creationId xmlns:a16="http://schemas.microsoft.com/office/drawing/2014/main" id="{B8803A92-EB91-49D3-874A-F793679A4B86}"/>
              </a:ext>
            </a:extLst>
          </p:cNvPr>
          <p:cNvSpPr>
            <a:spLocks noChangeArrowheads="1"/>
          </p:cNvSpPr>
          <p:nvPr/>
        </p:nvSpPr>
        <p:spPr bwMode="auto">
          <a:xfrm>
            <a:off x="5262541" y="1683639"/>
            <a:ext cx="1191349" cy="7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p>
            <a:pPr algn="ctr" defTabSz="914153">
              <a:lnSpc>
                <a:spcPct val="150000"/>
              </a:lnSpc>
              <a:defRPr/>
            </a:pPr>
            <a:r>
              <a:rPr lang="en-US" altLang="zh-CN"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x</a:t>
            </a:r>
            <a:r>
              <a:rPr lang="en-US" altLang="zh-CN"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ới</a:t>
            </a:r>
            <a:r>
              <a:rPr lang="en-US" altLang="zh-CN" sz="2800"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altLang="zh-CN"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đất</a:t>
            </a:r>
            <a:endParaRPr lang="en-US" altLang="zh-CN"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3" name="矩形 44">
            <a:extLst>
              <a:ext uri="{FF2B5EF4-FFF2-40B4-BE49-F238E27FC236}">
                <a16:creationId xmlns:a16="http://schemas.microsoft.com/office/drawing/2014/main" id="{B8803A92-EB91-49D3-874A-F793679A4B86}"/>
              </a:ext>
            </a:extLst>
          </p:cNvPr>
          <p:cNvSpPr>
            <a:spLocks noChangeArrowheads="1"/>
          </p:cNvSpPr>
          <p:nvPr/>
        </p:nvSpPr>
        <p:spPr bwMode="auto">
          <a:xfrm>
            <a:off x="5303418" y="2158756"/>
            <a:ext cx="1109595" cy="7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p>
            <a:pPr algn="ctr" defTabSz="914153">
              <a:lnSpc>
                <a:spcPct val="150000"/>
              </a:lnSpc>
              <a:defRPr/>
            </a:pPr>
            <a:r>
              <a:rPr lang="en-US" altLang="zh-CN" sz="2800"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ân</a:t>
            </a:r>
            <a:r>
              <a:rPr lang="en-US" altLang="zh-CN" sz="2800"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cần</a:t>
            </a:r>
            <a:endParaRPr lang="en-US" altLang="zh-CN"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4" name="矩形 44">
            <a:extLst>
              <a:ext uri="{FF2B5EF4-FFF2-40B4-BE49-F238E27FC236}">
                <a16:creationId xmlns:a16="http://schemas.microsoft.com/office/drawing/2014/main" id="{B8803A92-EB91-49D3-874A-F793679A4B86}"/>
              </a:ext>
            </a:extLst>
          </p:cNvPr>
          <p:cNvSpPr>
            <a:spLocks noChangeArrowheads="1"/>
          </p:cNvSpPr>
          <p:nvPr/>
        </p:nvSpPr>
        <p:spPr bwMode="auto">
          <a:xfrm>
            <a:off x="5600558" y="2671288"/>
            <a:ext cx="643122" cy="7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nchor="ctr">
            <a:spAutoFit/>
          </a:bodyPr>
          <a:lstStyle/>
          <a:p>
            <a:pPr algn="ctr" defTabSz="914153">
              <a:lnSpc>
                <a:spcPct val="150000"/>
              </a:lnSpc>
              <a:defRPr/>
            </a:pPr>
            <a:r>
              <a:rPr lang="en-US" altLang="zh-CN" sz="2800" dirty="0" err="1">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rPr>
              <a:t>vùi</a:t>
            </a:r>
            <a:endParaRPr lang="en-US" altLang="zh-CN" sz="280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1353242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9" presetClass="entr" presetSubtype="0" fill="hold" nodeType="afterEffect">
                                  <p:stCondLst>
                                    <p:cond delay="0"/>
                                  </p:stCondLst>
                                  <p:childTnLst>
                                    <p:set>
                                      <p:cBhvr>
                                        <p:cTn id="11" dur="1" fill="hold">
                                          <p:stCondLst>
                                            <p:cond delay="0"/>
                                          </p:stCondLst>
                                        </p:cTn>
                                        <p:tgtEl>
                                          <p:spTgt spid="5126"/>
                                        </p:tgtEl>
                                        <p:attrNameLst>
                                          <p:attrName>style.visibility</p:attrName>
                                        </p:attrNameLst>
                                      </p:cBhvr>
                                      <p:to>
                                        <p:strVal val="visible"/>
                                      </p:to>
                                    </p:set>
                                    <p:anim calcmode="lin" valueType="num">
                                      <p:cBhvr>
                                        <p:cTn id="12" dur="1000" fill="hold"/>
                                        <p:tgtEl>
                                          <p:spTgt spid="5126"/>
                                        </p:tgtEl>
                                        <p:attrNameLst>
                                          <p:attrName>ppt_x</p:attrName>
                                        </p:attrNameLst>
                                      </p:cBhvr>
                                      <p:tavLst>
                                        <p:tav tm="0">
                                          <p:val>
                                            <p:strVal val="#ppt_x-.2"/>
                                          </p:val>
                                        </p:tav>
                                        <p:tav tm="100000">
                                          <p:val>
                                            <p:strVal val="#ppt_x"/>
                                          </p:val>
                                        </p:tav>
                                      </p:tavLst>
                                    </p:anim>
                                    <p:anim calcmode="lin" valueType="num">
                                      <p:cBhvr>
                                        <p:cTn id="13"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1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979283" y="2419350"/>
            <a:ext cx="3167406" cy="1568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36768" y="50334"/>
            <a:ext cx="2366353" cy="430887"/>
          </a:xfrm>
          <a:prstGeom prst="rect">
            <a:avLst/>
          </a:prstGeom>
        </p:spPr>
        <p:txBody>
          <a:bodyPr wrap="none">
            <a:spAutoFit/>
          </a:bodyPr>
          <a:lstStyle/>
          <a:p>
            <a:pPr algn="ct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CHIẾC RỄ ĐA TRÒN</a:t>
            </a: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0" y="438150"/>
            <a:ext cx="8220685"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sớm hôm ấy, như thường lệ, Bác Hồ đi dạo trong vườn. Đến gần cây đa, Bác chợt thấy một chiếc rễ đa nhỏ và dài ngoằn ngoèo trên mặt đất. Chắc là trận gió đêm qua đã làm nó rơi xuống. Bác tần ngần một lát, rồi nói với chú cần vụ</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cuốn chiếc rễ này lại, rồi trồng cho nó mọc tiếp nhé</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 Bác, chú cần vụ xới đất, vùi chiếc rễ xuống. Thấy vậy, Bác ân cần bảo</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nên làm thế này</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Bác cuộn chiếc rễ thành một vòng tròn, cùng chú cần vụ buộc nó tựa vào hai cái cọc, sau đó mới vùi hai đầu rễ xuống đất</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cần vụ thắc mắc</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Thưa Bác, Bác làm thế để làm gì ạ</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Bác khẽ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cười</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chú sẽ biết</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Nhiều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altLang="en-US"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16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Bác Hồ kính </a:t>
            </a:r>
            <a:r>
              <a:rPr lang="vi-VN" altLang="en-US" sz="1600" i="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altLang="en-US" sz="1600" i="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6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6458170" y="57150"/>
            <a:ext cx="2624868" cy="373977"/>
            <a:chOff x="6436043" y="-1628"/>
            <a:chExt cx="2451219" cy="373977"/>
          </a:xfrm>
        </p:grpSpPr>
        <p:sp>
          <p:nvSpPr>
            <p:cNvPr id="10" name="Rounded Rectangle 9"/>
            <p:cNvSpPr/>
            <p:nvPr/>
          </p:nvSpPr>
          <p:spPr>
            <a:xfrm>
              <a:off x="6894811" y="-1628"/>
              <a:ext cx="1992451"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theo</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khổ</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436043" y="-1628"/>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Oval 16"/>
          <p:cNvSpPr/>
          <p:nvPr/>
        </p:nvSpPr>
        <p:spPr>
          <a:xfrm>
            <a:off x="492612" y="358509"/>
            <a:ext cx="377668" cy="376776"/>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Oval 18"/>
          <p:cNvSpPr/>
          <p:nvPr/>
        </p:nvSpPr>
        <p:spPr>
          <a:xfrm>
            <a:off x="460532" y="1581150"/>
            <a:ext cx="377668" cy="376776"/>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Oval 20"/>
          <p:cNvSpPr/>
          <p:nvPr/>
        </p:nvSpPr>
        <p:spPr>
          <a:xfrm>
            <a:off x="536732" y="3871374"/>
            <a:ext cx="377668" cy="376776"/>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3</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49913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par>
                          <p:cTn id="46" fill="hold">
                            <p:stCondLst>
                              <p:cond delay="1500"/>
                            </p:stCondLst>
                            <p:childTnLst>
                              <p:par>
                                <p:cTn id="47" presetID="53" presetClass="entr" presetSubtype="16"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7" grpId="0" animBg="1"/>
      <p:bldP spid="19"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28600" y="133350"/>
            <a:ext cx="8686800" cy="4876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500188"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p:txBody>
      </p:sp>
      <p:pic>
        <p:nvPicPr>
          <p:cNvPr id="7" name="Picture 6" descr="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33550"/>
            <a:ext cx="3669193" cy="26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71544"/>
            <a:ext cx="3304633" cy="297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Punched Tape 7"/>
          <p:cNvSpPr/>
          <p:nvPr/>
        </p:nvSpPr>
        <p:spPr>
          <a:xfrm>
            <a:off x="533995" y="252957"/>
            <a:ext cx="2114107" cy="1328193"/>
          </a:xfrm>
          <a:prstGeom prst="flowChartPunchedTape">
            <a:avLst/>
          </a:prstGeom>
          <a:noFill/>
          <a:ln w="28575">
            <a:solidFill>
              <a:srgbClr val="F83A3A"/>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2700" dirty="0" err="1" smtClean="0">
                <a:solidFill>
                  <a:prstClr val="black"/>
                </a:solidFill>
                <a:latin typeface="Times New Roman" panose="02020603050405020304" pitchFamily="18" charset="0"/>
                <a:ea typeface="Arial-Rounded" pitchFamily="34" charset="0"/>
                <a:cs typeface="Times New Roman" panose="02020603050405020304" pitchFamily="18" charset="0"/>
              </a:rPr>
              <a:t>Ngắt</a:t>
            </a:r>
            <a:r>
              <a:rPr lang="en-US" sz="27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700" dirty="0" err="1" smtClean="0">
                <a:solidFill>
                  <a:prstClr val="black"/>
                </a:solidFill>
                <a:latin typeface="Times New Roman" panose="02020603050405020304" pitchFamily="18" charset="0"/>
                <a:ea typeface="Arial-Rounded" pitchFamily="34" charset="0"/>
                <a:cs typeface="Times New Roman" panose="02020603050405020304" pitchFamily="18" charset="0"/>
              </a:rPr>
              <a:t>nhịp</a:t>
            </a:r>
            <a:r>
              <a:rPr lang="en-US" sz="27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700" dirty="0" err="1" smtClean="0">
                <a:solidFill>
                  <a:prstClr val="black"/>
                </a:solidFill>
                <a:latin typeface="Times New Roman" panose="02020603050405020304" pitchFamily="18" charset="0"/>
                <a:ea typeface="Arial-Rounded" pitchFamily="34" charset="0"/>
                <a:cs typeface="Times New Roman" panose="02020603050405020304" pitchFamily="18" charset="0"/>
              </a:rPr>
              <a:t>câu</a:t>
            </a:r>
            <a:r>
              <a:rPr lang="en-US" sz="2700" dirty="0" smtClean="0">
                <a:solidFill>
                  <a:prstClr val="black"/>
                </a:solidFill>
                <a:latin typeface="Times New Roman" panose="02020603050405020304" pitchFamily="18" charset="0"/>
                <a:ea typeface="Arial-Rounded" pitchFamily="34" charset="0"/>
                <a:cs typeface="Times New Roman" panose="02020603050405020304" pitchFamily="18" charset="0"/>
              </a:rPr>
              <a:t> v</a:t>
            </a:r>
            <a:r>
              <a:rPr lang="vi-VN" sz="2700" dirty="0" smtClean="0">
                <a:solidFill>
                  <a:prstClr val="black"/>
                </a:solidFill>
                <a:latin typeface="Times New Roman" panose="02020603050405020304" pitchFamily="18" charset="0"/>
                <a:ea typeface="Arial-Rounded" pitchFamily="34" charset="0"/>
                <a:cs typeface="Times New Roman" panose="02020603050405020304" pitchFamily="18" charset="0"/>
              </a:rPr>
              <a:t>ă</a:t>
            </a:r>
            <a:r>
              <a:rPr lang="en-US" sz="2700" dirty="0" smtClean="0">
                <a:solidFill>
                  <a:prstClr val="black"/>
                </a:solidFill>
                <a:latin typeface="Times New Roman" panose="02020603050405020304" pitchFamily="18" charset="0"/>
                <a:ea typeface="Arial-Rounded" pitchFamily="34" charset="0"/>
                <a:cs typeface="Times New Roman" panose="02020603050405020304" pitchFamily="18" charset="0"/>
              </a:rPr>
              <a:t>n</a:t>
            </a:r>
            <a:endParaRPr lang="en-US" sz="2700" dirty="0">
              <a:solidFill>
                <a:prstClr val="black"/>
              </a:solidFill>
              <a:latin typeface="Times New Roman" panose="02020603050405020304" pitchFamily="18" charset="0"/>
              <a:ea typeface="Arial-Rounded" pitchFamily="34" charset="0"/>
              <a:cs typeface="Times New Roman" panose="02020603050405020304" pitchFamily="18" charset="0"/>
            </a:endParaRPr>
          </a:p>
        </p:txBody>
      </p:sp>
      <p:sp>
        <p:nvSpPr>
          <p:cNvPr id="9" name="圆角矩形 1"/>
          <p:cNvSpPr/>
          <p:nvPr/>
        </p:nvSpPr>
        <p:spPr bwMode="auto">
          <a:xfrm>
            <a:off x="2971800" y="434133"/>
            <a:ext cx="5715000" cy="244241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00CC00"/>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r>
              <a:rPr lang="en-US" sz="2400" dirty="0" smtClean="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0" name="圆角矩形 1"/>
          <p:cNvSpPr/>
          <p:nvPr/>
        </p:nvSpPr>
        <p:spPr bwMode="auto">
          <a:xfrm>
            <a:off x="2971800" y="3181350"/>
            <a:ext cx="5715000" cy="156171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00CC00"/>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506545" y="501179"/>
            <a:ext cx="5104055" cy="2308324"/>
          </a:xfrm>
          <a:prstGeom prst="rect">
            <a:avLst/>
          </a:prstGeom>
        </p:spPr>
        <p:txBody>
          <a:bodyPr wrap="square">
            <a:spAutoFit/>
          </a:bodyPr>
          <a:lstStyle/>
          <a:p>
            <a:pPr algn="just"/>
            <a:r>
              <a:rPr lang="en-US"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sớm hôm ấy, như thường lệ, Bác Hồ đi dạo trong vườn. Đến gần cây đa, Bác chợt thấy một chiếc rễ đa nhỏ và dài ngoằn ngoèo trên mặt đất. Chắc là trận gió đêm qua đã làm nó rơi xuống. </a:t>
            </a:r>
          </a:p>
        </p:txBody>
      </p:sp>
      <p:sp>
        <p:nvSpPr>
          <p:cNvPr id="12" name="Rectangle 11"/>
          <p:cNvSpPr/>
          <p:nvPr/>
        </p:nvSpPr>
        <p:spPr>
          <a:xfrm>
            <a:off x="3506544" y="3211890"/>
            <a:ext cx="5104055" cy="1569660"/>
          </a:xfrm>
          <a:prstGeom prst="rect">
            <a:avLst/>
          </a:prstGeom>
        </p:spPr>
        <p:txBody>
          <a:bodyPr wrap="square">
            <a:spAutoFit/>
          </a:bodyPr>
          <a:lstStyle/>
          <a:p>
            <a:pPr algn="just"/>
            <a:r>
              <a:rPr lang="en-US"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Bác cuộn chiếc rễ thành một vòng tròn, cùng chú cần vụ buộc nó tựa vào hai cái cọc, sau đó mới vùi hai đầu rễ xuống đất.</a:t>
            </a:r>
          </a:p>
        </p:txBody>
      </p:sp>
      <p:cxnSp>
        <p:nvCxnSpPr>
          <p:cNvPr id="14" name="Straight Connector 13"/>
          <p:cNvCxnSpPr/>
          <p:nvPr/>
        </p:nvCxnSpPr>
        <p:spPr>
          <a:xfrm flipH="1">
            <a:off x="6400800" y="58958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540227" y="58958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6858000" y="917053"/>
            <a:ext cx="129202" cy="327474"/>
            <a:chOff x="7467600" y="1782301"/>
            <a:chExt cx="129202" cy="327474"/>
          </a:xfrm>
        </p:grpSpPr>
        <p:cxnSp>
          <p:nvCxnSpPr>
            <p:cNvPr id="17" name="Straight Connector 16"/>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flipH="1">
            <a:off x="3962400" y="1328149"/>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7772400" y="1655622"/>
            <a:ext cx="129202" cy="327474"/>
            <a:chOff x="7467600" y="1782301"/>
            <a:chExt cx="129202" cy="327474"/>
          </a:xfrm>
        </p:grpSpPr>
        <p:cxnSp>
          <p:nvCxnSpPr>
            <p:cNvPr id="21" name="Straight Connector 20"/>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495800" y="2408013"/>
            <a:ext cx="129202" cy="327474"/>
            <a:chOff x="7467600" y="1782301"/>
            <a:chExt cx="129202" cy="327474"/>
          </a:xfrm>
        </p:grpSpPr>
        <p:cxnSp>
          <p:nvCxnSpPr>
            <p:cNvPr id="24" name="Straight Connector 23"/>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flipH="1">
            <a:off x="4953000" y="3311077"/>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876800" y="365752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562600" y="401955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5181600" y="4380699"/>
            <a:ext cx="129202" cy="327474"/>
            <a:chOff x="7467600" y="1782301"/>
            <a:chExt cx="129202" cy="327474"/>
          </a:xfrm>
        </p:grpSpPr>
        <p:cxnSp>
          <p:nvCxnSpPr>
            <p:cNvPr id="30" name="Straight Connector 29"/>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7721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 calcmode="lin" valueType="num">
                                      <p:cBhvr>
                                        <p:cTn id="18" dur="750" fill="hold"/>
                                        <p:tgtEl>
                                          <p:spTgt spid="8"/>
                                        </p:tgtEl>
                                        <p:attrNameLst>
                                          <p:attrName>style.rotation</p:attrName>
                                        </p:attrNameLst>
                                      </p:cBhvr>
                                      <p:tavLst>
                                        <p:tav tm="0">
                                          <p:val>
                                            <p:fltVal val="90"/>
                                          </p:val>
                                        </p:tav>
                                        <p:tav tm="100000">
                                          <p:val>
                                            <p:fltVal val="0"/>
                                          </p:val>
                                        </p:tav>
                                      </p:tavLst>
                                    </p:anim>
                                    <p:animEffect transition="in" filter="fade">
                                      <p:cBhvr>
                                        <p:cTn id="19" dur="7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up)">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ipe(up)">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ipe(up)">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up)">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979283" y="2419350"/>
            <a:ext cx="3167406" cy="1568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64162" y="50334"/>
            <a:ext cx="2911566" cy="430887"/>
          </a:xfrm>
          <a:prstGeom prst="rect">
            <a:avLst/>
          </a:prstGeom>
        </p:spPr>
        <p:txBody>
          <a:bodyPr wrap="none">
            <a:spAutoFit/>
          </a:bodyPr>
          <a:lstStyle/>
          <a:p>
            <a:pPr algn="ct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CHIẾC RỄ ĐA TRÒN</a:t>
            </a: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609600" y="438150"/>
            <a:ext cx="8220685"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sớm hôm ấy, như thường lệ, Bác Hồ đi dạo trong vườn. Đến gần cây đa, Bác chợt thấy một chiếc rễ đa nhỏ và dài ngoằn ngoèo trên mặt đất. Chắc là trận gió đêm qua đã làm nó rơi xuống. Bác tần ngần một lát, rồi nói với chú cần vụ</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cuốn chiếc rễ này lại, rồi trồng cho nó mọc tiếp nhé</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 Bác, chú cần vụ xới đất, vùi chiếc rễ xuống. Thấy vậy, Bác ân cần bảo</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nên làm thế này</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Bác cuộn chiếc rễ thành một vòng tròn, cùng chú cần vụ buộc nó tựa vào hai cái cọc, sau đó mới vùi hai đầu rễ xuống đất</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cần vụ thắc mắc</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Thưa Bác, Bác làm thế để làm gì ạ</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Bác khẽ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cười</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chú sẽ biết</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Nhiều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altLang="en-US"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16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Bác Hồ kính </a:t>
            </a:r>
            <a:r>
              <a:rPr lang="vi-VN" altLang="en-US" sz="1600" i="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altLang="en-US" sz="1600" i="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6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Oval 8"/>
          <p:cNvSpPr/>
          <p:nvPr/>
        </p:nvSpPr>
        <p:spPr>
          <a:xfrm>
            <a:off x="517239" y="4381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Oval 9"/>
          <p:cNvSpPr/>
          <p:nvPr/>
        </p:nvSpPr>
        <p:spPr>
          <a:xfrm>
            <a:off x="496545" y="1605931"/>
            <a:ext cx="377668" cy="3543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19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Oval 12"/>
          <p:cNvSpPr/>
          <p:nvPr/>
        </p:nvSpPr>
        <p:spPr>
          <a:xfrm>
            <a:off x="457201" y="3867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a:t>
            </a:r>
          </a:p>
        </p:txBody>
      </p:sp>
      <p:grpSp>
        <p:nvGrpSpPr>
          <p:cNvPr id="14" name="Group 13"/>
          <p:cNvGrpSpPr/>
          <p:nvPr/>
        </p:nvGrpSpPr>
        <p:grpSpPr>
          <a:xfrm>
            <a:off x="6857999" y="43015"/>
            <a:ext cx="2225038" cy="476678"/>
            <a:chOff x="6809422" y="-15763"/>
            <a:chExt cx="2077840" cy="388112"/>
          </a:xfrm>
        </p:grpSpPr>
        <p:sp>
          <p:nvSpPr>
            <p:cNvPr id="15" name="Rounded Rectangle 14"/>
            <p:cNvSpPr/>
            <p:nvPr/>
          </p:nvSpPr>
          <p:spPr>
            <a:xfrm>
              <a:off x="7236376" y="-1628"/>
              <a:ext cx="16508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09591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1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52400" y="133350"/>
            <a:ext cx="8839200" cy="4876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500188"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p:txBody>
      </p:sp>
      <p:grpSp>
        <p:nvGrpSpPr>
          <p:cNvPr id="5" name="Group 4"/>
          <p:cNvGrpSpPr/>
          <p:nvPr/>
        </p:nvGrpSpPr>
        <p:grpSpPr>
          <a:xfrm>
            <a:off x="304800" y="180814"/>
            <a:ext cx="2855879" cy="754150"/>
            <a:chOff x="649321" y="0"/>
            <a:chExt cx="2855879" cy="754150"/>
          </a:xfrm>
        </p:grpSpPr>
        <p:sp>
          <p:nvSpPr>
            <p:cNvPr id="6" name="TextBox 5"/>
            <p:cNvSpPr txBox="1"/>
            <p:nvPr/>
          </p:nvSpPr>
          <p:spPr>
            <a:xfrm>
              <a:off x="1279968" y="245530"/>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Giải</a:t>
              </a:r>
              <a:r>
                <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nghĩa</a:t>
              </a:r>
              <a:r>
                <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từ</a:t>
              </a:r>
              <a:endPar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8" name="TextBox 7"/>
          <p:cNvSpPr txBox="1"/>
          <p:nvPr/>
        </p:nvSpPr>
        <p:spPr>
          <a:xfrm>
            <a:off x="991466" y="4377109"/>
            <a:ext cx="7588438" cy="477054"/>
          </a:xfrm>
          <a:prstGeom prst="rect">
            <a:avLst/>
          </a:prstGeom>
          <a:noFill/>
        </p:spPr>
        <p:txBody>
          <a:bodyPr wrap="square" rtlCol="0">
            <a:spAutoFit/>
          </a:bodyPr>
          <a:lstStyle/>
          <a:p>
            <a:pPr algn="ct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ngoằn</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ngoèo</a:t>
            </a:r>
            <a:r>
              <a:rPr lang="en-US" sz="2500"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a:latin typeface="Times New Roman" panose="02020603050405020304" pitchFamily="18" charset="0"/>
                <a:ea typeface="Arial-Rounded" panose="020B0500000000000000" pitchFamily="34" charset="0"/>
                <a:cs typeface="Times New Roman" panose="02020603050405020304" pitchFamily="18" charset="0"/>
              </a:rPr>
              <a:t>uốn lượn theo nhiều hướng khác nhau.</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8063" y="934964"/>
            <a:ext cx="5257800" cy="348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083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circle(out)">
                                      <p:cBhvr>
                                        <p:cTn id="11" dur="500"/>
                                        <p:tgtEl>
                                          <p:spTgt spid="102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52400" y="133350"/>
            <a:ext cx="8839200" cy="4876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500188"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p:txBody>
      </p:sp>
      <p:grpSp>
        <p:nvGrpSpPr>
          <p:cNvPr id="5" name="Group 4"/>
          <p:cNvGrpSpPr/>
          <p:nvPr/>
        </p:nvGrpSpPr>
        <p:grpSpPr>
          <a:xfrm>
            <a:off x="304800" y="180814"/>
            <a:ext cx="2855879" cy="754150"/>
            <a:chOff x="649321" y="0"/>
            <a:chExt cx="2855879" cy="754150"/>
          </a:xfrm>
        </p:grpSpPr>
        <p:sp>
          <p:nvSpPr>
            <p:cNvPr id="6" name="TextBox 5"/>
            <p:cNvSpPr txBox="1"/>
            <p:nvPr/>
          </p:nvSpPr>
          <p:spPr>
            <a:xfrm>
              <a:off x="1279968" y="245530"/>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Giải</a:t>
              </a:r>
              <a:r>
                <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nghĩa</a:t>
              </a:r>
              <a:r>
                <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từ</a:t>
              </a:r>
              <a:endPar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8" name="TextBox 7"/>
          <p:cNvSpPr txBox="1"/>
          <p:nvPr/>
        </p:nvSpPr>
        <p:spPr>
          <a:xfrm>
            <a:off x="991466" y="4148376"/>
            <a:ext cx="7588438" cy="861774"/>
          </a:xfrm>
          <a:prstGeom prst="rect">
            <a:avLst/>
          </a:prstGeom>
          <a:noFill/>
        </p:spPr>
        <p:txBody>
          <a:bodyPr wrap="square" rtlCol="0">
            <a:spAutoFit/>
          </a:bodyPr>
          <a:lstStyle/>
          <a:p>
            <a:pPr algn="ct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tần</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ngần</a:t>
            </a:r>
            <a:r>
              <a:rPr lang="en-US" sz="2500" i="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a:latin typeface="Times New Roman" panose="02020603050405020304" pitchFamily="18" charset="0"/>
                <a:ea typeface="Arial-Rounded" panose="020B0500000000000000" pitchFamily="34" charset="0"/>
                <a:cs typeface="Times New Roman" panose="02020603050405020304" pitchFamily="18" charset="0"/>
              </a:rPr>
              <a:t>đang mải suy nghĩ, cân nhắc và chưa biết nên làm gì hay quyết định thế nào.</a:t>
            </a:r>
          </a:p>
        </p:txBody>
      </p:sp>
      <p:pic>
        <p:nvPicPr>
          <p:cNvPr id="2053" name="Picture 5" descr="4 Mẹo cực đơn giản luyện tăng phản xạ tiếng A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70576" y="934963"/>
            <a:ext cx="5320823" cy="320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407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543" y="1683767"/>
            <a:ext cx="3551530" cy="26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1-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353" y="2844479"/>
            <a:ext cx="2388739" cy="215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1-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5139" y="0"/>
            <a:ext cx="5690235" cy="517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734" y="-134407"/>
            <a:ext cx="2958866" cy="261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038600" y="2001868"/>
            <a:ext cx="3352800" cy="228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7200" dirty="0" err="1">
                <a:solidFill>
                  <a:srgbClr val="0070C0"/>
                </a:solidFill>
                <a:latin typeface="Arial-Rounded" pitchFamily="34" charset="0"/>
                <a:cs typeface="Arial-Rounded" pitchFamily="34" charset="0"/>
              </a:rPr>
              <a:t>Khởi</a:t>
            </a:r>
            <a:r>
              <a:rPr lang="en-US" altLang="vi-VN" sz="7200" dirty="0">
                <a:solidFill>
                  <a:srgbClr val="0070C0"/>
                </a:solidFill>
                <a:latin typeface="Arial-Rounded" pitchFamily="34" charset="0"/>
                <a:cs typeface="Arial-Rounded" pitchFamily="34" charset="0"/>
              </a:rPr>
              <a:t> </a:t>
            </a:r>
          </a:p>
          <a:p>
            <a:pPr algn="ctr" fontAlgn="base">
              <a:spcBef>
                <a:spcPct val="0"/>
              </a:spcBef>
              <a:spcAft>
                <a:spcPct val="0"/>
              </a:spcAft>
            </a:pPr>
            <a:r>
              <a:rPr lang="en-US" altLang="vi-VN" sz="7200" dirty="0" err="1">
                <a:solidFill>
                  <a:srgbClr val="0070C0"/>
                </a:solidFill>
                <a:latin typeface="Arial-Rounded" pitchFamily="34" charset="0"/>
                <a:cs typeface="Arial-Rounded" pitchFamily="34" charset="0"/>
              </a:rPr>
              <a:t>động</a:t>
            </a:r>
            <a:endParaRPr lang="en-US" altLang="vi-VN" sz="7200" dirty="0">
              <a:solidFill>
                <a:srgbClr val="0070C0"/>
              </a:solidFill>
              <a:latin typeface="Arial-Rounded" pitchFamily="34" charset="0"/>
              <a:cs typeface="Arial-Rounded" pitchFamily="34" charset="0"/>
            </a:endParaRPr>
          </a:p>
        </p:txBody>
      </p:sp>
    </p:spTree>
    <p:extLst>
      <p:ext uri="{BB962C8B-B14F-4D97-AF65-F5344CB8AC3E}">
        <p14:creationId xmlns:p14="http://schemas.microsoft.com/office/powerpoint/2010/main" val="3795894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1000"/>
                                        <p:tgtEl>
                                          <p:spTgt spid="37892"/>
                                        </p:tgtEl>
                                      </p:cBhvr>
                                    </p:animEffect>
                                    <p:anim calcmode="lin" valueType="num">
                                      <p:cBhvr>
                                        <p:cTn id="8" dur="1000" fill="hold"/>
                                        <p:tgtEl>
                                          <p:spTgt spid="37892"/>
                                        </p:tgtEl>
                                        <p:attrNameLst>
                                          <p:attrName>ppt_x</p:attrName>
                                        </p:attrNameLst>
                                      </p:cBhvr>
                                      <p:tavLst>
                                        <p:tav tm="0">
                                          <p:val>
                                            <p:strVal val="#ppt_x"/>
                                          </p:val>
                                        </p:tav>
                                        <p:tav tm="100000">
                                          <p:val>
                                            <p:strVal val="#ppt_x"/>
                                          </p:val>
                                        </p:tav>
                                      </p:tavLst>
                                    </p:anim>
                                    <p:anim calcmode="lin" valueType="num">
                                      <p:cBhvr>
                                        <p:cTn id="9" dur="1000" fill="hold"/>
                                        <p:tgtEl>
                                          <p:spTgt spid="3789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37894"/>
                                        </p:tgtEl>
                                        <p:attrNameLst>
                                          <p:attrName>style.visibility</p:attrName>
                                        </p:attrNameLst>
                                      </p:cBhvr>
                                      <p:to>
                                        <p:strVal val="visible"/>
                                      </p:to>
                                    </p:set>
                                    <p:anim calcmode="lin" valueType="num">
                                      <p:cBhvr>
                                        <p:cTn id="13" dur="500" fill="hold"/>
                                        <p:tgtEl>
                                          <p:spTgt spid="37894"/>
                                        </p:tgtEl>
                                        <p:attrNameLst>
                                          <p:attrName>ppt_w</p:attrName>
                                        </p:attrNameLst>
                                      </p:cBhvr>
                                      <p:tavLst>
                                        <p:tav tm="0">
                                          <p:val>
                                            <p:fltVal val="0"/>
                                          </p:val>
                                        </p:tav>
                                        <p:tav tm="100000">
                                          <p:val>
                                            <p:strVal val="#ppt_w"/>
                                          </p:val>
                                        </p:tav>
                                      </p:tavLst>
                                    </p:anim>
                                    <p:anim calcmode="lin" valueType="num">
                                      <p:cBhvr>
                                        <p:cTn id="14" dur="500" fill="hold"/>
                                        <p:tgtEl>
                                          <p:spTgt spid="37894"/>
                                        </p:tgtEl>
                                        <p:attrNameLst>
                                          <p:attrName>ppt_h</p:attrName>
                                        </p:attrNameLst>
                                      </p:cBhvr>
                                      <p:tavLst>
                                        <p:tav tm="0">
                                          <p:val>
                                            <p:fltVal val="0"/>
                                          </p:val>
                                        </p:tav>
                                        <p:tav tm="100000">
                                          <p:val>
                                            <p:strVal val="#ppt_h"/>
                                          </p:val>
                                        </p:tav>
                                      </p:tavLst>
                                    </p:anim>
                                    <p:animEffect transition="in" filter="fade">
                                      <p:cBhvr>
                                        <p:cTn id="15" dur="500"/>
                                        <p:tgtEl>
                                          <p:spTgt spid="37894"/>
                                        </p:tgtEl>
                                      </p:cBhvr>
                                    </p:animEffect>
                                  </p:childTnLst>
                                </p:cTn>
                              </p:par>
                            </p:childTnLst>
                          </p:cTn>
                        </p:par>
                        <p:par>
                          <p:cTn id="16" fill="hold" nodeType="afterGroup">
                            <p:stCondLst>
                              <p:cond delay="1500"/>
                            </p:stCondLst>
                            <p:childTnLst>
                              <p:par>
                                <p:cTn id="17" presetID="53" presetClass="entr" presetSubtype="0" fill="hold" nodeType="afterEffect">
                                  <p:stCondLst>
                                    <p:cond delay="0"/>
                                  </p:stCondLst>
                                  <p:childTnLst>
                                    <p:set>
                                      <p:cBhvr>
                                        <p:cTn id="18" dur="1" fill="hold">
                                          <p:stCondLst>
                                            <p:cond delay="0"/>
                                          </p:stCondLst>
                                        </p:cTn>
                                        <p:tgtEl>
                                          <p:spTgt spid="37895"/>
                                        </p:tgtEl>
                                        <p:attrNameLst>
                                          <p:attrName>style.visibility</p:attrName>
                                        </p:attrNameLst>
                                      </p:cBhvr>
                                      <p:to>
                                        <p:strVal val="visible"/>
                                      </p:to>
                                    </p:set>
                                    <p:anim calcmode="lin" valueType="num">
                                      <p:cBhvr>
                                        <p:cTn id="19" dur="500" fill="hold"/>
                                        <p:tgtEl>
                                          <p:spTgt spid="37895"/>
                                        </p:tgtEl>
                                        <p:attrNameLst>
                                          <p:attrName>ppt_w</p:attrName>
                                        </p:attrNameLst>
                                      </p:cBhvr>
                                      <p:tavLst>
                                        <p:tav tm="0">
                                          <p:val>
                                            <p:fltVal val="0"/>
                                          </p:val>
                                        </p:tav>
                                        <p:tav tm="100000">
                                          <p:val>
                                            <p:strVal val="#ppt_w"/>
                                          </p:val>
                                        </p:tav>
                                      </p:tavLst>
                                    </p:anim>
                                    <p:anim calcmode="lin" valueType="num">
                                      <p:cBhvr>
                                        <p:cTn id="20" dur="500" fill="hold"/>
                                        <p:tgtEl>
                                          <p:spTgt spid="37895"/>
                                        </p:tgtEl>
                                        <p:attrNameLst>
                                          <p:attrName>ppt_h</p:attrName>
                                        </p:attrNameLst>
                                      </p:cBhvr>
                                      <p:tavLst>
                                        <p:tav tm="0">
                                          <p:val>
                                            <p:fltVal val="0"/>
                                          </p:val>
                                        </p:tav>
                                        <p:tav tm="100000">
                                          <p:val>
                                            <p:strVal val="#ppt_h"/>
                                          </p:val>
                                        </p:tav>
                                      </p:tavLst>
                                    </p:anim>
                                    <p:animEffect transition="in" filter="fade">
                                      <p:cBhvr>
                                        <p:cTn id="21" dur="500"/>
                                        <p:tgtEl>
                                          <p:spTgt spid="37895"/>
                                        </p:tgtEl>
                                      </p:cBhvr>
                                    </p:animEffect>
                                  </p:childTnLst>
                                </p:cTn>
                              </p:par>
                            </p:childTnLst>
                          </p:cTn>
                        </p:par>
                        <p:par>
                          <p:cTn id="22" fill="hold" nodeType="afterGroup">
                            <p:stCondLst>
                              <p:cond delay="2000"/>
                            </p:stCondLst>
                            <p:childTnLst>
                              <p:par>
                                <p:cTn id="23" presetID="16" presetClass="entr" presetSubtype="37" fill="hold" nodeType="afterEffect">
                                  <p:stCondLst>
                                    <p:cond delay="0"/>
                                  </p:stCondLst>
                                  <p:childTnLst>
                                    <p:set>
                                      <p:cBhvr>
                                        <p:cTn id="24" dur="1" fill="hold">
                                          <p:stCondLst>
                                            <p:cond delay="0"/>
                                          </p:stCondLst>
                                        </p:cTn>
                                        <p:tgtEl>
                                          <p:spTgt spid="37897"/>
                                        </p:tgtEl>
                                        <p:attrNameLst>
                                          <p:attrName>style.visibility</p:attrName>
                                        </p:attrNameLst>
                                      </p:cBhvr>
                                      <p:to>
                                        <p:strVal val="visible"/>
                                      </p:to>
                                    </p:set>
                                    <p:animEffect transition="in" filter="barn(outVertical)">
                                      <p:cBhvr>
                                        <p:cTn id="25" dur="500"/>
                                        <p:tgtEl>
                                          <p:spTgt spid="37897"/>
                                        </p:tgtEl>
                                      </p:cBhvr>
                                    </p:animEffect>
                                  </p:childTnLst>
                                </p:cTn>
                              </p:par>
                            </p:childTnLst>
                          </p:cTn>
                        </p:par>
                        <p:par>
                          <p:cTn id="26" fill="hold" nodeType="afterGroup">
                            <p:stCondLst>
                              <p:cond delay="2500"/>
                            </p:stCondLst>
                            <p:childTnLst>
                              <p:par>
                                <p:cTn id="27" presetID="47" presetClass="entr" presetSubtype="0" fill="hold" nodeType="afterEffect">
                                  <p:stCondLst>
                                    <p:cond delay="0"/>
                                  </p:stCondLst>
                                  <p:childTnLst>
                                    <p:set>
                                      <p:cBhvr>
                                        <p:cTn id="28" dur="1" fill="hold">
                                          <p:stCondLst>
                                            <p:cond delay="0"/>
                                          </p:stCondLst>
                                        </p:cTn>
                                        <p:tgtEl>
                                          <p:spTgt spid="37896"/>
                                        </p:tgtEl>
                                        <p:attrNameLst>
                                          <p:attrName>style.visibility</p:attrName>
                                        </p:attrNameLst>
                                      </p:cBhvr>
                                      <p:to>
                                        <p:strVal val="visible"/>
                                      </p:to>
                                    </p:set>
                                    <p:animEffect transition="in" filter="fade">
                                      <p:cBhvr>
                                        <p:cTn id="29" dur="1000"/>
                                        <p:tgtEl>
                                          <p:spTgt spid="37896"/>
                                        </p:tgtEl>
                                      </p:cBhvr>
                                    </p:animEffect>
                                    <p:anim calcmode="lin" valueType="num">
                                      <p:cBhvr>
                                        <p:cTn id="30" dur="1000" fill="hold"/>
                                        <p:tgtEl>
                                          <p:spTgt spid="37896"/>
                                        </p:tgtEl>
                                        <p:attrNameLst>
                                          <p:attrName>ppt_x</p:attrName>
                                        </p:attrNameLst>
                                      </p:cBhvr>
                                      <p:tavLst>
                                        <p:tav tm="0">
                                          <p:val>
                                            <p:strVal val="#ppt_x"/>
                                          </p:val>
                                        </p:tav>
                                        <p:tav tm="100000">
                                          <p:val>
                                            <p:strVal val="#ppt_x"/>
                                          </p:val>
                                        </p:tav>
                                      </p:tavLst>
                                    </p:anim>
                                    <p:anim calcmode="lin" valueType="num">
                                      <p:cBhvr>
                                        <p:cTn id="31" dur="1000" fill="hold"/>
                                        <p:tgtEl>
                                          <p:spTgt spid="37896"/>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52400" y="133350"/>
            <a:ext cx="8839200" cy="4876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500188"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Arial" charset="0"/>
              <a:ea typeface="宋体" pitchFamily="2" charset="-122"/>
            </a:endParaRPr>
          </a:p>
        </p:txBody>
      </p:sp>
      <p:grpSp>
        <p:nvGrpSpPr>
          <p:cNvPr id="5" name="Group 4"/>
          <p:cNvGrpSpPr/>
          <p:nvPr/>
        </p:nvGrpSpPr>
        <p:grpSpPr>
          <a:xfrm>
            <a:off x="304800" y="180814"/>
            <a:ext cx="2855879" cy="754150"/>
            <a:chOff x="649321" y="0"/>
            <a:chExt cx="2855879" cy="754150"/>
          </a:xfrm>
        </p:grpSpPr>
        <p:sp>
          <p:nvSpPr>
            <p:cNvPr id="6" name="TextBox 5"/>
            <p:cNvSpPr txBox="1"/>
            <p:nvPr/>
          </p:nvSpPr>
          <p:spPr>
            <a:xfrm>
              <a:off x="1279968" y="245530"/>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8" name="TextBox 7"/>
          <p:cNvSpPr txBox="1"/>
          <p:nvPr/>
        </p:nvSpPr>
        <p:spPr>
          <a:xfrm>
            <a:off x="921592" y="4386903"/>
            <a:ext cx="7588438" cy="477054"/>
          </a:xfrm>
          <a:prstGeom prst="rect">
            <a:avLst/>
          </a:prstGeom>
          <a:noFill/>
        </p:spPr>
        <p:txBody>
          <a:bodyPr wrap="square" rtlCol="0">
            <a:spAutoFit/>
          </a:bodyPr>
          <a:lstStyle/>
          <a:p>
            <a:pPr algn="ct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vụ</a:t>
            </a:r>
            <a:r>
              <a:rPr lang="en-US" sz="2500" i="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a:latin typeface="Times New Roman" panose="02020603050405020304" pitchFamily="18" charset="0"/>
                <a:ea typeface="Arial-Rounded" panose="020B0500000000000000" pitchFamily="34" charset="0"/>
                <a:cs typeface="Times New Roman" panose="02020603050405020304" pitchFamily="18" charset="0"/>
              </a:rPr>
              <a:t>người làm công việc chăm sóc Bác Hồ.</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491" y="800100"/>
            <a:ext cx="52578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991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ircle(out)">
                                      <p:cBhvr>
                                        <p:cTn id="11" dur="500"/>
                                        <p:tgtEl>
                                          <p:spTgt spid="3074"/>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1-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99" y="162003"/>
            <a:ext cx="9151787" cy="502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16">
            <a:extLst>
              <a:ext uri="{FF2B5EF4-FFF2-40B4-BE49-F238E27FC236}">
                <a16:creationId xmlns:a16="http://schemas.microsoft.com/office/drawing/2014/main" id="{6004F4CE-0067-4731-8ED0-651D5735978B}"/>
              </a:ext>
            </a:extLst>
          </p:cNvPr>
          <p:cNvSpPr/>
          <p:nvPr/>
        </p:nvSpPr>
        <p:spPr>
          <a:xfrm>
            <a:off x="685800" y="565798"/>
            <a:ext cx="8001000" cy="623246"/>
          </a:xfrm>
          <a:prstGeom prst="rect">
            <a:avLst/>
          </a:prstGeom>
        </p:spPr>
        <p:txBody>
          <a:bodyPr wrap="square" lIns="68577" tIns="34289" rIns="68577" bIns="34289">
            <a:spAutoFit/>
          </a:bodyPr>
          <a:lstStyle/>
          <a:p>
            <a:pPr algn="ctr" defTabSz="685766"/>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LUYỆN ĐỌC TRONG NHÓM ĐÔI</a:t>
            </a:r>
            <a:endParaRPr lang="zh-CN" alt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8" name="Picture 7" descr="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31070">
            <a:off x="3603024" y="1882365"/>
            <a:ext cx="3669193" cy="26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1-4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83289"/>
            <a:ext cx="6477000" cy="376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165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par>
                          <p:cTn id="18" fill="hold">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1-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9225" y="203362"/>
            <a:ext cx="5730032" cy="465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1-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4331" y="1712204"/>
            <a:ext cx="2119671" cy="314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1-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562" y="499476"/>
            <a:ext cx="2956962" cy="469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14600" y="1962151"/>
            <a:ext cx="4343400" cy="923330"/>
          </a:xfrm>
          <a:prstGeom prst="rect">
            <a:avLst/>
          </a:prstGeom>
        </p:spPr>
        <p:txBody>
          <a:bodyPr wrap="square" lIns="91418" tIns="45709" rIns="91418" bIns="45709">
            <a:spAutoFit/>
          </a:bodyPr>
          <a:lstStyle/>
          <a:p>
            <a:pPr algn="ctr" defTabSz="1011691">
              <a:defRPr/>
            </a:pPr>
            <a:r>
              <a:rPr lang="en-GB" altLang="zh-CN" sz="5400" dirty="0" err="1">
                <a:solidFill>
                  <a:prstClr val="black"/>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Đọc</a:t>
            </a:r>
            <a:r>
              <a:rPr lang="en-GB" altLang="zh-CN" sz="5400" dirty="0">
                <a:solidFill>
                  <a:prstClr val="black"/>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GB" altLang="zh-CN" sz="5400" dirty="0" err="1">
                <a:solidFill>
                  <a:prstClr val="black"/>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trước</a:t>
            </a:r>
            <a:r>
              <a:rPr lang="en-GB" altLang="zh-CN" sz="5400" dirty="0">
                <a:solidFill>
                  <a:prstClr val="black"/>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GB" altLang="zh-CN" sz="5400" dirty="0" err="1">
                <a:solidFill>
                  <a:prstClr val="black"/>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lớp</a:t>
            </a:r>
            <a:r>
              <a:rPr lang="en-GB" altLang="zh-CN" sz="5400" dirty="0">
                <a:solidFill>
                  <a:prstClr val="black"/>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5400" dirty="0">
              <a:solidFill>
                <a:prstClr val="black"/>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51892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500"/>
                                        <p:tgtEl>
                                          <p:spTgt spid="38916"/>
                                        </p:tgtEl>
                                      </p:cBhvr>
                                    </p:animEffect>
                                    <p:anim calcmode="lin" valueType="num">
                                      <p:cBhvr>
                                        <p:cTn id="8" dur="500" fill="hold"/>
                                        <p:tgtEl>
                                          <p:spTgt spid="38916"/>
                                        </p:tgtEl>
                                        <p:attrNameLst>
                                          <p:attrName>ppt_x</p:attrName>
                                        </p:attrNameLst>
                                      </p:cBhvr>
                                      <p:tavLst>
                                        <p:tav tm="0">
                                          <p:val>
                                            <p:strVal val="#ppt_x"/>
                                          </p:val>
                                        </p:tav>
                                        <p:tav tm="100000">
                                          <p:val>
                                            <p:strVal val="#ppt_x"/>
                                          </p:val>
                                        </p:tav>
                                      </p:tavLst>
                                    </p:anim>
                                    <p:anim calcmode="lin" valueType="num">
                                      <p:cBhvr>
                                        <p:cTn id="9" dur="500" fill="hold"/>
                                        <p:tgtEl>
                                          <p:spTgt spid="3891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500" fill="hold"/>
                                        <p:tgtEl>
                                          <p:spTgt spid="38918"/>
                                        </p:tgtEl>
                                        <p:attrNameLst>
                                          <p:attrName>ppt_w</p:attrName>
                                        </p:attrNameLst>
                                      </p:cBhvr>
                                      <p:tavLst>
                                        <p:tav tm="0">
                                          <p:val>
                                            <p:fltVal val="0"/>
                                          </p:val>
                                        </p:tav>
                                        <p:tav tm="100000">
                                          <p:val>
                                            <p:strVal val="#ppt_w"/>
                                          </p:val>
                                        </p:tav>
                                      </p:tavLst>
                                    </p:anim>
                                    <p:anim calcmode="lin" valueType="num">
                                      <p:cBhvr>
                                        <p:cTn id="14" dur="500" fill="hold"/>
                                        <p:tgtEl>
                                          <p:spTgt spid="38918"/>
                                        </p:tgtEl>
                                        <p:attrNameLst>
                                          <p:attrName>ppt_h</p:attrName>
                                        </p:attrNameLst>
                                      </p:cBhvr>
                                      <p:tavLst>
                                        <p:tav tm="0">
                                          <p:val>
                                            <p:fltVal val="0"/>
                                          </p:val>
                                        </p:tav>
                                        <p:tav tm="100000">
                                          <p:val>
                                            <p:strVal val="#ppt_h"/>
                                          </p:val>
                                        </p:tav>
                                      </p:tavLst>
                                    </p:anim>
                                    <p:anim calcmode="lin" valueType="num">
                                      <p:cBhvr>
                                        <p:cTn id="15" dur="5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42" presetClass="entr" presetSubtype="0" fill="hold" nodeType="afterEffect">
                                  <p:stCondLst>
                                    <p:cond delay="0"/>
                                  </p:stCondLst>
                                  <p:childTnLst>
                                    <p:set>
                                      <p:cBhvr>
                                        <p:cTn id="19" dur="1" fill="hold">
                                          <p:stCondLst>
                                            <p:cond delay="0"/>
                                          </p:stCondLst>
                                        </p:cTn>
                                        <p:tgtEl>
                                          <p:spTgt spid="38919"/>
                                        </p:tgtEl>
                                        <p:attrNameLst>
                                          <p:attrName>style.visibility</p:attrName>
                                        </p:attrNameLst>
                                      </p:cBhvr>
                                      <p:to>
                                        <p:strVal val="visible"/>
                                      </p:to>
                                    </p:set>
                                    <p:animEffect transition="in" filter="fade">
                                      <p:cBhvr>
                                        <p:cTn id="20" dur="500"/>
                                        <p:tgtEl>
                                          <p:spTgt spid="38919"/>
                                        </p:tgtEl>
                                      </p:cBhvr>
                                    </p:animEffect>
                                    <p:anim calcmode="lin" valueType="num">
                                      <p:cBhvr>
                                        <p:cTn id="21" dur="500" fill="hold"/>
                                        <p:tgtEl>
                                          <p:spTgt spid="38919"/>
                                        </p:tgtEl>
                                        <p:attrNameLst>
                                          <p:attrName>ppt_x</p:attrName>
                                        </p:attrNameLst>
                                      </p:cBhvr>
                                      <p:tavLst>
                                        <p:tav tm="0">
                                          <p:val>
                                            <p:strVal val="#ppt_x"/>
                                          </p:val>
                                        </p:tav>
                                        <p:tav tm="100000">
                                          <p:val>
                                            <p:strVal val="#ppt_x"/>
                                          </p:val>
                                        </p:tav>
                                      </p:tavLst>
                                    </p:anim>
                                    <p:anim calcmode="lin" valueType="num">
                                      <p:cBhvr>
                                        <p:cTn id="22" dur="500" fill="hold"/>
                                        <p:tgtEl>
                                          <p:spTgt spid="38919"/>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500"/>
                            </p:stCondLst>
                            <p:childTnLst>
                              <p:par>
                                <p:cTn id="24" presetID="42" presetClass="entr" presetSubtype="0" fill="hold" nodeType="after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fade">
                                      <p:cBhvr>
                                        <p:cTn id="26" dur="500"/>
                                        <p:tgtEl>
                                          <p:spTgt spid="38917"/>
                                        </p:tgtEl>
                                      </p:cBhvr>
                                    </p:animEffect>
                                    <p:anim calcmode="lin" valueType="num">
                                      <p:cBhvr>
                                        <p:cTn id="27" dur="500" fill="hold"/>
                                        <p:tgtEl>
                                          <p:spTgt spid="38917"/>
                                        </p:tgtEl>
                                        <p:attrNameLst>
                                          <p:attrName>ppt_x</p:attrName>
                                        </p:attrNameLst>
                                      </p:cBhvr>
                                      <p:tavLst>
                                        <p:tav tm="0">
                                          <p:val>
                                            <p:strVal val="#ppt_x"/>
                                          </p:val>
                                        </p:tav>
                                        <p:tav tm="100000">
                                          <p:val>
                                            <p:strVal val="#ppt_x"/>
                                          </p:val>
                                        </p:tav>
                                      </p:tavLst>
                                    </p:anim>
                                    <p:anim calcmode="lin" valueType="num">
                                      <p:cBhvr>
                                        <p:cTn id="28" dur="500" fill="hold"/>
                                        <p:tgtEl>
                                          <p:spTgt spid="38917"/>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979283" y="2419350"/>
            <a:ext cx="3167406" cy="1568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64162" y="50334"/>
            <a:ext cx="2911566" cy="430887"/>
          </a:xfrm>
          <a:prstGeom prst="rect">
            <a:avLst/>
          </a:prstGeom>
        </p:spPr>
        <p:txBody>
          <a:bodyPr wrap="none">
            <a:spAutoFit/>
          </a:bodyPr>
          <a:lstStyle/>
          <a:p>
            <a:pPr algn="ct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CHIẾC RỄ ĐA TRÒN</a:t>
            </a: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609600" y="438150"/>
            <a:ext cx="8220685"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sớm hôm ấy, như thường lệ, Bác Hồ đi dạo trong vườn. Đến gần cây đa, Bác chợt thấy một chiếc rễ đa nhỏ và dài ngoằn ngoèo trên mặt đất. Chắc là trận gió đêm qua đã làm nó rơi xuống. Bác tần ngần một lát, rồi nói với chú cần vụ</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cuốn chiếc rễ này lại, rồi trồng cho nó mọc tiếp nhé</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 Bác, chú cần vụ xới đất, vùi chiếc rễ xuống. Thấy vậy, Bác ân cần bảo</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nên làm thế này</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Bác cuộn chiếc rễ thành một vòng tròn, cùng chú cần vụ buộc nó tựa vào hai cái cọc, sau đó mới vùi hai đầu rễ xuống đất</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cần vụ thắc mắc</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Thưa Bác, Bác làm thế để làm gì ạ</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Bác khẽ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cười</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chú sẽ biết</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Nhiều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altLang="en-US"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16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Bác Hồ kính </a:t>
            </a:r>
            <a:r>
              <a:rPr lang="vi-VN" altLang="en-US" sz="1600" i="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altLang="en-US" sz="1600" i="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6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Oval 8"/>
          <p:cNvSpPr/>
          <p:nvPr/>
        </p:nvSpPr>
        <p:spPr>
          <a:xfrm>
            <a:off x="517239" y="4381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Oval 9"/>
          <p:cNvSpPr/>
          <p:nvPr/>
        </p:nvSpPr>
        <p:spPr>
          <a:xfrm>
            <a:off x="496545" y="1605931"/>
            <a:ext cx="377668" cy="3543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19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Oval 12"/>
          <p:cNvSpPr/>
          <p:nvPr/>
        </p:nvSpPr>
        <p:spPr>
          <a:xfrm>
            <a:off x="457201" y="3867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3</a:t>
            </a:r>
          </a:p>
        </p:txBody>
      </p:sp>
      <p:grpSp>
        <p:nvGrpSpPr>
          <p:cNvPr id="14" name="Group 13"/>
          <p:cNvGrpSpPr/>
          <p:nvPr/>
        </p:nvGrpSpPr>
        <p:grpSpPr>
          <a:xfrm>
            <a:off x="6857999" y="43015"/>
            <a:ext cx="2225038" cy="476678"/>
            <a:chOff x="6809422" y="-15763"/>
            <a:chExt cx="2077840" cy="388112"/>
          </a:xfrm>
        </p:grpSpPr>
        <p:sp>
          <p:nvSpPr>
            <p:cNvPr id="15" name="Rounded Rectangle 14"/>
            <p:cNvSpPr/>
            <p:nvPr/>
          </p:nvSpPr>
          <p:spPr>
            <a:xfrm>
              <a:off x="7236376" y="-1628"/>
              <a:ext cx="16508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57138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1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6949"/>
            <a:ext cx="9144000" cy="80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84" y="226628"/>
            <a:ext cx="4767962" cy="472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196848"/>
            <a:ext cx="3426945" cy="378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461;p28">
            <a:extLst>
              <a:ext uri="{FF2B5EF4-FFF2-40B4-BE49-F238E27FC236}">
                <a16:creationId xmlns:a16="http://schemas.microsoft.com/office/drawing/2014/main" id="{CFC9CF73-CE2A-4A0C-9F2B-7687D11598AA}"/>
              </a:ext>
            </a:extLst>
          </p:cNvPr>
          <p:cNvSpPr txBox="1">
            <a:spLocks noChangeArrowheads="1"/>
          </p:cNvSpPr>
          <p:nvPr/>
        </p:nvSpPr>
        <p:spPr bwMode="auto">
          <a:xfrm>
            <a:off x="1100878" y="1723385"/>
            <a:ext cx="3581400"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9" tIns="91299" rIns="91299" bIns="91299"/>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450"/>
              </a:spcBef>
              <a:buClr>
                <a:srgbClr val="4472C4"/>
              </a:buClr>
              <a:buSzPts val="2600"/>
              <a:buNone/>
              <a:defRPr/>
            </a:pPr>
            <a:r>
              <a:rPr lang="en-US" altLang="en-US" sz="8800" dirty="0" err="1">
                <a:solidFill>
                  <a:srgbClr val="0070C0"/>
                </a:solidFill>
                <a:latin typeface="Arial-Rounded" pitchFamily="34" charset="0"/>
                <a:cs typeface="Arial-Rounded" pitchFamily="34" charset="0"/>
                <a:sym typeface="Chivo Light"/>
              </a:rPr>
              <a:t>Tiết</a:t>
            </a:r>
            <a:r>
              <a:rPr lang="en-US" altLang="en-US" sz="8800" dirty="0">
                <a:solidFill>
                  <a:srgbClr val="0070C0"/>
                </a:solidFill>
                <a:latin typeface="Arial-Rounded" pitchFamily="34" charset="0"/>
                <a:cs typeface="Arial-Rounded" pitchFamily="34" charset="0"/>
                <a:sym typeface="Chivo Light"/>
              </a:rPr>
              <a:t> 2</a:t>
            </a:r>
          </a:p>
        </p:txBody>
      </p:sp>
    </p:spTree>
    <p:extLst>
      <p:ext uri="{BB962C8B-B14F-4D97-AF65-F5344CB8AC3E}">
        <p14:creationId xmlns:p14="http://schemas.microsoft.com/office/powerpoint/2010/main" val="13975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7173"/>
                                        </p:tgtEl>
                                        <p:attrNameLst>
                                          <p:attrName>style.visibility</p:attrName>
                                        </p:attrNameLst>
                                      </p:cBhvr>
                                      <p:to>
                                        <p:strVal val="visible"/>
                                      </p:to>
                                    </p:set>
                                    <p:anim calcmode="lin" valueType="num">
                                      <p:cBhvr>
                                        <p:cTn id="12" dur="500" fill="hold"/>
                                        <p:tgtEl>
                                          <p:spTgt spid="7173"/>
                                        </p:tgtEl>
                                        <p:attrNameLst>
                                          <p:attrName>ppt_w</p:attrName>
                                        </p:attrNameLst>
                                      </p:cBhvr>
                                      <p:tavLst>
                                        <p:tav tm="0">
                                          <p:val>
                                            <p:fltVal val="0"/>
                                          </p:val>
                                        </p:tav>
                                        <p:tav tm="100000">
                                          <p:val>
                                            <p:strVal val="#ppt_w"/>
                                          </p:val>
                                        </p:tav>
                                      </p:tavLst>
                                    </p:anim>
                                    <p:anim calcmode="lin" valueType="num">
                                      <p:cBhvr>
                                        <p:cTn id="13" dur="500" fill="hold"/>
                                        <p:tgtEl>
                                          <p:spTgt spid="7173"/>
                                        </p:tgtEl>
                                        <p:attrNameLst>
                                          <p:attrName>ppt_h</p:attrName>
                                        </p:attrNameLst>
                                      </p:cBhvr>
                                      <p:tavLst>
                                        <p:tav tm="0">
                                          <p:val>
                                            <p:fltVal val="0"/>
                                          </p:val>
                                        </p:tav>
                                        <p:tav tm="100000">
                                          <p:val>
                                            <p:strVal val="#ppt_h"/>
                                          </p:val>
                                        </p:tav>
                                      </p:tavLst>
                                    </p:anim>
                                    <p:anim calcmode="lin" valueType="num">
                                      <p:cBhvr>
                                        <p:cTn id="14" dur="5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2" presetClass="entr" presetSubtype="4" fill="hold" nodeType="after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1-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657" y="187852"/>
            <a:ext cx="5730032" cy="465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1-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10810"/>
            <a:ext cx="3394934" cy="497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descr="1-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196042"/>
            <a:ext cx="3056652" cy="394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699660" y="1629479"/>
            <a:ext cx="3685848" cy="1938990"/>
          </a:xfrm>
          <a:prstGeom prst="rect">
            <a:avLst/>
          </a:prstGeom>
          <a:noFill/>
        </p:spPr>
        <p:txBody>
          <a:bodyPr wrap="square" lIns="91436" tIns="45718" rIns="91436" bIns="45718" rtlCol="0">
            <a:spAutoFit/>
          </a:bodyPr>
          <a:lstStyle/>
          <a:p>
            <a:pPr algn="ctr" defTabSz="914355"/>
            <a:r>
              <a:rPr lang="en-US" sz="60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spTree>
    <p:extLst>
      <p:ext uri="{BB962C8B-B14F-4D97-AF65-F5344CB8AC3E}">
        <p14:creationId xmlns:p14="http://schemas.microsoft.com/office/powerpoint/2010/main" val="3180026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500"/>
                                        <p:tgtEl>
                                          <p:spTgt spid="43012"/>
                                        </p:tgtEl>
                                      </p:cBhvr>
                                    </p:animEffect>
                                    <p:anim calcmode="lin" valueType="num">
                                      <p:cBhvr>
                                        <p:cTn id="8" dur="500" fill="hold"/>
                                        <p:tgtEl>
                                          <p:spTgt spid="43012"/>
                                        </p:tgtEl>
                                        <p:attrNameLst>
                                          <p:attrName>ppt_x</p:attrName>
                                        </p:attrNameLst>
                                      </p:cBhvr>
                                      <p:tavLst>
                                        <p:tav tm="0">
                                          <p:val>
                                            <p:strVal val="#ppt_x"/>
                                          </p:val>
                                        </p:tav>
                                        <p:tav tm="100000">
                                          <p:val>
                                            <p:strVal val="#ppt_x"/>
                                          </p:val>
                                        </p:tav>
                                      </p:tavLst>
                                    </p:anim>
                                    <p:anim calcmode="lin" valueType="num">
                                      <p:cBhvr>
                                        <p:cTn id="9" dur="500" fill="hold"/>
                                        <p:tgtEl>
                                          <p:spTgt spid="4301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p:cTn id="13" dur="500" fill="hold"/>
                                        <p:tgtEl>
                                          <p:spTgt spid="43013"/>
                                        </p:tgtEl>
                                        <p:attrNameLst>
                                          <p:attrName>ppt_w</p:attrName>
                                        </p:attrNameLst>
                                      </p:cBhvr>
                                      <p:tavLst>
                                        <p:tav tm="0">
                                          <p:val>
                                            <p:fltVal val="0"/>
                                          </p:val>
                                        </p:tav>
                                        <p:tav tm="100000">
                                          <p:val>
                                            <p:strVal val="#ppt_w"/>
                                          </p:val>
                                        </p:tav>
                                      </p:tavLst>
                                    </p:anim>
                                    <p:anim calcmode="lin" valueType="num">
                                      <p:cBhvr>
                                        <p:cTn id="14" dur="500" fill="hold"/>
                                        <p:tgtEl>
                                          <p:spTgt spid="43013"/>
                                        </p:tgtEl>
                                        <p:attrNameLst>
                                          <p:attrName>ppt_h</p:attrName>
                                        </p:attrNameLst>
                                      </p:cBhvr>
                                      <p:tavLst>
                                        <p:tav tm="0">
                                          <p:val>
                                            <p:fltVal val="0"/>
                                          </p:val>
                                        </p:tav>
                                        <p:tav tm="100000">
                                          <p:val>
                                            <p:strVal val="#ppt_h"/>
                                          </p:val>
                                        </p:tav>
                                      </p:tavLst>
                                    </p:anim>
                                    <p:anim calcmode="lin" valueType="num">
                                      <p:cBhvr>
                                        <p:cTn id="15" dur="500" fill="hold"/>
                                        <p:tgtEl>
                                          <p:spTgt spid="43013"/>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43013"/>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53" presetClass="entr" presetSubtype="0" fill="hold" nodeType="afterEffect">
                                  <p:stCondLst>
                                    <p:cond delay="0"/>
                                  </p:stCondLst>
                                  <p:childTnLst>
                                    <p:set>
                                      <p:cBhvr>
                                        <p:cTn id="19" dur="1" fill="hold">
                                          <p:stCondLst>
                                            <p:cond delay="0"/>
                                          </p:stCondLst>
                                        </p:cTn>
                                        <p:tgtEl>
                                          <p:spTgt spid="43015"/>
                                        </p:tgtEl>
                                        <p:attrNameLst>
                                          <p:attrName>style.visibility</p:attrName>
                                        </p:attrNameLst>
                                      </p:cBhvr>
                                      <p:to>
                                        <p:strVal val="visible"/>
                                      </p:to>
                                    </p:set>
                                    <p:anim calcmode="lin" valueType="num">
                                      <p:cBhvr>
                                        <p:cTn id="20" dur="500" fill="hold"/>
                                        <p:tgtEl>
                                          <p:spTgt spid="43015"/>
                                        </p:tgtEl>
                                        <p:attrNameLst>
                                          <p:attrName>ppt_w</p:attrName>
                                        </p:attrNameLst>
                                      </p:cBhvr>
                                      <p:tavLst>
                                        <p:tav tm="0">
                                          <p:val>
                                            <p:fltVal val="0"/>
                                          </p:val>
                                        </p:tav>
                                        <p:tav tm="100000">
                                          <p:val>
                                            <p:strVal val="#ppt_w"/>
                                          </p:val>
                                        </p:tav>
                                      </p:tavLst>
                                    </p:anim>
                                    <p:anim calcmode="lin" valueType="num">
                                      <p:cBhvr>
                                        <p:cTn id="21" dur="500" fill="hold"/>
                                        <p:tgtEl>
                                          <p:spTgt spid="43015"/>
                                        </p:tgtEl>
                                        <p:attrNameLst>
                                          <p:attrName>ppt_h</p:attrName>
                                        </p:attrNameLst>
                                      </p:cBhvr>
                                      <p:tavLst>
                                        <p:tav tm="0">
                                          <p:val>
                                            <p:fltVal val="0"/>
                                          </p:val>
                                        </p:tav>
                                        <p:tav tm="100000">
                                          <p:val>
                                            <p:strVal val="#ppt_h"/>
                                          </p:val>
                                        </p:tav>
                                      </p:tavLst>
                                    </p:anim>
                                    <p:animEffect transition="in" filter="fade">
                                      <p:cBhvr>
                                        <p:cTn id="22" dur="500"/>
                                        <p:tgtEl>
                                          <p:spTgt spid="43015"/>
                                        </p:tgtEl>
                                      </p:cBhvr>
                                    </p:animEffect>
                                  </p:childTnLst>
                                </p:cTn>
                              </p:par>
                            </p:childTnLst>
                          </p:cTn>
                        </p:par>
                        <p:par>
                          <p:cTn id="23" fill="hold" nodeType="afterGroup">
                            <p:stCondLst>
                              <p:cond delay="1500"/>
                            </p:stCondLst>
                            <p:childTnLst>
                              <p:par>
                                <p:cTn id="24" presetID="2" presetClass="entr" presetSubtype="2" fill="hold" nodeType="afterEffect">
                                  <p:stCondLst>
                                    <p:cond delay="0"/>
                                  </p:stCondLst>
                                  <p:childTnLst>
                                    <p:set>
                                      <p:cBhvr>
                                        <p:cTn id="25" dur="1" fill="hold">
                                          <p:stCondLst>
                                            <p:cond delay="0"/>
                                          </p:stCondLst>
                                        </p:cTn>
                                        <p:tgtEl>
                                          <p:spTgt spid="43014"/>
                                        </p:tgtEl>
                                        <p:attrNameLst>
                                          <p:attrName>style.visibility</p:attrName>
                                        </p:attrNameLst>
                                      </p:cBhvr>
                                      <p:to>
                                        <p:strVal val="visible"/>
                                      </p:to>
                                    </p:set>
                                    <p:anim calcmode="lin" valueType="num">
                                      <p:cBhvr additive="base">
                                        <p:cTn id="26" dur="500" fill="hold"/>
                                        <p:tgtEl>
                                          <p:spTgt spid="43014"/>
                                        </p:tgtEl>
                                        <p:attrNameLst>
                                          <p:attrName>ppt_x</p:attrName>
                                        </p:attrNameLst>
                                      </p:cBhvr>
                                      <p:tavLst>
                                        <p:tav tm="0">
                                          <p:val>
                                            <p:strVal val="1+#ppt_w/2"/>
                                          </p:val>
                                        </p:tav>
                                        <p:tav tm="100000">
                                          <p:val>
                                            <p:strVal val="#ppt_x"/>
                                          </p:val>
                                        </p:tav>
                                      </p:tavLst>
                                    </p:anim>
                                    <p:anim calcmode="lin" valueType="num">
                                      <p:cBhvr additive="base">
                                        <p:cTn id="27" dur="500" fill="hold"/>
                                        <p:tgtEl>
                                          <p:spTgt spid="43014"/>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979283" y="2419350"/>
            <a:ext cx="3167406" cy="1568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64162" y="50334"/>
            <a:ext cx="2911566" cy="430887"/>
          </a:xfrm>
          <a:prstGeom prst="rect">
            <a:avLst/>
          </a:prstGeom>
        </p:spPr>
        <p:txBody>
          <a:bodyPr wrap="none">
            <a:spAutoFit/>
          </a:bodyPr>
          <a:lstStyle/>
          <a:p>
            <a:pPr algn="ct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CHIẾC RỄ ĐA TRÒN</a:t>
            </a: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609600" y="438150"/>
            <a:ext cx="8220685"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sớm hôm ấy, như thường lệ, Bác Hồ đi dạo trong vườn. Đến gần cây đa, Bác chợt thấy một chiếc rễ đa nhỏ và dài ngoằn ngoèo trên mặt đất. Chắc là trận gió đêm qua đã làm nó rơi xuống. Bác tần ngần một lát, rồi nói với chú cần vụ</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cuốn chiếc rễ này lại, rồi trồng cho nó mọc tiếp nhé</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 Bác, chú cần vụ xới đất, vùi chiếc rễ xuống. Thấy vậy, Bác ân cần bảo</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nên làm thế này</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Bác cuộn chiếc rễ thành một vòng tròn, cùng chú cần vụ buộc nó tựa vào hai cái cọc, sau đó mới vùi hai đầu rễ xuống đất</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Chú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cần vụ thắc mắc</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Thưa Bác, Bác làm thế để làm gì ạ</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Bác khẽ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cười</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Rồi chú sẽ biết</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Nhiều </a:t>
            </a:r>
            <a:r>
              <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r>
              <a:rPr lang="vi-VN" altLang="en-US" sz="19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9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altLang="en-US"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16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Bác Hồ kính </a:t>
            </a:r>
            <a:r>
              <a:rPr lang="vi-VN" altLang="en-US" sz="1600" i="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altLang="en-US" sz="1600" i="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16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Oval 8"/>
          <p:cNvSpPr/>
          <p:nvPr/>
        </p:nvSpPr>
        <p:spPr>
          <a:xfrm>
            <a:off x="517239" y="4381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Oval 9"/>
          <p:cNvSpPr/>
          <p:nvPr/>
        </p:nvSpPr>
        <p:spPr>
          <a:xfrm>
            <a:off x="496545" y="1605931"/>
            <a:ext cx="377668" cy="3543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19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Oval 12"/>
          <p:cNvSpPr/>
          <p:nvPr/>
        </p:nvSpPr>
        <p:spPr>
          <a:xfrm>
            <a:off x="457201" y="3867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3</a:t>
            </a:r>
          </a:p>
        </p:txBody>
      </p:sp>
      <p:grpSp>
        <p:nvGrpSpPr>
          <p:cNvPr id="14" name="Group 13"/>
          <p:cNvGrpSpPr/>
          <p:nvPr/>
        </p:nvGrpSpPr>
        <p:grpSpPr>
          <a:xfrm>
            <a:off x="6857999" y="43015"/>
            <a:ext cx="2225038" cy="441391"/>
            <a:chOff x="6809422" y="-15763"/>
            <a:chExt cx="2077840" cy="359381"/>
          </a:xfrm>
        </p:grpSpPr>
        <p:sp>
          <p:nvSpPr>
            <p:cNvPr id="15" name="Rounded Rectangle 14"/>
            <p:cNvSpPr/>
            <p:nvPr/>
          </p:nvSpPr>
          <p:spPr>
            <a:xfrm>
              <a:off x="7236376" y="-1628"/>
              <a:ext cx="1650886" cy="342653"/>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57138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1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172943" cy="75034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7000" y="67975"/>
            <a:ext cx="4876800"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CHIẾC RỄ ĐA TRÒN</a:t>
            </a:r>
            <a:endParaRPr lang="en-US" sz="2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6" y="2876551"/>
            <a:ext cx="8380013" cy="2057400"/>
          </a:xfrm>
          <a:prstGeom prst="roundRect">
            <a:avLst/>
          </a:prstGeom>
          <a:noFill/>
          <a:ln>
            <a:solidFill>
              <a:srgbClr val="00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823854" y="2952437"/>
            <a:ext cx="7015912" cy="83851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mn-lt"/>
              </a:rPr>
              <a:t>1.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Thấy chiếc rễ đa nằm trên mặt đất, Bác đã bảo chú cần vụ làm gì</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2" descr="Boy Thinking Images | Free Vectors, Stock Photos &amp;amp; PSD"/>
          <p:cNvPicPr>
            <a:picLocks noChangeAspect="1" noChangeArrowheads="1"/>
          </p:cNvPicPr>
          <p:nvPr/>
        </p:nvPicPr>
        <p:blipFill rotWithShape="1">
          <a:blip r:embed="rId3">
            <a:extLst>
              <a:ext uri="{28A0092B-C50C-407E-A947-70E740481C1C}">
                <a14:useLocalDpi xmlns:a14="http://schemas.microsoft.com/office/drawing/2010/main" val="0"/>
              </a:ext>
            </a:extLst>
          </a:blip>
          <a:srcRect l="44656" r="5303"/>
          <a:stretch/>
        </p:blipFill>
        <p:spPr bwMode="auto">
          <a:xfrm>
            <a:off x="-21965" y="2445300"/>
            <a:ext cx="1934884" cy="297436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011084" y="3902541"/>
            <a:ext cx="6742802" cy="894884"/>
          </a:xfrm>
          <a:prstGeom prst="wedgeRoundRectCallout">
            <a:avLst>
              <a:gd name="adj1" fmla="val -57355"/>
              <a:gd name="adj2" fmla="val -47811"/>
              <a:gd name="adj3" fmla="val 16667"/>
            </a:avLst>
          </a:prstGeom>
          <a:solidFill>
            <a:srgbClr val="F6E7E6"/>
          </a:solidFill>
          <a:ln>
            <a:solidFill>
              <a:srgbClr val="FF5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90000"/>
              </a:lnSpc>
              <a:spcBef>
                <a:spcPts val="600"/>
              </a:spcBef>
              <a:spcAft>
                <a:spcPts val="600"/>
              </a:spcAft>
            </a:pP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Thấy chiếc rễ đa nằm trên mặt đất, Bác đã bảo chú cần vụ cuốn chiếc rễ lại rồi trồng cho nó mọc tiếp</a:t>
            </a:r>
            <a:r>
              <a:rPr lang="vi-VN"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2" descr="Boy Thinking Images | Free Vectors, Stock Photos &amp;amp; PS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32" b="93053" l="6550" r="43291">
                        <a14:foregroundMark x1="34026" y1="15158" x2="34026" y2="24000"/>
                      </a14:backgroundRemoval>
                    </a14:imgEffect>
                  </a14:imgLayer>
                </a14:imgProps>
              </a:ext>
              <a:ext uri="{28A0092B-C50C-407E-A947-70E740481C1C}">
                <a14:useLocalDpi xmlns:a14="http://schemas.microsoft.com/office/drawing/2010/main" val="0"/>
              </a:ext>
            </a:extLst>
          </a:blip>
          <a:srcRect l="7184" r="57177"/>
          <a:stretch/>
        </p:blipFill>
        <p:spPr bwMode="auto">
          <a:xfrm>
            <a:off x="76200" y="2294712"/>
            <a:ext cx="1470846" cy="31315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35386" y="729526"/>
            <a:ext cx="8304379" cy="1938992"/>
          </a:xfrm>
          <a:prstGeom prst="rect">
            <a:avLst/>
          </a:prstGeom>
        </p:spPr>
        <p:txBody>
          <a:bodyPr wrap="square">
            <a:spAutoFit/>
          </a:bodyPr>
          <a:lstStyle/>
          <a:p>
            <a:pPr algn="just" defTabSz="914288"/>
            <a:r>
              <a:rPr lang="en-US" sz="24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Một sớm hôm ấy, như thường lệ, Bác Hồ đi dạo trong vườn. Đến gần cây đa, Bác chợt thấy một chiếc rễ đa nhỏ và dài ngoằn ngoèo trên mặt đất. Chắc là trận gió đêm qua đã làm nó rơi xuống. Bác tần ngần một lát, rồi nói với chú cần vụ:</a:t>
            </a:r>
          </a:p>
          <a:p>
            <a:pPr algn="just" defTabSz="914288"/>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Chú cuốn chiếc rễ này lại, rồi trồng cho nó mọc tiếp nhé!</a:t>
            </a:r>
          </a:p>
        </p:txBody>
      </p:sp>
      <p:cxnSp>
        <p:nvCxnSpPr>
          <p:cNvPr id="13" name="Straight Connector 12"/>
          <p:cNvCxnSpPr/>
          <p:nvPr/>
        </p:nvCxnSpPr>
        <p:spPr>
          <a:xfrm>
            <a:off x="1219200" y="2571750"/>
            <a:ext cx="7055524" cy="91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486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0-#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par>
                                <p:cTn id="40" presetID="10" presetClass="exit" presetSubtype="0" fill="hold" nodeType="withEffect">
                                  <p:stCondLst>
                                    <p:cond delay="0"/>
                                  </p:stCondLst>
                                  <p:childTnLst>
                                    <p:animEffect transition="out" filter="fade">
                                      <p:cBhvr>
                                        <p:cTn id="41" dur="250"/>
                                        <p:tgtEl>
                                          <p:spTgt spid="10"/>
                                        </p:tgtEl>
                                      </p:cBhvr>
                                    </p:animEffect>
                                    <p:set>
                                      <p:cBhvr>
                                        <p:cTn id="42" dur="1" fill="hold">
                                          <p:stCondLst>
                                            <p:cond delay="24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934883" cy="60960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oạn</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kern="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2667000" y="67975"/>
            <a:ext cx="4876800" cy="406608"/>
          </a:xfrm>
          <a:prstGeom prst="rect">
            <a:avLst/>
          </a:prstGeom>
          <a:noFill/>
        </p:spPr>
        <p:txBody>
          <a:bodyPr wrap="square" lIns="67370" tIns="33698" rIns="67370" bIns="33698" rtlCol="0">
            <a:spAutoFit/>
          </a:bodyPr>
          <a:lstStyle/>
          <a:p>
            <a:pPr algn="ctr" defTabSz="914288"/>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CHIẾC RỄ ĐA TRÒN</a:t>
            </a:r>
            <a:endParaRPr lang="en-US" sz="22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6" y="3181349"/>
            <a:ext cx="8380013" cy="1828801"/>
          </a:xfrm>
          <a:prstGeom prst="roundRect">
            <a:avLst/>
          </a:prstGeom>
          <a:noFill/>
          <a:ln>
            <a:solidFill>
              <a:srgbClr val="00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143000" y="3181350"/>
            <a:ext cx="8153400" cy="438404"/>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mn-lt"/>
              </a:rPr>
              <a:t>2</a:t>
            </a:r>
            <a:r>
              <a:rPr lang="en-US" altLang="zh-CN" sz="24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Bác hướng dẫn chú cần vụ trồng chiếc rễ đa như thế nào</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2" descr="Boy Thinking Images | Free Vectors, Stock Photos &amp;amp; PSD"/>
          <p:cNvPicPr>
            <a:picLocks noChangeAspect="1" noChangeArrowheads="1"/>
          </p:cNvPicPr>
          <p:nvPr/>
        </p:nvPicPr>
        <p:blipFill rotWithShape="1">
          <a:blip r:embed="rId3">
            <a:extLst>
              <a:ext uri="{28A0092B-C50C-407E-A947-70E740481C1C}">
                <a14:useLocalDpi xmlns:a14="http://schemas.microsoft.com/office/drawing/2010/main" val="0"/>
              </a:ext>
            </a:extLst>
          </a:blip>
          <a:srcRect l="44656" r="5303"/>
          <a:stretch/>
        </p:blipFill>
        <p:spPr bwMode="auto">
          <a:xfrm>
            <a:off x="-21965" y="2445300"/>
            <a:ext cx="1934884" cy="297436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1912919" y="3714751"/>
            <a:ext cx="6840967" cy="1164054"/>
          </a:xfrm>
          <a:prstGeom prst="wedgeRoundRectCallout">
            <a:avLst>
              <a:gd name="adj1" fmla="val -57355"/>
              <a:gd name="adj2" fmla="val -47811"/>
              <a:gd name="adj3" fmla="val 16667"/>
            </a:avLst>
          </a:prstGeom>
          <a:solidFill>
            <a:srgbClr val="F6E7E6"/>
          </a:solidFill>
          <a:ln>
            <a:solidFill>
              <a:srgbClr val="FF5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90000"/>
              </a:lnSpc>
              <a:spcBef>
                <a:spcPts val="600"/>
              </a:spcBef>
              <a:spcAft>
                <a:spcPts val="600"/>
              </a:spcAft>
            </a:pP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Bác hướng dẫn chú cần vụ cuộn chiếc rễ thành một vòng tròn, buộc nó tựa vào hai cái cọc, rồi vùi hai đầu rễ xuống đất</a:t>
            </a:r>
            <a:r>
              <a:rPr lang="vi-VN"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2" descr="Boy Thinking Images | Free Vectors, Stock Photos &amp;amp; PS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32" b="93053" l="6550" r="43291">
                        <a14:foregroundMark x1="34026" y1="15158" x2="34026" y2="24000"/>
                      </a14:backgroundRemoval>
                    </a14:imgEffect>
                  </a14:imgLayer>
                </a14:imgProps>
              </a:ext>
              <a:ext uri="{28A0092B-C50C-407E-A947-70E740481C1C}">
                <a14:useLocalDpi xmlns:a14="http://schemas.microsoft.com/office/drawing/2010/main" val="0"/>
              </a:ext>
            </a:extLst>
          </a:blip>
          <a:srcRect l="7184" r="57177"/>
          <a:stretch/>
        </p:blipFill>
        <p:spPr bwMode="auto">
          <a:xfrm>
            <a:off x="76200" y="2294712"/>
            <a:ext cx="1470846" cy="31315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94813" y="462278"/>
            <a:ext cx="8304379" cy="2431435"/>
          </a:xfrm>
          <a:prstGeom prst="rect">
            <a:avLst/>
          </a:prstGeom>
        </p:spPr>
        <p:txBody>
          <a:bodyPr wrap="square">
            <a:spAutoFit/>
          </a:bodyPr>
          <a:lstStyle/>
          <a:p>
            <a:pPr algn="just" defTabSz="914288"/>
            <a:r>
              <a:rPr lang="en-US" sz="19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9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sz="19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lời Bác, chú cần vụ xới đất, vùi chiếc rễ xuống. Thấy vậy, Bác ân cần bảo:</a:t>
            </a:r>
          </a:p>
          <a:p>
            <a:pPr algn="just" defTabSz="914288"/>
            <a:r>
              <a:rPr lang="vi-VN" sz="19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Chú nên làm thế này.</a:t>
            </a:r>
          </a:p>
          <a:p>
            <a:pPr algn="just" defTabSz="914288"/>
            <a:r>
              <a:rPr lang="vi-VN" sz="19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Nói rồi, Bác cuộn chiếc rễ thành một vòng tròn, cùng chú cần vụ buộc nó tựa vào hai cái cọc, sau đó mới vùi hai đầu rễ xuống đất.</a:t>
            </a:r>
          </a:p>
          <a:p>
            <a:pPr algn="just" defTabSz="914288"/>
            <a:r>
              <a:rPr lang="vi-VN" sz="19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Chú cần vụ thắc mắc:</a:t>
            </a:r>
          </a:p>
          <a:p>
            <a:pPr algn="just" defTabSz="914288"/>
            <a:r>
              <a:rPr lang="vi-VN" sz="19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Thưa Bác, Bác làm thế để làm gì ạ?</a:t>
            </a:r>
          </a:p>
          <a:p>
            <a:pPr algn="just" defTabSz="914288"/>
            <a:r>
              <a:rPr lang="vi-VN" sz="19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Bác khẽ cười:</a:t>
            </a:r>
          </a:p>
          <a:p>
            <a:pPr algn="just" defTabSz="914288"/>
            <a:r>
              <a:rPr lang="vi-VN" sz="19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Rồi chú sẽ biết</a:t>
            </a:r>
          </a:p>
        </p:txBody>
      </p:sp>
      <p:cxnSp>
        <p:nvCxnSpPr>
          <p:cNvPr id="13" name="Straight Connector 12"/>
          <p:cNvCxnSpPr/>
          <p:nvPr/>
        </p:nvCxnSpPr>
        <p:spPr>
          <a:xfrm>
            <a:off x="1691938" y="1352550"/>
            <a:ext cx="7055524" cy="91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4189" y="1668841"/>
            <a:ext cx="52370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420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0-#ppt_w/2"/>
                                          </p:val>
                                        </p:tav>
                                        <p:tav tm="100000">
                                          <p:val>
                                            <p:strVal val="#ppt_x"/>
                                          </p:val>
                                        </p:tav>
                                      </p:tavLst>
                                    </p:anim>
                                    <p:anim calcmode="lin" valueType="num">
                                      <p:cBhvr additive="base">
                                        <p:cTn id="43" dur="500" fill="hold"/>
                                        <p:tgtEl>
                                          <p:spTgt spid="8"/>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250"/>
                                        <p:tgtEl>
                                          <p:spTgt spid="10"/>
                                        </p:tgtEl>
                                      </p:cBhvr>
                                    </p:animEffect>
                                    <p:set>
                                      <p:cBhvr>
                                        <p:cTn id="46" dur="1" fill="hold">
                                          <p:stCondLst>
                                            <p:cond delay="24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172943" cy="75034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7000" y="67975"/>
            <a:ext cx="4876800"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CHIẾC RỄ ĐA TRÒN</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6" y="2876551"/>
            <a:ext cx="8380013" cy="2057400"/>
          </a:xfrm>
          <a:prstGeom prst="roundRect">
            <a:avLst/>
          </a:prstGeom>
          <a:noFill/>
          <a:ln>
            <a:solidFill>
              <a:srgbClr val="00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823854" y="2952437"/>
            <a:ext cx="7015912" cy="438404"/>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mn-lt"/>
              </a:rPr>
              <a:t>3</a:t>
            </a:r>
            <a:r>
              <a:rPr lang="en-US" altLang="zh-CN" sz="24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 sao Bác cho trồng chiếc rễ đa như vậy</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2" descr="Boy Thinking Images | Free Vectors, Stock Photos &amp;amp; PSD"/>
          <p:cNvPicPr>
            <a:picLocks noChangeAspect="1" noChangeArrowheads="1"/>
          </p:cNvPicPr>
          <p:nvPr/>
        </p:nvPicPr>
        <p:blipFill rotWithShape="1">
          <a:blip r:embed="rId3">
            <a:extLst>
              <a:ext uri="{28A0092B-C50C-407E-A947-70E740481C1C}">
                <a14:useLocalDpi xmlns:a14="http://schemas.microsoft.com/office/drawing/2010/main" val="0"/>
              </a:ext>
            </a:extLst>
          </a:blip>
          <a:srcRect l="44656" r="5303"/>
          <a:stretch/>
        </p:blipFill>
        <p:spPr bwMode="auto">
          <a:xfrm>
            <a:off x="-21965" y="2445300"/>
            <a:ext cx="1934884" cy="297436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1823854" y="3482905"/>
            <a:ext cx="6930032" cy="1314520"/>
          </a:xfrm>
          <a:prstGeom prst="wedgeRoundRectCallout">
            <a:avLst>
              <a:gd name="adj1" fmla="val -55127"/>
              <a:gd name="adj2" fmla="val -43294"/>
              <a:gd name="adj3" fmla="val 16667"/>
            </a:avLst>
          </a:prstGeom>
          <a:solidFill>
            <a:srgbClr val="F6E7E6"/>
          </a:solidFill>
          <a:ln>
            <a:solidFill>
              <a:srgbClr val="FF5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90000"/>
              </a:lnSpc>
              <a:spcBef>
                <a:spcPts val="600"/>
              </a:spcBef>
              <a:spcAft>
                <a:spcPts val="600"/>
              </a:spcAft>
            </a:pP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Bác cho trồng chiếc rễ đa như vậy để nó mọc thành cây đa có vòng lá tròn, các em thiếu nhi có thể chui qua chui lại vòng lá ấy khi vào thăm vườn Bác</a:t>
            </a:r>
            <a:r>
              <a:rPr lang="vi-VN"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2" descr="Boy Thinking Images | Free Vectors, Stock Photos &amp;amp; PS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32" b="93053" l="6550" r="43291">
                        <a14:foregroundMark x1="34026" y1="15158" x2="34026" y2="24000"/>
                      </a14:backgroundRemoval>
                    </a14:imgEffect>
                  </a14:imgLayer>
                </a14:imgProps>
              </a:ext>
              <a:ext uri="{28A0092B-C50C-407E-A947-70E740481C1C}">
                <a14:useLocalDpi xmlns:a14="http://schemas.microsoft.com/office/drawing/2010/main" val="0"/>
              </a:ext>
            </a:extLst>
          </a:blip>
          <a:srcRect l="7184" r="57177"/>
          <a:stretch/>
        </p:blipFill>
        <p:spPr bwMode="auto">
          <a:xfrm>
            <a:off x="76200" y="2294712"/>
            <a:ext cx="1470846" cy="31315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35386" y="729526"/>
            <a:ext cx="8304379" cy="1569660"/>
          </a:xfrm>
          <a:prstGeom prst="rect">
            <a:avLst/>
          </a:prstGeom>
        </p:spPr>
        <p:txBody>
          <a:bodyPr wrap="square">
            <a:spAutoFit/>
          </a:bodyPr>
          <a:lstStyle/>
          <a:p>
            <a:pPr algn="just" defTabSz="914288"/>
            <a:r>
              <a:rPr lang="en-US" sz="24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Nhiều 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p>
        </p:txBody>
      </p:sp>
      <p:cxnSp>
        <p:nvCxnSpPr>
          <p:cNvPr id="13" name="Straight Connector 12"/>
          <p:cNvCxnSpPr/>
          <p:nvPr/>
        </p:nvCxnSpPr>
        <p:spPr>
          <a:xfrm>
            <a:off x="945477" y="1123950"/>
            <a:ext cx="7741323" cy="45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1514356"/>
            <a:ext cx="8077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5386" y="1885950"/>
            <a:ext cx="36556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316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0-#ppt_w/2"/>
                                          </p:val>
                                        </p:tav>
                                        <p:tav tm="100000">
                                          <p:val>
                                            <p:strVal val="#ppt_x"/>
                                          </p:val>
                                        </p:tav>
                                      </p:tavLst>
                                    </p:anim>
                                    <p:anim calcmode="lin" valueType="num">
                                      <p:cBhvr additive="base">
                                        <p:cTn id="47" dur="500" fill="hold"/>
                                        <p:tgtEl>
                                          <p:spTgt spid="8"/>
                                        </p:tgtEl>
                                        <p:attrNameLst>
                                          <p:attrName>ppt_y</p:attrName>
                                        </p:attrNameLst>
                                      </p:cBhvr>
                                      <p:tavLst>
                                        <p:tav tm="0">
                                          <p:val>
                                            <p:strVal val="#ppt_y"/>
                                          </p:val>
                                        </p:tav>
                                        <p:tav tm="100000">
                                          <p:val>
                                            <p:strVal val="#ppt_y"/>
                                          </p:val>
                                        </p:tav>
                                      </p:tavLst>
                                    </p:anim>
                                  </p:childTnLst>
                                </p:cTn>
                              </p:par>
                              <p:par>
                                <p:cTn id="48" presetID="10" presetClass="exit" presetSubtype="0" fill="hold" nodeType="withEffect">
                                  <p:stCondLst>
                                    <p:cond delay="0"/>
                                  </p:stCondLst>
                                  <p:childTnLst>
                                    <p:animEffect transition="out" filter="fade">
                                      <p:cBhvr>
                                        <p:cTn id="49" dur="250"/>
                                        <p:tgtEl>
                                          <p:spTgt spid="10"/>
                                        </p:tgtEl>
                                      </p:cBhvr>
                                    </p:animEffect>
                                    <p:set>
                                      <p:cBhvr>
                                        <p:cTn id="50" dur="1" fill="hold">
                                          <p:stCondLst>
                                            <p:cond delay="24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97" y="-223"/>
            <a:ext cx="9144793" cy="5143946"/>
          </a:xfrm>
          <a:prstGeom prst="rect">
            <a:avLst/>
          </a:prstGeom>
        </p:spPr>
      </p:pic>
      <p:pic>
        <p:nvPicPr>
          <p:cNvPr id="17" name="Picture 16"/>
          <p:cNvPicPr>
            <a:picLocks noChangeAspect="1"/>
          </p:cNvPicPr>
          <p:nvPr/>
        </p:nvPicPr>
        <p:blipFill>
          <a:blip r:embed="rId4"/>
          <a:stretch>
            <a:fillRect/>
          </a:stretch>
        </p:blipFill>
        <p:spPr>
          <a:xfrm>
            <a:off x="4769222" y="577192"/>
            <a:ext cx="4563251" cy="2770872"/>
          </a:xfrm>
          <a:prstGeom prst="rect">
            <a:avLst/>
          </a:prstGeom>
        </p:spPr>
      </p:pic>
      <p:pic>
        <p:nvPicPr>
          <p:cNvPr id="19" name="Picture 18"/>
          <p:cNvPicPr>
            <a:picLocks noChangeAspect="1"/>
          </p:cNvPicPr>
          <p:nvPr/>
        </p:nvPicPr>
        <p:blipFill>
          <a:blip r:embed="rId5"/>
          <a:stretch>
            <a:fillRect/>
          </a:stretch>
        </p:blipFill>
        <p:spPr>
          <a:xfrm>
            <a:off x="579853" y="1449814"/>
            <a:ext cx="4997630" cy="2208467"/>
          </a:xfrm>
          <a:prstGeom prst="rect">
            <a:avLst/>
          </a:prstGeom>
        </p:spPr>
      </p:pic>
      <p:pic>
        <p:nvPicPr>
          <p:cNvPr id="16" name="Picture 15"/>
          <p:cNvPicPr>
            <a:picLocks noChangeAspect="1"/>
          </p:cNvPicPr>
          <p:nvPr/>
        </p:nvPicPr>
        <p:blipFill>
          <a:blip r:embed="rId6"/>
          <a:stretch>
            <a:fillRect/>
          </a:stretch>
        </p:blipFill>
        <p:spPr>
          <a:xfrm>
            <a:off x="-336948" y="3330012"/>
            <a:ext cx="4311770" cy="180609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4402" y="3509498"/>
            <a:ext cx="1714500" cy="17145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35091" y="1924245"/>
            <a:ext cx="1808360" cy="169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6636565" y="1637162"/>
            <a:ext cx="1950169" cy="18282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4786109" y="3181350"/>
            <a:ext cx="4831847" cy="2042648"/>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5483" y="3348065"/>
            <a:ext cx="2213600" cy="1875933"/>
          </a:xfrm>
          <a:prstGeom prst="rect">
            <a:avLst/>
          </a:prstGeom>
        </p:spPr>
      </p:pic>
      <p:sp>
        <p:nvSpPr>
          <p:cNvPr id="20" name="Rectangle 19"/>
          <p:cNvSpPr/>
          <p:nvPr/>
        </p:nvSpPr>
        <p:spPr>
          <a:xfrm>
            <a:off x="571026" y="361950"/>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XÂY NHÀ CHO THỎ</a:t>
            </a:r>
          </a:p>
        </p:txBody>
      </p:sp>
    </p:spTree>
    <p:extLst>
      <p:ext uri="{BB962C8B-B14F-4D97-AF65-F5344CB8AC3E}">
        <p14:creationId xmlns:p14="http://schemas.microsoft.com/office/powerpoint/2010/main" val="3383223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138107" y="420359"/>
            <a:ext cx="3567493" cy="253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67000" y="51051"/>
            <a:ext cx="4876800"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CHIẾC RỄ ĐA TRÒN</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6" y="3060877"/>
            <a:ext cx="8380013" cy="1873074"/>
          </a:xfrm>
          <a:prstGeom prst="roundRect">
            <a:avLst/>
          </a:prstGeom>
          <a:noFill/>
          <a:ln>
            <a:solidFill>
              <a:srgbClr val="00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823854" y="3060877"/>
            <a:ext cx="7015912" cy="807736"/>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mn-lt"/>
              </a:rPr>
              <a:t>4</a:t>
            </a:r>
            <a:r>
              <a:rPr lang="en-US" altLang="zh-CN" sz="24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 bài đọc, em thấy tình cảm của Bác Hồ với thiếu nhi như </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 nào?</a:t>
            </a:r>
          </a:p>
        </p:txBody>
      </p:sp>
      <p:pic>
        <p:nvPicPr>
          <p:cNvPr id="8" name="Picture 2" descr="Boy Thinking Images | Free Vectors, Stock Photos &amp;amp; PSD"/>
          <p:cNvPicPr>
            <a:picLocks noChangeAspect="1" noChangeArrowheads="1"/>
          </p:cNvPicPr>
          <p:nvPr/>
        </p:nvPicPr>
        <p:blipFill rotWithShape="1">
          <a:blip r:embed="rId5">
            <a:extLst>
              <a:ext uri="{28A0092B-C50C-407E-A947-70E740481C1C}">
                <a14:useLocalDpi xmlns:a14="http://schemas.microsoft.com/office/drawing/2010/main" val="0"/>
              </a:ext>
            </a:extLst>
          </a:blip>
          <a:srcRect l="44656" r="5303"/>
          <a:stretch/>
        </p:blipFill>
        <p:spPr bwMode="auto">
          <a:xfrm>
            <a:off x="-21965" y="2445300"/>
            <a:ext cx="1934884" cy="297436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113810" y="4035136"/>
            <a:ext cx="6558146" cy="701674"/>
          </a:xfrm>
          <a:prstGeom prst="wedgeRoundRectCallout">
            <a:avLst>
              <a:gd name="adj1" fmla="val -55641"/>
              <a:gd name="adj2" fmla="val -55141"/>
              <a:gd name="adj3" fmla="val 16667"/>
            </a:avLst>
          </a:prstGeom>
          <a:solidFill>
            <a:srgbClr val="F6E7E6"/>
          </a:solidFill>
          <a:ln>
            <a:solidFill>
              <a:srgbClr val="FF5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90000"/>
              </a:lnSpc>
              <a:spcBef>
                <a:spcPts val="600"/>
              </a:spcBef>
              <a:spcAft>
                <a:spcPts val="600"/>
              </a:spcAft>
            </a:pP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Bác Hồ rất yêu thương các cháu thiếu nhi</a:t>
            </a:r>
            <a:r>
              <a:rPr lang="vi-VN"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2" descr="Boy Thinking Images | Free Vectors, Stock Photos &amp;amp; PS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32" b="93053" l="6550" r="43291">
                        <a14:foregroundMark x1="34026" y1="15158" x2="34026" y2="24000"/>
                      </a14:backgroundRemoval>
                    </a14:imgEffect>
                  </a14:imgLayer>
                </a14:imgProps>
              </a:ext>
              <a:ext uri="{28A0092B-C50C-407E-A947-70E740481C1C}">
                <a14:useLocalDpi xmlns:a14="http://schemas.microsoft.com/office/drawing/2010/main" val="0"/>
              </a:ext>
            </a:extLst>
          </a:blip>
          <a:srcRect l="7184" r="57177"/>
          <a:stretch/>
        </p:blipFill>
        <p:spPr bwMode="auto">
          <a:xfrm>
            <a:off x="76200" y="2294712"/>
            <a:ext cx="1470846" cy="3131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04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10" presetClass="exit" presetSubtype="0" fill="hold" nodeType="withEffect">
                                  <p:stCondLst>
                                    <p:cond delay="0"/>
                                  </p:stCondLst>
                                  <p:childTnLst>
                                    <p:animEffect transition="out" filter="fade">
                                      <p:cBhvr>
                                        <p:cTn id="32" dur="250"/>
                                        <p:tgtEl>
                                          <p:spTgt spid="10"/>
                                        </p:tgtEl>
                                      </p:cBhvr>
                                    </p:animEffect>
                                    <p:set>
                                      <p:cBhvr>
                                        <p:cTn id="33" dur="1" fill="hold">
                                          <p:stCondLst>
                                            <p:cond delay="24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 y="3099545"/>
            <a:ext cx="9142270"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1-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959" y="590267"/>
            <a:ext cx="8553953" cy="460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1-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98" y="71525"/>
            <a:ext cx="2394796" cy="51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1-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949" y="343819"/>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1-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6819" y="969415"/>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1-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7183" y="2744524"/>
            <a:ext cx="2574751" cy="239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0" descr="1-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145216"/>
            <a:ext cx="2381818" cy="19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13" descr="1-2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3082" y="2650599"/>
            <a:ext cx="4344892" cy="76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370591" y="1939901"/>
            <a:ext cx="4808949" cy="1323437"/>
          </a:xfrm>
          <a:prstGeom prst="rect">
            <a:avLst/>
          </a:prstGeom>
          <a:noFill/>
        </p:spPr>
        <p:txBody>
          <a:bodyPr wrap="square" lIns="91438" tIns="45719" rIns="91438" bIns="45719" rtlCol="0" anchor="ctr">
            <a:spAutoFit/>
          </a:bodyPr>
          <a:lstStyle/>
          <a:p>
            <a:pPr algn="ctr" defTabSz="914355"/>
            <a:r>
              <a:rPr lang="en-US" sz="4000"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rPr>
              <a:t>LUYỆN TẬP THEO VĂN BẢN ĐỌC</a:t>
            </a:r>
          </a:p>
        </p:txBody>
      </p:sp>
    </p:spTree>
    <p:extLst>
      <p:ext uri="{BB962C8B-B14F-4D97-AF65-F5344CB8AC3E}">
        <p14:creationId xmlns:p14="http://schemas.microsoft.com/office/powerpoint/2010/main" val="1427602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500"/>
                                        <p:tgtEl>
                                          <p:spTgt spid="31748"/>
                                        </p:tgtEl>
                                      </p:cBhvr>
                                    </p:animEffect>
                                    <p:anim calcmode="lin" valueType="num">
                                      <p:cBhvr>
                                        <p:cTn id="8" dur="500" fill="hold"/>
                                        <p:tgtEl>
                                          <p:spTgt spid="31748"/>
                                        </p:tgtEl>
                                        <p:attrNameLst>
                                          <p:attrName>ppt_x</p:attrName>
                                        </p:attrNameLst>
                                      </p:cBhvr>
                                      <p:tavLst>
                                        <p:tav tm="0">
                                          <p:val>
                                            <p:strVal val="#ppt_x"/>
                                          </p:val>
                                        </p:tav>
                                        <p:tav tm="100000">
                                          <p:val>
                                            <p:strVal val="#ppt_x"/>
                                          </p:val>
                                        </p:tav>
                                      </p:tavLst>
                                    </p:anim>
                                    <p:anim calcmode="lin" valueType="num">
                                      <p:cBhvr>
                                        <p:cTn id="9" dur="500" fill="hold"/>
                                        <p:tgtEl>
                                          <p:spTgt spid="3174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500" fill="hold"/>
                                        <p:tgtEl>
                                          <p:spTgt spid="31749"/>
                                        </p:tgtEl>
                                        <p:attrNameLst>
                                          <p:attrName>ppt_x</p:attrName>
                                        </p:attrNameLst>
                                      </p:cBhvr>
                                      <p:tavLst>
                                        <p:tav tm="0">
                                          <p:val>
                                            <p:strVal val="0-#ppt_w/2"/>
                                          </p:val>
                                        </p:tav>
                                        <p:tav tm="100000">
                                          <p:val>
                                            <p:strVal val="#ppt_x"/>
                                          </p:val>
                                        </p:tav>
                                      </p:tavLst>
                                    </p:anim>
                                    <p:anim calcmode="lin" valueType="num">
                                      <p:cBhvr additive="base">
                                        <p:cTn id="14" dur="500" fill="hold"/>
                                        <p:tgtEl>
                                          <p:spTgt spid="3174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500" fill="hold"/>
                                        <p:tgtEl>
                                          <p:spTgt spid="31750"/>
                                        </p:tgtEl>
                                        <p:attrNameLst>
                                          <p:attrName>ppt_x</p:attrName>
                                        </p:attrNameLst>
                                      </p:cBhvr>
                                      <p:tavLst>
                                        <p:tav tm="0">
                                          <p:val>
                                            <p:strVal val="0-#ppt_w/2"/>
                                          </p:val>
                                        </p:tav>
                                        <p:tav tm="100000">
                                          <p:val>
                                            <p:strVal val="#ppt_x"/>
                                          </p:val>
                                        </p:tav>
                                      </p:tavLst>
                                    </p:anim>
                                    <p:anim calcmode="lin" valueType="num">
                                      <p:cBhvr additive="base">
                                        <p:cTn id="19" dur="500" fill="hold"/>
                                        <p:tgtEl>
                                          <p:spTgt spid="3175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15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500" fill="hold"/>
                                        <p:tgtEl>
                                          <p:spTgt spid="31754"/>
                                        </p:tgtEl>
                                        <p:attrNameLst>
                                          <p:attrName>ppt_w</p:attrName>
                                        </p:attrNameLst>
                                      </p:cBhvr>
                                      <p:tavLst>
                                        <p:tav tm="0">
                                          <p:val>
                                            <p:fltVal val="0"/>
                                          </p:val>
                                        </p:tav>
                                        <p:tav tm="100000">
                                          <p:val>
                                            <p:strVal val="#ppt_w"/>
                                          </p:val>
                                        </p:tav>
                                      </p:tavLst>
                                    </p:anim>
                                    <p:anim calcmode="lin" valueType="num">
                                      <p:cBhvr>
                                        <p:cTn id="24" dur="500" fill="hold"/>
                                        <p:tgtEl>
                                          <p:spTgt spid="31754"/>
                                        </p:tgtEl>
                                        <p:attrNameLst>
                                          <p:attrName>ppt_h</p:attrName>
                                        </p:attrNameLst>
                                      </p:cBhvr>
                                      <p:tavLst>
                                        <p:tav tm="0">
                                          <p:val>
                                            <p:fltVal val="0"/>
                                          </p:val>
                                        </p:tav>
                                        <p:tav tm="100000">
                                          <p:val>
                                            <p:strVal val="#ppt_h"/>
                                          </p:val>
                                        </p:tav>
                                      </p:tavLst>
                                    </p:anim>
                                    <p:anim calcmode="lin" valueType="num">
                                      <p:cBhvr>
                                        <p:cTn id="25" dur="5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2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500"/>
                                        <p:tgtEl>
                                          <p:spTgt spid="31753"/>
                                        </p:tgtEl>
                                      </p:cBhvr>
                                    </p:animEffect>
                                    <p:anim calcmode="lin" valueType="num">
                                      <p:cBhvr>
                                        <p:cTn id="31" dur="500" fill="hold"/>
                                        <p:tgtEl>
                                          <p:spTgt spid="31753"/>
                                        </p:tgtEl>
                                        <p:attrNameLst>
                                          <p:attrName>ppt_x</p:attrName>
                                        </p:attrNameLst>
                                      </p:cBhvr>
                                      <p:tavLst>
                                        <p:tav tm="0">
                                          <p:val>
                                            <p:strVal val="#ppt_x"/>
                                          </p:val>
                                        </p:tav>
                                        <p:tav tm="100000">
                                          <p:val>
                                            <p:strVal val="#ppt_x"/>
                                          </p:val>
                                        </p:tav>
                                      </p:tavLst>
                                    </p:anim>
                                    <p:anim calcmode="lin" valueType="num">
                                      <p:cBhvr>
                                        <p:cTn id="32" dur="500" fill="hold"/>
                                        <p:tgtEl>
                                          <p:spTgt spid="3175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25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500"/>
                                        <p:tgtEl>
                                          <p:spTgt spid="31752"/>
                                        </p:tgtEl>
                                      </p:cBhvr>
                                    </p:animEffect>
                                    <p:anim calcmode="lin" valueType="num">
                                      <p:cBhvr>
                                        <p:cTn id="37" dur="500" fill="hold"/>
                                        <p:tgtEl>
                                          <p:spTgt spid="31752"/>
                                        </p:tgtEl>
                                        <p:attrNameLst>
                                          <p:attrName>ppt_x</p:attrName>
                                        </p:attrNameLst>
                                      </p:cBhvr>
                                      <p:tavLst>
                                        <p:tav tm="0">
                                          <p:val>
                                            <p:strVal val="#ppt_x"/>
                                          </p:val>
                                        </p:tav>
                                        <p:tav tm="100000">
                                          <p:val>
                                            <p:strVal val="#ppt_x"/>
                                          </p:val>
                                        </p:tav>
                                      </p:tavLst>
                                    </p:anim>
                                    <p:anim calcmode="lin" valueType="num">
                                      <p:cBhvr>
                                        <p:cTn id="38" dur="500" fill="hold"/>
                                        <p:tgtEl>
                                          <p:spTgt spid="31752"/>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3000"/>
                            </p:stCondLst>
                            <p:childTnLst>
                              <p:par>
                                <p:cTn id="40" presetID="47" presetClass="entr" presetSubtype="0" fill="hold" nodeType="afterEffect">
                                  <p:stCondLst>
                                    <p:cond delay="0"/>
                                  </p:stCondLst>
                                  <p:childTnLst>
                                    <p:set>
                                      <p:cBhvr>
                                        <p:cTn id="41" dur="1" fill="hold">
                                          <p:stCondLst>
                                            <p:cond delay="0"/>
                                          </p:stCondLst>
                                        </p:cTn>
                                        <p:tgtEl>
                                          <p:spTgt spid="31751"/>
                                        </p:tgtEl>
                                        <p:attrNameLst>
                                          <p:attrName>style.visibility</p:attrName>
                                        </p:attrNameLst>
                                      </p:cBhvr>
                                      <p:to>
                                        <p:strVal val="visible"/>
                                      </p:to>
                                    </p:set>
                                    <p:animEffect transition="in" filter="fade">
                                      <p:cBhvr>
                                        <p:cTn id="42" dur="500"/>
                                        <p:tgtEl>
                                          <p:spTgt spid="31751"/>
                                        </p:tgtEl>
                                      </p:cBhvr>
                                    </p:animEffect>
                                    <p:anim calcmode="lin" valueType="num">
                                      <p:cBhvr>
                                        <p:cTn id="43" dur="500" fill="hold"/>
                                        <p:tgtEl>
                                          <p:spTgt spid="31751"/>
                                        </p:tgtEl>
                                        <p:attrNameLst>
                                          <p:attrName>ppt_x</p:attrName>
                                        </p:attrNameLst>
                                      </p:cBhvr>
                                      <p:tavLst>
                                        <p:tav tm="0">
                                          <p:val>
                                            <p:strVal val="#ppt_x"/>
                                          </p:val>
                                        </p:tav>
                                        <p:tav tm="100000">
                                          <p:val>
                                            <p:strVal val="#ppt_x"/>
                                          </p:val>
                                        </p:tav>
                                      </p:tavLst>
                                    </p:anim>
                                    <p:anim calcmode="lin" valueType="num">
                                      <p:cBhvr>
                                        <p:cTn id="44" dur="500" fill="hold"/>
                                        <p:tgtEl>
                                          <p:spTgt spid="31751"/>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3500"/>
                            </p:stCondLst>
                            <p:childTnLst>
                              <p:par>
                                <p:cTn id="46" presetID="47" presetClass="entr" presetSubtype="0" fill="hold" nodeType="afterEffect">
                                  <p:stCondLst>
                                    <p:cond delay="0"/>
                                  </p:stCondLst>
                                  <p:childTnLst>
                                    <p:set>
                                      <p:cBhvr>
                                        <p:cTn id="47" dur="1" fill="hold">
                                          <p:stCondLst>
                                            <p:cond delay="0"/>
                                          </p:stCondLst>
                                        </p:cTn>
                                        <p:tgtEl>
                                          <p:spTgt spid="31757"/>
                                        </p:tgtEl>
                                        <p:attrNameLst>
                                          <p:attrName>style.visibility</p:attrName>
                                        </p:attrNameLst>
                                      </p:cBhvr>
                                      <p:to>
                                        <p:strVal val="visible"/>
                                      </p:to>
                                    </p:set>
                                    <p:animEffect transition="in" filter="fade">
                                      <p:cBhvr>
                                        <p:cTn id="48" dur="500"/>
                                        <p:tgtEl>
                                          <p:spTgt spid="31757"/>
                                        </p:tgtEl>
                                      </p:cBhvr>
                                    </p:animEffect>
                                    <p:anim calcmode="lin" valueType="num">
                                      <p:cBhvr>
                                        <p:cTn id="49" dur="500" fill="hold"/>
                                        <p:tgtEl>
                                          <p:spTgt spid="31757"/>
                                        </p:tgtEl>
                                        <p:attrNameLst>
                                          <p:attrName>ppt_x</p:attrName>
                                        </p:attrNameLst>
                                      </p:cBhvr>
                                      <p:tavLst>
                                        <p:tav tm="0">
                                          <p:val>
                                            <p:strVal val="#ppt_x"/>
                                          </p:val>
                                        </p:tav>
                                        <p:tav tm="100000">
                                          <p:val>
                                            <p:strVal val="#ppt_x"/>
                                          </p:val>
                                        </p:tav>
                                      </p:tavLst>
                                    </p:anim>
                                    <p:anim calcmode="lin" valueType="num">
                                      <p:cBhvr>
                                        <p:cTn id="50" dur="500" fill="hold"/>
                                        <p:tgtEl>
                                          <p:spTgt spid="3175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14"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3351"/>
            <a:ext cx="8915400" cy="499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11086" y="643178"/>
            <a:ext cx="7075714" cy="861772"/>
          </a:xfrm>
          <a:prstGeom prst="rect">
            <a:avLst/>
          </a:prstGeom>
          <a:noFill/>
        </p:spPr>
        <p:txBody>
          <a:bodyPr wrap="square" lIns="91438" tIns="45719" rIns="91438" bIns="45719" rtlCol="0">
            <a:spAutoFit/>
          </a:bodyPr>
          <a:lstStyle/>
          <a:p>
            <a:pPr algn="just" defTabSz="914355"/>
            <a:r>
              <a:rPr lang="en-US" sz="2500"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cuốn</a:t>
            </a:r>
            <a:r>
              <a:rPr lang="en-US" sz="25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vùi</a:t>
            </a:r>
            <a:r>
              <a:rPr lang="en-US" sz="25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xới</a:t>
            </a:r>
            <a:r>
              <a:rPr lang="en-US" sz="25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trồng</a:t>
            </a:r>
            <a:r>
              <a:rPr lang="en-US" sz="25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phù</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chỗ</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trống</a:t>
            </a:r>
            <a:r>
              <a:rPr lang="en-US" sz="25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descr="20210409090849_wm_shs-tieng-viet-2-tap-1"/>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1087996" y="617401"/>
            <a:ext cx="623749" cy="7403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344451" y="3087909"/>
            <a:ext cx="5331275" cy="1126460"/>
          </a:xfrm>
          <a:prstGeom prst="rect">
            <a:avLst/>
          </a:prstGeom>
        </p:spPr>
        <p:txBody>
          <a:bodyPr wrap="square" lIns="91438" tIns="45719" rIns="91438" bIns="45719">
            <a:spAutoFit/>
          </a:bodyPr>
          <a:lstStyle/>
          <a:p>
            <a:pPr defTabSz="914355">
              <a:lnSpc>
                <a:spcPct val="120000"/>
              </a:lnSpc>
            </a:pP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b</a:t>
            </a:r>
            <a:r>
              <a:rPr lang="vi-VN" sz="2800" dirty="0">
                <a:latin typeface="Times New Roman" panose="02020603050405020304" pitchFamily="18" charset="0"/>
                <a:ea typeface="Arial-Rounded" panose="020B0500000000000000" pitchFamily="34" charset="0"/>
                <a:cs typeface="Times New Roman" panose="02020603050405020304" pitchFamily="18" charset="0"/>
              </a:rPr>
              <a:t>. Chú cần vụ </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đất</a:t>
            </a:r>
            <a:r>
              <a:rPr lang="vi-VN"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chiếc </a:t>
            </a:r>
            <a:r>
              <a:rPr lang="vi-VN" sz="2800" dirty="0">
                <a:latin typeface="Times New Roman" panose="02020603050405020304" pitchFamily="18" charset="0"/>
                <a:ea typeface="Arial-Rounded" panose="020B0500000000000000" pitchFamily="34" charset="0"/>
                <a:cs typeface="Times New Roman" panose="02020603050405020304" pitchFamily="18" charset="0"/>
              </a:rPr>
              <a:t>rễ xuống</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Picture 8" descr="OnlineLabels Clip Art - Perplexed Femal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2800350"/>
            <a:ext cx="2001102" cy="2033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5622" y="2867539"/>
            <a:ext cx="1828800" cy="1966452"/>
          </a:xfrm>
          <a:prstGeom prst="rect">
            <a:avLst/>
          </a:prstGeom>
        </p:spPr>
      </p:pic>
      <p:sp>
        <p:nvSpPr>
          <p:cNvPr id="2" name="Rectangle 1"/>
          <p:cNvSpPr/>
          <p:nvPr/>
        </p:nvSpPr>
        <p:spPr>
          <a:xfrm>
            <a:off x="1334555" y="1686524"/>
            <a:ext cx="7276045" cy="1126462"/>
          </a:xfrm>
          <a:prstGeom prst="rect">
            <a:avLst/>
          </a:prstGeom>
        </p:spPr>
        <p:txBody>
          <a:bodyPr wrap="square">
            <a:spAutoFit/>
          </a:bodyPr>
          <a:lstStyle/>
          <a:p>
            <a:pPr defTabSz="914355">
              <a:lnSpc>
                <a:spcPct val="12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rễ</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nhé</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Rounded Rectangle 2"/>
          <p:cNvSpPr/>
          <p:nvPr/>
        </p:nvSpPr>
        <p:spPr bwMode="auto">
          <a:xfrm>
            <a:off x="2439390" y="1809750"/>
            <a:ext cx="1065810" cy="393158"/>
          </a:xfrm>
          <a:prstGeom prst="round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1500188" fontAlgn="base">
              <a:spcBef>
                <a:spcPct val="0"/>
              </a:spcBef>
              <a:spcAft>
                <a:spcPct val="0"/>
              </a:spcAft>
            </a:pPr>
            <a:r>
              <a:rPr lang="en-US" sz="2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cuốn</a:t>
            </a:r>
            <a:endParaRPr kumimoji="0" lang="en-US" sz="2800" b="1" i="0" u="none" strike="noStrike" cap="none" normalizeH="0" baseline="0" dirty="0" smtClean="0">
              <a:ln>
                <a:noFill/>
              </a:ln>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ounded Rectangle 16"/>
          <p:cNvSpPr/>
          <p:nvPr/>
        </p:nvSpPr>
        <p:spPr bwMode="auto">
          <a:xfrm>
            <a:off x="5410200" y="1797592"/>
            <a:ext cx="1066800" cy="393158"/>
          </a:xfrm>
          <a:prstGeom prst="round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1500188" fontAlgn="base">
              <a:spcBef>
                <a:spcPct val="0"/>
              </a:spcBef>
              <a:spcAft>
                <a:spcPct val="0"/>
              </a:spcAft>
            </a:pP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trồng</a:t>
            </a:r>
            <a:endParaRPr kumimoji="0" lang="en-US" sz="2800" b="1" i="0" u="none" strike="noStrike" cap="none" normalizeH="0" baseline="0" dirty="0" smtClean="0">
              <a:ln>
                <a:noFill/>
              </a:ln>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ounded Rectangle 17"/>
          <p:cNvSpPr/>
          <p:nvPr/>
        </p:nvSpPr>
        <p:spPr bwMode="auto">
          <a:xfrm>
            <a:off x="3505200" y="3181350"/>
            <a:ext cx="838200" cy="393158"/>
          </a:xfrm>
          <a:prstGeom prst="round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1500188" fontAlgn="base">
              <a:spcBef>
                <a:spcPct val="0"/>
              </a:spcBef>
              <a:spcAft>
                <a:spcPct val="0"/>
              </a:spcAft>
            </a:pP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xới</a:t>
            </a:r>
            <a:endParaRPr kumimoji="0" lang="en-US" sz="2800" b="1" i="0" u="none" strike="noStrike" cap="none" normalizeH="0" baseline="0" dirty="0" smtClean="0">
              <a:ln>
                <a:noFill/>
              </a:ln>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ounded Rectangle 18"/>
          <p:cNvSpPr/>
          <p:nvPr/>
        </p:nvSpPr>
        <p:spPr bwMode="auto">
          <a:xfrm>
            <a:off x="4972576" y="3181350"/>
            <a:ext cx="818623" cy="393158"/>
          </a:xfrm>
          <a:prstGeom prst="round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1500188" fontAlgn="base">
              <a:spcBef>
                <a:spcPct val="0"/>
              </a:spcBef>
              <a:spcAft>
                <a:spcPct val="0"/>
              </a:spcAft>
            </a:pP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vùi</a:t>
            </a:r>
            <a:endParaRPr kumimoji="0" lang="en-US" sz="2800" b="1" i="0" u="none" strike="noStrike" cap="none" normalizeH="0" baseline="0" dirty="0" smtClean="0">
              <a:ln>
                <a:noFill/>
              </a:ln>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84079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P spid="3"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3351"/>
            <a:ext cx="8915400" cy="499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168795" y="550845"/>
            <a:ext cx="7518005" cy="861772"/>
          </a:xfrm>
          <a:prstGeom prst="rect">
            <a:avLst/>
          </a:prstGeom>
          <a:noFill/>
        </p:spPr>
        <p:txBody>
          <a:bodyPr wrap="square" lIns="91438" tIns="45719" rIns="91438" bIns="45719" rtlCol="0">
            <a:spAutoFit/>
          </a:bodyPr>
          <a:lstStyle/>
          <a:p>
            <a:pPr algn="just" defTabSz="914355"/>
            <a:r>
              <a:rPr lang="en-US" sz="25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2.</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 trong bài câu có dùng </a:t>
            </a:r>
            <a:r>
              <a:rPr lang="vi-VN" sz="2500" i="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dấu chấm than</a:t>
            </a:r>
            <a:r>
              <a:rPr lang="vi-VN"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Câu đó dùng để làm gì? (chọn ý đúng</a:t>
            </a:r>
            <a:r>
              <a:rPr lang="vi-VN" sz="25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1168795" y="2902982"/>
            <a:ext cx="6026662" cy="1785102"/>
          </a:xfrm>
          <a:prstGeom prst="rect">
            <a:avLst/>
          </a:prstGeom>
        </p:spPr>
        <p:txBody>
          <a:bodyPr wrap="square" lIns="91438" tIns="45719" rIns="91438" bIns="45719">
            <a:spAutoFit/>
          </a:bodyPr>
          <a:lstStyle/>
          <a:p>
            <a:pPr defTabSz="914355">
              <a:lnSpc>
                <a:spcPct val="110000"/>
              </a:lnSpc>
            </a:pP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Câu </a:t>
            </a:r>
            <a:r>
              <a:rPr lang="vi-VN" sz="2500" dirty="0">
                <a:latin typeface="Times New Roman" panose="02020603050405020304" pitchFamily="18" charset="0"/>
                <a:ea typeface="Arial-Rounded" panose="020B0500000000000000" pitchFamily="34" charset="0"/>
                <a:cs typeface="Times New Roman" panose="02020603050405020304" pitchFamily="18" charset="0"/>
              </a:rPr>
              <a:t>có dùng </a:t>
            </a:r>
            <a:r>
              <a:rPr lang="vi-VN" sz="2500" i="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dấu chấm than </a:t>
            </a:r>
            <a:r>
              <a:rPr lang="vi-VN" sz="2500" dirty="0">
                <a:latin typeface="Times New Roman" panose="02020603050405020304" pitchFamily="18" charset="0"/>
                <a:ea typeface="Arial-Rounded" panose="020B0500000000000000" pitchFamily="34" charset="0"/>
                <a:cs typeface="Times New Roman" panose="02020603050405020304" pitchFamily="18" charset="0"/>
              </a:rPr>
              <a:t>trong bài là: </a:t>
            </a:r>
            <a:r>
              <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 cuốn chiếc rễ này lại, rồi trồng cho nó mọc tiếp nhé</a:t>
            </a:r>
            <a:r>
              <a:rPr lang="vi-VN" sz="25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latin typeface="Times New Roman" panose="02020603050405020304" pitchFamily="18" charset="0"/>
              <a:ea typeface="Arial-Rounded" panose="020B0500000000000000" pitchFamily="34" charset="0"/>
              <a:cs typeface="Times New Roman" panose="02020603050405020304" pitchFamily="18" charset="0"/>
            </a:endParaRPr>
          </a:p>
          <a:p>
            <a:pPr defTabSz="914355">
              <a:lnSpc>
                <a:spcPct val="110000"/>
              </a:lnSpc>
            </a:pPr>
            <a:r>
              <a:rPr lang="en-US" sz="2500" i="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smtClean="0">
                <a:solidFill>
                  <a:srgbClr val="FF0066"/>
                </a:solidFill>
                <a:latin typeface="Times New Roman" panose="02020603050405020304" pitchFamily="18" charset="0"/>
                <a:ea typeface="Yu Mincho Light"/>
                <a:cs typeface="Times New Roman" panose="02020603050405020304" pitchFamily="18" charset="0"/>
              </a:rPr>
              <a:t>⇨</a:t>
            </a:r>
            <a:r>
              <a:rPr lang="vi-VN" sz="2500" i="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Câu </a:t>
            </a:r>
            <a:r>
              <a:rPr lang="vi-VN"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đó dùng để nêu yêu cầu, đề nghị</a:t>
            </a:r>
            <a:r>
              <a:rPr lang="vi-VN" sz="2500" i="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ounded Rectangle 11"/>
          <p:cNvSpPr/>
          <p:nvPr/>
        </p:nvSpPr>
        <p:spPr>
          <a:xfrm>
            <a:off x="1143000" y="2800350"/>
            <a:ext cx="7467600" cy="1950101"/>
          </a:xfrm>
          <a:prstGeom prst="roundRect">
            <a:avLst/>
          </a:prstGeom>
          <a:noFill/>
          <a:ln>
            <a:solidFill>
              <a:srgbClr val="523CF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820" tIns="32912" rIns="65820" bIns="32912" rtlCol="0" anchor="ctr"/>
          <a:lstStyle/>
          <a:p>
            <a:pPr algn="ctr" defTabSz="685681"/>
            <a:endParaRPr lang="en-US" sz="1400">
              <a:solidFill>
                <a:prstClr val="white"/>
              </a:solidFill>
              <a:latin typeface="Times New Roman" panose="02020603050405020304" pitchFamily="18" charset="0"/>
              <a:cs typeface="Times New Roman" panose="02020603050405020304" pitchFamily="18" charset="0"/>
            </a:endParaRPr>
          </a:p>
        </p:txBody>
      </p:sp>
      <p:pic>
        <p:nvPicPr>
          <p:cNvPr id="13" name="Picture 8" descr="OnlineLabels Clip Art - Perplexed Femal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5457" y="3027776"/>
            <a:ext cx="1752600" cy="1781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4515" y="2993741"/>
            <a:ext cx="1654942" cy="1779507"/>
          </a:xfrm>
          <a:prstGeom prst="rect">
            <a:avLst/>
          </a:prstGeom>
        </p:spPr>
      </p:pic>
      <p:sp>
        <p:nvSpPr>
          <p:cNvPr id="2" name="Rectangle 1"/>
          <p:cNvSpPr/>
          <p:nvPr/>
        </p:nvSpPr>
        <p:spPr>
          <a:xfrm>
            <a:off x="1600200" y="1352550"/>
            <a:ext cx="4572000" cy="477054"/>
          </a:xfrm>
          <a:prstGeom prst="rect">
            <a:avLst/>
          </a:prstGeom>
        </p:spPr>
        <p:txBody>
          <a:bodyPr>
            <a:spAutoFit/>
          </a:bodyPr>
          <a:lstStyle/>
          <a:p>
            <a:r>
              <a:rPr lang="vi-VN" sz="2500" dirty="0">
                <a:latin typeface="Times New Roman" panose="02020603050405020304" pitchFamily="18" charset="0"/>
                <a:ea typeface="Arial-Rounded" panose="020B0500000000000000" pitchFamily="34" charset="0"/>
                <a:cs typeface="Times New Roman" panose="02020603050405020304" pitchFamily="18" charset="0"/>
              </a:rPr>
              <a:t>a. Nêu yêu cầu, đề </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nghị</a:t>
            </a:r>
            <a:endParaRPr lang="vi-VN" sz="25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2"/>
          <p:cNvSpPr/>
          <p:nvPr/>
        </p:nvSpPr>
        <p:spPr>
          <a:xfrm>
            <a:off x="1600200" y="1796486"/>
            <a:ext cx="2847254" cy="477054"/>
          </a:xfrm>
          <a:prstGeom prst="rect">
            <a:avLst/>
          </a:prstGeom>
        </p:spPr>
        <p:txBody>
          <a:bodyPr wrap="none">
            <a:spAutoFit/>
          </a:bodyPr>
          <a:lstStyle/>
          <a:p>
            <a:r>
              <a:rPr lang="vi-VN" sz="2500" dirty="0">
                <a:latin typeface="Times New Roman" panose="02020603050405020304" pitchFamily="18" charset="0"/>
                <a:ea typeface="Arial-Rounded" panose="020B0500000000000000" pitchFamily="34" charset="0"/>
                <a:cs typeface="Times New Roman" panose="02020603050405020304" pitchFamily="18" charset="0"/>
              </a:rPr>
              <a:t>b. Thể hiện cảm xúc</a:t>
            </a:r>
          </a:p>
        </p:txBody>
      </p:sp>
      <p:sp>
        <p:nvSpPr>
          <p:cNvPr id="4" name="Rectangle 3"/>
          <p:cNvSpPr/>
          <p:nvPr/>
        </p:nvSpPr>
        <p:spPr>
          <a:xfrm>
            <a:off x="1620036" y="2247096"/>
            <a:ext cx="3332964" cy="477054"/>
          </a:xfrm>
          <a:prstGeom prst="rect">
            <a:avLst/>
          </a:prstGeom>
        </p:spPr>
        <p:txBody>
          <a:bodyPr wrap="none">
            <a:spAutoFit/>
          </a:bodyPr>
          <a:lstStyle/>
          <a:p>
            <a:r>
              <a:rPr lang="vi-VN" sz="2500" dirty="0">
                <a:latin typeface="Times New Roman" panose="02020603050405020304" pitchFamily="18" charset="0"/>
                <a:ea typeface="Arial-Rounded" panose="020B0500000000000000" pitchFamily="34" charset="0"/>
                <a:cs typeface="Times New Roman" panose="02020603050405020304" pitchFamily="18" charset="0"/>
              </a:rPr>
              <a:t>c. Kể sự việc, hoạt động</a:t>
            </a:r>
          </a:p>
        </p:txBody>
      </p:sp>
      <p:sp>
        <p:nvSpPr>
          <p:cNvPr id="5" name="Oval 4"/>
          <p:cNvSpPr/>
          <p:nvPr/>
        </p:nvSpPr>
        <p:spPr bwMode="auto">
          <a:xfrm>
            <a:off x="1600200" y="1425881"/>
            <a:ext cx="381000" cy="383869"/>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500188"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534118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par>
                          <p:cTn id="23" fill="hold">
                            <p:stCondLst>
                              <p:cond delay="1000"/>
                            </p:stCondLst>
                            <p:childTnLst>
                              <p:par>
                                <p:cTn id="24" presetID="14" presetClass="entr" presetSubtype="1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 calcmode="lin" valueType="num">
                                      <p:cBhvr>
                                        <p:cTn id="4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11">
                                            <p:txEl>
                                              <p:pRg st="0" end="0"/>
                                            </p:txEl>
                                          </p:spTgt>
                                        </p:tgtEl>
                                      </p:cBhvr>
                                    </p:animEffect>
                                  </p:childTnLst>
                                </p:cTn>
                              </p:par>
                              <p:par>
                                <p:cTn id="47" presetID="10" presetClass="exit" presetSubtype="0" fill="hold"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animEffect transition="in" filter="fade">
                                      <p:cBhvr>
                                        <p:cTn id="57" dur="500"/>
                                        <p:tgtEl>
                                          <p:spTgt spid="1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2" grpId="0"/>
      <p:bldP spid="3" grpId="0"/>
      <p:bldP spid="4"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1-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99" y="162003"/>
            <a:ext cx="9151787" cy="502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1-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40862"/>
            <a:ext cx="2804022" cy="190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1-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9533" y="-177820"/>
            <a:ext cx="1611185" cy="14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1-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2203581"/>
            <a:ext cx="3352800" cy="293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15">
            <a:extLst>
              <a:ext uri="{FF2B5EF4-FFF2-40B4-BE49-F238E27FC236}">
                <a16:creationId xmlns:a16="http://schemas.microsoft.com/office/drawing/2014/main" id="{0137C790-3870-488A-83AF-0B139DDA78D1}"/>
              </a:ext>
            </a:extLst>
          </p:cNvPr>
          <p:cNvSpPr>
            <a:spLocks noChangeArrowheads="1"/>
          </p:cNvSpPr>
          <p:nvPr/>
        </p:nvSpPr>
        <p:spPr bwMode="auto">
          <a:xfrm>
            <a:off x="2438400" y="1123950"/>
            <a:ext cx="4652106" cy="228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defTabSz="547688">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685800" indent="-228600" defTabSz="547688">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547688">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20000"/>
              </a:lnSpc>
              <a:spcBef>
                <a:spcPct val="0"/>
              </a:spcBef>
              <a:buFontTx/>
              <a:buNone/>
            </a:pPr>
            <a:r>
              <a:rPr lang="en-US" altLang="zh-CN" sz="6000" b="1" dirty="0" err="1">
                <a:solidFill>
                  <a:srgbClr val="0070C0"/>
                </a:solidFill>
                <a:latin typeface="Arial-Rounded" pitchFamily="34" charset="0"/>
                <a:ea typeface="SimSun" pitchFamily="2" charset="-122"/>
              </a:rPr>
              <a:t>Củng</a:t>
            </a:r>
            <a:r>
              <a:rPr lang="en-US" altLang="zh-CN" sz="6000" b="1" dirty="0">
                <a:solidFill>
                  <a:srgbClr val="0070C0"/>
                </a:solidFill>
                <a:latin typeface="Arial-Rounded" pitchFamily="34" charset="0"/>
                <a:ea typeface="SimSun" pitchFamily="2" charset="-122"/>
              </a:rPr>
              <a:t> </a:t>
            </a:r>
            <a:r>
              <a:rPr lang="en-US" altLang="zh-CN" sz="6000" b="1" dirty="0" err="1">
                <a:solidFill>
                  <a:srgbClr val="0070C0"/>
                </a:solidFill>
                <a:latin typeface="Arial-Rounded" pitchFamily="34" charset="0"/>
                <a:ea typeface="SimSun" pitchFamily="2" charset="-122"/>
              </a:rPr>
              <a:t>cố</a:t>
            </a:r>
            <a:r>
              <a:rPr lang="en-US" altLang="zh-CN" sz="6000" b="1" dirty="0">
                <a:solidFill>
                  <a:srgbClr val="0070C0"/>
                </a:solidFill>
                <a:latin typeface="Arial-Rounded" pitchFamily="34" charset="0"/>
                <a:ea typeface="SimSun" pitchFamily="2" charset="-122"/>
              </a:rPr>
              <a:t> </a:t>
            </a:r>
            <a:r>
              <a:rPr lang="en-US" altLang="zh-CN" sz="6000" b="1" dirty="0" err="1">
                <a:solidFill>
                  <a:srgbClr val="0070C0"/>
                </a:solidFill>
                <a:latin typeface="Arial-Rounded" pitchFamily="34" charset="0"/>
                <a:ea typeface="SimSun" pitchFamily="2" charset="-122"/>
              </a:rPr>
              <a:t>và</a:t>
            </a:r>
            <a:endParaRPr lang="en-US" altLang="zh-CN" sz="6000" b="1" dirty="0">
              <a:solidFill>
                <a:srgbClr val="0070C0"/>
              </a:solidFill>
              <a:latin typeface="Arial-Rounded" pitchFamily="34" charset="0"/>
              <a:ea typeface="SimSun" pitchFamily="2" charset="-122"/>
            </a:endParaRPr>
          </a:p>
          <a:p>
            <a:pPr algn="ctr">
              <a:lnSpc>
                <a:spcPct val="120000"/>
              </a:lnSpc>
              <a:spcBef>
                <a:spcPct val="0"/>
              </a:spcBef>
              <a:buFontTx/>
              <a:buNone/>
            </a:pPr>
            <a:r>
              <a:rPr lang="en-US" altLang="zh-CN" sz="6000" b="1" dirty="0">
                <a:solidFill>
                  <a:srgbClr val="0070C0"/>
                </a:solidFill>
                <a:latin typeface="Arial-Rounded" pitchFamily="34" charset="0"/>
                <a:ea typeface="SimSun" pitchFamily="2" charset="-122"/>
              </a:rPr>
              <a:t> </a:t>
            </a:r>
            <a:r>
              <a:rPr lang="en-US" altLang="zh-CN" sz="6000" b="1" dirty="0" err="1">
                <a:solidFill>
                  <a:srgbClr val="0070C0"/>
                </a:solidFill>
                <a:latin typeface="Arial-Rounded" pitchFamily="34" charset="0"/>
                <a:ea typeface="SimSun" pitchFamily="2" charset="-122"/>
              </a:rPr>
              <a:t>dặn</a:t>
            </a:r>
            <a:r>
              <a:rPr lang="en-US" altLang="zh-CN" sz="6000" b="1" dirty="0">
                <a:solidFill>
                  <a:srgbClr val="0070C0"/>
                </a:solidFill>
                <a:latin typeface="Arial-Rounded" pitchFamily="34" charset="0"/>
                <a:ea typeface="SimSun" pitchFamily="2" charset="-122"/>
              </a:rPr>
              <a:t> </a:t>
            </a:r>
            <a:r>
              <a:rPr lang="en-US" altLang="zh-CN" sz="6000" b="1" dirty="0" err="1">
                <a:solidFill>
                  <a:srgbClr val="0070C0"/>
                </a:solidFill>
                <a:latin typeface="Arial-Rounded" pitchFamily="34" charset="0"/>
                <a:ea typeface="SimSun" pitchFamily="2" charset="-122"/>
              </a:rPr>
              <a:t>dò</a:t>
            </a:r>
            <a:endParaRPr lang="zh-CN" altLang="en-US" sz="6000" b="1" dirty="0">
              <a:solidFill>
                <a:srgbClr val="0070C0"/>
              </a:solidFill>
              <a:latin typeface="Arial-Rounded" pitchFamily="34" charset="0"/>
              <a:ea typeface="SimSun" pitchFamily="2" charset="-122"/>
            </a:endParaRPr>
          </a:p>
        </p:txBody>
      </p:sp>
      <p:pic>
        <p:nvPicPr>
          <p:cNvPr id="7" name="Picture 5" descr="1-4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002" y="-36548"/>
            <a:ext cx="3247526" cy="237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03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arn(outVertical)">
                                      <p:cBhvr>
                                        <p:cTn id="7" dur="500"/>
                                        <p:tgtEl>
                                          <p:spTgt spid="4813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48134"/>
                                        </p:tgtEl>
                                        <p:attrNameLst>
                                          <p:attrName>style.visibility</p:attrName>
                                        </p:attrNameLst>
                                      </p:cBhvr>
                                      <p:to>
                                        <p:strVal val="visible"/>
                                      </p:to>
                                    </p:set>
                                    <p:animEffect transition="in" filter="fade">
                                      <p:cBhvr>
                                        <p:cTn id="11" dur="500"/>
                                        <p:tgtEl>
                                          <p:spTgt spid="48134"/>
                                        </p:tgtEl>
                                      </p:cBhvr>
                                    </p:animEffect>
                                    <p:anim calcmode="lin" valueType="num">
                                      <p:cBhvr>
                                        <p:cTn id="12" dur="500" fill="hold"/>
                                        <p:tgtEl>
                                          <p:spTgt spid="48134"/>
                                        </p:tgtEl>
                                        <p:attrNameLst>
                                          <p:attrName>ppt_x</p:attrName>
                                        </p:attrNameLst>
                                      </p:cBhvr>
                                      <p:tavLst>
                                        <p:tav tm="0">
                                          <p:val>
                                            <p:strVal val="#ppt_x"/>
                                          </p:val>
                                        </p:tav>
                                        <p:tav tm="100000">
                                          <p:val>
                                            <p:strVal val="#ppt_x"/>
                                          </p:val>
                                        </p:tav>
                                      </p:tavLst>
                                    </p:anim>
                                    <p:anim calcmode="lin" valueType="num">
                                      <p:cBhvr>
                                        <p:cTn id="13" dur="500" fill="hold"/>
                                        <p:tgtEl>
                                          <p:spTgt spid="4813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42" presetClass="entr" presetSubtype="0" fill="hold" nodeType="afterEffect">
                                  <p:stCondLst>
                                    <p:cond delay="0"/>
                                  </p:stCondLst>
                                  <p:childTnLst>
                                    <p:set>
                                      <p:cBhvr>
                                        <p:cTn id="16" dur="1" fill="hold">
                                          <p:stCondLst>
                                            <p:cond delay="0"/>
                                          </p:stCondLst>
                                        </p:cTn>
                                        <p:tgtEl>
                                          <p:spTgt spid="48133"/>
                                        </p:tgtEl>
                                        <p:attrNameLst>
                                          <p:attrName>style.visibility</p:attrName>
                                        </p:attrNameLst>
                                      </p:cBhvr>
                                      <p:to>
                                        <p:strVal val="visible"/>
                                      </p:to>
                                    </p:set>
                                    <p:animEffect transition="in" filter="fade">
                                      <p:cBhvr>
                                        <p:cTn id="17" dur="500"/>
                                        <p:tgtEl>
                                          <p:spTgt spid="48133"/>
                                        </p:tgtEl>
                                      </p:cBhvr>
                                    </p:animEffect>
                                    <p:anim calcmode="lin" valueType="num">
                                      <p:cBhvr>
                                        <p:cTn id="18" dur="500" fill="hold"/>
                                        <p:tgtEl>
                                          <p:spTgt spid="48133"/>
                                        </p:tgtEl>
                                        <p:attrNameLst>
                                          <p:attrName>ppt_x</p:attrName>
                                        </p:attrNameLst>
                                      </p:cBhvr>
                                      <p:tavLst>
                                        <p:tav tm="0">
                                          <p:val>
                                            <p:strVal val="#ppt_x"/>
                                          </p:val>
                                        </p:tav>
                                        <p:tav tm="100000">
                                          <p:val>
                                            <p:strVal val="#ppt_x"/>
                                          </p:val>
                                        </p:tav>
                                      </p:tavLst>
                                    </p:anim>
                                    <p:anim calcmode="lin" valueType="num">
                                      <p:cBhvr>
                                        <p:cTn id="19" dur="500" fill="hold"/>
                                        <p:tgtEl>
                                          <p:spTgt spid="48133"/>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500"/>
                            </p:stCondLst>
                            <p:childTnLst>
                              <p:par>
                                <p:cTn id="21" presetID="2" presetClass="entr" presetSubtype="2" fill="hold" nodeType="afterEffect">
                                  <p:stCondLst>
                                    <p:cond delay="0"/>
                                  </p:stCondLst>
                                  <p:childTnLst>
                                    <p:set>
                                      <p:cBhvr>
                                        <p:cTn id="22" dur="1" fill="hold">
                                          <p:stCondLst>
                                            <p:cond delay="0"/>
                                          </p:stCondLst>
                                        </p:cTn>
                                        <p:tgtEl>
                                          <p:spTgt spid="48135"/>
                                        </p:tgtEl>
                                        <p:attrNameLst>
                                          <p:attrName>style.visibility</p:attrName>
                                        </p:attrNameLst>
                                      </p:cBhvr>
                                      <p:to>
                                        <p:strVal val="visible"/>
                                      </p:to>
                                    </p:set>
                                    <p:anim calcmode="lin" valueType="num">
                                      <p:cBhvr additive="base">
                                        <p:cTn id="23" dur="500" fill="hold"/>
                                        <p:tgtEl>
                                          <p:spTgt spid="48135"/>
                                        </p:tgtEl>
                                        <p:attrNameLst>
                                          <p:attrName>ppt_x</p:attrName>
                                        </p:attrNameLst>
                                      </p:cBhvr>
                                      <p:tavLst>
                                        <p:tav tm="0">
                                          <p:val>
                                            <p:strVal val="1+#ppt_w/2"/>
                                          </p:val>
                                        </p:tav>
                                        <p:tav tm="100000">
                                          <p:val>
                                            <p:strVal val="#ppt_x"/>
                                          </p:val>
                                        </p:tav>
                                      </p:tavLst>
                                    </p:anim>
                                    <p:anim calcmode="lin" valueType="num">
                                      <p:cBhvr additive="base">
                                        <p:cTn id="24" dur="500" fill="hold"/>
                                        <p:tgtEl>
                                          <p:spTgt spid="4813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15"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38" dur="5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6949"/>
            <a:ext cx="9144000" cy="80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35" y="2108588"/>
            <a:ext cx="3924419" cy="303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4584" y="-1720"/>
            <a:ext cx="6279416" cy="514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34">
            <a:extLst>
              <a:ext uri="{FF2B5EF4-FFF2-40B4-BE49-F238E27FC236}">
                <a16:creationId xmlns:a16="http://schemas.microsoft.com/office/drawing/2014/main" id="{D352A507-0C43-4A7F-BF1F-0949297508EC}"/>
              </a:ext>
            </a:extLst>
          </p:cNvPr>
          <p:cNvSpPr txBox="1">
            <a:spLocks noChangeArrowheads="1"/>
          </p:cNvSpPr>
          <p:nvPr/>
        </p:nvSpPr>
        <p:spPr bwMode="auto">
          <a:xfrm>
            <a:off x="3505201" y="2419351"/>
            <a:ext cx="4322135" cy="173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defTabSz="685579" eaLnBrk="0" fontAlgn="base" hangingPunct="0">
              <a:lnSpc>
                <a:spcPct val="100000"/>
              </a:lnSpc>
              <a:spcBef>
                <a:spcPct val="0"/>
              </a:spcBef>
              <a:spcAft>
                <a:spcPct val="0"/>
              </a:spcAft>
              <a:buNone/>
            </a:pPr>
            <a:r>
              <a:rPr lang="en-US" altLang="zh-CN" sz="5400" b="1" dirty="0" err="1">
                <a:solidFill>
                  <a:srgbClr val="0070C0"/>
                </a:solidFill>
                <a:latin typeface="Arial-Rounded" pitchFamily="34" charset="0"/>
                <a:ea typeface="SimSun" pitchFamily="2" charset="-122"/>
                <a:sym typeface="Century Gothic" pitchFamily="34" charset="0"/>
              </a:rPr>
              <a:t>Tạm</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biệt</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và</a:t>
            </a:r>
            <a:r>
              <a:rPr lang="en-US" altLang="zh-CN" sz="5400" b="1" dirty="0">
                <a:solidFill>
                  <a:srgbClr val="0070C0"/>
                </a:solidFill>
                <a:latin typeface="Arial-Rounded" pitchFamily="34" charset="0"/>
                <a:ea typeface="SimSun" pitchFamily="2" charset="-122"/>
                <a:sym typeface="Century Gothic" pitchFamily="34" charset="0"/>
              </a:rPr>
              <a:t> </a:t>
            </a:r>
          </a:p>
          <a:p>
            <a:pPr algn="ctr" defTabSz="685579" eaLnBrk="0" fontAlgn="base" hangingPunct="0">
              <a:lnSpc>
                <a:spcPct val="100000"/>
              </a:lnSpc>
              <a:spcBef>
                <a:spcPct val="0"/>
              </a:spcBef>
              <a:spcAft>
                <a:spcPct val="0"/>
              </a:spcAft>
              <a:buNone/>
            </a:pPr>
            <a:r>
              <a:rPr lang="en-US" altLang="zh-CN" sz="5400" b="1" dirty="0" err="1">
                <a:solidFill>
                  <a:srgbClr val="0070C0"/>
                </a:solidFill>
                <a:latin typeface="Arial-Rounded" pitchFamily="34" charset="0"/>
                <a:ea typeface="SimSun" pitchFamily="2" charset="-122"/>
                <a:sym typeface="Century Gothic" pitchFamily="34" charset="0"/>
              </a:rPr>
              <a:t>hẹn</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gặp</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lại</a:t>
            </a:r>
            <a:endParaRPr lang="zh-CN" altLang="en-US" sz="5400" b="1" dirty="0">
              <a:solidFill>
                <a:srgbClr val="0070C0"/>
              </a:solidFill>
              <a:latin typeface="Arial-Rounded" pitchFamily="34" charset="0"/>
              <a:ea typeface="SimSun" pitchFamily="2" charset="-122"/>
              <a:sym typeface="Century Gothic" pitchFamily="34" charset="0"/>
            </a:endParaRPr>
          </a:p>
        </p:txBody>
      </p:sp>
    </p:spTree>
    <p:extLst>
      <p:ext uri="{BB962C8B-B14F-4D97-AF65-F5344CB8AC3E}">
        <p14:creationId xmlns:p14="http://schemas.microsoft.com/office/powerpoint/2010/main" val="1055090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3" presetClass="entr" presetSubtype="0"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par>
                          <p:cTn id="15" fill="hold" nodeType="afterGroup">
                            <p:stCondLst>
                              <p:cond delay="1000"/>
                            </p:stCondLst>
                            <p:childTnLst>
                              <p:par>
                                <p:cTn id="16" presetID="15" presetClass="entr" presetSubtype="0" fill="hold" nodeType="after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500" fill="hold"/>
                                        <p:tgtEl>
                                          <p:spTgt spid="4101"/>
                                        </p:tgtEl>
                                        <p:attrNameLst>
                                          <p:attrName>ppt_w</p:attrName>
                                        </p:attrNameLst>
                                      </p:cBhvr>
                                      <p:tavLst>
                                        <p:tav tm="0">
                                          <p:val>
                                            <p:fltVal val="0"/>
                                          </p:val>
                                        </p:tav>
                                        <p:tav tm="100000">
                                          <p:val>
                                            <p:strVal val="#ppt_w"/>
                                          </p:val>
                                        </p:tav>
                                      </p:tavLst>
                                    </p:anim>
                                    <p:anim calcmode="lin" valueType="num">
                                      <p:cBhvr>
                                        <p:cTn id="19" dur="500" fill="hold"/>
                                        <p:tgtEl>
                                          <p:spTgt spid="4101"/>
                                        </p:tgtEl>
                                        <p:attrNameLst>
                                          <p:attrName>ppt_h</p:attrName>
                                        </p:attrNameLst>
                                      </p:cBhvr>
                                      <p:tavLst>
                                        <p:tav tm="0">
                                          <p:val>
                                            <p:fltVal val="0"/>
                                          </p:val>
                                        </p:tav>
                                        <p:tav tm="100000">
                                          <p:val>
                                            <p:strVal val="#ppt_h"/>
                                          </p:val>
                                        </p:tav>
                                      </p:tavLst>
                                    </p:anim>
                                    <p:anim calcmode="lin" valueType="num">
                                      <p:cBhvr>
                                        <p:cTn id="20" dur="5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21" dur="5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56" presetClass="entr" presetSubtype="0" fill="hold" grpId="0" nodeType="clickEffect">
                                  <p:stCondLst>
                                    <p:cond delay="0"/>
                                  </p:stCondLst>
                                  <p:iterate type="lt">
                                    <p:tmPct val="10000"/>
                                  </p:iterate>
                                  <p:childTnLst>
                                    <p:set>
                                      <p:cBhvr>
                                        <p:cTn id="25" dur="1" fill="hold">
                                          <p:stCondLst>
                                            <p:cond delay="0"/>
                                          </p:stCondLst>
                                        </p:cTn>
                                        <p:tgtEl>
                                          <p:spTgt spid="5"/>
                                        </p:tgtEl>
                                        <p:attrNameLst>
                                          <p:attrName>style.visibility</p:attrName>
                                        </p:attrNameLst>
                                      </p:cBhvr>
                                      <p:to>
                                        <p:strVal val="visible"/>
                                      </p:to>
                                    </p:set>
                                    <p:anim by="(-#ppt_w*2)" calcmode="lin" valueType="num">
                                      <p:cBhvr rctx="PPT">
                                        <p:cTn id="26" dur="250" autoRev="1" fill="hold">
                                          <p:stCondLst>
                                            <p:cond delay="0"/>
                                          </p:stCondLst>
                                        </p:cTn>
                                        <p:tgtEl>
                                          <p:spTgt spid="5"/>
                                        </p:tgtEl>
                                        <p:attrNameLst>
                                          <p:attrName>ppt_w</p:attrName>
                                        </p:attrNameLst>
                                      </p:cBhvr>
                                    </p:anim>
                                    <p:anim by="(#ppt_w*0.50)" calcmode="lin" valueType="num">
                                      <p:cBhvr>
                                        <p:cTn id="27" dur="250" decel="50000" autoRev="1" fill="hold">
                                          <p:stCondLst>
                                            <p:cond delay="0"/>
                                          </p:stCondLst>
                                        </p:cTn>
                                        <p:tgtEl>
                                          <p:spTgt spid="5"/>
                                        </p:tgtEl>
                                        <p:attrNameLst>
                                          <p:attrName>ppt_x</p:attrName>
                                        </p:attrNameLst>
                                      </p:cBhvr>
                                    </p:anim>
                                    <p:anim from="(-#ppt_h/2)" to="(#ppt_y)" calcmode="lin" valueType="num">
                                      <p:cBhvr>
                                        <p:cTn id="28" dur="500" fill="hold">
                                          <p:stCondLst>
                                            <p:cond delay="0"/>
                                          </p:stCondLst>
                                        </p:cTn>
                                        <p:tgtEl>
                                          <p:spTgt spid="5"/>
                                        </p:tgtEl>
                                        <p:attrNameLst>
                                          <p:attrName>ppt_y</p:attrName>
                                        </p:attrNameLst>
                                      </p:cBhvr>
                                    </p:anim>
                                    <p:animRot by="21600000">
                                      <p:cBhvr>
                                        <p:cTn id="29"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4"/>
          <a:stretch>
            <a:fillRect/>
          </a:stretch>
        </p:blipFill>
        <p:spPr>
          <a:xfrm>
            <a:off x="425198" y="1722433"/>
            <a:ext cx="8185323" cy="1226372"/>
          </a:xfrm>
          <a:prstGeom prst="rect">
            <a:avLst/>
          </a:prstGeom>
        </p:spPr>
      </p:pic>
      <p:pic>
        <p:nvPicPr>
          <p:cNvPr id="2" name="Vào http://fb.com/nkpowerskills tải game miễn phí"/>
          <p:cNvPicPr>
            <a:picLocks noChangeAspect="1"/>
          </p:cNvPicPr>
          <p:nvPr/>
        </p:nvPicPr>
        <p:blipFill>
          <a:blip r:embed="rId5"/>
          <a:stretch>
            <a:fillRect/>
          </a:stretch>
        </p:blipFill>
        <p:spPr>
          <a:xfrm>
            <a:off x="-13789" y="2"/>
            <a:ext cx="9217951" cy="7402709"/>
          </a:xfrm>
          <a:prstGeom prst="rect">
            <a:avLst/>
          </a:prstGeom>
        </p:spPr>
      </p:pic>
      <p:pic>
        <p:nvPicPr>
          <p:cNvPr id="17" name="ĐC SHARE MIỄN PHÍ BỞI NK POWERSKILLS"/>
          <p:cNvPicPr>
            <a:picLocks noChangeAspect="1"/>
          </p:cNvPicPr>
          <p:nvPr/>
        </p:nvPicPr>
        <p:blipFill>
          <a:blip r:embed="rId6"/>
          <a:stretch>
            <a:fillRect/>
          </a:stretch>
        </p:blipFill>
        <p:spPr>
          <a:xfrm>
            <a:off x="4769222" y="577192"/>
            <a:ext cx="4563251" cy="2770872"/>
          </a:xfrm>
          <a:prstGeom prst="rect">
            <a:avLst/>
          </a:prstGeom>
        </p:spPr>
      </p:pic>
      <p:pic>
        <p:nvPicPr>
          <p:cNvPr id="19" name="CẤM BUÔN BÁN, CẤM REUP"/>
          <p:cNvPicPr>
            <a:picLocks noChangeAspect="1"/>
          </p:cNvPicPr>
          <p:nvPr/>
        </p:nvPicPr>
        <p:blipFill>
          <a:blip r:embed="rId7"/>
          <a:stretch>
            <a:fillRect/>
          </a:stretch>
        </p:blipFill>
        <p:spPr>
          <a:xfrm>
            <a:off x="579853" y="1449814"/>
            <a:ext cx="4997630" cy="2208467"/>
          </a:xfrm>
          <a:prstGeom prst="rect">
            <a:avLst/>
          </a:prstGeom>
        </p:spPr>
      </p:pic>
      <p:pic>
        <p:nvPicPr>
          <p:cNvPr id="16" name="Vào http://fb.com/nkpowerskills tải game miễn phí"/>
          <p:cNvPicPr>
            <a:picLocks noChangeAspect="1"/>
          </p:cNvPicPr>
          <p:nvPr/>
        </p:nvPicPr>
        <p:blipFill>
          <a:blip r:embed="rId8"/>
          <a:stretch>
            <a:fillRect/>
          </a:stretch>
        </p:blipFill>
        <p:spPr>
          <a:xfrm>
            <a:off x="-336948" y="3330012"/>
            <a:ext cx="4311770" cy="1806097"/>
          </a:xfrm>
          <a:prstGeom prst="rect">
            <a:avLst/>
          </a:prstGeom>
        </p:spPr>
      </p:pic>
      <p:pic>
        <p:nvPicPr>
          <p:cNvPr id="21" name="ĐC SHARE MIỄN PHÍ BỞI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4402" y="3509498"/>
            <a:ext cx="1714500" cy="1714500"/>
          </a:xfrm>
          <a:prstGeom prst="rect">
            <a:avLst/>
          </a:prstGeom>
        </p:spPr>
      </p:pic>
      <p:pic>
        <p:nvPicPr>
          <p:cNvPr id="1026" name="CẤM BUÔN BÁN, CẤM REUP"/>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735091" y="1924245"/>
            <a:ext cx="1808360" cy="169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6636564" y="1614861"/>
            <a:ext cx="1973957" cy="1850585"/>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06653" y="1843970"/>
            <a:ext cx="1714500" cy="17145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777285" y="1272470"/>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4"/>
          <a:stretch>
            <a:fillRect/>
          </a:stretch>
        </p:blipFill>
        <p:spPr>
          <a:xfrm>
            <a:off x="4786109" y="3181350"/>
            <a:ext cx="4831847" cy="2042648"/>
          </a:xfrm>
          <a:prstGeom prst="rect">
            <a:avLst/>
          </a:prstGeom>
        </p:spPr>
      </p:pic>
      <p:pic>
        <p:nvPicPr>
          <p:cNvPr id="32" name="ĐC SHARE MIỄN PHÍ BỞI NK POWERSKILL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75483" y="3348065"/>
            <a:ext cx="2213600" cy="1875933"/>
          </a:xfrm>
          <a:prstGeom prst="rect">
            <a:avLst/>
          </a:prstGeom>
        </p:spPr>
      </p:pic>
      <p:pic>
        <p:nvPicPr>
          <p:cNvPr id="33" name="CẤM BUÔN BÁN, CẤM REUP"/>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28934" y="3267068"/>
            <a:ext cx="1723668" cy="1943987"/>
          </a:xfrm>
          <a:prstGeom prst="rect">
            <a:avLst/>
          </a:prstGeom>
        </p:spPr>
      </p:pic>
      <p:pic>
        <p:nvPicPr>
          <p:cNvPr id="22" name="Vào http://fb.com/nkpowerskills tải game miễn phí"/>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06369" y="3117543"/>
            <a:ext cx="2026181" cy="2026181"/>
          </a:xfrm>
          <a:prstGeom prst="rect">
            <a:avLst/>
          </a:prstGeom>
        </p:spPr>
      </p:pic>
      <p:pic>
        <p:nvPicPr>
          <p:cNvPr id="34" name="ĐC SHARE MIỄN PHÍ BỞI NK POWERSKILLS">
            <a:hlinkClick r:id="rId18" action="ppaction://hlinksldjump"/>
          </p:cNvPr>
          <p:cNvPicPr>
            <a:picLocks noChangeAspect="1"/>
          </p:cNvPicPr>
          <p:nvPr/>
        </p:nvPicPr>
        <p:blipFill>
          <a:blip r:embed="rId19">
            <a:clrChange>
              <a:clrFrom>
                <a:srgbClr val="FFAEC9"/>
              </a:clrFrom>
              <a:clrTo>
                <a:srgbClr val="FFAEC9">
                  <a:alpha val="0"/>
                </a:srgbClr>
              </a:clrTo>
            </a:clrChange>
          </a:blip>
          <a:stretch>
            <a:fillRect/>
          </a:stretch>
        </p:blipFill>
        <p:spPr>
          <a:xfrm>
            <a:off x="2569248" y="68448"/>
            <a:ext cx="818374" cy="881769"/>
          </a:xfrm>
          <a:prstGeom prst="rect">
            <a:avLst/>
          </a:prstGeom>
        </p:spPr>
      </p:pic>
      <p:pic>
        <p:nvPicPr>
          <p:cNvPr id="35" name="CẤM BUÔN BÁN, CẤM REUP">
            <a:hlinkClick r:id="rId20" action="ppaction://hlinksldjump"/>
          </p:cNvPr>
          <p:cNvPicPr>
            <a:picLocks noChangeAspect="1"/>
          </p:cNvPicPr>
          <p:nvPr/>
        </p:nvPicPr>
        <p:blipFill>
          <a:blip r:embed="rId21">
            <a:clrChange>
              <a:clrFrom>
                <a:srgbClr val="FFAEC9"/>
              </a:clrFrom>
              <a:clrTo>
                <a:srgbClr val="FFAEC9">
                  <a:alpha val="0"/>
                </a:srgbClr>
              </a:clrTo>
            </a:clrChange>
          </a:blip>
          <a:stretch>
            <a:fillRect/>
          </a:stretch>
        </p:blipFill>
        <p:spPr>
          <a:xfrm>
            <a:off x="3725633" y="50533"/>
            <a:ext cx="838544" cy="870243"/>
          </a:xfrm>
          <a:prstGeom prst="rect">
            <a:avLst/>
          </a:prstGeom>
        </p:spPr>
      </p:pic>
      <p:pic>
        <p:nvPicPr>
          <p:cNvPr id="36" name="Vào http://fb.com/nkpowerskills tải game miễn phí">
            <a:hlinkClick r:id="rId22" action="ppaction://hlinksldjump"/>
          </p:cNvPr>
          <p:cNvPicPr>
            <a:picLocks noChangeAspect="1"/>
          </p:cNvPicPr>
          <p:nvPr/>
        </p:nvPicPr>
        <p:blipFill>
          <a:blip r:embed="rId23">
            <a:clrChange>
              <a:clrFrom>
                <a:srgbClr val="FFAEC9"/>
              </a:clrFrom>
              <a:clrTo>
                <a:srgbClr val="FFAEC9">
                  <a:alpha val="0"/>
                </a:srgbClr>
              </a:clrTo>
            </a:clrChange>
          </a:blip>
          <a:stretch>
            <a:fillRect/>
          </a:stretch>
        </p:blipFill>
        <p:spPr>
          <a:xfrm>
            <a:off x="4733722" y="108790"/>
            <a:ext cx="809729" cy="841427"/>
          </a:xfrm>
          <a:prstGeom prst="rect">
            <a:avLst/>
          </a:prstGeom>
        </p:spPr>
      </p:pic>
      <p:pic>
        <p:nvPicPr>
          <p:cNvPr id="37" name="ĐC SHARE MIỄN PHÍ BỞI NK POWERSKILLS">
            <a:hlinkClick r:id="rId24" action="ppaction://hlinksldjump"/>
          </p:cNvPr>
          <p:cNvPicPr>
            <a:picLocks noChangeAspect="1"/>
          </p:cNvPicPr>
          <p:nvPr/>
        </p:nvPicPr>
        <p:blipFill>
          <a:blip r:embed="rId25">
            <a:clrChange>
              <a:clrFrom>
                <a:srgbClr val="FFAEC9"/>
              </a:clrFrom>
              <a:clrTo>
                <a:srgbClr val="FFAEC9">
                  <a:alpha val="0"/>
                </a:srgbClr>
              </a:clrTo>
            </a:clrChange>
          </a:blip>
          <a:stretch>
            <a:fillRect/>
          </a:stretch>
        </p:blipFill>
        <p:spPr>
          <a:xfrm>
            <a:off x="1394673" y="72407"/>
            <a:ext cx="809729" cy="841427"/>
          </a:xfrm>
          <a:prstGeom prst="rect">
            <a:avLst/>
          </a:prstGeom>
        </p:spPr>
      </p:pic>
      <p:sp>
        <p:nvSpPr>
          <p:cNvPr id="20" name="Right Arrow 19">
            <a:hlinkClick r:id="rId26" action="ppaction://hlinksldjump"/>
          </p:cNvPr>
          <p:cNvSpPr/>
          <p:nvPr/>
        </p:nvSpPr>
        <p:spPr>
          <a:xfrm>
            <a:off x="6959295" y="2"/>
            <a:ext cx="1888177" cy="66724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685460"/>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 TIẾP</a:t>
            </a:r>
          </a:p>
        </p:txBody>
      </p:sp>
    </p:spTree>
    <p:extLst>
      <p:ext uri="{BB962C8B-B14F-4D97-AF65-F5344CB8AC3E}">
        <p14:creationId xmlns:p14="http://schemas.microsoft.com/office/powerpoint/2010/main" val="3109138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nextCondLst>
                <p:cond evt="onClick" delay="0">
                  <p:tgtEl>
                    <p:spTgt spid="36"/>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sp>
        <p:nvSpPr>
          <p:cNvPr id="5" name="Rectangle 4"/>
          <p:cNvSpPr/>
          <p:nvPr/>
        </p:nvSpPr>
        <p:spPr>
          <a:xfrm>
            <a:off x="640915" y="176983"/>
            <a:ext cx="7875638" cy="7945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Trần Quốc Toản xin gặp vua để làm gì?</a:t>
            </a:r>
          </a:p>
        </p:txBody>
      </p:sp>
      <p:sp>
        <p:nvSpPr>
          <p:cNvPr id="6" name="Rectangle 5"/>
          <p:cNvSpPr/>
          <p:nvPr/>
        </p:nvSpPr>
        <p:spPr>
          <a:xfrm>
            <a:off x="5031492" y="1498390"/>
            <a:ext cx="3512852" cy="12100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Trần Quốc Toản xin gặp vua để xin đánh giặc.</a:t>
            </a:r>
          </a:p>
        </p:txBody>
      </p:sp>
      <p:sp>
        <p:nvSpPr>
          <p:cNvPr id="9" name="Rectangle 8"/>
          <p:cNvSpPr/>
          <p:nvPr/>
        </p:nvSpPr>
        <p:spPr>
          <a:xfrm>
            <a:off x="668706" y="1498391"/>
            <a:ext cx="3512852" cy="12100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Trần Quốc Toản xin gặp vua để xin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quê</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71983" y="229337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58364" y="226695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367903" y="1200150"/>
            <a:ext cx="3627309" cy="36763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4171950"/>
            <a:ext cx="2179177" cy="912805"/>
          </a:xfrm>
          <a:prstGeom prst="rect">
            <a:avLst/>
          </a:prstGeom>
        </p:spPr>
      </p:pic>
    </p:spTree>
    <p:extLst>
      <p:ext uri="{BB962C8B-B14F-4D97-AF65-F5344CB8AC3E}">
        <p14:creationId xmlns:p14="http://schemas.microsoft.com/office/powerpoint/2010/main" val="185540971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192512" y="3968974"/>
            <a:ext cx="2859511" cy="1208849"/>
          </a:xfrm>
          <a:prstGeom prst="rect">
            <a:avLst/>
          </a:prstGeom>
        </p:spPr>
      </p:pic>
      <p:sp>
        <p:nvSpPr>
          <p:cNvPr id="5" name="Rectangle 4"/>
          <p:cNvSpPr/>
          <p:nvPr/>
        </p:nvSpPr>
        <p:spPr>
          <a:xfrm>
            <a:off x="1143000" y="188413"/>
            <a:ext cx="7512485" cy="9469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Tìm chi tiết cho thấy Trần Quốc Toản rất nóng lòng gặp vua?</a:t>
            </a:r>
          </a:p>
        </p:txBody>
      </p:sp>
      <p:sp>
        <p:nvSpPr>
          <p:cNvPr id="6" name="Rectangle 5"/>
          <p:cNvSpPr/>
          <p:nvPr/>
        </p:nvSpPr>
        <p:spPr>
          <a:xfrm>
            <a:off x="720932" y="1505239"/>
            <a:ext cx="3547760" cy="16786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Đợi mãi không gặp được vua, cậu liền xô mấy người lính gác, xăm xăm xuống bến.</a:t>
            </a:r>
          </a:p>
        </p:txBody>
      </p:sp>
      <p:sp>
        <p:nvSpPr>
          <p:cNvPr id="8" name="Rectangle 7"/>
          <p:cNvSpPr/>
          <p:nvPr/>
        </p:nvSpPr>
        <p:spPr>
          <a:xfrm>
            <a:off x="4804952" y="1502656"/>
            <a:ext cx="3547760" cy="16786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Quốc Toản quyết đợi gặp nhà vua xin đánh giặc</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36335" y="273984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766342" y="273984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268691" y="1276350"/>
            <a:ext cx="3493727" cy="354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276929"/>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66" y="3913305"/>
            <a:ext cx="1994365" cy="1211008"/>
          </a:xfrm>
          <a:prstGeom prst="rect">
            <a:avLst/>
          </a:prstGeom>
        </p:spPr>
      </p:pic>
      <p:sp>
        <p:nvSpPr>
          <p:cNvPr id="15" name="Rectangle 14"/>
          <p:cNvSpPr/>
          <p:nvPr/>
        </p:nvSpPr>
        <p:spPr>
          <a:xfrm>
            <a:off x="640915" y="176983"/>
            <a:ext cx="7875638" cy="7183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Vua khen Trần Quốc Toản thế nào?</a:t>
            </a:r>
          </a:p>
        </p:txBody>
      </p:sp>
      <p:sp>
        <p:nvSpPr>
          <p:cNvPr id="18" name="Rectangle 17"/>
          <p:cNvSpPr/>
          <p:nvPr/>
        </p:nvSpPr>
        <p:spPr>
          <a:xfrm>
            <a:off x="4988309" y="1522891"/>
            <a:ext cx="3512852" cy="14354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Vua đã khen Trần Quốc Toản rằng còn trẻ mà đã biết lo việc nước.</a:t>
            </a:r>
          </a:p>
        </p:txBody>
      </p:sp>
      <p:sp>
        <p:nvSpPr>
          <p:cNvPr id="22" name="Rectangle 21"/>
          <p:cNvSpPr/>
          <p:nvPr/>
        </p:nvSpPr>
        <p:spPr>
          <a:xfrm>
            <a:off x="625523" y="1558952"/>
            <a:ext cx="3512852" cy="1393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Vua</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khen</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Trần</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Quốc</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Toản</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rằng</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còn</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trẻ</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rất</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ham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1400" y="253767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48600" y="257175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045084" y="536166"/>
            <a:ext cx="4186581" cy="424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443659"/>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272" y="3756585"/>
            <a:ext cx="3026672" cy="1337496"/>
          </a:xfrm>
          <a:prstGeom prst="rect">
            <a:avLst/>
          </a:prstGeom>
        </p:spPr>
      </p:pic>
      <p:sp>
        <p:nvSpPr>
          <p:cNvPr id="5" name="Rectangle 4"/>
          <p:cNvSpPr/>
          <p:nvPr/>
        </p:nvSpPr>
        <p:spPr>
          <a:xfrm>
            <a:off x="640915" y="176982"/>
            <a:ext cx="7875638" cy="10818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Việc Trần Quốc Toản vô tình bóp nát quả cam thể hiện điều gì?</a:t>
            </a:r>
          </a:p>
        </p:txBody>
      </p:sp>
      <p:sp>
        <p:nvSpPr>
          <p:cNvPr id="6" name="Rectangle 5"/>
          <p:cNvSpPr/>
          <p:nvPr/>
        </p:nvSpPr>
        <p:spPr>
          <a:xfrm>
            <a:off x="835549" y="1429042"/>
            <a:ext cx="3512852" cy="1371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Trần Quốc Toản là người yêu nước, căm thù giặc.</a:t>
            </a:r>
            <a:endPar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852125" y="1426457"/>
            <a:ext cx="3512852" cy="1371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Trần</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Quốc</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Toản</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s</a:t>
            </a:r>
            <a:r>
              <a:rPr lang="vi-VN" sz="25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ức</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mạnh</a:t>
            </a:r>
            <a:r>
              <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48600" y="238527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855494" y="233242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200400" y="498009"/>
            <a:ext cx="3874959" cy="392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02389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46446"/>
            <a:ext cx="6368529" cy="538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39"/>
          <p:cNvSpPr txBox="1">
            <a:spLocks noChangeArrowheads="1"/>
          </p:cNvSpPr>
          <p:nvPr/>
        </p:nvSpPr>
        <p:spPr bwMode="auto">
          <a:xfrm>
            <a:off x="381000" y="1539989"/>
            <a:ext cx="4659659" cy="212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8" tIns="45694" rIns="91388" bIns="45694">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914355" fontAlgn="base">
              <a:spcBef>
                <a:spcPct val="0"/>
              </a:spcBef>
              <a:spcAft>
                <a:spcPct val="0"/>
              </a:spcAft>
            </a:pPr>
            <a:r>
              <a:rPr lang="en-US" altLang="zh-CN" sz="4000" dirty="0" err="1">
                <a:solidFill>
                  <a:srgbClr val="0070C0"/>
                </a:solidFill>
                <a:latin typeface="Arial-Rounded" pitchFamily="34" charset="0"/>
                <a:cs typeface="Arial-Rounded" pitchFamily="34" charset="0"/>
                <a:sym typeface="+mn-lt"/>
              </a:rPr>
              <a:t>Bài</a:t>
            </a:r>
            <a:r>
              <a:rPr lang="en-US" altLang="zh-CN" sz="4000" dirty="0">
                <a:solidFill>
                  <a:srgbClr val="0070C0"/>
                </a:solidFill>
                <a:latin typeface="Arial-Rounded" pitchFamily="34" charset="0"/>
                <a:cs typeface="Arial-Rounded" pitchFamily="34" charset="0"/>
                <a:sym typeface="+mn-lt"/>
              </a:rPr>
              <a:t> </a:t>
            </a:r>
            <a:r>
              <a:rPr lang="en-US" altLang="zh-CN" sz="4000" dirty="0" smtClean="0">
                <a:solidFill>
                  <a:srgbClr val="0070C0"/>
                </a:solidFill>
                <a:latin typeface="Arial-Rounded" pitchFamily="34" charset="0"/>
                <a:cs typeface="Arial-Rounded" pitchFamily="34" charset="0"/>
                <a:sym typeface="+mn-lt"/>
              </a:rPr>
              <a:t>24</a:t>
            </a:r>
            <a:endParaRPr lang="en-US" altLang="zh-CN" sz="4000" dirty="0">
              <a:solidFill>
                <a:srgbClr val="0070C0"/>
              </a:solidFill>
              <a:latin typeface="Arial-Rounded" pitchFamily="34" charset="0"/>
              <a:cs typeface="Arial-Rounded" pitchFamily="34" charset="0"/>
              <a:sym typeface="+mn-lt"/>
            </a:endParaRPr>
          </a:p>
          <a:p>
            <a:pPr algn="ctr" defTabSz="914355" fontAlgn="base">
              <a:spcBef>
                <a:spcPct val="0"/>
              </a:spcBef>
              <a:spcAft>
                <a:spcPct val="0"/>
              </a:spcAft>
            </a:pPr>
            <a:endParaRPr lang="en-US" altLang="zh-CN" sz="800" dirty="0">
              <a:solidFill>
                <a:srgbClr val="FF0000"/>
              </a:solidFill>
              <a:latin typeface="Arial-Rounded" pitchFamily="34" charset="0"/>
              <a:cs typeface="Arial-Rounded" pitchFamily="34" charset="0"/>
              <a:sym typeface="+mn-lt"/>
            </a:endParaRPr>
          </a:p>
          <a:p>
            <a:pPr algn="ctr" defTabSz="914355" fontAlgn="base">
              <a:spcBef>
                <a:spcPct val="0"/>
              </a:spcBef>
              <a:spcAft>
                <a:spcPct val="0"/>
              </a:spcAft>
            </a:pPr>
            <a:r>
              <a:rPr lang="en-US" altLang="zh-CN" sz="4800" b="1" dirty="0" err="1" smtClean="0">
                <a:solidFill>
                  <a:srgbClr val="FF0000"/>
                </a:solidFill>
                <a:latin typeface="Arial-Rounded" pitchFamily="34" charset="0"/>
                <a:cs typeface="Arial-Rounded" pitchFamily="34" charset="0"/>
                <a:sym typeface="+mn-lt"/>
              </a:rPr>
              <a:t>Chiếc</a:t>
            </a:r>
            <a:r>
              <a:rPr lang="en-US" altLang="zh-CN" sz="4800" b="1" dirty="0">
                <a:solidFill>
                  <a:srgbClr val="FF0000"/>
                </a:solidFill>
                <a:latin typeface="Arial-Rounded" pitchFamily="34" charset="0"/>
                <a:cs typeface="Arial-Rounded" pitchFamily="34" charset="0"/>
                <a:sym typeface="+mn-lt"/>
              </a:rPr>
              <a:t> </a:t>
            </a:r>
            <a:r>
              <a:rPr lang="en-US" altLang="zh-CN" sz="4800" b="1" dirty="0" err="1" smtClean="0">
                <a:solidFill>
                  <a:srgbClr val="FF0000"/>
                </a:solidFill>
                <a:latin typeface="Arial-Rounded" pitchFamily="34" charset="0"/>
                <a:cs typeface="Arial-Rounded" pitchFamily="34" charset="0"/>
                <a:sym typeface="+mn-lt"/>
              </a:rPr>
              <a:t>rễ</a:t>
            </a:r>
            <a:r>
              <a:rPr lang="en-US" altLang="zh-CN" sz="4800" b="1" dirty="0" smtClean="0">
                <a:solidFill>
                  <a:srgbClr val="FF0000"/>
                </a:solidFill>
                <a:latin typeface="Arial-Rounded" pitchFamily="34" charset="0"/>
                <a:cs typeface="Arial-Rounded" pitchFamily="34" charset="0"/>
                <a:sym typeface="+mn-lt"/>
              </a:rPr>
              <a:t> </a:t>
            </a:r>
            <a:r>
              <a:rPr lang="vi-VN" altLang="zh-CN" sz="4800" b="1" dirty="0" smtClean="0">
                <a:solidFill>
                  <a:srgbClr val="FF0000"/>
                </a:solidFill>
                <a:latin typeface="Arial-Rounded" pitchFamily="34" charset="0"/>
                <a:cs typeface="Arial-Rounded" pitchFamily="34" charset="0"/>
                <a:sym typeface="+mn-lt"/>
              </a:rPr>
              <a:t>đ</a:t>
            </a:r>
            <a:r>
              <a:rPr lang="en-US" altLang="zh-CN" sz="4800" b="1" dirty="0">
                <a:solidFill>
                  <a:srgbClr val="FF0000"/>
                </a:solidFill>
                <a:latin typeface="Arial-Rounded" pitchFamily="34" charset="0"/>
                <a:cs typeface="Arial-Rounded" pitchFamily="34" charset="0"/>
                <a:sym typeface="+mn-lt"/>
              </a:rPr>
              <a:t>a </a:t>
            </a:r>
            <a:r>
              <a:rPr lang="en-US" altLang="zh-CN" sz="4800" b="1" dirty="0" err="1">
                <a:solidFill>
                  <a:srgbClr val="FF0000"/>
                </a:solidFill>
                <a:latin typeface="Arial-Rounded" pitchFamily="34" charset="0"/>
                <a:cs typeface="Arial-Rounded" pitchFamily="34" charset="0"/>
                <a:sym typeface="+mn-lt"/>
              </a:rPr>
              <a:t>tròn</a:t>
            </a:r>
            <a:endParaRPr lang="en-US" altLang="zh-CN" sz="4800" b="1" dirty="0">
              <a:solidFill>
                <a:srgbClr val="FF0000"/>
              </a:solidFill>
              <a:latin typeface="Arial-Rounded" pitchFamily="34" charset="0"/>
              <a:cs typeface="Arial-Rounded" pitchFamily="34" charset="0"/>
              <a:sym typeface="+mn-lt"/>
            </a:endParaRPr>
          </a:p>
          <a:p>
            <a:pPr algn="ctr" defTabSz="914355" fontAlgn="base">
              <a:spcBef>
                <a:spcPct val="0"/>
              </a:spcBef>
              <a:spcAft>
                <a:spcPct val="0"/>
              </a:spcAft>
            </a:pPr>
            <a:r>
              <a:rPr lang="en-US" altLang="zh-CN" sz="3200" dirty="0">
                <a:solidFill>
                  <a:srgbClr val="FF0000"/>
                </a:solidFill>
                <a:latin typeface="Arial-Rounded" pitchFamily="34" charset="0"/>
                <a:cs typeface="Arial-Rounded" pitchFamily="34" charset="0"/>
                <a:sym typeface="+mn-lt"/>
              </a:rPr>
              <a:t>(</a:t>
            </a:r>
            <a:r>
              <a:rPr lang="en-US" altLang="zh-CN" sz="3200" dirty="0" err="1">
                <a:solidFill>
                  <a:srgbClr val="FF0000"/>
                </a:solidFill>
                <a:latin typeface="Arial-Rounded" pitchFamily="34" charset="0"/>
                <a:cs typeface="Arial-Rounded" pitchFamily="34" charset="0"/>
                <a:sym typeface="+mn-lt"/>
              </a:rPr>
              <a:t>Tiết</a:t>
            </a:r>
            <a:r>
              <a:rPr lang="en-US" altLang="zh-CN" sz="3200" dirty="0">
                <a:solidFill>
                  <a:srgbClr val="FF0000"/>
                </a:solidFill>
                <a:latin typeface="Arial-Rounded" pitchFamily="34" charset="0"/>
                <a:cs typeface="Arial-Rounded" pitchFamily="34" charset="0"/>
                <a:sym typeface="+mn-lt"/>
              </a:rPr>
              <a:t> </a:t>
            </a:r>
            <a:r>
              <a:rPr lang="vi-VN" altLang="zh-CN" sz="3200" dirty="0">
                <a:solidFill>
                  <a:srgbClr val="FF0000"/>
                </a:solidFill>
                <a:latin typeface="Arial-Rounded" pitchFamily="34" charset="0"/>
                <a:cs typeface="Arial-Rounded" pitchFamily="34" charset="0"/>
                <a:sym typeface="+mn-lt"/>
              </a:rPr>
              <a:t>1</a:t>
            </a:r>
            <a:r>
              <a:rPr lang="en-US" altLang="zh-CN" sz="3200" dirty="0">
                <a:solidFill>
                  <a:srgbClr val="FF0000"/>
                </a:solidFill>
                <a:latin typeface="Arial-Rounded" pitchFamily="34" charset="0"/>
                <a:cs typeface="Arial-Rounded" pitchFamily="34" charset="0"/>
                <a:sym typeface="+mn-lt"/>
              </a:rPr>
              <a:t>,</a:t>
            </a:r>
            <a:r>
              <a:rPr lang="vi-VN" altLang="zh-CN" sz="3200" dirty="0">
                <a:solidFill>
                  <a:srgbClr val="FF0000"/>
                </a:solidFill>
                <a:latin typeface="Arial-Rounded" pitchFamily="34" charset="0"/>
                <a:cs typeface="Arial-Rounded" pitchFamily="34" charset="0"/>
                <a:sym typeface="+mn-lt"/>
              </a:rPr>
              <a:t>2</a:t>
            </a:r>
            <a:r>
              <a:rPr lang="en-US" altLang="zh-CN" sz="3200" dirty="0">
                <a:solidFill>
                  <a:srgbClr val="FF0000"/>
                </a:solidFill>
                <a:latin typeface="Arial-Rounded" pitchFamily="34" charset="0"/>
                <a:cs typeface="Arial-Rounded" pitchFamily="34" charset="0"/>
                <a:sym typeface="+mn-lt"/>
              </a:rPr>
              <a:t>)</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4256" y="1485396"/>
            <a:ext cx="4187343" cy="282190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943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500"/>
                                        <p:tgtEl>
                                          <p:spTgt spid="47108"/>
                                        </p:tgtEl>
                                      </p:cBhvr>
                                    </p:animEffect>
                                    <p:anim calcmode="lin" valueType="num">
                                      <p:cBhvr>
                                        <p:cTn id="8" dur="500" fill="hold"/>
                                        <p:tgtEl>
                                          <p:spTgt spid="47108"/>
                                        </p:tgtEl>
                                        <p:attrNameLst>
                                          <p:attrName>ppt_x</p:attrName>
                                        </p:attrNameLst>
                                      </p:cBhvr>
                                      <p:tavLst>
                                        <p:tav tm="0">
                                          <p:val>
                                            <p:strVal val="#ppt_x"/>
                                          </p:val>
                                        </p:tav>
                                        <p:tav tm="100000">
                                          <p:val>
                                            <p:strVal val="#ppt_x"/>
                                          </p:val>
                                        </p:tav>
                                      </p:tavLst>
                                    </p:anim>
                                    <p:anim calcmode="lin" valueType="num">
                                      <p:cBhvr>
                                        <p:cTn id="9" dur="5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500" fill="hold"/>
                                        <p:tgtEl>
                                          <p:spTgt spid="47110"/>
                                        </p:tgtEl>
                                        <p:attrNameLst>
                                          <p:attrName>ppt_w</p:attrName>
                                        </p:attrNameLst>
                                      </p:cBhvr>
                                      <p:tavLst>
                                        <p:tav tm="0">
                                          <p:val>
                                            <p:fltVal val="0"/>
                                          </p:val>
                                        </p:tav>
                                        <p:tav tm="100000">
                                          <p:val>
                                            <p:strVal val="#ppt_w"/>
                                          </p:val>
                                        </p:tav>
                                      </p:tavLst>
                                    </p:anim>
                                    <p:anim calcmode="lin" valueType="num">
                                      <p:cBhvr>
                                        <p:cTn id="14" dur="500" fill="hold"/>
                                        <p:tgtEl>
                                          <p:spTgt spid="47110"/>
                                        </p:tgtEl>
                                        <p:attrNameLst>
                                          <p:attrName>ppt_h</p:attrName>
                                        </p:attrNameLst>
                                      </p:cBhvr>
                                      <p:tavLst>
                                        <p:tav tm="0">
                                          <p:val>
                                            <p:fltVal val="0"/>
                                          </p:val>
                                        </p:tav>
                                        <p:tav tm="100000">
                                          <p:val>
                                            <p:strVal val="#ppt_h"/>
                                          </p:val>
                                        </p:tav>
                                      </p:tavLst>
                                    </p:anim>
                                    <p:anim calcmode="lin" valueType="num">
                                      <p:cBhvr>
                                        <p:cTn id="15" dur="5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fltVal val="0"/>
                                          </p:val>
                                        </p:tav>
                                        <p:tav tm="100000">
                                          <p:val>
                                            <p:strVal val="#ppt_w"/>
                                          </p:val>
                                        </p:tav>
                                      </p:tavLst>
                                    </p:anim>
                                    <p:anim calcmode="lin" valueType="num">
                                      <p:cBhvr>
                                        <p:cTn id="21" dur="500" fill="hold"/>
                                        <p:tgtEl>
                                          <p:spTgt spid="1026"/>
                                        </p:tgtEl>
                                        <p:attrNameLst>
                                          <p:attrName>ppt_h</p:attrName>
                                        </p:attrNameLst>
                                      </p:cBhvr>
                                      <p:tavLst>
                                        <p:tav tm="0">
                                          <p:val>
                                            <p:fltVal val="0"/>
                                          </p:val>
                                        </p:tav>
                                        <p:tav tm="100000">
                                          <p:val>
                                            <p:strVal val="#ppt_h"/>
                                          </p:val>
                                        </p:tav>
                                      </p:tavLst>
                                    </p:anim>
                                    <p:animEffect transition="in" filter="fade">
                                      <p:cBhvr>
                                        <p:cTn id="22" dur="500"/>
                                        <p:tgtEl>
                                          <p:spTgt spid="1026"/>
                                        </p:tgtEl>
                                      </p:cBhvr>
                                    </p:animEffect>
                                  </p:childTnLst>
                                </p:cTn>
                              </p:par>
                            </p:childTnLst>
                          </p:cTn>
                        </p:par>
                        <p:par>
                          <p:cTn id="23" fill="hold">
                            <p:stCondLst>
                              <p:cond delay="15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7"/>
                                        </p:tgtEl>
                                        <p:attrNameLst>
                                          <p:attrName>style.visibility</p:attrName>
                                        </p:attrNameLst>
                                      </p:cBhvr>
                                      <p:to>
                                        <p:strVal val="visible"/>
                                      </p:to>
                                    </p:set>
                                    <p:anim by="(-#ppt_w*2)" calcmode="lin" valueType="num">
                                      <p:cBhvr rctx="PPT">
                                        <p:cTn id="26" dur="250" autoRev="1" fill="hold">
                                          <p:stCondLst>
                                            <p:cond delay="0"/>
                                          </p:stCondLst>
                                        </p:cTn>
                                        <p:tgtEl>
                                          <p:spTgt spid="7"/>
                                        </p:tgtEl>
                                        <p:attrNameLst>
                                          <p:attrName>ppt_w</p:attrName>
                                        </p:attrNameLst>
                                      </p:cBhvr>
                                    </p:anim>
                                    <p:anim by="(#ppt_w*0.50)" calcmode="lin" valueType="num">
                                      <p:cBhvr>
                                        <p:cTn id="27" dur="250" decel="50000" autoRev="1" fill="hold">
                                          <p:stCondLst>
                                            <p:cond delay="0"/>
                                          </p:stCondLst>
                                        </p:cTn>
                                        <p:tgtEl>
                                          <p:spTgt spid="7"/>
                                        </p:tgtEl>
                                        <p:attrNameLst>
                                          <p:attrName>ppt_x</p:attrName>
                                        </p:attrNameLst>
                                      </p:cBhvr>
                                    </p:anim>
                                    <p:anim from="(-#ppt_h/2)" to="(#ppt_y)" calcmode="lin" valueType="num">
                                      <p:cBhvr>
                                        <p:cTn id="28" dur="500" fill="hold">
                                          <p:stCondLst>
                                            <p:cond delay="0"/>
                                          </p:stCondLst>
                                        </p:cTn>
                                        <p:tgtEl>
                                          <p:spTgt spid="7"/>
                                        </p:tgtEl>
                                        <p:attrNameLst>
                                          <p:attrName>ppt_y</p:attrName>
                                        </p:attrNameLst>
                                      </p:cBhvr>
                                    </p:anim>
                                    <p:animRot by="21600000">
                                      <p:cBhvr>
                                        <p:cTn id="29" dur="5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TotalTime>
  <Words>2635</Words>
  <Application>Microsoft Office PowerPoint</Application>
  <PresentationFormat>On-screen Show (16:9)</PresentationFormat>
  <Paragraphs>226</Paragraphs>
  <Slides>35</Slides>
  <Notes>29</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35</vt:i4>
      </vt:variant>
    </vt:vector>
  </HeadingPairs>
  <TitlesOfParts>
    <vt:vector size="55" baseType="lpstr">
      <vt:lpstr>微软雅黑</vt:lpstr>
      <vt:lpstr>宋体</vt:lpstr>
      <vt:lpstr>宋体</vt:lpstr>
      <vt:lpstr>Arial</vt:lpstr>
      <vt:lpstr>Arial-Rounded</vt:lpstr>
      <vt:lpstr>Calibri</vt:lpstr>
      <vt:lpstr>Calibri Light</vt:lpstr>
      <vt:lpstr>Century Gothic</vt:lpstr>
      <vt:lpstr>Chivo Light</vt:lpstr>
      <vt:lpstr>HP001 4 hàng</vt:lpstr>
      <vt:lpstr>Times New Roman</vt:lpstr>
      <vt:lpstr>Yu Mincho Light</vt:lpstr>
      <vt:lpstr>字魂59号-创粗黑</vt:lpstr>
      <vt:lpstr>Office Theme</vt:lpstr>
      <vt:lpstr>默认设计模板</vt:lpstr>
      <vt:lpstr>1_Office Theme</vt:lpstr>
      <vt:lpstr>3_Office 主题</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HP</cp:lastModifiedBy>
  <cp:revision>43</cp:revision>
  <dcterms:created xsi:type="dcterms:W3CDTF">2022-01-12T13:06:41Z</dcterms:created>
  <dcterms:modified xsi:type="dcterms:W3CDTF">2022-04-25T05:45:30Z</dcterms:modified>
</cp:coreProperties>
</file>