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tags/tag2.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73" r:id="rId4"/>
    <p:sldMasterId id="2147483675" r:id="rId5"/>
    <p:sldMasterId id="2147483699" r:id="rId6"/>
    <p:sldMasterId id="2147483710" r:id="rId7"/>
  </p:sldMasterIdLst>
  <p:notesMasterIdLst>
    <p:notesMasterId r:id="rId17"/>
  </p:notesMasterIdLst>
  <p:sldIdLst>
    <p:sldId id="257" r:id="rId8"/>
    <p:sldId id="261" r:id="rId9"/>
    <p:sldId id="271" r:id="rId10"/>
    <p:sldId id="256" r:id="rId11"/>
    <p:sldId id="262" r:id="rId12"/>
    <p:sldId id="263" r:id="rId13"/>
    <p:sldId id="264" r:id="rId14"/>
    <p:sldId id="265" r:id="rId15"/>
    <p:sldId id="269"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8F2B3C-0576-4E05-A09F-511A0B05259A}" type="datetimeFigureOut">
              <a:rPr lang="en-US" smtClean="0"/>
              <a:t>4/24/2022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904A61-18C9-4B12-986B-4DCCA64D202D}" type="slidenum">
              <a:rPr lang="en-US" smtClean="0"/>
              <a:t>‹#›</a:t>
            </a:fld>
            <a:endParaRPr lang="en-US"/>
          </a:p>
        </p:txBody>
      </p:sp>
    </p:spTree>
    <p:extLst>
      <p:ext uri="{BB962C8B-B14F-4D97-AF65-F5344CB8AC3E}">
        <p14:creationId xmlns:p14="http://schemas.microsoft.com/office/powerpoint/2010/main" val="753939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457082">
              <a:defRPr/>
            </a:pPr>
            <a:fld id="{97142ECE-E74C-4854-9A8F-D75032BF8885}" type="slidenum">
              <a:rPr lang="zh-CN" altLang="en-US" smtClean="0">
                <a:solidFill>
                  <a:prstClr val="black"/>
                </a:solidFill>
              </a:rPr>
              <a:pPr defTabSz="457082">
                <a:defRPr/>
              </a:pPr>
              <a:t>1</a:t>
            </a:fld>
            <a:endParaRPr lang="zh-CN" altLang="en-US">
              <a:solidFill>
                <a:prstClr val="black"/>
              </a:solidFill>
            </a:endParaRPr>
          </a:p>
        </p:txBody>
      </p:sp>
    </p:spTree>
    <p:extLst>
      <p:ext uri="{BB962C8B-B14F-4D97-AF65-F5344CB8AC3E}">
        <p14:creationId xmlns:p14="http://schemas.microsoft.com/office/powerpoint/2010/main" val="869422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457082">
              <a:defRPr/>
            </a:pPr>
            <a:fld id="{97142ECE-E74C-4854-9A8F-D75032BF8885}" type="slidenum">
              <a:rPr lang="zh-CN" altLang="en-US" smtClean="0">
                <a:solidFill>
                  <a:prstClr val="black"/>
                </a:solidFill>
              </a:rPr>
              <a:pPr defTabSz="457082">
                <a:defRPr/>
              </a:pPr>
              <a:t>2</a:t>
            </a:fld>
            <a:endParaRPr lang="zh-CN" altLang="en-US">
              <a:solidFill>
                <a:prstClr val="black"/>
              </a:solidFill>
            </a:endParaRPr>
          </a:p>
        </p:txBody>
      </p:sp>
    </p:spTree>
    <p:extLst>
      <p:ext uri="{BB962C8B-B14F-4D97-AF65-F5344CB8AC3E}">
        <p14:creationId xmlns:p14="http://schemas.microsoft.com/office/powerpoint/2010/main" val="76918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79C5E7-BE18-4C55-9416-D6C3BE26DCC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011331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smtClean="0"/>
          </a:p>
          <a:p>
            <a:endParaRPr lang="en-US" dirty="0"/>
          </a:p>
        </p:txBody>
      </p:sp>
      <p:sp>
        <p:nvSpPr>
          <p:cNvPr id="4" name="Slide Number Placeholder 3"/>
          <p:cNvSpPr>
            <a:spLocks noGrp="1"/>
          </p:cNvSpPr>
          <p:nvPr>
            <p:ph type="sldNum" sz="quarter" idx="10"/>
          </p:nvPr>
        </p:nvSpPr>
        <p:spPr/>
        <p:txBody>
          <a:bodyPr/>
          <a:lstStyle/>
          <a:p>
            <a:fld id="{05904A61-18C9-4B12-986B-4DCCA64D202D}" type="slidenum">
              <a:rPr lang="en-US" smtClean="0"/>
              <a:t>4</a:t>
            </a:fld>
            <a:endParaRPr lang="en-US"/>
          </a:p>
        </p:txBody>
      </p:sp>
    </p:spTree>
    <p:extLst>
      <p:ext uri="{BB962C8B-B14F-4D97-AF65-F5344CB8AC3E}">
        <p14:creationId xmlns:p14="http://schemas.microsoft.com/office/powerpoint/2010/main" val="2002834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142ECE-E74C-4854-9A8F-D75032BF8885}"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2703056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142ECE-E74C-4854-9A8F-D75032BF8885}"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330150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CDEA4-34AC-4C37-B1DD-344A0963101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91799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CDEA4-34AC-4C37-B1DD-344A0963101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431395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457082">
              <a:defRPr/>
            </a:pPr>
            <a:fld id="{97142ECE-E74C-4854-9A8F-D75032BF8885}" type="slidenum">
              <a:rPr lang="zh-CN" altLang="en-US" smtClean="0">
                <a:solidFill>
                  <a:prstClr val="black"/>
                </a:solidFill>
              </a:rPr>
              <a:pPr defTabSz="457082">
                <a:defRPr/>
              </a:pPr>
              <a:t>9</a:t>
            </a:fld>
            <a:endParaRPr lang="zh-CN" altLang="en-US">
              <a:solidFill>
                <a:prstClr val="black"/>
              </a:solidFill>
            </a:endParaRPr>
          </a:p>
        </p:txBody>
      </p:sp>
    </p:spTree>
    <p:extLst>
      <p:ext uri="{BB962C8B-B14F-4D97-AF65-F5344CB8AC3E}">
        <p14:creationId xmlns:p14="http://schemas.microsoft.com/office/powerpoint/2010/main" val="3933618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D387D8-F2CF-4253-BFDE-704BBD0A697C}"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5B3CA-2E37-4621-8AF4-18C684BDA156}" type="slidenum">
              <a:rPr lang="en-US" smtClean="0"/>
              <a:t>‹#›</a:t>
            </a:fld>
            <a:endParaRPr lang="en-US"/>
          </a:p>
        </p:txBody>
      </p:sp>
    </p:spTree>
    <p:extLst>
      <p:ext uri="{BB962C8B-B14F-4D97-AF65-F5344CB8AC3E}">
        <p14:creationId xmlns:p14="http://schemas.microsoft.com/office/powerpoint/2010/main" val="253592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387D8-F2CF-4253-BFDE-704BBD0A697C}"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5B3CA-2E37-4621-8AF4-18C684BDA156}" type="slidenum">
              <a:rPr lang="en-US" smtClean="0"/>
              <a:t>‹#›</a:t>
            </a:fld>
            <a:endParaRPr lang="en-US"/>
          </a:p>
        </p:txBody>
      </p:sp>
    </p:spTree>
    <p:extLst>
      <p:ext uri="{BB962C8B-B14F-4D97-AF65-F5344CB8AC3E}">
        <p14:creationId xmlns:p14="http://schemas.microsoft.com/office/powerpoint/2010/main" val="409407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387D8-F2CF-4253-BFDE-704BBD0A697C}"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5B3CA-2E37-4621-8AF4-18C684BDA156}" type="slidenum">
              <a:rPr lang="en-US" smtClean="0"/>
              <a:t>‹#›</a:t>
            </a:fld>
            <a:endParaRPr lang="en-US"/>
          </a:p>
        </p:txBody>
      </p:sp>
    </p:spTree>
    <p:extLst>
      <p:ext uri="{BB962C8B-B14F-4D97-AF65-F5344CB8AC3E}">
        <p14:creationId xmlns:p14="http://schemas.microsoft.com/office/powerpoint/2010/main" val="925139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086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79" tIns="34289" rIns="68579"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79" tIns="34289" rIns="68579" bIns="34289">
            <a:normAutofit/>
          </a:bodyPr>
          <a:lstStyle>
            <a:lvl1pPr marL="0" indent="0" algn="ctr">
              <a:buNone/>
              <a:defRPr sz="1400"/>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79" tIns="34289" rIns="68579" bIns="34289"/>
          <a:lstStyle/>
          <a:p>
            <a:pPr defTabSz="685783"/>
            <a:fld id="{D997B5FA-0921-464F-AAE1-844C04324D75}" type="datetimeFigureOut">
              <a:rPr lang="zh-CN" altLang="en-US" sz="1400">
                <a:solidFill>
                  <a:srgbClr val="000000"/>
                </a:solidFill>
              </a:rPr>
              <a:pPr defTabSz="685783"/>
              <a:t>2022/4/24</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79" tIns="34289" rIns="68579" bIns="34289"/>
          <a:lstStyle/>
          <a:p>
            <a:pPr defTabSz="685783"/>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79" tIns="34289" rIns="68579" bIns="34289"/>
          <a:lstStyle/>
          <a:p>
            <a:pPr defTabSz="685783"/>
            <a:fld id="{565CE74E-AB26-4998-AD42-012C4C1AD076}" type="slidenum">
              <a:rPr lang="zh-CN" altLang="en-US" sz="1400">
                <a:solidFill>
                  <a:srgbClr val="000000"/>
                </a:solidFill>
              </a:rPr>
              <a:pPr defTabSz="685783"/>
              <a:t>‹#›</a:t>
            </a:fld>
            <a:endParaRPr lang="zh-CN" altLang="en-US" sz="1400">
              <a:solidFill>
                <a:srgbClr val="000000"/>
              </a:solidFill>
            </a:endParaRPr>
          </a:p>
        </p:txBody>
      </p:sp>
    </p:spTree>
    <p:extLst>
      <p:ext uri="{BB962C8B-B14F-4D97-AF65-F5344CB8AC3E}">
        <p14:creationId xmlns:p14="http://schemas.microsoft.com/office/powerpoint/2010/main" val="2843065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79" tIns="34289" rIns="68579"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79" tIns="34289" rIns="68579"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79" tIns="34289" rIns="68579" bIns="34289"/>
          <a:lstStyle/>
          <a:p>
            <a:pPr defTabSz="685783"/>
            <a:fld id="{760FBDFE-C587-4B4C-A407-44438C67B59E}" type="datetimeFigureOut">
              <a:rPr lang="zh-CN" altLang="en-US" sz="1400">
                <a:solidFill>
                  <a:srgbClr val="000000"/>
                </a:solidFill>
              </a:rPr>
              <a:pPr defTabSz="685783"/>
              <a:t>2022/4/24</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79" tIns="34289" rIns="68579" bIns="34289"/>
          <a:lstStyle/>
          <a:p>
            <a:pPr defTabSz="685783"/>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79" tIns="34289" rIns="68579" bIns="34289"/>
          <a:lstStyle/>
          <a:p>
            <a:pPr defTabSz="685783"/>
            <a:fld id="{49AE70B2-8BF9-45C0-BB95-33D1B9D3A854}" type="slidenum">
              <a:rPr lang="zh-CN" altLang="en-US" sz="1400">
                <a:solidFill>
                  <a:srgbClr val="000000"/>
                </a:solidFill>
              </a:rPr>
              <a:pPr defTabSz="685783"/>
              <a:t>‹#›</a:t>
            </a:fld>
            <a:endParaRPr lang="zh-CN" altLang="en-US" sz="1400">
              <a:solidFill>
                <a:srgbClr val="000000"/>
              </a:solidFill>
            </a:endParaRPr>
          </a:p>
        </p:txBody>
      </p:sp>
    </p:spTree>
    <p:extLst>
      <p:ext uri="{BB962C8B-B14F-4D97-AF65-F5344CB8AC3E}">
        <p14:creationId xmlns:p14="http://schemas.microsoft.com/office/powerpoint/2010/main" val="1425245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79" tIns="34289" rIns="68579" bIns="34289"/>
          <a:lstStyle/>
          <a:p>
            <a:pPr defTabSz="685783"/>
            <a:fld id="{20DD7636-5BE1-44BC-BB5F-15739D9E18E1}" type="datetimeFigureOut">
              <a:rPr lang="zh-CN" altLang="en-US" sz="1400">
                <a:solidFill>
                  <a:srgbClr val="000000"/>
                </a:solidFill>
              </a:rPr>
              <a:pPr defTabSz="685783"/>
              <a:t>2022/4/24</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79" tIns="34289" rIns="68579" bIns="34289"/>
          <a:lstStyle/>
          <a:p>
            <a:pPr defTabSz="685783"/>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79" tIns="34289" rIns="68579" bIns="34289"/>
          <a:lstStyle/>
          <a:p>
            <a:pPr defTabSz="685783"/>
            <a:fld id="{E87C0E1D-24C4-406F-9615-DBDA8D2D1F93}" type="slidenum">
              <a:rPr lang="zh-CN" altLang="en-US" sz="1400">
                <a:solidFill>
                  <a:srgbClr val="000000"/>
                </a:solidFill>
              </a:rPr>
              <a:pPr defTabSz="685783"/>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79" tIns="34289" rIns="68579"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745893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79" tIns="34289" rIns="68579"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79" tIns="34289" rIns="68579"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79" tIns="34289" rIns="68579"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79" tIns="34289" rIns="68579" bIns="34289"/>
          <a:lstStyle/>
          <a:p>
            <a:pPr defTabSz="685783"/>
            <a:fld id="{760FBDFE-C587-4B4C-A407-44438C67B59E}" type="datetimeFigureOut">
              <a:rPr lang="zh-CN" altLang="en-US" sz="1400">
                <a:solidFill>
                  <a:srgbClr val="000000"/>
                </a:solidFill>
              </a:rPr>
              <a:pPr defTabSz="685783"/>
              <a:t>2022/4/24</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79" tIns="34289" rIns="68579" bIns="34289"/>
          <a:lstStyle/>
          <a:p>
            <a:pPr defTabSz="685783"/>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79" tIns="34289" rIns="68579" bIns="34289"/>
          <a:lstStyle/>
          <a:p>
            <a:pPr defTabSz="685783"/>
            <a:fld id="{49AE70B2-8BF9-45C0-BB95-33D1B9D3A854}" type="slidenum">
              <a:rPr lang="zh-CN" altLang="en-US" sz="1400">
                <a:solidFill>
                  <a:srgbClr val="000000"/>
                </a:solidFill>
              </a:rPr>
              <a:pPr defTabSz="685783"/>
              <a:t>‹#›</a:t>
            </a:fld>
            <a:endParaRPr lang="zh-CN" altLang="en-US" sz="1400">
              <a:solidFill>
                <a:srgbClr val="000000"/>
              </a:solidFill>
            </a:endParaRPr>
          </a:p>
        </p:txBody>
      </p:sp>
    </p:spTree>
    <p:extLst>
      <p:ext uri="{BB962C8B-B14F-4D97-AF65-F5344CB8AC3E}">
        <p14:creationId xmlns:p14="http://schemas.microsoft.com/office/powerpoint/2010/main" val="943958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79" tIns="34289" rIns="68579"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79" tIns="34289" rIns="68579" bIns="34289"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08"/>
            <a:ext cx="3868340" cy="2680541"/>
          </a:xfrm>
        </p:spPr>
        <p:txBody>
          <a:bodyPr lIns="68579" tIns="34289" rIns="68579"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1" y="1308721"/>
            <a:ext cx="3887391" cy="617934"/>
          </a:xfrm>
        </p:spPr>
        <p:txBody>
          <a:bodyPr lIns="68579" tIns="34289" rIns="68579" bIns="34289"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1" y="1961708"/>
            <a:ext cx="3887391" cy="2680541"/>
          </a:xfrm>
        </p:spPr>
        <p:txBody>
          <a:bodyPr lIns="68579" tIns="34289" rIns="68579"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79" tIns="34289" rIns="68579" bIns="34289"/>
          <a:lstStyle/>
          <a:p>
            <a:pPr defTabSz="685783"/>
            <a:fld id="{760FBDFE-C587-4B4C-A407-44438C67B59E}" type="datetimeFigureOut">
              <a:rPr lang="zh-CN" altLang="en-US" sz="1400">
                <a:solidFill>
                  <a:srgbClr val="000000"/>
                </a:solidFill>
              </a:rPr>
              <a:pPr defTabSz="685783"/>
              <a:t>2022/4/24</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79" tIns="34289" rIns="68579" bIns="34289"/>
          <a:lstStyle/>
          <a:p>
            <a:pPr defTabSz="685783"/>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79" tIns="34289" rIns="68579" bIns="34289"/>
          <a:lstStyle/>
          <a:p>
            <a:pPr defTabSz="685783"/>
            <a:fld id="{49AE70B2-8BF9-45C0-BB95-33D1B9D3A854}" type="slidenum">
              <a:rPr lang="zh-CN" altLang="en-US" sz="1400">
                <a:solidFill>
                  <a:srgbClr val="000000"/>
                </a:solidFill>
              </a:rPr>
              <a:pPr defTabSz="685783"/>
              <a:t>‹#›</a:t>
            </a:fld>
            <a:endParaRPr lang="zh-CN" altLang="en-US" sz="1400">
              <a:solidFill>
                <a:srgbClr val="000000"/>
              </a:solidFill>
            </a:endParaRPr>
          </a:p>
        </p:txBody>
      </p:sp>
    </p:spTree>
    <p:extLst>
      <p:ext uri="{BB962C8B-B14F-4D97-AF65-F5344CB8AC3E}">
        <p14:creationId xmlns:p14="http://schemas.microsoft.com/office/powerpoint/2010/main" val="2517369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79" tIns="34289" rIns="68579"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79" tIns="34289" rIns="68579" bIns="34289"/>
          <a:lstStyle/>
          <a:p>
            <a:pPr defTabSz="685783"/>
            <a:fld id="{20DD7636-5BE1-44BC-BB5F-15739D9E18E1}" type="datetimeFigureOut">
              <a:rPr lang="zh-CN" altLang="en-US" sz="1400">
                <a:solidFill>
                  <a:srgbClr val="000000"/>
                </a:solidFill>
              </a:rPr>
              <a:pPr defTabSz="685783"/>
              <a:t>2022/4/24</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79" tIns="34289" rIns="68579" bIns="34289"/>
          <a:lstStyle/>
          <a:p>
            <a:pPr defTabSz="685783"/>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79" tIns="34289" rIns="68579" bIns="34289"/>
          <a:lstStyle/>
          <a:p>
            <a:pPr defTabSz="685783"/>
            <a:fld id="{E87C0E1D-24C4-406F-9615-DBDA8D2D1F93}" type="slidenum">
              <a:rPr lang="zh-CN" altLang="en-US" sz="1400">
                <a:solidFill>
                  <a:srgbClr val="000000"/>
                </a:solidFill>
              </a:rPr>
              <a:pPr defTabSz="685783"/>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02"/>
            <a:ext cx="4286250" cy="889453"/>
          </a:xfrm>
        </p:spPr>
        <p:txBody>
          <a:bodyPr lIns="68579" tIns="34289" rIns="68579"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153294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79" tIns="34289" rIns="68579" bIns="34289"/>
          <a:lstStyle/>
          <a:p>
            <a:pPr defTabSz="685783"/>
            <a:fld id="{760FBDFE-C587-4B4C-A407-44438C67B59E}" type="datetimeFigureOut">
              <a:rPr lang="zh-CN" altLang="en-US" sz="1400">
                <a:solidFill>
                  <a:srgbClr val="000000"/>
                </a:solidFill>
              </a:rPr>
              <a:pPr defTabSz="685783"/>
              <a:t>2022/4/24</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79" tIns="34289" rIns="68579" bIns="34289"/>
          <a:lstStyle/>
          <a:p>
            <a:pPr defTabSz="685783"/>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79" tIns="34289" rIns="68579" bIns="34289"/>
          <a:lstStyle/>
          <a:p>
            <a:pPr defTabSz="685783"/>
            <a:fld id="{49AE70B2-8BF9-45C0-BB95-33D1B9D3A854}" type="slidenum">
              <a:rPr lang="zh-CN" altLang="en-US" sz="1400">
                <a:solidFill>
                  <a:srgbClr val="000000"/>
                </a:solidFill>
              </a:rPr>
              <a:pPr defTabSz="685783"/>
              <a:t>‹#›</a:t>
            </a:fld>
            <a:endParaRPr lang="zh-CN" altLang="en-US" sz="1400">
              <a:solidFill>
                <a:srgbClr val="000000"/>
              </a:solidFill>
            </a:endParaRPr>
          </a:p>
        </p:txBody>
      </p:sp>
    </p:spTree>
    <p:extLst>
      <p:ext uri="{BB962C8B-B14F-4D97-AF65-F5344CB8AC3E}">
        <p14:creationId xmlns:p14="http://schemas.microsoft.com/office/powerpoint/2010/main" val="3224452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387D8-F2CF-4253-BFDE-704BBD0A697C}"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5B3CA-2E37-4621-8AF4-18C684BDA156}" type="slidenum">
              <a:rPr lang="en-US" smtClean="0"/>
              <a:t>‹#›</a:t>
            </a:fld>
            <a:endParaRPr lang="en-US"/>
          </a:p>
        </p:txBody>
      </p:sp>
    </p:spTree>
    <p:extLst>
      <p:ext uri="{BB962C8B-B14F-4D97-AF65-F5344CB8AC3E}">
        <p14:creationId xmlns:p14="http://schemas.microsoft.com/office/powerpoint/2010/main" val="1007941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1" y="535256"/>
            <a:ext cx="3511241" cy="1071121"/>
          </a:xfrm>
        </p:spPr>
        <p:txBody>
          <a:bodyPr lIns="68579" tIns="34289" rIns="68579"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79" tIns="34289" rIns="68579" bIns="34289"/>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zh-CN" altLang="en-US" dirty="0"/>
          </a:p>
        </p:txBody>
      </p:sp>
      <p:sp>
        <p:nvSpPr>
          <p:cNvPr id="4" name="文本占位符 3"/>
          <p:cNvSpPr>
            <a:spLocks noGrp="1"/>
          </p:cNvSpPr>
          <p:nvPr>
            <p:ph type="body" sz="half" idx="2"/>
          </p:nvPr>
        </p:nvSpPr>
        <p:spPr>
          <a:xfrm>
            <a:off x="628651" y="1735406"/>
            <a:ext cx="3511241" cy="2858691"/>
          </a:xfrm>
        </p:spPr>
        <p:txBody>
          <a:bodyPr lIns="68579" tIns="34289" rIns="68579" bIns="34289">
            <a:normAutofit/>
          </a:bodyPr>
          <a:lstStyle>
            <a:lvl1pPr marL="0" indent="0">
              <a:buNone/>
              <a:defRPr sz="14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79" tIns="34289" rIns="68579" bIns="34289"/>
          <a:lstStyle/>
          <a:p>
            <a:pPr defTabSz="685783"/>
            <a:fld id="{9EFD9D74-47D9-4702-A33C-335B63B48DBF}" type="datetimeFigureOut">
              <a:rPr lang="zh-CN" altLang="en-US" sz="1400">
                <a:solidFill>
                  <a:srgbClr val="000000"/>
                </a:solidFill>
              </a:rPr>
              <a:pPr defTabSz="685783"/>
              <a:t>2022/4/24</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79" tIns="34289" rIns="68579" bIns="34289"/>
          <a:lstStyle/>
          <a:p>
            <a:pPr defTabSz="685783"/>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79" tIns="34289" rIns="68579" bIns="34289"/>
          <a:lstStyle/>
          <a:p>
            <a:pPr defTabSz="685783"/>
            <a:fld id="{FABC47A4-756D-490B-A52F-7D9E2C9FC05F}" type="slidenum">
              <a:rPr lang="zh-CN" altLang="en-US" sz="1400">
                <a:solidFill>
                  <a:srgbClr val="000000"/>
                </a:solidFill>
              </a:rPr>
              <a:pPr defTabSz="685783"/>
              <a:t>‹#›</a:t>
            </a:fld>
            <a:endParaRPr lang="zh-CN" altLang="en-US" sz="1400">
              <a:solidFill>
                <a:srgbClr val="000000"/>
              </a:solidFill>
            </a:endParaRPr>
          </a:p>
        </p:txBody>
      </p:sp>
    </p:spTree>
    <p:extLst>
      <p:ext uri="{BB962C8B-B14F-4D97-AF65-F5344CB8AC3E}">
        <p14:creationId xmlns:p14="http://schemas.microsoft.com/office/powerpoint/2010/main" val="1514840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45"/>
            <a:ext cx="681676" cy="4358879"/>
          </a:xfrm>
        </p:spPr>
        <p:txBody>
          <a:bodyPr vert="eaVert" lIns="68579" tIns="34289" rIns="68579"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45"/>
            <a:ext cx="7084832" cy="4358879"/>
          </a:xfrm>
        </p:spPr>
        <p:txBody>
          <a:bodyPr vert="eaVert" lIns="68579" tIns="34289" rIns="68579"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79" tIns="34289" rIns="68579" bIns="34289"/>
          <a:lstStyle/>
          <a:p>
            <a:pPr defTabSz="685783"/>
            <a:fld id="{760FBDFE-C587-4B4C-A407-44438C67B59E}" type="datetimeFigureOut">
              <a:rPr lang="zh-CN" altLang="en-US" sz="1400">
                <a:solidFill>
                  <a:srgbClr val="000000"/>
                </a:solidFill>
              </a:rPr>
              <a:pPr defTabSz="685783"/>
              <a:t>2022/4/24</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79" tIns="34289" rIns="68579" bIns="34289"/>
          <a:lstStyle/>
          <a:p>
            <a:pPr defTabSz="685783"/>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79" tIns="34289" rIns="68579" bIns="34289"/>
          <a:lstStyle/>
          <a:p>
            <a:pPr defTabSz="685783"/>
            <a:fld id="{49AE70B2-8BF9-45C0-BB95-33D1B9D3A854}" type="slidenum">
              <a:rPr lang="zh-CN" altLang="en-US" sz="1400">
                <a:solidFill>
                  <a:srgbClr val="000000"/>
                </a:solidFill>
              </a:rPr>
              <a:pPr defTabSz="685783"/>
              <a:t>‹#›</a:t>
            </a:fld>
            <a:endParaRPr lang="zh-CN" altLang="en-US" sz="1400">
              <a:solidFill>
                <a:srgbClr val="000000"/>
              </a:solidFill>
            </a:endParaRPr>
          </a:p>
        </p:txBody>
      </p:sp>
    </p:spTree>
    <p:extLst>
      <p:ext uri="{BB962C8B-B14F-4D97-AF65-F5344CB8AC3E}">
        <p14:creationId xmlns:p14="http://schemas.microsoft.com/office/powerpoint/2010/main" val="1669713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79" tIns="34289" rIns="68579" bIns="34289"/>
          <a:lstStyle/>
          <a:p>
            <a:pPr defTabSz="685783"/>
            <a:fld id="{760FBDFE-C587-4B4C-A407-44438C67B59E}" type="datetimeFigureOut">
              <a:rPr lang="zh-CN" altLang="en-US" sz="1400">
                <a:solidFill>
                  <a:srgbClr val="000000"/>
                </a:solidFill>
              </a:rPr>
              <a:pPr defTabSz="685783"/>
              <a:t>2022/4/24</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79" tIns="34289" rIns="68579" bIns="34289"/>
          <a:lstStyle/>
          <a:p>
            <a:pPr defTabSz="685783"/>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79" tIns="34289" rIns="68579" bIns="34289"/>
          <a:lstStyle/>
          <a:p>
            <a:pPr defTabSz="685783"/>
            <a:fld id="{49AE70B2-8BF9-45C0-BB95-33D1B9D3A854}" type="slidenum">
              <a:rPr lang="zh-CN" altLang="en-US" sz="1400">
                <a:solidFill>
                  <a:srgbClr val="000000"/>
                </a:solidFill>
              </a:rPr>
              <a:pPr defTabSz="685783"/>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79" tIns="34289" rIns="68579"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239606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916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3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24" indent="0" algn="ctr">
              <a:buNone/>
              <a:defRPr>
                <a:solidFill>
                  <a:schemeClr val="tx1">
                    <a:tint val="75000"/>
                  </a:schemeClr>
                </a:solidFill>
              </a:defRPr>
            </a:lvl2pPr>
            <a:lvl3pPr marL="914049" indent="0" algn="ctr">
              <a:buNone/>
              <a:defRPr>
                <a:solidFill>
                  <a:schemeClr val="tx1">
                    <a:tint val="75000"/>
                  </a:schemeClr>
                </a:solidFill>
              </a:defRPr>
            </a:lvl3pPr>
            <a:lvl4pPr marL="1371076" indent="0" algn="ctr">
              <a:buNone/>
              <a:defRPr>
                <a:solidFill>
                  <a:schemeClr val="tx1">
                    <a:tint val="75000"/>
                  </a:schemeClr>
                </a:solidFill>
              </a:defRPr>
            </a:lvl4pPr>
            <a:lvl5pPr marL="1828103" indent="0" algn="ctr">
              <a:buNone/>
              <a:defRPr>
                <a:solidFill>
                  <a:schemeClr val="tx1">
                    <a:tint val="75000"/>
                  </a:schemeClr>
                </a:solidFill>
              </a:defRPr>
            </a:lvl5pPr>
            <a:lvl6pPr marL="2285129" indent="0" algn="ctr">
              <a:buNone/>
              <a:defRPr>
                <a:solidFill>
                  <a:schemeClr val="tx1">
                    <a:tint val="75000"/>
                  </a:schemeClr>
                </a:solidFill>
              </a:defRPr>
            </a:lvl6pPr>
            <a:lvl7pPr marL="2742152" indent="0" algn="ctr">
              <a:buNone/>
              <a:defRPr>
                <a:solidFill>
                  <a:schemeClr val="tx1">
                    <a:tint val="75000"/>
                  </a:schemeClr>
                </a:solidFill>
              </a:defRPr>
            </a:lvl7pPr>
            <a:lvl8pPr marL="3199176" indent="0" algn="ctr">
              <a:buNone/>
              <a:defRPr>
                <a:solidFill>
                  <a:schemeClr val="tx1">
                    <a:tint val="75000"/>
                  </a:schemeClr>
                </a:solidFill>
              </a:defRPr>
            </a:lvl8pPr>
            <a:lvl9pPr marL="3656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4/24/2022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1994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4/24/2022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538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24" indent="0">
              <a:buNone/>
              <a:defRPr sz="1800">
                <a:solidFill>
                  <a:schemeClr val="tx1">
                    <a:tint val="75000"/>
                  </a:schemeClr>
                </a:solidFill>
              </a:defRPr>
            </a:lvl2pPr>
            <a:lvl3pPr marL="914049" indent="0">
              <a:buNone/>
              <a:defRPr sz="1600">
                <a:solidFill>
                  <a:schemeClr val="tx1">
                    <a:tint val="75000"/>
                  </a:schemeClr>
                </a:solidFill>
              </a:defRPr>
            </a:lvl3pPr>
            <a:lvl4pPr marL="1371076" indent="0">
              <a:buNone/>
              <a:defRPr sz="1400">
                <a:solidFill>
                  <a:schemeClr val="tx1">
                    <a:tint val="75000"/>
                  </a:schemeClr>
                </a:solidFill>
              </a:defRPr>
            </a:lvl4pPr>
            <a:lvl5pPr marL="1828103" indent="0">
              <a:buNone/>
              <a:defRPr sz="1400">
                <a:solidFill>
                  <a:schemeClr val="tx1">
                    <a:tint val="75000"/>
                  </a:schemeClr>
                </a:solidFill>
              </a:defRPr>
            </a:lvl5pPr>
            <a:lvl6pPr marL="2285129" indent="0">
              <a:buNone/>
              <a:defRPr sz="1400">
                <a:solidFill>
                  <a:schemeClr val="tx1">
                    <a:tint val="75000"/>
                  </a:schemeClr>
                </a:solidFill>
              </a:defRPr>
            </a:lvl6pPr>
            <a:lvl7pPr marL="2742152" indent="0">
              <a:buNone/>
              <a:defRPr sz="1400">
                <a:solidFill>
                  <a:schemeClr val="tx1">
                    <a:tint val="75000"/>
                  </a:schemeClr>
                </a:solidFill>
              </a:defRPr>
            </a:lvl7pPr>
            <a:lvl8pPr marL="3199176" indent="0">
              <a:buNone/>
              <a:defRPr sz="1400">
                <a:solidFill>
                  <a:schemeClr val="tx1">
                    <a:tint val="75000"/>
                  </a:schemeClr>
                </a:solidFill>
              </a:defRPr>
            </a:lvl8pPr>
            <a:lvl9pPr marL="36562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4/24/2022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293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4/24/2022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924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24" indent="0">
              <a:buNone/>
              <a:defRPr sz="2000" b="1"/>
            </a:lvl2pPr>
            <a:lvl3pPr marL="914049" indent="0">
              <a:buNone/>
              <a:defRPr sz="1800" b="1"/>
            </a:lvl3pPr>
            <a:lvl4pPr marL="1371076" indent="0">
              <a:buNone/>
              <a:defRPr sz="1600" b="1"/>
            </a:lvl4pPr>
            <a:lvl5pPr marL="1828103" indent="0">
              <a:buNone/>
              <a:defRPr sz="1600" b="1"/>
            </a:lvl5pPr>
            <a:lvl6pPr marL="2285129" indent="0">
              <a:buNone/>
              <a:defRPr sz="1600" b="1"/>
            </a:lvl6pPr>
            <a:lvl7pPr marL="2742152" indent="0">
              <a:buNone/>
              <a:defRPr sz="1600" b="1"/>
            </a:lvl7pPr>
            <a:lvl8pPr marL="3199176" indent="0">
              <a:buNone/>
              <a:defRPr sz="1600" b="1"/>
            </a:lvl8pPr>
            <a:lvl9pPr marL="36562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024" indent="0">
              <a:buNone/>
              <a:defRPr sz="2000" b="1"/>
            </a:lvl2pPr>
            <a:lvl3pPr marL="914049" indent="0">
              <a:buNone/>
              <a:defRPr sz="1800" b="1"/>
            </a:lvl3pPr>
            <a:lvl4pPr marL="1371076" indent="0">
              <a:buNone/>
              <a:defRPr sz="1600" b="1"/>
            </a:lvl4pPr>
            <a:lvl5pPr marL="1828103" indent="0">
              <a:buNone/>
              <a:defRPr sz="1600" b="1"/>
            </a:lvl5pPr>
            <a:lvl6pPr marL="2285129" indent="0">
              <a:buNone/>
              <a:defRPr sz="1600" b="1"/>
            </a:lvl6pPr>
            <a:lvl7pPr marL="2742152" indent="0">
              <a:buNone/>
              <a:defRPr sz="1600" b="1"/>
            </a:lvl7pPr>
            <a:lvl8pPr marL="3199176" indent="0">
              <a:buNone/>
              <a:defRPr sz="1600" b="1"/>
            </a:lvl8pPr>
            <a:lvl9pPr marL="36562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DBF65B-4746-40C1-B906-C5A84C1A5207}" type="datetimeFigureOut">
              <a:rPr lang="en-US" smtClean="0">
                <a:solidFill>
                  <a:prstClr val="black">
                    <a:tint val="75000"/>
                  </a:prstClr>
                </a:solidFill>
              </a:rPr>
              <a:pPr/>
              <a:t>4/24/2022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081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DBF65B-4746-40C1-B906-C5A84C1A5207}" type="datetimeFigureOut">
              <a:rPr lang="en-US" smtClean="0">
                <a:solidFill>
                  <a:prstClr val="black">
                    <a:tint val="75000"/>
                  </a:prstClr>
                </a:solidFill>
              </a:rPr>
              <a:pPr/>
              <a:t>4/24/2022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007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D387D8-F2CF-4253-BFDE-704BBD0A697C}"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5B3CA-2E37-4621-8AF4-18C684BDA156}" type="slidenum">
              <a:rPr lang="en-US" smtClean="0"/>
              <a:t>‹#›</a:t>
            </a:fld>
            <a:endParaRPr lang="en-US"/>
          </a:p>
        </p:txBody>
      </p:sp>
    </p:spTree>
    <p:extLst>
      <p:ext uri="{BB962C8B-B14F-4D97-AF65-F5344CB8AC3E}">
        <p14:creationId xmlns:p14="http://schemas.microsoft.com/office/powerpoint/2010/main" val="2795557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BF65B-4746-40C1-B906-C5A84C1A5207}" type="datetimeFigureOut">
              <a:rPr lang="en-US" smtClean="0">
                <a:solidFill>
                  <a:prstClr val="black">
                    <a:tint val="75000"/>
                  </a:prstClr>
                </a:solidFill>
              </a:rPr>
              <a:pPr/>
              <a:t>4/24/2022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861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0480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3" y="1076327"/>
            <a:ext cx="3008313" cy="3518297"/>
          </a:xfrm>
        </p:spPr>
        <p:txBody>
          <a:bodyPr/>
          <a:lstStyle>
            <a:lvl1pPr marL="0" indent="0">
              <a:buNone/>
              <a:defRPr sz="1400"/>
            </a:lvl1pPr>
            <a:lvl2pPr marL="457024" indent="0">
              <a:buNone/>
              <a:defRPr sz="1200"/>
            </a:lvl2pPr>
            <a:lvl3pPr marL="914049" indent="0">
              <a:buNone/>
              <a:defRPr sz="1000"/>
            </a:lvl3pPr>
            <a:lvl4pPr marL="1371076" indent="0">
              <a:buNone/>
              <a:defRPr sz="900"/>
            </a:lvl4pPr>
            <a:lvl5pPr marL="1828103" indent="0">
              <a:buNone/>
              <a:defRPr sz="900"/>
            </a:lvl5pPr>
            <a:lvl6pPr marL="2285129" indent="0">
              <a:buNone/>
              <a:defRPr sz="900"/>
            </a:lvl6pPr>
            <a:lvl7pPr marL="2742152" indent="0">
              <a:buNone/>
              <a:defRPr sz="900"/>
            </a:lvl7pPr>
            <a:lvl8pPr marL="3199176" indent="0">
              <a:buNone/>
              <a:defRPr sz="900"/>
            </a:lvl8pPr>
            <a:lvl9pPr marL="36562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4/24/2022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726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24" indent="0">
              <a:buNone/>
              <a:defRPr sz="2800"/>
            </a:lvl2pPr>
            <a:lvl3pPr marL="914049" indent="0">
              <a:buNone/>
              <a:defRPr sz="2400"/>
            </a:lvl3pPr>
            <a:lvl4pPr marL="1371076" indent="0">
              <a:buNone/>
              <a:defRPr sz="2000"/>
            </a:lvl4pPr>
            <a:lvl5pPr marL="1828103" indent="0">
              <a:buNone/>
              <a:defRPr sz="2000"/>
            </a:lvl5pPr>
            <a:lvl6pPr marL="2285129" indent="0">
              <a:buNone/>
              <a:defRPr sz="2000"/>
            </a:lvl6pPr>
            <a:lvl7pPr marL="2742152" indent="0">
              <a:buNone/>
              <a:defRPr sz="2000"/>
            </a:lvl7pPr>
            <a:lvl8pPr marL="3199176" indent="0">
              <a:buNone/>
              <a:defRPr sz="2000"/>
            </a:lvl8pPr>
            <a:lvl9pPr marL="3656200" indent="0">
              <a:buNone/>
              <a:defRPr sz="2000"/>
            </a:lvl9pPr>
          </a:lstStyle>
          <a:p>
            <a:endParaRPr lang="en-US"/>
          </a:p>
        </p:txBody>
      </p:sp>
      <p:sp>
        <p:nvSpPr>
          <p:cNvPr id="4" name="Text Placeholder 3"/>
          <p:cNvSpPr>
            <a:spLocks noGrp="1"/>
          </p:cNvSpPr>
          <p:nvPr>
            <p:ph type="body" sz="half" idx="2"/>
          </p:nvPr>
        </p:nvSpPr>
        <p:spPr>
          <a:xfrm>
            <a:off x="1792288" y="4025515"/>
            <a:ext cx="5486400" cy="603647"/>
          </a:xfrm>
        </p:spPr>
        <p:txBody>
          <a:bodyPr/>
          <a:lstStyle>
            <a:lvl1pPr marL="0" indent="0">
              <a:buNone/>
              <a:defRPr sz="1400"/>
            </a:lvl1pPr>
            <a:lvl2pPr marL="457024" indent="0">
              <a:buNone/>
              <a:defRPr sz="1200"/>
            </a:lvl2pPr>
            <a:lvl3pPr marL="914049" indent="0">
              <a:buNone/>
              <a:defRPr sz="1000"/>
            </a:lvl3pPr>
            <a:lvl4pPr marL="1371076" indent="0">
              <a:buNone/>
              <a:defRPr sz="900"/>
            </a:lvl4pPr>
            <a:lvl5pPr marL="1828103" indent="0">
              <a:buNone/>
              <a:defRPr sz="900"/>
            </a:lvl5pPr>
            <a:lvl6pPr marL="2285129" indent="0">
              <a:buNone/>
              <a:defRPr sz="900"/>
            </a:lvl6pPr>
            <a:lvl7pPr marL="2742152" indent="0">
              <a:buNone/>
              <a:defRPr sz="900"/>
            </a:lvl7pPr>
            <a:lvl8pPr marL="3199176" indent="0">
              <a:buNone/>
              <a:defRPr sz="900"/>
            </a:lvl8pPr>
            <a:lvl9pPr marL="36562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4/24/2022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518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4/24/2022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09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4/24/2022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57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6" tIns="34289" rIns="68556"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6" tIns="34289" rIns="68556" bIns="34289">
            <a:normAutofit/>
          </a:bodyPr>
          <a:lstStyle>
            <a:lvl1pPr marL="0" indent="0" algn="ctr">
              <a:buNone/>
              <a:defRPr sz="1400"/>
            </a:lvl1pPr>
            <a:lvl2pPr marL="342758" indent="0" algn="ctr">
              <a:buNone/>
              <a:defRPr sz="1500"/>
            </a:lvl2pPr>
            <a:lvl3pPr marL="685528" indent="0" algn="ctr">
              <a:buNone/>
              <a:defRPr sz="1400"/>
            </a:lvl3pPr>
            <a:lvl4pPr marL="1028292" indent="0" algn="ctr">
              <a:buNone/>
              <a:defRPr sz="1200"/>
            </a:lvl4pPr>
            <a:lvl5pPr marL="1371056" indent="0" algn="ctr">
              <a:buNone/>
              <a:defRPr sz="1200"/>
            </a:lvl5pPr>
            <a:lvl6pPr marL="1713827" indent="0" algn="ctr">
              <a:buNone/>
              <a:defRPr sz="1200"/>
            </a:lvl6pPr>
            <a:lvl7pPr marL="2056583" indent="0" algn="ctr">
              <a:buNone/>
              <a:defRPr sz="1200"/>
            </a:lvl7pPr>
            <a:lvl8pPr marL="2399340" indent="0" algn="ctr">
              <a:buNone/>
              <a:defRPr sz="1200"/>
            </a:lvl8pPr>
            <a:lvl9pPr marL="2742098"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D997B5FA-0921-464F-AAE1-844C04324D75}" type="datetimeFigureOut">
              <a:rPr lang="zh-CN" altLang="en-US" sz="1400">
                <a:solidFill>
                  <a:srgbClr val="000000"/>
                </a:solidFill>
              </a:rPr>
              <a:pPr defTabSz="685528"/>
              <a:t>2022/4/24</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565CE74E-AB26-4998-AD42-012C4C1AD076}"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626171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6" tIns="34289" rIns="68556"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2022/4/24</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2976277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2022/4/24</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6" tIns="34289" rIns="68556"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717929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2022/4/24</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775144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6" tIns="34289" rIns="68556"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3"/>
            <a:ext cx="3868340"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3"/>
            <a:ext cx="3887391"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2022/4/24</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453370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D387D8-F2CF-4253-BFDE-704BBD0A697C}" type="datetimeFigureOut">
              <a:rPr lang="en-US" smtClean="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5B3CA-2E37-4621-8AF4-18C684BDA156}" type="slidenum">
              <a:rPr lang="en-US" smtClean="0"/>
              <a:t>‹#›</a:t>
            </a:fld>
            <a:endParaRPr lang="en-US"/>
          </a:p>
        </p:txBody>
      </p:sp>
    </p:spTree>
    <p:extLst>
      <p:ext uri="{BB962C8B-B14F-4D97-AF65-F5344CB8AC3E}">
        <p14:creationId xmlns:p14="http://schemas.microsoft.com/office/powerpoint/2010/main" val="20486354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6" tIns="34289" rIns="68556"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2022/4/24</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17"/>
            <a:ext cx="4286250" cy="889453"/>
          </a:xfrm>
        </p:spPr>
        <p:txBody>
          <a:bodyPr lIns="68556" tIns="34289" rIns="68556"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3524146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2022/4/24</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989188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1"/>
            <a:ext cx="3511241" cy="1071121"/>
          </a:xfrm>
        </p:spPr>
        <p:txBody>
          <a:bodyPr lIns="68556" tIns="34289" rIns="68556"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6" tIns="34289" rIns="68556" bIns="34289"/>
          <a:lstStyle>
            <a:lvl1pPr marL="0" indent="0">
              <a:buNone/>
              <a:defRPr sz="2400"/>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6" tIns="34289" rIns="68556" bIns="34289">
            <a:normAutofit/>
          </a:bodyPr>
          <a:lstStyle>
            <a:lvl1pPr marL="0" indent="0">
              <a:buNone/>
              <a:defRPr sz="1400"/>
            </a:lvl1pPr>
            <a:lvl2pPr marL="342758" indent="0">
              <a:buNone/>
              <a:defRPr sz="1100"/>
            </a:lvl2pPr>
            <a:lvl3pPr marL="685528" indent="0">
              <a:buNone/>
              <a:defRPr sz="900"/>
            </a:lvl3pPr>
            <a:lvl4pPr marL="1028292" indent="0">
              <a:buNone/>
              <a:defRPr sz="800"/>
            </a:lvl4pPr>
            <a:lvl5pPr marL="1371056" indent="0">
              <a:buNone/>
              <a:defRPr sz="800"/>
            </a:lvl5pPr>
            <a:lvl6pPr marL="1713827" indent="0">
              <a:buNone/>
              <a:defRPr sz="800"/>
            </a:lvl6pPr>
            <a:lvl7pPr marL="2056583" indent="0">
              <a:buNone/>
              <a:defRPr sz="800"/>
            </a:lvl7pPr>
            <a:lvl8pPr marL="2399340" indent="0">
              <a:buNone/>
              <a:defRPr sz="800"/>
            </a:lvl8pPr>
            <a:lvl9pPr marL="2742098"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9EFD9D74-47D9-4702-A33C-335B63B48DBF}" type="datetimeFigureOut">
              <a:rPr lang="zh-CN" altLang="en-US" sz="1400">
                <a:solidFill>
                  <a:srgbClr val="000000"/>
                </a:solidFill>
              </a:rPr>
              <a:pPr defTabSz="685528"/>
              <a:t>2022/4/24</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FABC47A4-756D-490B-A52F-7D9E2C9FC05F}"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35106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0"/>
            <a:ext cx="681676" cy="4358879"/>
          </a:xfrm>
        </p:spPr>
        <p:txBody>
          <a:bodyPr vert="eaVert" lIns="68556" tIns="34289" rIns="68556"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0"/>
            <a:ext cx="7084832" cy="4358879"/>
          </a:xfrm>
        </p:spPr>
        <p:txBody>
          <a:bodyPr vert="eaVert"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2022/4/24</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436358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2022/4/24</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373763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54A232-E3A6-49F1-8394-84778C592AD1}" type="datetimeFigureOut">
              <a:rPr lang="en-US" smtClean="0">
                <a:solidFill>
                  <a:prstClr val="black">
                    <a:tint val="75000"/>
                  </a:prstClr>
                </a:solidFill>
              </a:rPr>
              <a:pPr/>
              <a:t>4/24/2022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172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4A232-E3A6-49F1-8394-84778C592AD1}" type="datetimeFigureOut">
              <a:rPr lang="en-US" smtClean="0">
                <a:solidFill>
                  <a:prstClr val="black">
                    <a:tint val="75000"/>
                  </a:prstClr>
                </a:solidFill>
              </a:rPr>
              <a:pPr/>
              <a:t>4/24/2022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375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54A232-E3A6-49F1-8394-84778C592AD1}" type="datetimeFigureOut">
              <a:rPr lang="en-US" smtClean="0">
                <a:solidFill>
                  <a:prstClr val="black">
                    <a:tint val="75000"/>
                  </a:prstClr>
                </a:solidFill>
              </a:rPr>
              <a:pPr/>
              <a:t>4/24/2022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920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54A232-E3A6-49F1-8394-84778C592AD1}" type="datetimeFigureOut">
              <a:rPr lang="en-US" smtClean="0">
                <a:solidFill>
                  <a:prstClr val="black">
                    <a:tint val="75000"/>
                  </a:prstClr>
                </a:solidFill>
              </a:rPr>
              <a:pPr/>
              <a:t>4/24/2022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77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54A232-E3A6-49F1-8394-84778C592AD1}" type="datetimeFigureOut">
              <a:rPr lang="en-US" smtClean="0">
                <a:solidFill>
                  <a:prstClr val="black">
                    <a:tint val="75000"/>
                  </a:prstClr>
                </a:solidFill>
              </a:rPr>
              <a:pPr/>
              <a:t>4/24/2022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246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D387D8-F2CF-4253-BFDE-704BBD0A697C}" type="datetimeFigureOut">
              <a:rPr lang="en-US" smtClean="0"/>
              <a:t>4/24/2022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E5B3CA-2E37-4621-8AF4-18C684BDA156}" type="slidenum">
              <a:rPr lang="en-US" smtClean="0"/>
              <a:t>‹#›</a:t>
            </a:fld>
            <a:endParaRPr lang="en-US"/>
          </a:p>
        </p:txBody>
      </p:sp>
    </p:spTree>
    <p:extLst>
      <p:ext uri="{BB962C8B-B14F-4D97-AF65-F5344CB8AC3E}">
        <p14:creationId xmlns:p14="http://schemas.microsoft.com/office/powerpoint/2010/main" val="28684450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54A232-E3A6-49F1-8394-84778C592AD1}" type="datetimeFigureOut">
              <a:rPr lang="en-US" smtClean="0">
                <a:solidFill>
                  <a:prstClr val="black">
                    <a:tint val="75000"/>
                  </a:prstClr>
                </a:solidFill>
              </a:rPr>
              <a:pPr/>
              <a:t>4/24/2022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919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4A232-E3A6-49F1-8394-84778C592AD1}" type="datetimeFigureOut">
              <a:rPr lang="en-US" smtClean="0">
                <a:solidFill>
                  <a:prstClr val="black">
                    <a:tint val="75000"/>
                  </a:prstClr>
                </a:solidFill>
              </a:rPr>
              <a:pPr/>
              <a:t>4/24/2022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087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4A232-E3A6-49F1-8394-84778C592AD1}" type="datetimeFigureOut">
              <a:rPr lang="en-US" smtClean="0">
                <a:solidFill>
                  <a:prstClr val="black">
                    <a:tint val="75000"/>
                  </a:prstClr>
                </a:solidFill>
              </a:rPr>
              <a:pPr/>
              <a:t>4/24/2022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173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4A232-E3A6-49F1-8394-84778C592AD1}" type="datetimeFigureOut">
              <a:rPr lang="en-US" smtClean="0">
                <a:solidFill>
                  <a:prstClr val="black">
                    <a:tint val="75000"/>
                  </a:prstClr>
                </a:solidFill>
              </a:rPr>
              <a:pPr/>
              <a:t>4/24/2022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95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4A232-E3A6-49F1-8394-84778C592AD1}" type="datetimeFigureOut">
              <a:rPr lang="en-US" smtClean="0">
                <a:solidFill>
                  <a:prstClr val="black">
                    <a:tint val="75000"/>
                  </a:prstClr>
                </a:solidFill>
              </a:rPr>
              <a:pPr/>
              <a:t>4/24/2022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376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4A232-E3A6-49F1-8394-84778C592AD1}" type="datetimeFigureOut">
              <a:rPr lang="en-US" smtClean="0">
                <a:solidFill>
                  <a:prstClr val="black">
                    <a:tint val="75000"/>
                  </a:prstClr>
                </a:solidFill>
              </a:rPr>
              <a:pPr/>
              <a:t>4/24/2022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443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D387D8-F2CF-4253-BFDE-704BBD0A697C}" type="datetimeFigureOut">
              <a:rPr lang="en-US" smtClean="0"/>
              <a:t>4/24/2022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E5B3CA-2E37-4621-8AF4-18C684BDA156}" type="slidenum">
              <a:rPr lang="en-US" smtClean="0"/>
              <a:t>‹#›</a:t>
            </a:fld>
            <a:endParaRPr lang="en-US"/>
          </a:p>
        </p:txBody>
      </p:sp>
    </p:spTree>
    <p:extLst>
      <p:ext uri="{BB962C8B-B14F-4D97-AF65-F5344CB8AC3E}">
        <p14:creationId xmlns:p14="http://schemas.microsoft.com/office/powerpoint/2010/main" val="137798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387D8-F2CF-4253-BFDE-704BBD0A697C}" type="datetimeFigureOut">
              <a:rPr lang="en-US" smtClean="0"/>
              <a:t>4/24/2022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E5B3CA-2E37-4621-8AF4-18C684BDA156}" type="slidenum">
              <a:rPr lang="en-US" smtClean="0"/>
              <a:t>‹#›</a:t>
            </a:fld>
            <a:endParaRPr lang="en-US"/>
          </a:p>
        </p:txBody>
      </p:sp>
    </p:spTree>
    <p:extLst>
      <p:ext uri="{BB962C8B-B14F-4D97-AF65-F5344CB8AC3E}">
        <p14:creationId xmlns:p14="http://schemas.microsoft.com/office/powerpoint/2010/main" val="2683946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D387D8-F2CF-4253-BFDE-704BBD0A697C}" type="datetimeFigureOut">
              <a:rPr lang="en-US" smtClean="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5B3CA-2E37-4621-8AF4-18C684BDA156}" type="slidenum">
              <a:rPr lang="en-US" smtClean="0"/>
              <a:t>‹#›</a:t>
            </a:fld>
            <a:endParaRPr lang="en-US"/>
          </a:p>
        </p:txBody>
      </p:sp>
    </p:spTree>
    <p:extLst>
      <p:ext uri="{BB962C8B-B14F-4D97-AF65-F5344CB8AC3E}">
        <p14:creationId xmlns:p14="http://schemas.microsoft.com/office/powerpoint/2010/main" val="247750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D387D8-F2CF-4253-BFDE-704BBD0A697C}" type="datetimeFigureOut">
              <a:rPr lang="en-US" smtClean="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5B3CA-2E37-4621-8AF4-18C684BDA156}" type="slidenum">
              <a:rPr lang="en-US" smtClean="0"/>
              <a:t>‹#›</a:t>
            </a:fld>
            <a:endParaRPr lang="en-US"/>
          </a:p>
        </p:txBody>
      </p:sp>
    </p:spTree>
    <p:extLst>
      <p:ext uri="{BB962C8B-B14F-4D97-AF65-F5344CB8AC3E}">
        <p14:creationId xmlns:p14="http://schemas.microsoft.com/office/powerpoint/2010/main" val="3832477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ags" Target="../tags/tag1.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ags" Target="../tags/tag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6.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D387D8-F2CF-4253-BFDE-704BBD0A697C}" type="datetimeFigureOut">
              <a:rPr lang="en-US" smtClean="0"/>
              <a:t>4/24/2022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1E5B3CA-2E37-4621-8AF4-18C684BDA156}" type="slidenum">
              <a:rPr lang="en-US" smtClean="0"/>
              <a:t>‹#›</a:t>
            </a:fld>
            <a:endParaRPr lang="en-US"/>
          </a:p>
        </p:txBody>
      </p:sp>
    </p:spTree>
    <p:extLst>
      <p:ext uri="{BB962C8B-B14F-4D97-AF65-F5344CB8AC3E}">
        <p14:creationId xmlns:p14="http://schemas.microsoft.com/office/powerpoint/2010/main" val="687364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F34DD42E-11C0-411E-A1DA-71557E534A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93" y="0"/>
            <a:ext cx="9141019" cy="5143500"/>
          </a:xfrm>
          <a:prstGeom prst="rect">
            <a:avLst/>
          </a:prstGeom>
        </p:spPr>
      </p:pic>
      <p:sp>
        <p:nvSpPr>
          <p:cNvPr id="2" name="TextBox 1"/>
          <p:cNvSpPr txBox="1"/>
          <p:nvPr userDrawn="1"/>
        </p:nvSpPr>
        <p:spPr>
          <a:xfrm>
            <a:off x="8991600" y="4857750"/>
            <a:ext cx="228600" cy="323165"/>
          </a:xfrm>
          <a:prstGeom prst="rect">
            <a:avLst/>
          </a:prstGeom>
          <a:noFill/>
        </p:spPr>
        <p:txBody>
          <a:bodyPr wrap="square" rtlCol="0">
            <a:spAutoFit/>
          </a:bodyPr>
          <a:lstStyle/>
          <a:p>
            <a:pPr defTabSz="914378"/>
            <a:r>
              <a:rPr lang="en-US" sz="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999925597"/>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561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06" indent="-171406" algn="l" defTabSz="68561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17" indent="-171406" algn="l" defTabSz="68561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18" indent="-171406" algn="l" defTabSz="68561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2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62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43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24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046"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857"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13" rtl="0" eaLnBrk="1" latinLnBrk="0" hangingPunct="1">
        <a:defRPr sz="1400" kern="1200">
          <a:solidFill>
            <a:schemeClr val="tx1"/>
          </a:solidFill>
          <a:latin typeface="+mn-lt"/>
          <a:ea typeface="+mn-ea"/>
          <a:cs typeface="+mn-cs"/>
        </a:defRPr>
      </a:lvl1pPr>
      <a:lvl2pPr marL="342803" algn="l" defTabSz="685613" rtl="0" eaLnBrk="1" latinLnBrk="0" hangingPunct="1">
        <a:defRPr sz="1400" kern="1200">
          <a:solidFill>
            <a:schemeClr val="tx1"/>
          </a:solidFill>
          <a:latin typeface="+mn-lt"/>
          <a:ea typeface="+mn-ea"/>
          <a:cs typeface="+mn-cs"/>
        </a:defRPr>
      </a:lvl2pPr>
      <a:lvl3pPr marL="685613" algn="l" defTabSz="685613" rtl="0" eaLnBrk="1" latinLnBrk="0" hangingPunct="1">
        <a:defRPr sz="1400" kern="1200">
          <a:solidFill>
            <a:schemeClr val="tx1"/>
          </a:solidFill>
          <a:latin typeface="+mn-lt"/>
          <a:ea typeface="+mn-ea"/>
          <a:cs typeface="+mn-cs"/>
        </a:defRPr>
      </a:lvl3pPr>
      <a:lvl4pPr marL="1028420" algn="l" defTabSz="685613" rtl="0" eaLnBrk="1" latinLnBrk="0" hangingPunct="1">
        <a:defRPr sz="1400" kern="1200">
          <a:solidFill>
            <a:schemeClr val="tx1"/>
          </a:solidFill>
          <a:latin typeface="+mn-lt"/>
          <a:ea typeface="+mn-ea"/>
          <a:cs typeface="+mn-cs"/>
        </a:defRPr>
      </a:lvl4pPr>
      <a:lvl5pPr marL="1371226" algn="l" defTabSz="685613" rtl="0" eaLnBrk="1" latinLnBrk="0" hangingPunct="1">
        <a:defRPr sz="1400" kern="1200">
          <a:solidFill>
            <a:schemeClr val="tx1"/>
          </a:solidFill>
          <a:latin typeface="+mn-lt"/>
          <a:ea typeface="+mn-ea"/>
          <a:cs typeface="+mn-cs"/>
        </a:defRPr>
      </a:lvl5pPr>
      <a:lvl6pPr marL="1714037" algn="l" defTabSz="685613" rtl="0" eaLnBrk="1" latinLnBrk="0" hangingPunct="1">
        <a:defRPr sz="1400" kern="1200">
          <a:solidFill>
            <a:schemeClr val="tx1"/>
          </a:solidFill>
          <a:latin typeface="+mn-lt"/>
          <a:ea typeface="+mn-ea"/>
          <a:cs typeface="+mn-cs"/>
        </a:defRPr>
      </a:lvl6pPr>
      <a:lvl7pPr marL="2056838" algn="l" defTabSz="685613" rtl="0" eaLnBrk="1" latinLnBrk="0" hangingPunct="1">
        <a:defRPr sz="1400" kern="1200">
          <a:solidFill>
            <a:schemeClr val="tx1"/>
          </a:solidFill>
          <a:latin typeface="+mn-lt"/>
          <a:ea typeface="+mn-ea"/>
          <a:cs typeface="+mn-cs"/>
        </a:defRPr>
      </a:lvl7pPr>
      <a:lvl8pPr marL="2399640" algn="l" defTabSz="685613" rtl="0" eaLnBrk="1" latinLnBrk="0" hangingPunct="1">
        <a:defRPr sz="1400" kern="1200">
          <a:solidFill>
            <a:schemeClr val="tx1"/>
          </a:solidFill>
          <a:latin typeface="+mn-lt"/>
          <a:ea typeface="+mn-ea"/>
          <a:cs typeface="+mn-cs"/>
        </a:defRPr>
      </a:lvl8pPr>
      <a:lvl9pPr marL="2742443" algn="l" defTabSz="68561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zh-CN" altLang="en-US" sz="1400">
              <a:solidFill>
                <a:srgbClr val="FFFFFF"/>
              </a:solidFill>
            </a:endParaRPr>
          </a:p>
        </p:txBody>
      </p:sp>
      <p:sp>
        <p:nvSpPr>
          <p:cNvPr id="12" name="文本框 11"/>
          <p:cNvSpPr txBox="1"/>
          <p:nvPr userDrawn="1"/>
        </p:nvSpPr>
        <p:spPr>
          <a:xfrm>
            <a:off x="2973229" y="1764507"/>
            <a:ext cx="3547586" cy="1165703"/>
          </a:xfrm>
          <a:prstGeom prst="rect">
            <a:avLst/>
          </a:prstGeom>
          <a:noFill/>
        </p:spPr>
        <p:txBody>
          <a:bodyPr wrap="square" lIns="68579" tIns="34289" rIns="68579" bIns="34289" rtlCol="0" anchor="t">
            <a:spAutoFit/>
          </a:bodyPr>
          <a:lstStyle/>
          <a:p>
            <a:pPr defTabSz="685783"/>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783"/>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783"/>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783"/>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783"/>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991600" y="4857750"/>
            <a:ext cx="228600" cy="323165"/>
          </a:xfrm>
          <a:prstGeom prst="rect">
            <a:avLst/>
          </a:prstGeom>
          <a:noFill/>
        </p:spPr>
        <p:txBody>
          <a:bodyPr wrap="square" rtlCol="0">
            <a:spAutoFit/>
          </a:bodyPr>
          <a:lstStyle/>
          <a:p>
            <a:pPr defTabSz="914378"/>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377569605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F34DD42E-11C0-411E-A1DA-71557E534A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82" y="0"/>
            <a:ext cx="9141019" cy="5143500"/>
          </a:xfrm>
          <a:prstGeom prst="rect">
            <a:avLst/>
          </a:prstGeom>
        </p:spPr>
      </p:pic>
    </p:spTree>
    <p:extLst>
      <p:ext uri="{BB962C8B-B14F-4D97-AF65-F5344CB8AC3E}">
        <p14:creationId xmlns:p14="http://schemas.microsoft.com/office/powerpoint/2010/main" val="1685697747"/>
      </p:ext>
    </p:extLst>
  </p:cSld>
  <p:clrMap bg1="lt1" tx1="dk1" bg2="lt2" tx2="dk2" accent1="accent1" accent2="accent2" accent3="accent3" accent4="accent4" accent5="accent5" accent6="accent6" hlink="hlink" folHlink="folHlink"/>
  <p:sldLayoutIdLst>
    <p:sldLayoutId id="2147483674" r:id="rId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05" tIns="45704" rIns="91405"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1"/>
            <a:ext cx="8229600" cy="3394472"/>
          </a:xfrm>
          <a:prstGeom prst="rect">
            <a:avLst/>
          </a:prstGeom>
        </p:spPr>
        <p:txBody>
          <a:bodyPr vert="horz" lIns="91405" tIns="45704" rIns="91405"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05" tIns="45704" rIns="91405" bIns="45704" rtlCol="0" anchor="ctr"/>
          <a:lstStyle>
            <a:lvl1pPr algn="l">
              <a:defRPr sz="1200">
                <a:solidFill>
                  <a:schemeClr val="tx1">
                    <a:tint val="75000"/>
                  </a:schemeClr>
                </a:solidFill>
              </a:defRPr>
            </a:lvl1pPr>
          </a:lstStyle>
          <a:p>
            <a:pPr defTabSz="914049"/>
            <a:fld id="{54DBF65B-4746-40C1-B906-C5A84C1A5207}" type="datetimeFigureOut">
              <a:rPr lang="en-US" smtClean="0">
                <a:solidFill>
                  <a:prstClr val="black">
                    <a:tint val="75000"/>
                  </a:prstClr>
                </a:solidFill>
              </a:rPr>
              <a:pPr defTabSz="914049"/>
              <a:t>4/24/2022</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4"/>
            <a:ext cx="2895600" cy="273844"/>
          </a:xfrm>
          <a:prstGeom prst="rect">
            <a:avLst/>
          </a:prstGeom>
        </p:spPr>
        <p:txBody>
          <a:bodyPr vert="horz" lIns="91405" tIns="45704" rIns="91405" bIns="45704" rtlCol="0" anchor="ctr"/>
          <a:lstStyle>
            <a:lvl1pPr algn="ctr">
              <a:defRPr sz="1200">
                <a:solidFill>
                  <a:schemeClr val="tx1">
                    <a:tint val="75000"/>
                  </a:schemeClr>
                </a:solidFill>
              </a:defRPr>
            </a:lvl1pPr>
          </a:lstStyle>
          <a:p>
            <a:pPr defTabSz="914049"/>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05" tIns="45704" rIns="91405" bIns="45704" rtlCol="0" anchor="ctr"/>
          <a:lstStyle>
            <a:lvl1pPr algn="r">
              <a:defRPr sz="1200">
                <a:solidFill>
                  <a:schemeClr val="tx1">
                    <a:tint val="75000"/>
                  </a:schemeClr>
                </a:solidFill>
              </a:defRPr>
            </a:lvl1pPr>
          </a:lstStyle>
          <a:p>
            <a:pPr defTabSz="914049"/>
            <a:fld id="{BDB899E5-0EEC-49FE-AB3C-89FE6C3855AC}" type="slidenum">
              <a:rPr lang="en-US" smtClean="0">
                <a:solidFill>
                  <a:prstClr val="black">
                    <a:tint val="75000"/>
                  </a:prstClr>
                </a:solidFill>
              </a:rPr>
              <a:pPr defTabSz="914049"/>
              <a:t>‹#›</a:t>
            </a:fld>
            <a:endParaRPr lang="en-US">
              <a:solidFill>
                <a:prstClr val="black">
                  <a:tint val="75000"/>
                </a:prstClr>
              </a:solidFill>
            </a:endParaRPr>
          </a:p>
        </p:txBody>
      </p:sp>
    </p:spTree>
    <p:extLst>
      <p:ext uri="{BB962C8B-B14F-4D97-AF65-F5344CB8AC3E}">
        <p14:creationId xmlns:p14="http://schemas.microsoft.com/office/powerpoint/2010/main" val="8732429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049" rtl="0" eaLnBrk="1" latinLnBrk="0" hangingPunct="1">
        <a:spcBef>
          <a:spcPct val="0"/>
        </a:spcBef>
        <a:buNone/>
        <a:defRPr sz="4400" kern="1200">
          <a:solidFill>
            <a:schemeClr val="tx1"/>
          </a:solidFill>
          <a:latin typeface="+mj-lt"/>
          <a:ea typeface="+mj-ea"/>
          <a:cs typeface="+mj-cs"/>
        </a:defRPr>
      </a:lvl1pPr>
    </p:titleStyle>
    <p:bodyStyle>
      <a:lvl1pPr marL="342770" indent="-342770" algn="l" defTabSz="91404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67" indent="-285642" algn="l" defTabSz="91404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64" indent="-228515" algn="l" defTabSz="91404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88"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612"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637"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63"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94"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15"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49" rtl="0" eaLnBrk="1" latinLnBrk="0" hangingPunct="1">
        <a:defRPr sz="1800" kern="1200">
          <a:solidFill>
            <a:schemeClr val="tx1"/>
          </a:solidFill>
          <a:latin typeface="+mn-lt"/>
          <a:ea typeface="+mn-ea"/>
          <a:cs typeface="+mn-cs"/>
        </a:defRPr>
      </a:lvl1pPr>
      <a:lvl2pPr marL="457024" algn="l" defTabSz="914049" rtl="0" eaLnBrk="1" latinLnBrk="0" hangingPunct="1">
        <a:defRPr sz="1800" kern="1200">
          <a:solidFill>
            <a:schemeClr val="tx1"/>
          </a:solidFill>
          <a:latin typeface="+mn-lt"/>
          <a:ea typeface="+mn-ea"/>
          <a:cs typeface="+mn-cs"/>
        </a:defRPr>
      </a:lvl2pPr>
      <a:lvl3pPr marL="914049" algn="l" defTabSz="914049" rtl="0" eaLnBrk="1" latinLnBrk="0" hangingPunct="1">
        <a:defRPr sz="1800" kern="1200">
          <a:solidFill>
            <a:schemeClr val="tx1"/>
          </a:solidFill>
          <a:latin typeface="+mn-lt"/>
          <a:ea typeface="+mn-ea"/>
          <a:cs typeface="+mn-cs"/>
        </a:defRPr>
      </a:lvl3pPr>
      <a:lvl4pPr marL="1371076" algn="l" defTabSz="914049" rtl="0" eaLnBrk="1" latinLnBrk="0" hangingPunct="1">
        <a:defRPr sz="1800" kern="1200">
          <a:solidFill>
            <a:schemeClr val="tx1"/>
          </a:solidFill>
          <a:latin typeface="+mn-lt"/>
          <a:ea typeface="+mn-ea"/>
          <a:cs typeface="+mn-cs"/>
        </a:defRPr>
      </a:lvl4pPr>
      <a:lvl5pPr marL="1828103" algn="l" defTabSz="914049" rtl="0" eaLnBrk="1" latinLnBrk="0" hangingPunct="1">
        <a:defRPr sz="1800" kern="1200">
          <a:solidFill>
            <a:schemeClr val="tx1"/>
          </a:solidFill>
          <a:latin typeface="+mn-lt"/>
          <a:ea typeface="+mn-ea"/>
          <a:cs typeface="+mn-cs"/>
        </a:defRPr>
      </a:lvl5pPr>
      <a:lvl6pPr marL="2285129" algn="l" defTabSz="914049" rtl="0" eaLnBrk="1" latinLnBrk="0" hangingPunct="1">
        <a:defRPr sz="1800" kern="1200">
          <a:solidFill>
            <a:schemeClr val="tx1"/>
          </a:solidFill>
          <a:latin typeface="+mn-lt"/>
          <a:ea typeface="+mn-ea"/>
          <a:cs typeface="+mn-cs"/>
        </a:defRPr>
      </a:lvl6pPr>
      <a:lvl7pPr marL="2742152" algn="l" defTabSz="914049" rtl="0" eaLnBrk="1" latinLnBrk="0" hangingPunct="1">
        <a:defRPr sz="1800" kern="1200">
          <a:solidFill>
            <a:schemeClr val="tx1"/>
          </a:solidFill>
          <a:latin typeface="+mn-lt"/>
          <a:ea typeface="+mn-ea"/>
          <a:cs typeface="+mn-cs"/>
        </a:defRPr>
      </a:lvl7pPr>
      <a:lvl8pPr marL="3199176" algn="l" defTabSz="914049" rtl="0" eaLnBrk="1" latinLnBrk="0" hangingPunct="1">
        <a:defRPr sz="1800" kern="1200">
          <a:solidFill>
            <a:schemeClr val="tx1"/>
          </a:solidFill>
          <a:latin typeface="+mn-lt"/>
          <a:ea typeface="+mn-ea"/>
          <a:cs typeface="+mn-cs"/>
        </a:defRPr>
      </a:lvl8pPr>
      <a:lvl9pPr marL="3656200" algn="l" defTabSz="91404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12" name="文本框 11"/>
          <p:cNvSpPr txBox="1"/>
          <p:nvPr userDrawn="1"/>
        </p:nvSpPr>
        <p:spPr>
          <a:xfrm>
            <a:off x="2973229" y="1764522"/>
            <a:ext cx="3547586" cy="1165703"/>
          </a:xfrm>
          <a:prstGeom prst="rect">
            <a:avLst/>
          </a:prstGeom>
          <a:noFill/>
        </p:spPr>
        <p:txBody>
          <a:bodyPr wrap="square" lIns="68556" tIns="34289" rIns="68556" bIns="34289" rtlCol="0" anchor="t">
            <a:spAutoFit/>
          </a:bodyPr>
          <a:lstStyle/>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14" tIns="45707" rIns="91414" bIns="45707" rtlCol="0">
            <a:spAutoFit/>
          </a:bodyPr>
          <a:lstStyle/>
          <a:p>
            <a:pPr algn="ctr" defTabSz="914063"/>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92786973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552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86" indent="-171386" algn="l" defTabSz="685528"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57" indent="-171386" algn="l" defTabSz="68552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913"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670"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2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9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62"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26"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97"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528" rtl="0" eaLnBrk="1" latinLnBrk="0" hangingPunct="1">
        <a:defRPr sz="1400" kern="1200">
          <a:solidFill>
            <a:schemeClr val="tx1"/>
          </a:solidFill>
          <a:latin typeface="+mn-lt"/>
          <a:ea typeface="+mn-ea"/>
          <a:cs typeface="+mn-cs"/>
        </a:defRPr>
      </a:lvl1pPr>
      <a:lvl2pPr marL="342758" algn="l" defTabSz="685528" rtl="0" eaLnBrk="1" latinLnBrk="0" hangingPunct="1">
        <a:defRPr sz="1400" kern="1200">
          <a:solidFill>
            <a:schemeClr val="tx1"/>
          </a:solidFill>
          <a:latin typeface="+mn-lt"/>
          <a:ea typeface="+mn-ea"/>
          <a:cs typeface="+mn-cs"/>
        </a:defRPr>
      </a:lvl2pPr>
      <a:lvl3pPr marL="685528" algn="l" defTabSz="685528" rtl="0" eaLnBrk="1" latinLnBrk="0" hangingPunct="1">
        <a:defRPr sz="1400" kern="1200">
          <a:solidFill>
            <a:schemeClr val="tx1"/>
          </a:solidFill>
          <a:latin typeface="+mn-lt"/>
          <a:ea typeface="+mn-ea"/>
          <a:cs typeface="+mn-cs"/>
        </a:defRPr>
      </a:lvl3pPr>
      <a:lvl4pPr marL="1028292" algn="l" defTabSz="685528" rtl="0" eaLnBrk="1" latinLnBrk="0" hangingPunct="1">
        <a:defRPr sz="1400" kern="1200">
          <a:solidFill>
            <a:schemeClr val="tx1"/>
          </a:solidFill>
          <a:latin typeface="+mn-lt"/>
          <a:ea typeface="+mn-ea"/>
          <a:cs typeface="+mn-cs"/>
        </a:defRPr>
      </a:lvl4pPr>
      <a:lvl5pPr marL="1371056" algn="l" defTabSz="685528" rtl="0" eaLnBrk="1" latinLnBrk="0" hangingPunct="1">
        <a:defRPr sz="1400" kern="1200">
          <a:solidFill>
            <a:schemeClr val="tx1"/>
          </a:solidFill>
          <a:latin typeface="+mn-lt"/>
          <a:ea typeface="+mn-ea"/>
          <a:cs typeface="+mn-cs"/>
        </a:defRPr>
      </a:lvl5pPr>
      <a:lvl6pPr marL="1713827" algn="l" defTabSz="685528" rtl="0" eaLnBrk="1" latinLnBrk="0" hangingPunct="1">
        <a:defRPr sz="1400" kern="1200">
          <a:solidFill>
            <a:schemeClr val="tx1"/>
          </a:solidFill>
          <a:latin typeface="+mn-lt"/>
          <a:ea typeface="+mn-ea"/>
          <a:cs typeface="+mn-cs"/>
        </a:defRPr>
      </a:lvl6pPr>
      <a:lvl7pPr marL="2056583" algn="l" defTabSz="685528" rtl="0" eaLnBrk="1" latinLnBrk="0" hangingPunct="1">
        <a:defRPr sz="1400" kern="1200">
          <a:solidFill>
            <a:schemeClr val="tx1"/>
          </a:solidFill>
          <a:latin typeface="+mn-lt"/>
          <a:ea typeface="+mn-ea"/>
          <a:cs typeface="+mn-cs"/>
        </a:defRPr>
      </a:lvl7pPr>
      <a:lvl8pPr marL="2399340" algn="l" defTabSz="685528" rtl="0" eaLnBrk="1" latinLnBrk="0" hangingPunct="1">
        <a:defRPr sz="1400" kern="1200">
          <a:solidFill>
            <a:schemeClr val="tx1"/>
          </a:solidFill>
          <a:latin typeface="+mn-lt"/>
          <a:ea typeface="+mn-ea"/>
          <a:cs typeface="+mn-cs"/>
        </a:defRPr>
      </a:lvl8pPr>
      <a:lvl9pPr marL="2742098" algn="l" defTabSz="685528"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F54A232-E3A6-49F1-8394-84778C592AD1}" type="datetimeFigureOut">
              <a:rPr lang="en-US" smtClean="0">
                <a:solidFill>
                  <a:prstClr val="black">
                    <a:tint val="75000"/>
                  </a:prstClr>
                </a:solidFill>
              </a:rPr>
              <a:pPr/>
              <a:t>4/24/2022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74181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em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4.emf"/><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E0611EC-B729-4A23-B964-2367E9990731}"/>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647965" y="112347"/>
            <a:ext cx="8869273" cy="5244017"/>
          </a:xfrm>
          <a:prstGeom prst="rect">
            <a:avLst/>
          </a:prstGeom>
        </p:spPr>
      </p:pic>
      <p:pic>
        <p:nvPicPr>
          <p:cNvPr id="2" name="图片 1">
            <a:extLst>
              <a:ext uri="{FF2B5EF4-FFF2-40B4-BE49-F238E27FC236}">
                <a16:creationId xmlns:a16="http://schemas.microsoft.com/office/drawing/2014/main" id="{E9FD2F9B-9A2C-4736-880E-7002AB3857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2536" y="1959135"/>
            <a:ext cx="5360310" cy="2798082"/>
          </a:xfrm>
          <a:prstGeom prst="rect">
            <a:avLst/>
          </a:prstGeom>
          <a:effectLst>
            <a:outerShdw blurRad="50800" dist="38100" dir="2700000" algn="tl" rotWithShape="0">
              <a:prstClr val="black">
                <a:alpha val="40000"/>
              </a:prstClr>
            </a:outerShdw>
          </a:effectLst>
        </p:spPr>
      </p:pic>
      <p:pic>
        <p:nvPicPr>
          <p:cNvPr id="6" name="图片 5">
            <a:extLst>
              <a:ext uri="{FF2B5EF4-FFF2-40B4-BE49-F238E27FC236}">
                <a16:creationId xmlns:a16="http://schemas.microsoft.com/office/drawing/2014/main" id="{0DDD9A7E-3BBD-43F6-8FE8-61164FD10088}"/>
              </a:ext>
            </a:extLst>
          </p:cNvPr>
          <p:cNvPicPr>
            <a:picLocks noChangeAspect="1"/>
          </p:cNvPicPr>
          <p:nvPr/>
        </p:nvPicPr>
        <p:blipFill>
          <a:blip r:embed="rId5"/>
          <a:stretch>
            <a:fillRect/>
          </a:stretch>
        </p:blipFill>
        <p:spPr>
          <a:xfrm>
            <a:off x="2637618" y="615317"/>
            <a:ext cx="584081" cy="366527"/>
          </a:xfrm>
          <a:prstGeom prst="rect">
            <a:avLst/>
          </a:prstGeom>
        </p:spPr>
      </p:pic>
      <p:pic>
        <p:nvPicPr>
          <p:cNvPr id="7" name="图片 6">
            <a:extLst>
              <a:ext uri="{FF2B5EF4-FFF2-40B4-BE49-F238E27FC236}">
                <a16:creationId xmlns:a16="http://schemas.microsoft.com/office/drawing/2014/main" id="{B304BD44-C7C1-40B1-B806-A330AD1A2F9E}"/>
              </a:ext>
            </a:extLst>
          </p:cNvPr>
          <p:cNvPicPr>
            <a:picLocks noChangeAspect="1"/>
          </p:cNvPicPr>
          <p:nvPr/>
        </p:nvPicPr>
        <p:blipFill>
          <a:blip r:embed="rId5"/>
          <a:stretch>
            <a:fillRect/>
          </a:stretch>
        </p:blipFill>
        <p:spPr>
          <a:xfrm>
            <a:off x="444983" y="368405"/>
            <a:ext cx="786935" cy="493825"/>
          </a:xfrm>
          <a:prstGeom prst="rect">
            <a:avLst/>
          </a:prstGeom>
        </p:spPr>
      </p:pic>
      <p:pic>
        <p:nvPicPr>
          <p:cNvPr id="8" name="图片 7">
            <a:extLst>
              <a:ext uri="{FF2B5EF4-FFF2-40B4-BE49-F238E27FC236}">
                <a16:creationId xmlns:a16="http://schemas.microsoft.com/office/drawing/2014/main" id="{08BF177E-73C7-48A6-8FA5-5419A14F3D77}"/>
              </a:ext>
            </a:extLst>
          </p:cNvPr>
          <p:cNvPicPr>
            <a:picLocks noChangeAspect="1"/>
          </p:cNvPicPr>
          <p:nvPr/>
        </p:nvPicPr>
        <p:blipFill>
          <a:blip r:embed="rId5"/>
          <a:stretch>
            <a:fillRect/>
          </a:stretch>
        </p:blipFill>
        <p:spPr>
          <a:xfrm>
            <a:off x="7179786" y="4061454"/>
            <a:ext cx="1316260" cy="825991"/>
          </a:xfrm>
          <a:prstGeom prst="rect">
            <a:avLst/>
          </a:prstGeom>
        </p:spPr>
      </p:pic>
      <p:pic>
        <p:nvPicPr>
          <p:cNvPr id="9" name="图片 8">
            <a:extLst>
              <a:ext uri="{FF2B5EF4-FFF2-40B4-BE49-F238E27FC236}">
                <a16:creationId xmlns:a16="http://schemas.microsoft.com/office/drawing/2014/main" id="{EB4FEC38-5FFA-4773-AA65-D10DE2A68958}"/>
              </a:ext>
            </a:extLst>
          </p:cNvPr>
          <p:cNvPicPr>
            <a:picLocks noChangeAspect="1"/>
          </p:cNvPicPr>
          <p:nvPr/>
        </p:nvPicPr>
        <p:blipFill>
          <a:blip r:embed="rId5"/>
          <a:stretch>
            <a:fillRect/>
          </a:stretch>
        </p:blipFill>
        <p:spPr>
          <a:xfrm>
            <a:off x="2359054" y="4172919"/>
            <a:ext cx="1546673" cy="970582"/>
          </a:xfrm>
          <a:prstGeom prst="rect">
            <a:avLst/>
          </a:prstGeom>
        </p:spPr>
      </p:pic>
      <p:grpSp>
        <p:nvGrpSpPr>
          <p:cNvPr id="11" name="组合 10">
            <a:extLst>
              <a:ext uri="{FF2B5EF4-FFF2-40B4-BE49-F238E27FC236}">
                <a16:creationId xmlns:a16="http://schemas.microsoft.com/office/drawing/2014/main" id="{0796BD4E-982C-4898-ADF0-C7D6293F8029}"/>
              </a:ext>
            </a:extLst>
          </p:cNvPr>
          <p:cNvGrpSpPr/>
          <p:nvPr/>
        </p:nvGrpSpPr>
        <p:grpSpPr>
          <a:xfrm>
            <a:off x="7947328" y="81955"/>
            <a:ext cx="817448" cy="1247150"/>
            <a:chOff x="8683894" y="705760"/>
            <a:chExt cx="1389852" cy="2120445"/>
          </a:xfrm>
        </p:grpSpPr>
        <p:sp>
          <p:nvSpPr>
            <p:cNvPr id="12" name="Freeform 20">
              <a:extLst>
                <a:ext uri="{FF2B5EF4-FFF2-40B4-BE49-F238E27FC236}">
                  <a16:creationId xmlns:a16="http://schemas.microsoft.com/office/drawing/2014/main" id="{676A9548-AEC3-4264-857E-B2A903565E28}"/>
                </a:ext>
              </a:extLst>
            </p:cNvPr>
            <p:cNvSpPr>
              <a:spLocks noEditPoints="1"/>
            </p:cNvSpPr>
            <p:nvPr/>
          </p:nvSpPr>
          <p:spPr bwMode="auto">
            <a:xfrm>
              <a:off x="8757344" y="1109187"/>
              <a:ext cx="1146319" cy="1618623"/>
            </a:xfrm>
            <a:custGeom>
              <a:avLst/>
              <a:gdLst>
                <a:gd name="T0" fmla="*/ 196 w 197"/>
                <a:gd name="T1" fmla="*/ 116 h 278"/>
                <a:gd name="T2" fmla="*/ 183 w 197"/>
                <a:gd name="T3" fmla="*/ 67 h 278"/>
                <a:gd name="T4" fmla="*/ 94 w 197"/>
                <a:gd name="T5" fmla="*/ 20 h 278"/>
                <a:gd name="T6" fmla="*/ 20 w 197"/>
                <a:gd name="T7" fmla="*/ 75 h 278"/>
                <a:gd name="T8" fmla="*/ 19 w 197"/>
                <a:gd name="T9" fmla="*/ 78 h 278"/>
                <a:gd name="T10" fmla="*/ 9 w 197"/>
                <a:gd name="T11" fmla="*/ 108 h 278"/>
                <a:gd name="T12" fmla="*/ 15 w 197"/>
                <a:gd name="T13" fmla="*/ 172 h 278"/>
                <a:gd name="T14" fmla="*/ 27 w 197"/>
                <a:gd name="T15" fmla="*/ 207 h 278"/>
                <a:gd name="T16" fmla="*/ 33 w 197"/>
                <a:gd name="T17" fmla="*/ 238 h 278"/>
                <a:gd name="T18" fmla="*/ 32 w 197"/>
                <a:gd name="T19" fmla="*/ 239 h 278"/>
                <a:gd name="T20" fmla="*/ 32 w 197"/>
                <a:gd name="T21" fmla="*/ 243 h 278"/>
                <a:gd name="T22" fmla="*/ 32 w 197"/>
                <a:gd name="T23" fmla="*/ 257 h 278"/>
                <a:gd name="T24" fmla="*/ 35 w 197"/>
                <a:gd name="T25" fmla="*/ 263 h 278"/>
                <a:gd name="T26" fmla="*/ 56 w 197"/>
                <a:gd name="T27" fmla="*/ 266 h 278"/>
                <a:gd name="T28" fmla="*/ 71 w 197"/>
                <a:gd name="T29" fmla="*/ 270 h 278"/>
                <a:gd name="T30" fmla="*/ 78 w 197"/>
                <a:gd name="T31" fmla="*/ 273 h 278"/>
                <a:gd name="T32" fmla="*/ 88 w 197"/>
                <a:gd name="T33" fmla="*/ 276 h 278"/>
                <a:gd name="T34" fmla="*/ 100 w 197"/>
                <a:gd name="T35" fmla="*/ 271 h 278"/>
                <a:gd name="T36" fmla="*/ 109 w 197"/>
                <a:gd name="T37" fmla="*/ 266 h 278"/>
                <a:gd name="T38" fmla="*/ 138 w 197"/>
                <a:gd name="T39" fmla="*/ 218 h 278"/>
                <a:gd name="T40" fmla="*/ 139 w 197"/>
                <a:gd name="T41" fmla="*/ 216 h 278"/>
                <a:gd name="T42" fmla="*/ 140 w 197"/>
                <a:gd name="T43" fmla="*/ 214 h 278"/>
                <a:gd name="T44" fmla="*/ 186 w 197"/>
                <a:gd name="T45" fmla="*/ 171 h 278"/>
                <a:gd name="T46" fmla="*/ 190 w 197"/>
                <a:gd name="T47" fmla="*/ 155 h 278"/>
                <a:gd name="T48" fmla="*/ 196 w 197"/>
                <a:gd name="T49" fmla="*/ 135 h 278"/>
                <a:gd name="T50" fmla="*/ 196 w 197"/>
                <a:gd name="T51" fmla="*/ 116 h 278"/>
                <a:gd name="T52" fmla="*/ 133 w 197"/>
                <a:gd name="T53" fmla="*/ 184 h 278"/>
                <a:gd name="T54" fmla="*/ 134 w 197"/>
                <a:gd name="T55" fmla="*/ 182 h 278"/>
                <a:gd name="T56" fmla="*/ 144 w 197"/>
                <a:gd name="T57" fmla="*/ 175 h 278"/>
                <a:gd name="T58" fmla="*/ 135 w 197"/>
                <a:gd name="T59" fmla="*/ 184 h 278"/>
                <a:gd name="T60" fmla="*/ 133 w 197"/>
                <a:gd name="T61" fmla="*/ 18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794">
                <a:defRPr/>
              </a:pPr>
              <a:endParaRPr lang="zh-CN" altLang="en-US" sz="1400">
                <a:solidFill>
                  <a:prstClr val="black"/>
                </a:solidFill>
              </a:endParaRPr>
            </a:p>
          </p:txBody>
        </p:sp>
        <p:sp>
          <p:nvSpPr>
            <p:cNvPr id="13" name="Freeform 21">
              <a:extLst>
                <a:ext uri="{FF2B5EF4-FFF2-40B4-BE49-F238E27FC236}">
                  <a16:creationId xmlns:a16="http://schemas.microsoft.com/office/drawing/2014/main" id="{17D1A87D-1F96-4782-809F-5D264B2C916C}"/>
                </a:ext>
              </a:extLst>
            </p:cNvPr>
            <p:cNvSpPr>
              <a:spLocks/>
            </p:cNvSpPr>
            <p:nvPr/>
          </p:nvSpPr>
          <p:spPr bwMode="auto">
            <a:xfrm>
              <a:off x="8927427" y="1374856"/>
              <a:ext cx="297650" cy="327170"/>
            </a:xfrm>
            <a:custGeom>
              <a:avLst/>
              <a:gdLst>
                <a:gd name="T0" fmla="*/ 43 w 51"/>
                <a:gd name="T1" fmla="*/ 2 h 56"/>
                <a:gd name="T2" fmla="*/ 25 w 51"/>
                <a:gd name="T3" fmla="*/ 16 h 56"/>
                <a:gd name="T4" fmla="*/ 2 w 51"/>
                <a:gd name="T5" fmla="*/ 46 h 56"/>
                <a:gd name="T6" fmla="*/ 8 w 51"/>
                <a:gd name="T7" fmla="*/ 53 h 56"/>
                <a:gd name="T8" fmla="*/ 16 w 51"/>
                <a:gd name="T9" fmla="*/ 54 h 56"/>
                <a:gd name="T10" fmla="*/ 45 w 51"/>
                <a:gd name="T11" fmla="*/ 14 h 56"/>
                <a:gd name="T12" fmla="*/ 44 w 51"/>
                <a:gd name="T13" fmla="*/ 10 h 56"/>
                <a:gd name="T14" fmla="*/ 47 w 51"/>
                <a:gd name="T15" fmla="*/ 8 h 56"/>
                <a:gd name="T16" fmla="*/ 43 w 51"/>
                <a:gd name="T1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794">
                <a:defRPr/>
              </a:pPr>
              <a:endParaRPr lang="zh-CN" altLang="en-US" sz="1400">
                <a:solidFill>
                  <a:prstClr val="black"/>
                </a:solidFill>
              </a:endParaRPr>
            </a:p>
          </p:txBody>
        </p:sp>
        <p:sp>
          <p:nvSpPr>
            <p:cNvPr id="14" name="Freeform 52">
              <a:extLst>
                <a:ext uri="{FF2B5EF4-FFF2-40B4-BE49-F238E27FC236}">
                  <a16:creationId xmlns:a16="http://schemas.microsoft.com/office/drawing/2014/main" id="{EB479C86-3563-42C3-80E5-2202571B1BD2}"/>
                </a:ext>
              </a:extLst>
            </p:cNvPr>
            <p:cNvSpPr>
              <a:spLocks noEditPoints="1"/>
            </p:cNvSpPr>
            <p:nvPr/>
          </p:nvSpPr>
          <p:spPr bwMode="auto">
            <a:xfrm>
              <a:off x="8683894" y="1165763"/>
              <a:ext cx="1254556" cy="1660442"/>
            </a:xfrm>
            <a:custGeom>
              <a:avLst/>
              <a:gdLst>
                <a:gd name="T0" fmla="*/ 215 w 216"/>
                <a:gd name="T1" fmla="*/ 114 h 285"/>
                <a:gd name="T2" fmla="*/ 18 w 216"/>
                <a:gd name="T3" fmla="*/ 82 h 285"/>
                <a:gd name="T4" fmla="*/ 37 w 216"/>
                <a:gd name="T5" fmla="*/ 178 h 285"/>
                <a:gd name="T6" fmla="*/ 22 w 216"/>
                <a:gd name="T7" fmla="*/ 207 h 285"/>
                <a:gd name="T8" fmla="*/ 19 w 216"/>
                <a:gd name="T9" fmla="*/ 230 h 285"/>
                <a:gd name="T10" fmla="*/ 1 w 216"/>
                <a:gd name="T11" fmla="*/ 241 h 285"/>
                <a:gd name="T12" fmla="*/ 59 w 216"/>
                <a:gd name="T13" fmla="*/ 278 h 285"/>
                <a:gd name="T14" fmla="*/ 134 w 216"/>
                <a:gd name="T15" fmla="*/ 268 h 285"/>
                <a:gd name="T16" fmla="*/ 130 w 216"/>
                <a:gd name="T17" fmla="*/ 260 h 285"/>
                <a:gd name="T18" fmla="*/ 140 w 216"/>
                <a:gd name="T19" fmla="*/ 253 h 285"/>
                <a:gd name="T20" fmla="*/ 135 w 216"/>
                <a:gd name="T21" fmla="*/ 236 h 285"/>
                <a:gd name="T22" fmla="*/ 183 w 216"/>
                <a:gd name="T23" fmla="*/ 190 h 285"/>
                <a:gd name="T24" fmla="*/ 21 w 216"/>
                <a:gd name="T25" fmla="*/ 252 h 285"/>
                <a:gd name="T26" fmla="*/ 25 w 216"/>
                <a:gd name="T27" fmla="*/ 236 h 285"/>
                <a:gd name="T28" fmla="*/ 25 w 216"/>
                <a:gd name="T29" fmla="*/ 243 h 285"/>
                <a:gd name="T30" fmla="*/ 30 w 216"/>
                <a:gd name="T31" fmla="*/ 245 h 285"/>
                <a:gd name="T32" fmla="*/ 35 w 216"/>
                <a:gd name="T33" fmla="*/ 243 h 285"/>
                <a:gd name="T34" fmla="*/ 38 w 216"/>
                <a:gd name="T35" fmla="*/ 245 h 285"/>
                <a:gd name="T36" fmla="*/ 39 w 216"/>
                <a:gd name="T37" fmla="*/ 262 h 285"/>
                <a:gd name="T38" fmla="*/ 45 w 216"/>
                <a:gd name="T39" fmla="*/ 264 h 285"/>
                <a:gd name="T40" fmla="*/ 47 w 216"/>
                <a:gd name="T41" fmla="*/ 250 h 285"/>
                <a:gd name="T42" fmla="*/ 59 w 216"/>
                <a:gd name="T43" fmla="*/ 266 h 285"/>
                <a:gd name="T44" fmla="*/ 45 w 216"/>
                <a:gd name="T45" fmla="*/ 264 h 285"/>
                <a:gd name="T46" fmla="*/ 86 w 216"/>
                <a:gd name="T47" fmla="*/ 154 h 285"/>
                <a:gd name="T48" fmla="*/ 83 w 216"/>
                <a:gd name="T49" fmla="*/ 222 h 285"/>
                <a:gd name="T50" fmla="*/ 63 w 216"/>
                <a:gd name="T51" fmla="*/ 270 h 285"/>
                <a:gd name="T52" fmla="*/ 65 w 216"/>
                <a:gd name="T53" fmla="*/ 257 h 285"/>
                <a:gd name="T54" fmla="*/ 78 w 216"/>
                <a:gd name="T55" fmla="*/ 264 h 285"/>
                <a:gd name="T56" fmla="*/ 63 w 216"/>
                <a:gd name="T57" fmla="*/ 270 h 285"/>
                <a:gd name="T58" fmla="*/ 84 w 216"/>
                <a:gd name="T59" fmla="*/ 261 h 285"/>
                <a:gd name="T60" fmla="*/ 95 w 216"/>
                <a:gd name="T61" fmla="*/ 262 h 285"/>
                <a:gd name="T62" fmla="*/ 94 w 216"/>
                <a:gd name="T63" fmla="*/ 274 h 285"/>
                <a:gd name="T64" fmla="*/ 100 w 216"/>
                <a:gd name="T65" fmla="*/ 274 h 285"/>
                <a:gd name="T66" fmla="*/ 100 w 216"/>
                <a:gd name="T67" fmla="*/ 262 h 285"/>
                <a:gd name="T68" fmla="*/ 107 w 216"/>
                <a:gd name="T69" fmla="*/ 262 h 285"/>
                <a:gd name="T70" fmla="*/ 111 w 216"/>
                <a:gd name="T71" fmla="*/ 262 h 285"/>
                <a:gd name="T72" fmla="*/ 100 w 216"/>
                <a:gd name="T73" fmla="*/ 274 h 285"/>
                <a:gd name="T74" fmla="*/ 117 w 216"/>
                <a:gd name="T75" fmla="*/ 272 h 285"/>
                <a:gd name="T76" fmla="*/ 117 w 216"/>
                <a:gd name="T77" fmla="*/ 262 h 285"/>
                <a:gd name="T78" fmla="*/ 123 w 216"/>
                <a:gd name="T79" fmla="*/ 269 h 285"/>
                <a:gd name="T80" fmla="*/ 117 w 216"/>
                <a:gd name="T81" fmla="*/ 231 h 285"/>
                <a:gd name="T82" fmla="*/ 105 w 216"/>
                <a:gd name="T83" fmla="*/ 158 h 285"/>
                <a:gd name="T84" fmla="*/ 137 w 216"/>
                <a:gd name="T85" fmla="*/ 108 h 285"/>
                <a:gd name="T86" fmla="*/ 98 w 216"/>
                <a:gd name="T87" fmla="*/ 148 h 285"/>
                <a:gd name="T88" fmla="*/ 78 w 216"/>
                <a:gd name="T89" fmla="*/ 91 h 285"/>
                <a:gd name="T90" fmla="*/ 80 w 216"/>
                <a:gd name="T91" fmla="*/ 150 h 285"/>
                <a:gd name="T92" fmla="*/ 51 w 216"/>
                <a:gd name="T93" fmla="*/ 214 h 285"/>
                <a:gd name="T94" fmla="*/ 28 w 216"/>
                <a:gd name="T95" fmla="*/ 110 h 285"/>
                <a:gd name="T96" fmla="*/ 195 w 216"/>
                <a:gd name="T97" fmla="*/ 142 h 285"/>
                <a:gd name="T98" fmla="*/ 109 w 216"/>
                <a:gd name="T99" fmla="*/ 148 h 285"/>
                <a:gd name="T100" fmla="*/ 133 w 216"/>
                <a:gd name="T101" fmla="*/ 125 h 285"/>
                <a:gd name="T102" fmla="*/ 109 w 216"/>
                <a:gd name="T103" fmla="*/ 148 h 285"/>
                <a:gd name="T104" fmla="*/ 73 w 216"/>
                <a:gd name="T105" fmla="*/ 124 h 285"/>
                <a:gd name="T106" fmla="*/ 82 w 216"/>
                <a:gd name="T107" fmla="*/ 13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794">
                <a:defRPr/>
              </a:pPr>
              <a:endParaRPr lang="zh-CN" altLang="en-US" sz="1400">
                <a:solidFill>
                  <a:prstClr val="black"/>
                </a:solidFill>
              </a:endParaRPr>
            </a:p>
          </p:txBody>
        </p:sp>
        <p:sp>
          <p:nvSpPr>
            <p:cNvPr id="15" name="Freeform 53">
              <a:extLst>
                <a:ext uri="{FF2B5EF4-FFF2-40B4-BE49-F238E27FC236}">
                  <a16:creationId xmlns:a16="http://schemas.microsoft.com/office/drawing/2014/main" id="{C68F1133-6E97-4EBB-9E9C-A1E6E6ED1FF3}"/>
                </a:ext>
              </a:extLst>
            </p:cNvPr>
            <p:cNvSpPr>
              <a:spLocks/>
            </p:cNvSpPr>
            <p:nvPr/>
          </p:nvSpPr>
          <p:spPr bwMode="auto">
            <a:xfrm>
              <a:off x="9404650" y="705760"/>
              <a:ext cx="162354" cy="327170"/>
            </a:xfrm>
            <a:custGeom>
              <a:avLst/>
              <a:gdLst>
                <a:gd name="T0" fmla="*/ 19 w 28"/>
                <a:gd name="T1" fmla="*/ 5 h 56"/>
                <a:gd name="T2" fmla="*/ 7 w 28"/>
                <a:gd name="T3" fmla="*/ 5 h 56"/>
                <a:gd name="T4" fmla="*/ 2 w 28"/>
                <a:gd name="T5" fmla="*/ 19 h 56"/>
                <a:gd name="T6" fmla="*/ 8 w 28"/>
                <a:gd name="T7" fmla="*/ 51 h 56"/>
                <a:gd name="T8" fmla="*/ 19 w 28"/>
                <a:gd name="T9" fmla="*/ 51 h 56"/>
                <a:gd name="T10" fmla="*/ 19 w 28"/>
                <a:gd name="T11" fmla="*/ 51 h 56"/>
                <a:gd name="T12" fmla="*/ 22 w 28"/>
                <a:gd name="T13" fmla="*/ 49 h 56"/>
                <a:gd name="T14" fmla="*/ 22 w 28"/>
                <a:gd name="T15" fmla="*/ 45 h 56"/>
                <a:gd name="T16" fmla="*/ 19 w 28"/>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794">
                <a:defRPr/>
              </a:pPr>
              <a:endParaRPr lang="zh-CN" altLang="en-US" sz="1400">
                <a:solidFill>
                  <a:prstClr val="black"/>
                </a:solidFill>
              </a:endParaRPr>
            </a:p>
          </p:txBody>
        </p:sp>
        <p:sp>
          <p:nvSpPr>
            <p:cNvPr id="16" name="Freeform 54">
              <a:extLst>
                <a:ext uri="{FF2B5EF4-FFF2-40B4-BE49-F238E27FC236}">
                  <a16:creationId xmlns:a16="http://schemas.microsoft.com/office/drawing/2014/main" id="{40514C69-1799-4771-80CF-25E178C035C1}"/>
                </a:ext>
              </a:extLst>
            </p:cNvPr>
            <p:cNvSpPr>
              <a:spLocks/>
            </p:cNvSpPr>
            <p:nvPr/>
          </p:nvSpPr>
          <p:spPr bwMode="auto">
            <a:xfrm>
              <a:off x="9638341" y="757416"/>
              <a:ext cx="196793" cy="327170"/>
            </a:xfrm>
            <a:custGeom>
              <a:avLst/>
              <a:gdLst>
                <a:gd name="T0" fmla="*/ 33 w 34"/>
                <a:gd name="T1" fmla="*/ 6 h 56"/>
                <a:gd name="T2" fmla="*/ 22 w 34"/>
                <a:gd name="T3" fmla="*/ 3 h 56"/>
                <a:gd name="T4" fmla="*/ 14 w 34"/>
                <a:gd name="T5" fmla="*/ 12 h 56"/>
                <a:gd name="T6" fmla="*/ 11 w 34"/>
                <a:gd name="T7" fmla="*/ 15 h 56"/>
                <a:gd name="T8" fmla="*/ 9 w 34"/>
                <a:gd name="T9" fmla="*/ 20 h 56"/>
                <a:gd name="T10" fmla="*/ 1 w 34"/>
                <a:gd name="T11" fmla="*/ 45 h 56"/>
                <a:gd name="T12" fmla="*/ 13 w 34"/>
                <a:gd name="T13" fmla="*/ 52 h 56"/>
                <a:gd name="T14" fmla="*/ 34 w 34"/>
                <a:gd name="T15" fmla="*/ 10 h 56"/>
                <a:gd name="T16" fmla="*/ 33 w 34"/>
                <a:gd name="T17"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794">
                <a:defRPr/>
              </a:pPr>
              <a:endParaRPr lang="zh-CN" altLang="en-US" sz="1400">
                <a:solidFill>
                  <a:prstClr val="black"/>
                </a:solidFill>
              </a:endParaRPr>
            </a:p>
          </p:txBody>
        </p:sp>
        <p:sp>
          <p:nvSpPr>
            <p:cNvPr id="17" name="Freeform 55">
              <a:extLst>
                <a:ext uri="{FF2B5EF4-FFF2-40B4-BE49-F238E27FC236}">
                  <a16:creationId xmlns:a16="http://schemas.microsoft.com/office/drawing/2014/main" id="{AA834033-D515-4AB8-B1AC-97177F526810}"/>
                </a:ext>
              </a:extLst>
            </p:cNvPr>
            <p:cNvSpPr>
              <a:spLocks/>
            </p:cNvSpPr>
            <p:nvPr/>
          </p:nvSpPr>
          <p:spPr bwMode="auto">
            <a:xfrm>
              <a:off x="9817915" y="922232"/>
              <a:ext cx="255831" cy="312410"/>
            </a:xfrm>
            <a:custGeom>
              <a:avLst/>
              <a:gdLst>
                <a:gd name="T0" fmla="*/ 34 w 44"/>
                <a:gd name="T1" fmla="*/ 2 h 54"/>
                <a:gd name="T2" fmla="*/ 1 w 44"/>
                <a:gd name="T3" fmla="*/ 41 h 54"/>
                <a:gd name="T4" fmla="*/ 13 w 44"/>
                <a:gd name="T5" fmla="*/ 50 h 54"/>
                <a:gd name="T6" fmla="*/ 24 w 44"/>
                <a:gd name="T7" fmla="*/ 38 h 54"/>
                <a:gd name="T8" fmla="*/ 25 w 44"/>
                <a:gd name="T9" fmla="*/ 37 h 54"/>
                <a:gd name="T10" fmla="*/ 41 w 44"/>
                <a:gd name="T11" fmla="*/ 12 h 54"/>
                <a:gd name="T12" fmla="*/ 34 w 44"/>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794">
                <a:defRPr/>
              </a:pPr>
              <a:endParaRPr lang="zh-CN" altLang="en-US" sz="1400">
                <a:solidFill>
                  <a:prstClr val="black"/>
                </a:solidFill>
              </a:endParaRPr>
            </a:p>
          </p:txBody>
        </p:sp>
      </p:grpSp>
      <p:sp>
        <p:nvSpPr>
          <p:cNvPr id="18" name="文本框 17">
            <a:extLst>
              <a:ext uri="{FF2B5EF4-FFF2-40B4-BE49-F238E27FC236}">
                <a16:creationId xmlns:a16="http://schemas.microsoft.com/office/drawing/2014/main" id="{AF2283CB-309E-4DA7-A9E9-1B18A872C733}"/>
              </a:ext>
            </a:extLst>
          </p:cNvPr>
          <p:cNvSpPr txBox="1"/>
          <p:nvPr/>
        </p:nvSpPr>
        <p:spPr>
          <a:xfrm>
            <a:off x="3221700" y="1444743"/>
            <a:ext cx="5836576" cy="1361909"/>
          </a:xfrm>
          <a:prstGeom prst="rect">
            <a:avLst/>
          </a:prstGeom>
          <a:noFill/>
        </p:spPr>
        <p:txBody>
          <a:bodyPr wrap="square" lIns="68562" tIns="34289" rIns="68562" bIns="34289"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685596">
              <a:lnSpc>
                <a:spcPct val="100000"/>
              </a:lnSpc>
              <a:defRPr/>
            </a:pPr>
            <a:r>
              <a:rPr lang="en-US" altLang="zh-CN" sz="4200" b="1" dirty="0" err="1">
                <a:solidFill>
                  <a:srgbClr val="0070C0"/>
                </a:solidFill>
                <a:latin typeface="HP001 4 hàng" panose="020B0603050302020204" pitchFamily="34" charset="0"/>
                <a:ea typeface="Arial-Rounded" panose="020B0500000000000000" pitchFamily="34" charset="0"/>
                <a:cs typeface="Arial-Rounded" panose="020B0500000000000000" pitchFamily="34" charset="0"/>
              </a:rPr>
              <a:t>Chào</a:t>
            </a:r>
            <a:r>
              <a:rPr lang="en-US" altLang="zh-CN" sz="42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sz="4200" b="1" dirty="0" err="1">
                <a:solidFill>
                  <a:srgbClr val="0070C0"/>
                </a:solidFill>
                <a:latin typeface="HP001 4 hàng" panose="020B0603050302020204" pitchFamily="34" charset="0"/>
                <a:ea typeface="Arial-Rounded" panose="020B0500000000000000" pitchFamily="34" charset="0"/>
                <a:cs typeface="Arial-Rounded" panose="020B0500000000000000" pitchFamily="34" charset="0"/>
              </a:rPr>
              <a:t>mừng</a:t>
            </a:r>
            <a:r>
              <a:rPr lang="en-US" altLang="zh-CN" sz="42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sz="4200" b="1" dirty="0" err="1">
                <a:solidFill>
                  <a:srgbClr val="0070C0"/>
                </a:solidFill>
                <a:latin typeface="HP001 4 hàng" panose="020B0603050302020204" pitchFamily="34" charset="0"/>
                <a:ea typeface="Arial-Rounded" panose="020B0500000000000000" pitchFamily="34" charset="0"/>
                <a:cs typeface="Arial-Rounded" panose="020B0500000000000000" pitchFamily="34" charset="0"/>
              </a:rPr>
              <a:t>các</a:t>
            </a:r>
            <a:r>
              <a:rPr lang="en-US" altLang="zh-CN" sz="42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 con </a:t>
            </a:r>
            <a:r>
              <a:rPr lang="vi-VN" altLang="zh-CN" sz="42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đế</a:t>
            </a:r>
            <a:r>
              <a:rPr lang="en-US" altLang="zh-CN" sz="42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n </a:t>
            </a:r>
            <a:r>
              <a:rPr lang="en-US" altLang="zh-CN" sz="4200" b="1" dirty="0" err="1">
                <a:solidFill>
                  <a:srgbClr val="0070C0"/>
                </a:solidFill>
                <a:latin typeface="HP001 4 hàng" panose="020B0603050302020204" pitchFamily="34" charset="0"/>
                <a:ea typeface="Arial-Rounded" panose="020B0500000000000000" pitchFamily="34" charset="0"/>
                <a:cs typeface="Arial-Rounded" panose="020B0500000000000000" pitchFamily="34" charset="0"/>
              </a:rPr>
              <a:t>với</a:t>
            </a:r>
            <a:r>
              <a:rPr lang="en-US" altLang="zh-CN" sz="42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sz="4200" b="1" dirty="0" err="1">
                <a:solidFill>
                  <a:srgbClr val="0070C0"/>
                </a:solidFill>
                <a:latin typeface="HP001 4 hàng" panose="020B0603050302020204" pitchFamily="34" charset="0"/>
                <a:ea typeface="Arial-Rounded" panose="020B0500000000000000" pitchFamily="34" charset="0"/>
                <a:cs typeface="Arial-Rounded" panose="020B0500000000000000" pitchFamily="34" charset="0"/>
              </a:rPr>
              <a:t>tiết</a:t>
            </a:r>
            <a:r>
              <a:rPr lang="en-US" altLang="zh-CN" sz="42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sz="4200" b="1" dirty="0" err="1">
                <a:solidFill>
                  <a:srgbClr val="0070C0"/>
                </a:solidFill>
                <a:latin typeface="HP001 4 hàng" panose="020B0603050302020204" pitchFamily="34" charset="0"/>
                <a:ea typeface="Arial-Rounded" panose="020B0500000000000000" pitchFamily="34" charset="0"/>
                <a:cs typeface="Arial-Rounded" panose="020B0500000000000000" pitchFamily="34" charset="0"/>
              </a:rPr>
              <a:t>học</a:t>
            </a:r>
            <a:r>
              <a:rPr lang="en-US" altLang="zh-CN" sz="42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sz="4200" b="1" dirty="0" err="1">
                <a:solidFill>
                  <a:srgbClr val="0070C0"/>
                </a:solidFill>
                <a:latin typeface="HP001 4 hàng" panose="020B0603050302020204" pitchFamily="34" charset="0"/>
                <a:ea typeface="Arial-Rounded" panose="020B0500000000000000" pitchFamily="34" charset="0"/>
                <a:cs typeface="Arial-Rounded" panose="020B0500000000000000" pitchFamily="34" charset="0"/>
              </a:rPr>
              <a:t>Tiếng</a:t>
            </a:r>
            <a:r>
              <a:rPr lang="en-US" altLang="zh-CN" sz="42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sz="4200" b="1" dirty="0" err="1">
                <a:solidFill>
                  <a:srgbClr val="0070C0"/>
                </a:solidFill>
                <a:latin typeface="HP001 4 hàng" panose="020B0603050302020204" pitchFamily="34" charset="0"/>
                <a:ea typeface="Arial-Rounded" panose="020B0500000000000000" pitchFamily="34" charset="0"/>
                <a:cs typeface="Arial-Rounded" panose="020B0500000000000000" pitchFamily="34" charset="0"/>
              </a:rPr>
              <a:t>Việt</a:t>
            </a:r>
            <a:endParaRPr lang="zh-CN" altLang="en-US" sz="42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endParaRPr>
          </a:p>
        </p:txBody>
      </p:sp>
      <p:grpSp>
        <p:nvGrpSpPr>
          <p:cNvPr id="19" name="组合 18">
            <a:extLst>
              <a:ext uri="{FF2B5EF4-FFF2-40B4-BE49-F238E27FC236}">
                <a16:creationId xmlns:a16="http://schemas.microsoft.com/office/drawing/2014/main" id="{4C65C459-9199-4298-A044-9D7EDA28C431}"/>
              </a:ext>
            </a:extLst>
          </p:cNvPr>
          <p:cNvGrpSpPr/>
          <p:nvPr/>
        </p:nvGrpSpPr>
        <p:grpSpPr>
          <a:xfrm rot="406819" flipH="1">
            <a:off x="2219705" y="1373726"/>
            <a:ext cx="835833" cy="570883"/>
            <a:chOff x="9015984" y="2528554"/>
            <a:chExt cx="2157344" cy="1473489"/>
          </a:xfrm>
        </p:grpSpPr>
        <p:sp>
          <p:nvSpPr>
            <p:cNvPr id="20" name="Freeform 166">
              <a:extLst>
                <a:ext uri="{FF2B5EF4-FFF2-40B4-BE49-F238E27FC236}">
                  <a16:creationId xmlns:a16="http://schemas.microsoft.com/office/drawing/2014/main" id="{7EA3E342-6EBA-4035-AD9A-1F2BF1386483}"/>
                </a:ext>
              </a:extLst>
            </p:cNvPr>
            <p:cNvSpPr>
              <a:spLocks/>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defRPr/>
              </a:pPr>
              <a:endParaRPr lang="zh-CN" altLang="en-US">
                <a:solidFill>
                  <a:prstClr val="black"/>
                </a:solidFill>
                <a:latin typeface="等线" panose="020F0502020204030204"/>
              </a:endParaRPr>
            </a:p>
          </p:txBody>
        </p:sp>
        <p:sp>
          <p:nvSpPr>
            <p:cNvPr id="21" name="Freeform 167">
              <a:extLst>
                <a:ext uri="{FF2B5EF4-FFF2-40B4-BE49-F238E27FC236}">
                  <a16:creationId xmlns:a16="http://schemas.microsoft.com/office/drawing/2014/main" id="{01878E18-0990-4E4D-BB13-21954E9AE299}"/>
                </a:ext>
              </a:extLst>
            </p:cNvPr>
            <p:cNvSpPr>
              <a:spLocks/>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defRPr/>
              </a:pPr>
              <a:endParaRPr lang="zh-CN" altLang="en-US">
                <a:solidFill>
                  <a:prstClr val="black"/>
                </a:solidFill>
                <a:latin typeface="等线" panose="020F0502020204030204"/>
              </a:endParaRPr>
            </a:p>
          </p:txBody>
        </p:sp>
        <p:sp>
          <p:nvSpPr>
            <p:cNvPr id="22" name="Freeform 168">
              <a:extLst>
                <a:ext uri="{FF2B5EF4-FFF2-40B4-BE49-F238E27FC236}">
                  <a16:creationId xmlns:a16="http://schemas.microsoft.com/office/drawing/2014/main" id="{925B0D9A-F701-487F-B723-C2A22FE5E277}"/>
                </a:ext>
              </a:extLst>
            </p:cNvPr>
            <p:cNvSpPr>
              <a:spLocks/>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defRPr/>
              </a:pPr>
              <a:endParaRPr lang="zh-CN" altLang="en-US">
                <a:solidFill>
                  <a:prstClr val="black"/>
                </a:solidFill>
                <a:latin typeface="等线" panose="020F0502020204030204"/>
              </a:endParaRPr>
            </a:p>
          </p:txBody>
        </p:sp>
        <p:sp>
          <p:nvSpPr>
            <p:cNvPr id="23" name="Freeform 169">
              <a:extLst>
                <a:ext uri="{FF2B5EF4-FFF2-40B4-BE49-F238E27FC236}">
                  <a16:creationId xmlns:a16="http://schemas.microsoft.com/office/drawing/2014/main" id="{E293F15A-7A04-406D-8215-3E5ADCD956C4}"/>
                </a:ext>
              </a:extLst>
            </p:cNvPr>
            <p:cNvSpPr>
              <a:spLocks/>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defRPr/>
              </a:pPr>
              <a:endParaRPr lang="zh-CN" altLang="en-US">
                <a:solidFill>
                  <a:prstClr val="black"/>
                </a:solidFill>
                <a:latin typeface="等线" panose="020F0502020204030204"/>
              </a:endParaRPr>
            </a:p>
          </p:txBody>
        </p:sp>
        <p:sp>
          <p:nvSpPr>
            <p:cNvPr id="24" name="Freeform 170">
              <a:extLst>
                <a:ext uri="{FF2B5EF4-FFF2-40B4-BE49-F238E27FC236}">
                  <a16:creationId xmlns:a16="http://schemas.microsoft.com/office/drawing/2014/main" id="{B7D69293-C065-49C6-9DC4-990926A8A584}"/>
                </a:ext>
              </a:extLst>
            </p:cNvPr>
            <p:cNvSpPr>
              <a:spLocks/>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defRPr/>
              </a:pPr>
              <a:endParaRPr lang="zh-CN" altLang="en-US">
                <a:solidFill>
                  <a:prstClr val="black"/>
                </a:solidFill>
                <a:latin typeface="等线" panose="020F0502020204030204"/>
              </a:endParaRPr>
            </a:p>
          </p:txBody>
        </p:sp>
        <p:sp>
          <p:nvSpPr>
            <p:cNvPr id="25" name="Freeform 175">
              <a:extLst>
                <a:ext uri="{FF2B5EF4-FFF2-40B4-BE49-F238E27FC236}">
                  <a16:creationId xmlns:a16="http://schemas.microsoft.com/office/drawing/2014/main" id="{6B669043-8CD0-47D9-B642-69E9A17D6934}"/>
                </a:ext>
              </a:extLst>
            </p:cNvPr>
            <p:cNvSpPr>
              <a:spLocks/>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defRPr/>
              </a:pPr>
              <a:endParaRPr lang="zh-CN" altLang="en-US">
                <a:solidFill>
                  <a:prstClr val="black"/>
                </a:solidFill>
                <a:latin typeface="等线" panose="020F0502020204030204"/>
              </a:endParaRPr>
            </a:p>
          </p:txBody>
        </p:sp>
        <p:sp>
          <p:nvSpPr>
            <p:cNvPr id="26" name="Freeform 176">
              <a:extLst>
                <a:ext uri="{FF2B5EF4-FFF2-40B4-BE49-F238E27FC236}">
                  <a16:creationId xmlns:a16="http://schemas.microsoft.com/office/drawing/2014/main" id="{9C69694C-10CC-4BAC-94E0-0E5FCAE776EA}"/>
                </a:ext>
              </a:extLst>
            </p:cNvPr>
            <p:cNvSpPr>
              <a:spLocks/>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defRPr/>
              </a:pPr>
              <a:endParaRPr lang="zh-CN" altLang="en-US">
                <a:solidFill>
                  <a:prstClr val="black"/>
                </a:solidFill>
                <a:latin typeface="等线" panose="020F0502020204030204"/>
              </a:endParaRPr>
            </a:p>
          </p:txBody>
        </p:sp>
        <p:sp>
          <p:nvSpPr>
            <p:cNvPr id="27" name="Freeform 177">
              <a:extLst>
                <a:ext uri="{FF2B5EF4-FFF2-40B4-BE49-F238E27FC236}">
                  <a16:creationId xmlns:a16="http://schemas.microsoft.com/office/drawing/2014/main" id="{B7196265-DE61-4B2F-828B-A25B8456DE4D}"/>
                </a:ext>
              </a:extLst>
            </p:cNvPr>
            <p:cNvSpPr>
              <a:spLocks/>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defRPr/>
              </a:pPr>
              <a:endParaRPr lang="zh-CN" altLang="en-US">
                <a:solidFill>
                  <a:prstClr val="black"/>
                </a:solidFill>
                <a:latin typeface="等线" panose="020F0502020204030204"/>
              </a:endParaRPr>
            </a:p>
          </p:txBody>
        </p:sp>
        <p:sp>
          <p:nvSpPr>
            <p:cNvPr id="28" name="Freeform 178">
              <a:extLst>
                <a:ext uri="{FF2B5EF4-FFF2-40B4-BE49-F238E27FC236}">
                  <a16:creationId xmlns:a16="http://schemas.microsoft.com/office/drawing/2014/main" id="{E796D356-FCB3-4807-9439-77D08831A3C7}"/>
                </a:ext>
              </a:extLst>
            </p:cNvPr>
            <p:cNvSpPr>
              <a:spLocks/>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defRPr/>
              </a:pPr>
              <a:endParaRPr lang="zh-CN" altLang="en-US">
                <a:solidFill>
                  <a:prstClr val="black"/>
                </a:solidFill>
                <a:latin typeface="等线" panose="020F0502020204030204"/>
              </a:endParaRPr>
            </a:p>
          </p:txBody>
        </p:sp>
        <p:sp>
          <p:nvSpPr>
            <p:cNvPr id="29" name="Freeform 179">
              <a:extLst>
                <a:ext uri="{FF2B5EF4-FFF2-40B4-BE49-F238E27FC236}">
                  <a16:creationId xmlns:a16="http://schemas.microsoft.com/office/drawing/2014/main" id="{8D369413-983C-464C-A391-A59C6528B525}"/>
                </a:ext>
              </a:extLst>
            </p:cNvPr>
            <p:cNvSpPr>
              <a:spLocks/>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defRPr/>
              </a:pPr>
              <a:endParaRPr lang="zh-CN" altLang="en-US">
                <a:solidFill>
                  <a:prstClr val="black"/>
                </a:solidFill>
                <a:latin typeface="等线" panose="020F0502020204030204"/>
              </a:endParaRPr>
            </a:p>
          </p:txBody>
        </p:sp>
      </p:grpSp>
    </p:spTree>
    <p:extLst>
      <p:ext uri="{BB962C8B-B14F-4D97-AF65-F5344CB8AC3E}">
        <p14:creationId xmlns:p14="http://schemas.microsoft.com/office/powerpoint/2010/main" val="737542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par>
                          <p:cTn id="30" fill="hold">
                            <p:stCondLst>
                              <p:cond delay="1000"/>
                            </p:stCondLst>
                            <p:childTnLst>
                              <p:par>
                                <p:cTn id="31" presetID="14" presetClass="entr" presetSubtype="1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iterate type="lt">
                                    <p:tmPct val="0"/>
                                  </p:iterate>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34" presetClass="emph" presetSubtype="0" fill="hold" grpId="1" nodeType="with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18"/>
                                        </p:tgtEl>
                                        <p:attrNameLst>
                                          <p:attrName>ppt_x</p:attrName>
                                          <p:attrName>ppt_y</p:attrName>
                                        </p:attrNameLst>
                                      </p:cBhvr>
                                    </p:animMotion>
                                    <p:animRot by="1500000">
                                      <p:cBhvr>
                                        <p:cTn id="41" dur="125" fill="hold">
                                          <p:stCondLst>
                                            <p:cond delay="0"/>
                                          </p:stCondLst>
                                        </p:cTn>
                                        <p:tgtEl>
                                          <p:spTgt spid="18"/>
                                        </p:tgtEl>
                                        <p:attrNameLst>
                                          <p:attrName>r</p:attrName>
                                        </p:attrNameLst>
                                      </p:cBhvr>
                                    </p:animRot>
                                    <p:animRot by="-1500000">
                                      <p:cBhvr>
                                        <p:cTn id="42" dur="125" fill="hold">
                                          <p:stCondLst>
                                            <p:cond delay="125"/>
                                          </p:stCondLst>
                                        </p:cTn>
                                        <p:tgtEl>
                                          <p:spTgt spid="18"/>
                                        </p:tgtEl>
                                        <p:attrNameLst>
                                          <p:attrName>r</p:attrName>
                                        </p:attrNameLst>
                                      </p:cBhvr>
                                    </p:animRot>
                                    <p:animRot by="-1500000">
                                      <p:cBhvr>
                                        <p:cTn id="43" dur="125" fill="hold">
                                          <p:stCondLst>
                                            <p:cond delay="250"/>
                                          </p:stCondLst>
                                        </p:cTn>
                                        <p:tgtEl>
                                          <p:spTgt spid="18"/>
                                        </p:tgtEl>
                                        <p:attrNameLst>
                                          <p:attrName>r</p:attrName>
                                        </p:attrNameLst>
                                      </p:cBhvr>
                                    </p:animRot>
                                    <p:animRot by="1500000">
                                      <p:cBhvr>
                                        <p:cTn id="44" dur="125" fill="hold">
                                          <p:stCondLst>
                                            <p:cond delay="375"/>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6254691-C3A0-4E59-BCCC-5BFCD3CC4DFA}"/>
              </a:ext>
            </a:extLst>
          </p:cNvPr>
          <p:cNvPicPr>
            <a:picLocks noChangeAspect="1"/>
          </p:cNvPicPr>
          <p:nvPr/>
        </p:nvPicPr>
        <p:blipFill>
          <a:blip r:embed="rId3"/>
          <a:stretch>
            <a:fillRect/>
          </a:stretch>
        </p:blipFill>
        <p:spPr>
          <a:xfrm>
            <a:off x="622406" y="26166"/>
            <a:ext cx="7436914" cy="5435906"/>
          </a:xfrm>
          <a:prstGeom prst="rect">
            <a:avLst/>
          </a:prstGeom>
        </p:spPr>
      </p:pic>
      <p:grpSp>
        <p:nvGrpSpPr>
          <p:cNvPr id="4" name="组合 3">
            <a:extLst>
              <a:ext uri="{FF2B5EF4-FFF2-40B4-BE49-F238E27FC236}">
                <a16:creationId xmlns:a16="http://schemas.microsoft.com/office/drawing/2014/main" id="{EFC25CA9-7FC0-439D-A934-F6498AF994A7}"/>
              </a:ext>
            </a:extLst>
          </p:cNvPr>
          <p:cNvGrpSpPr/>
          <p:nvPr/>
        </p:nvGrpSpPr>
        <p:grpSpPr>
          <a:xfrm rot="21193181">
            <a:off x="7342993" y="3319952"/>
            <a:ext cx="1986778" cy="1356991"/>
            <a:chOff x="9015984" y="2528554"/>
            <a:chExt cx="2157344" cy="1473489"/>
          </a:xfrm>
        </p:grpSpPr>
        <p:sp>
          <p:nvSpPr>
            <p:cNvPr id="5" name="Freeform 166">
              <a:extLst>
                <a:ext uri="{FF2B5EF4-FFF2-40B4-BE49-F238E27FC236}">
                  <a16:creationId xmlns:a16="http://schemas.microsoft.com/office/drawing/2014/main" id="{941B640A-7D1A-492D-B0C1-B315864722B5}"/>
                </a:ext>
              </a:extLst>
            </p:cNvPr>
            <p:cNvSpPr>
              <a:spLocks/>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3">
                <a:defRPr/>
              </a:pPr>
              <a:endParaRPr lang="zh-CN" altLang="en-US">
                <a:solidFill>
                  <a:prstClr val="black"/>
                </a:solidFill>
                <a:latin typeface="等线" panose="020F0502020204030204"/>
              </a:endParaRPr>
            </a:p>
          </p:txBody>
        </p:sp>
        <p:sp>
          <p:nvSpPr>
            <p:cNvPr id="6" name="Freeform 167">
              <a:extLst>
                <a:ext uri="{FF2B5EF4-FFF2-40B4-BE49-F238E27FC236}">
                  <a16:creationId xmlns:a16="http://schemas.microsoft.com/office/drawing/2014/main" id="{EF9494E8-EADC-4042-92F9-79A7394728D9}"/>
                </a:ext>
              </a:extLst>
            </p:cNvPr>
            <p:cNvSpPr>
              <a:spLocks/>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3">
                <a:defRPr/>
              </a:pPr>
              <a:endParaRPr lang="zh-CN" altLang="en-US">
                <a:solidFill>
                  <a:prstClr val="black"/>
                </a:solidFill>
                <a:latin typeface="等线" panose="020F0502020204030204"/>
              </a:endParaRPr>
            </a:p>
          </p:txBody>
        </p:sp>
        <p:sp>
          <p:nvSpPr>
            <p:cNvPr id="7" name="Freeform 168">
              <a:extLst>
                <a:ext uri="{FF2B5EF4-FFF2-40B4-BE49-F238E27FC236}">
                  <a16:creationId xmlns:a16="http://schemas.microsoft.com/office/drawing/2014/main" id="{0F3495E9-3BF5-4A79-8BF5-23E9A8D42DFC}"/>
                </a:ext>
              </a:extLst>
            </p:cNvPr>
            <p:cNvSpPr>
              <a:spLocks/>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3">
                <a:defRPr/>
              </a:pPr>
              <a:endParaRPr lang="zh-CN" altLang="en-US">
                <a:solidFill>
                  <a:prstClr val="black"/>
                </a:solidFill>
                <a:latin typeface="等线" panose="020F0502020204030204"/>
              </a:endParaRPr>
            </a:p>
          </p:txBody>
        </p:sp>
        <p:sp>
          <p:nvSpPr>
            <p:cNvPr id="8" name="Freeform 169">
              <a:extLst>
                <a:ext uri="{FF2B5EF4-FFF2-40B4-BE49-F238E27FC236}">
                  <a16:creationId xmlns:a16="http://schemas.microsoft.com/office/drawing/2014/main" id="{DF9810F7-0B9A-4342-856D-B584223ECBDD}"/>
                </a:ext>
              </a:extLst>
            </p:cNvPr>
            <p:cNvSpPr>
              <a:spLocks/>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3">
                <a:defRPr/>
              </a:pPr>
              <a:endParaRPr lang="zh-CN" altLang="en-US">
                <a:solidFill>
                  <a:prstClr val="black"/>
                </a:solidFill>
                <a:latin typeface="等线" panose="020F0502020204030204"/>
              </a:endParaRPr>
            </a:p>
          </p:txBody>
        </p:sp>
        <p:sp>
          <p:nvSpPr>
            <p:cNvPr id="9" name="Freeform 170">
              <a:extLst>
                <a:ext uri="{FF2B5EF4-FFF2-40B4-BE49-F238E27FC236}">
                  <a16:creationId xmlns:a16="http://schemas.microsoft.com/office/drawing/2014/main" id="{1F0E73FD-183D-4758-A844-3897210C2C7D}"/>
                </a:ext>
              </a:extLst>
            </p:cNvPr>
            <p:cNvSpPr>
              <a:spLocks/>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3">
                <a:defRPr/>
              </a:pPr>
              <a:endParaRPr lang="zh-CN" altLang="en-US">
                <a:solidFill>
                  <a:prstClr val="black"/>
                </a:solidFill>
                <a:latin typeface="等线" panose="020F0502020204030204"/>
              </a:endParaRPr>
            </a:p>
          </p:txBody>
        </p:sp>
        <p:sp>
          <p:nvSpPr>
            <p:cNvPr id="10" name="Freeform 175">
              <a:extLst>
                <a:ext uri="{FF2B5EF4-FFF2-40B4-BE49-F238E27FC236}">
                  <a16:creationId xmlns:a16="http://schemas.microsoft.com/office/drawing/2014/main" id="{15A95158-B3B5-4035-A7DA-D718485DF0C5}"/>
                </a:ext>
              </a:extLst>
            </p:cNvPr>
            <p:cNvSpPr>
              <a:spLocks/>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3">
                <a:defRPr/>
              </a:pPr>
              <a:endParaRPr lang="zh-CN" altLang="en-US">
                <a:solidFill>
                  <a:prstClr val="black"/>
                </a:solidFill>
                <a:latin typeface="等线" panose="020F0502020204030204"/>
              </a:endParaRPr>
            </a:p>
          </p:txBody>
        </p:sp>
        <p:sp>
          <p:nvSpPr>
            <p:cNvPr id="11" name="Freeform 176">
              <a:extLst>
                <a:ext uri="{FF2B5EF4-FFF2-40B4-BE49-F238E27FC236}">
                  <a16:creationId xmlns:a16="http://schemas.microsoft.com/office/drawing/2014/main" id="{9D238ADD-B406-4D4D-8D27-FC1D0208C3C3}"/>
                </a:ext>
              </a:extLst>
            </p:cNvPr>
            <p:cNvSpPr>
              <a:spLocks/>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3">
                <a:defRPr/>
              </a:pPr>
              <a:endParaRPr lang="zh-CN" altLang="en-US">
                <a:solidFill>
                  <a:prstClr val="black"/>
                </a:solidFill>
                <a:latin typeface="等线" panose="020F0502020204030204"/>
              </a:endParaRPr>
            </a:p>
          </p:txBody>
        </p:sp>
        <p:sp>
          <p:nvSpPr>
            <p:cNvPr id="12" name="Freeform 177">
              <a:extLst>
                <a:ext uri="{FF2B5EF4-FFF2-40B4-BE49-F238E27FC236}">
                  <a16:creationId xmlns:a16="http://schemas.microsoft.com/office/drawing/2014/main" id="{6E25812D-4B32-43CA-A82B-078C76206320}"/>
                </a:ext>
              </a:extLst>
            </p:cNvPr>
            <p:cNvSpPr>
              <a:spLocks/>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3">
                <a:defRPr/>
              </a:pPr>
              <a:endParaRPr lang="zh-CN" altLang="en-US">
                <a:solidFill>
                  <a:prstClr val="black"/>
                </a:solidFill>
                <a:latin typeface="等线" panose="020F0502020204030204"/>
              </a:endParaRPr>
            </a:p>
          </p:txBody>
        </p:sp>
        <p:sp>
          <p:nvSpPr>
            <p:cNvPr id="13" name="Freeform 178">
              <a:extLst>
                <a:ext uri="{FF2B5EF4-FFF2-40B4-BE49-F238E27FC236}">
                  <a16:creationId xmlns:a16="http://schemas.microsoft.com/office/drawing/2014/main" id="{510EF8F4-F5A7-4CE1-8C15-DC76590A4ADD}"/>
                </a:ext>
              </a:extLst>
            </p:cNvPr>
            <p:cNvSpPr>
              <a:spLocks/>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3">
                <a:defRPr/>
              </a:pPr>
              <a:endParaRPr lang="zh-CN" altLang="en-US">
                <a:solidFill>
                  <a:prstClr val="black"/>
                </a:solidFill>
                <a:latin typeface="等线" panose="020F0502020204030204"/>
              </a:endParaRPr>
            </a:p>
          </p:txBody>
        </p:sp>
        <p:sp>
          <p:nvSpPr>
            <p:cNvPr id="14" name="Freeform 179">
              <a:extLst>
                <a:ext uri="{FF2B5EF4-FFF2-40B4-BE49-F238E27FC236}">
                  <a16:creationId xmlns:a16="http://schemas.microsoft.com/office/drawing/2014/main" id="{3535B12B-3E01-4145-8CCB-06BE9E11BB4F}"/>
                </a:ext>
              </a:extLst>
            </p:cNvPr>
            <p:cNvSpPr>
              <a:spLocks/>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3">
                <a:defRPr/>
              </a:pPr>
              <a:endParaRPr lang="zh-CN" altLang="en-US">
                <a:solidFill>
                  <a:prstClr val="black"/>
                </a:solidFill>
                <a:latin typeface="等线" panose="020F0502020204030204"/>
              </a:endParaRPr>
            </a:p>
          </p:txBody>
        </p:sp>
      </p:grpSp>
      <p:pic>
        <p:nvPicPr>
          <p:cNvPr id="15" name="图片 14">
            <a:extLst>
              <a:ext uri="{FF2B5EF4-FFF2-40B4-BE49-F238E27FC236}">
                <a16:creationId xmlns:a16="http://schemas.microsoft.com/office/drawing/2014/main" id="{8EED0BF8-259D-40B4-970B-64486716A635}"/>
              </a:ext>
            </a:extLst>
          </p:cNvPr>
          <p:cNvPicPr>
            <a:picLocks noChangeAspect="1"/>
          </p:cNvPicPr>
          <p:nvPr/>
        </p:nvPicPr>
        <p:blipFill>
          <a:blip r:embed="rId4"/>
          <a:stretch>
            <a:fillRect/>
          </a:stretch>
        </p:blipFill>
        <p:spPr>
          <a:xfrm>
            <a:off x="359870" y="3987358"/>
            <a:ext cx="1145793" cy="719018"/>
          </a:xfrm>
          <a:prstGeom prst="rect">
            <a:avLst/>
          </a:prstGeom>
        </p:spPr>
      </p:pic>
      <p:pic>
        <p:nvPicPr>
          <p:cNvPr id="16" name="图片 15">
            <a:extLst>
              <a:ext uri="{FF2B5EF4-FFF2-40B4-BE49-F238E27FC236}">
                <a16:creationId xmlns:a16="http://schemas.microsoft.com/office/drawing/2014/main" id="{810496B2-AC6F-4689-A505-C76382C28F36}"/>
              </a:ext>
            </a:extLst>
          </p:cNvPr>
          <p:cNvPicPr>
            <a:picLocks noChangeAspect="1"/>
          </p:cNvPicPr>
          <p:nvPr/>
        </p:nvPicPr>
        <p:blipFill>
          <a:blip r:embed="rId4"/>
          <a:stretch>
            <a:fillRect/>
          </a:stretch>
        </p:blipFill>
        <p:spPr>
          <a:xfrm>
            <a:off x="8336382" y="1648587"/>
            <a:ext cx="584081" cy="366527"/>
          </a:xfrm>
          <a:prstGeom prst="rect">
            <a:avLst/>
          </a:prstGeom>
        </p:spPr>
      </p:pic>
      <p:pic>
        <p:nvPicPr>
          <p:cNvPr id="17" name="图片 16">
            <a:extLst>
              <a:ext uri="{FF2B5EF4-FFF2-40B4-BE49-F238E27FC236}">
                <a16:creationId xmlns:a16="http://schemas.microsoft.com/office/drawing/2014/main" id="{866175FA-8E9F-461A-9EB8-C47D2CA85980}"/>
              </a:ext>
            </a:extLst>
          </p:cNvPr>
          <p:cNvPicPr>
            <a:picLocks noChangeAspect="1"/>
          </p:cNvPicPr>
          <p:nvPr/>
        </p:nvPicPr>
        <p:blipFill>
          <a:blip r:embed="rId4"/>
          <a:stretch>
            <a:fillRect/>
          </a:stretch>
        </p:blipFill>
        <p:spPr>
          <a:xfrm>
            <a:off x="932768" y="679209"/>
            <a:ext cx="584081" cy="366527"/>
          </a:xfrm>
          <a:prstGeom prst="rect">
            <a:avLst/>
          </a:prstGeom>
        </p:spPr>
      </p:pic>
      <p:pic>
        <p:nvPicPr>
          <p:cNvPr id="19" name="图片 18">
            <a:extLst>
              <a:ext uri="{FF2B5EF4-FFF2-40B4-BE49-F238E27FC236}">
                <a16:creationId xmlns:a16="http://schemas.microsoft.com/office/drawing/2014/main" id="{6E71A8E6-5071-4748-AE80-CF2958736A8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2591001">
            <a:off x="5333073" y="140427"/>
            <a:ext cx="364315" cy="345616"/>
          </a:xfrm>
          <a:prstGeom prst="rect">
            <a:avLst/>
          </a:prstGeom>
        </p:spPr>
      </p:pic>
      <p:pic>
        <p:nvPicPr>
          <p:cNvPr id="20" name="图片 19">
            <a:extLst>
              <a:ext uri="{FF2B5EF4-FFF2-40B4-BE49-F238E27FC236}">
                <a16:creationId xmlns:a16="http://schemas.microsoft.com/office/drawing/2014/main" id="{B5D9F9FC-3FA7-44CA-BDBB-36B73BA0AE0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456989" y="390360"/>
            <a:ext cx="1368539" cy="1098474"/>
          </a:xfrm>
          <a:prstGeom prst="rect">
            <a:avLst/>
          </a:prstGeom>
        </p:spPr>
      </p:pic>
      <p:pic>
        <p:nvPicPr>
          <p:cNvPr id="21" name="图片 20">
            <a:extLst>
              <a:ext uri="{FF2B5EF4-FFF2-40B4-BE49-F238E27FC236}">
                <a16:creationId xmlns:a16="http://schemas.microsoft.com/office/drawing/2014/main" id="{0EA11F19-D0B4-4536-B420-670D0F4B86F9}"/>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7858891" y="4267413"/>
            <a:ext cx="954983" cy="676399"/>
          </a:xfrm>
          <a:prstGeom prst="rect">
            <a:avLst/>
          </a:prstGeom>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72" y="505199"/>
            <a:ext cx="1370543" cy="83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文本框 22"/>
          <p:cNvSpPr txBox="1"/>
          <p:nvPr/>
        </p:nvSpPr>
        <p:spPr>
          <a:xfrm>
            <a:off x="1171146" y="1992767"/>
            <a:ext cx="6654382" cy="1323437"/>
          </a:xfrm>
          <a:prstGeom prst="rect">
            <a:avLst/>
          </a:prstGeom>
          <a:noFill/>
        </p:spPr>
        <p:txBody>
          <a:bodyPr wrap="none" lIns="91438" tIns="45719" rIns="91438" bIns="45719" rtlCol="0">
            <a:spAutoFit/>
          </a:bodyPr>
          <a:lstStyle/>
          <a:p>
            <a:pPr algn="ctr" defTabSz="914378">
              <a:defRPr/>
            </a:pPr>
            <a:r>
              <a:rPr lang="en-US" altLang="zh-CN" sz="4000" b="1"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Luyện tập</a:t>
            </a:r>
          </a:p>
          <a:p>
            <a:pPr algn="ctr" defTabSz="914378">
              <a:defRPr/>
            </a:pPr>
            <a:r>
              <a:rPr lang="en-US" altLang="zh-CN" sz="40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Viết đoạn văn kể một sự việc</a:t>
            </a:r>
            <a:endParaRPr lang="zh-CN" alt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600770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par>
                                <p:cTn id="17" presetID="14" presetClass="entr" presetSubtype="1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par>
                                <p:cTn id="20" presetID="14" presetClass="entr" presetSubtype="1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par>
                                <p:cTn id="23" presetID="14" presetClass="entr" presetSubtype="1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ipe(up)">
                                      <p:cBhvr>
                                        <p:cTn id="32" dur="5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randombar(horizontal)">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52845" y="1581150"/>
            <a:ext cx="8763000" cy="3482415"/>
          </a:xfrm>
          <a:prstGeom prst="roundRect">
            <a:avLst/>
          </a:prstGeom>
          <a:solidFill>
            <a:schemeClr val="bg1"/>
          </a:solidFill>
          <a:ln w="19050">
            <a:solidFill>
              <a:srgbClr val="0099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700" i="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Mẫu</a:t>
            </a:r>
            <a:r>
              <a:rPr lang="en-US" sz="1700" i="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1700"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just">
              <a:lnSpc>
                <a:spcPct val="120000"/>
              </a:lnSpc>
            </a:pPr>
            <a:r>
              <a:rPr lang="vi-VN" sz="1700" dirty="0" smtClean="0">
                <a:solidFill>
                  <a:srgbClr val="CC0099"/>
                </a:solidFill>
                <a:latin typeface="Arial-Rounded" panose="020B0500000000000000" pitchFamily="34" charset="0"/>
                <a:ea typeface="Arial-Rounded" panose="020B0500000000000000" pitchFamily="34" charset="0"/>
                <a:cs typeface="Arial-Rounded" panose="020B0500000000000000" pitchFamily="34" charset="0"/>
              </a:rPr>
              <a:t>- Em muốn kể lại việc Bác Hồ trồng chiếc rễ đa trong vườn theo một cách đặc biệt.</a:t>
            </a:r>
          </a:p>
          <a:p>
            <a:pPr algn="just">
              <a:lnSpc>
                <a:spcPct val="120000"/>
              </a:lnSpc>
            </a:pPr>
            <a:r>
              <a:rPr lang="vi-VN" sz="1700" dirty="0" smtClean="0">
                <a:solidFill>
                  <a:srgbClr val="CC0099"/>
                </a:solidFill>
                <a:latin typeface="Arial-Rounded" panose="020B0500000000000000" pitchFamily="34" charset="0"/>
                <a:ea typeface="Arial-Rounded" panose="020B0500000000000000" pitchFamily="34" charset="0"/>
                <a:cs typeface="Arial-Rounded" panose="020B0500000000000000" pitchFamily="34" charset="0"/>
              </a:rPr>
              <a:t>- Một sớm, Bác đi dạo trong vườn thì phát hiện ra có một chiếc rễ đa nhỏ và dài trên mặt đất. Bác nhặt chiếc rễ đa lên, suy nghĩ một lát rồi nói với chú cần vụ cuốn chiếc rễ lại rồi trồng xuống cho nó mọc tiếp. Thấy chú cần vụ làm chưa đúng, bác tỉ mỉ tự tay cuộn chiếc rễ thành một vòng tròn, cùng chú cần vụ buộc nó tựa vào hai cái cọc, sau đó mới vùi hai đầu rễ xuống đất. Chú cần vụ thắc mắc vì sao lại phải làm như vậy thì Bác chỉ mỉm cười bảo rằng : Rồi sau chú sẽ biết. Sau này, chiếc rễ đa ấy lớn lên thành cây đa con có vòng lá tròn. Thiếu nhi tới thăm vườn Bác rất thích chơi ở đây. Lúc đó, mọi người mới hiểu vì sao khi xưa Bác lại trồng chiếc rễ đa thành hình tròn như thế.</a:t>
            </a:r>
          </a:p>
          <a:p>
            <a:pPr algn="just">
              <a:lnSpc>
                <a:spcPct val="120000"/>
              </a:lnSpc>
            </a:pPr>
            <a:r>
              <a:rPr lang="vi-VN" sz="1700" dirty="0" smtClean="0">
                <a:solidFill>
                  <a:srgbClr val="CC0099"/>
                </a:solidFill>
                <a:latin typeface="Arial-Rounded" panose="020B0500000000000000" pitchFamily="34" charset="0"/>
                <a:ea typeface="Arial-Rounded" panose="020B0500000000000000" pitchFamily="34" charset="0"/>
                <a:cs typeface="Arial-Rounded" panose="020B0500000000000000" pitchFamily="34" charset="0"/>
              </a:rPr>
              <a:t>- Em thấy Bác Hồ rất yêu thương thiếu nhi.</a:t>
            </a:r>
          </a:p>
        </p:txBody>
      </p:sp>
      <p:sp>
        <p:nvSpPr>
          <p:cNvPr id="4" name="TextBox 3"/>
          <p:cNvSpPr txBox="1"/>
          <p:nvPr/>
        </p:nvSpPr>
        <p:spPr>
          <a:xfrm>
            <a:off x="533400" y="-19050"/>
            <a:ext cx="8915400" cy="471145"/>
          </a:xfrm>
          <a:prstGeom prst="rect">
            <a:avLst/>
          </a:prstGeom>
          <a:noFill/>
        </p:spPr>
        <p:txBody>
          <a:bodyPr wrap="square" lIns="91430" tIns="45715" rIns="91430" bIns="45715" rtlCol="0">
            <a:spAutoFit/>
          </a:bodyPr>
          <a:lstStyle/>
          <a:p>
            <a:pPr defTabSz="914310">
              <a:lnSpc>
                <a:spcPct val="120000"/>
              </a:lnSpc>
            </a:pPr>
            <a:r>
              <a:rPr lang="en-US" sz="23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1. </a:t>
            </a:r>
            <a:r>
              <a:rPr lang="vi-VN" sz="23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Kể lại một việc Bác Hồ đã làm trong câu chuyện </a:t>
            </a:r>
            <a:r>
              <a:rPr lang="vi-VN" sz="23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Chiếc rễ đa tròn</a:t>
            </a:r>
            <a:r>
              <a:rPr lang="vi-VN" sz="2300" i="1"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lang="vi-VN" sz="23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6" y="-19050"/>
            <a:ext cx="606137" cy="57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52054" y="797361"/>
            <a:ext cx="4572000" cy="461665"/>
          </a:xfrm>
          <a:prstGeom prst="rect">
            <a:avLst/>
          </a:prstGeom>
        </p:spPr>
        <p:txBody>
          <a:bodyPr>
            <a:spAutoFit/>
          </a:bodyPr>
          <a:lstStyle/>
          <a:p>
            <a:r>
              <a:rPr lang="vi-VN" sz="2300" dirty="0" smtClean="0">
                <a:latin typeface="Arial-Rounded" panose="020B0500000000000000" pitchFamily="34" charset="0"/>
                <a:ea typeface="Arial-Rounded" panose="020B0500000000000000" pitchFamily="34" charset="0"/>
                <a:cs typeface="Arial-Rounded" panose="020B0500000000000000" pitchFamily="34" charset="0"/>
              </a:rPr>
              <a:t>- Bác đã làm việc đó như thế nào?</a:t>
            </a:r>
          </a:p>
        </p:txBody>
      </p:sp>
      <p:sp>
        <p:nvSpPr>
          <p:cNvPr id="3" name="Rectangle 2"/>
          <p:cNvSpPr/>
          <p:nvPr/>
        </p:nvSpPr>
        <p:spPr>
          <a:xfrm>
            <a:off x="852054" y="411896"/>
            <a:ext cx="6539346" cy="461665"/>
          </a:xfrm>
          <a:prstGeom prst="rect">
            <a:avLst/>
          </a:prstGeom>
        </p:spPr>
        <p:txBody>
          <a:bodyPr wrap="square">
            <a:spAutoFit/>
          </a:bodyPr>
          <a:lstStyle/>
          <a:p>
            <a:r>
              <a:rPr lang="vi-VN" sz="2300" dirty="0" smtClean="0">
                <a:latin typeface="Arial-Rounded" panose="020B0500000000000000" pitchFamily="34" charset="0"/>
                <a:ea typeface="Arial-Rounded" panose="020B0500000000000000" pitchFamily="34" charset="0"/>
                <a:cs typeface="Arial-Rounded" panose="020B0500000000000000" pitchFamily="34" charset="0"/>
              </a:rPr>
              <a:t>- Em muốn kể về việc làm nào của Bác Hồ?</a:t>
            </a:r>
          </a:p>
        </p:txBody>
      </p:sp>
      <p:sp>
        <p:nvSpPr>
          <p:cNvPr id="6" name="Rectangle 5"/>
          <p:cNvSpPr/>
          <p:nvPr/>
        </p:nvSpPr>
        <p:spPr>
          <a:xfrm>
            <a:off x="852054" y="1178361"/>
            <a:ext cx="7225146" cy="461665"/>
          </a:xfrm>
          <a:prstGeom prst="rect">
            <a:avLst/>
          </a:prstGeom>
        </p:spPr>
        <p:txBody>
          <a:bodyPr wrap="square">
            <a:spAutoFit/>
          </a:bodyPr>
          <a:lstStyle/>
          <a:p>
            <a:r>
              <a:rPr lang="vi-VN" sz="2300" dirty="0" smtClean="0">
                <a:latin typeface="Arial-Rounded" panose="020B0500000000000000" pitchFamily="34" charset="0"/>
                <a:ea typeface="Arial-Rounded" panose="020B0500000000000000" pitchFamily="34" charset="0"/>
                <a:cs typeface="Arial-Rounded" panose="020B0500000000000000" pitchFamily="34" charset="0"/>
              </a:rPr>
              <a:t>- Em có suy nghĩ gì về việc làm của Bác?</a:t>
            </a:r>
          </a:p>
        </p:txBody>
      </p:sp>
    </p:spTree>
    <p:extLst>
      <p:ext uri="{BB962C8B-B14F-4D97-AF65-F5344CB8AC3E}">
        <p14:creationId xmlns:p14="http://schemas.microsoft.com/office/powerpoint/2010/main" val="2437078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500"/>
                                        <p:tgtEl>
                                          <p:spTgt spid="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Effect transition="in" filter="wipe(up)">
                                      <p:cBhvr>
                                        <p:cTn id="40" dur="500"/>
                                        <p:tgtEl>
                                          <p:spTgt spid="8">
                                            <p:txEl>
                                              <p:pRg st="1" end="1"/>
                                            </p:txEl>
                                          </p:spTgt>
                                        </p:tgtEl>
                                      </p:cBhvr>
                                    </p:animEffect>
                                  </p:childTnLst>
                                </p:cTn>
                              </p:par>
                              <p:par>
                                <p:cTn id="41" presetID="22" presetClass="entr" presetSubtype="1" fill="hold" nodeType="with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wipe(up)">
                                      <p:cBhvr>
                                        <p:cTn id="43" dur="500"/>
                                        <p:tgtEl>
                                          <p:spTgt spid="8">
                                            <p:txEl>
                                              <p:pRg st="2" end="2"/>
                                            </p:txEl>
                                          </p:spTgt>
                                        </p:tgtEl>
                                      </p:cBhvr>
                                    </p:animEffect>
                                  </p:childTnLst>
                                </p:cTn>
                              </p:par>
                              <p:par>
                                <p:cTn id="44" presetID="22" presetClass="entr" presetSubtype="1" fill="hold" nodeType="withEffect">
                                  <p:stCondLst>
                                    <p:cond delay="0"/>
                                  </p:stCondLst>
                                  <p:childTnLst>
                                    <p:set>
                                      <p:cBhvr>
                                        <p:cTn id="45" dur="1" fill="hold">
                                          <p:stCondLst>
                                            <p:cond delay="0"/>
                                          </p:stCondLst>
                                        </p:cTn>
                                        <p:tgtEl>
                                          <p:spTgt spid="8">
                                            <p:txEl>
                                              <p:pRg st="3" end="3"/>
                                            </p:txEl>
                                          </p:spTgt>
                                        </p:tgtEl>
                                        <p:attrNameLst>
                                          <p:attrName>style.visibility</p:attrName>
                                        </p:attrNameLst>
                                      </p:cBhvr>
                                      <p:to>
                                        <p:strVal val="visible"/>
                                      </p:to>
                                    </p:set>
                                    <p:animEffect transition="in" filter="wipe(up)">
                                      <p:cBhvr>
                                        <p:cTn id="4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2" grpId="0"/>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4" y="57150"/>
            <a:ext cx="8610596" cy="515516"/>
          </a:xfrm>
          <a:prstGeom prst="rect">
            <a:avLst/>
          </a:prstGeom>
          <a:noFill/>
        </p:spPr>
        <p:txBody>
          <a:bodyPr wrap="square" lIns="91430" tIns="45715" rIns="91430" bIns="45715" rtlCol="0">
            <a:spAutoFit/>
          </a:bodyPr>
          <a:lstStyle/>
          <a:p>
            <a:pPr defTabSz="914310">
              <a:lnSpc>
                <a:spcPct val="110000"/>
              </a:lnSpc>
            </a:pPr>
            <a:r>
              <a:rPr lang="en-US" sz="25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2. </a:t>
            </a:r>
            <a:r>
              <a:rPr lang="vi-VN"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Viết 4 – 5 câu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về</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việc</a:t>
            </a:r>
            <a:r>
              <a:rPr lang="en-US" sz="2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em</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vừa</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kể</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ở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trên</a:t>
            </a:r>
            <a:r>
              <a:rPr lang="en-US" sz="2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lang="vi-VN"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62" y="955964"/>
            <a:ext cx="7570944" cy="3749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38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32"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out)">
                                      <p:cBhvr>
                                        <p:cTn id="12" dur="75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B415B895-DD40-46FB-BB0A-9AD4E47E4898}"/>
              </a:ext>
            </a:extLst>
          </p:cNvPr>
          <p:cNvPicPr>
            <a:picLocks noChangeAspect="1"/>
          </p:cNvPicPr>
          <p:nvPr/>
        </p:nvPicPr>
        <p:blipFill>
          <a:blip r:embed="rId3"/>
          <a:stretch>
            <a:fillRect/>
          </a:stretch>
        </p:blipFill>
        <p:spPr>
          <a:xfrm>
            <a:off x="1506851" y="-1"/>
            <a:ext cx="6474680" cy="3213377"/>
          </a:xfrm>
          <a:prstGeom prst="rect">
            <a:avLst/>
          </a:prstGeom>
        </p:spPr>
      </p:pic>
      <p:pic>
        <p:nvPicPr>
          <p:cNvPr id="13" name="图片 12">
            <a:extLst>
              <a:ext uri="{FF2B5EF4-FFF2-40B4-BE49-F238E27FC236}">
                <a16:creationId xmlns:a16="http://schemas.microsoft.com/office/drawing/2014/main" id="{7B76C4C3-CD6F-4772-8C79-52FB0E9F1A7C}"/>
              </a:ext>
            </a:extLst>
          </p:cNvPr>
          <p:cNvPicPr>
            <a:picLocks noChangeAspect="1"/>
          </p:cNvPicPr>
          <p:nvPr/>
        </p:nvPicPr>
        <p:blipFill>
          <a:blip r:embed="rId3"/>
          <a:stretch>
            <a:fillRect/>
          </a:stretch>
        </p:blipFill>
        <p:spPr>
          <a:xfrm>
            <a:off x="779192" y="1525728"/>
            <a:ext cx="688593" cy="432112"/>
          </a:xfrm>
          <a:prstGeom prst="rect">
            <a:avLst/>
          </a:prstGeom>
        </p:spPr>
      </p:pic>
      <p:pic>
        <p:nvPicPr>
          <p:cNvPr id="14" name="图片 13">
            <a:extLst>
              <a:ext uri="{FF2B5EF4-FFF2-40B4-BE49-F238E27FC236}">
                <a16:creationId xmlns:a16="http://schemas.microsoft.com/office/drawing/2014/main" id="{961FBE18-1B33-457D-92B9-9B6B87C364D0}"/>
              </a:ext>
            </a:extLst>
          </p:cNvPr>
          <p:cNvPicPr>
            <a:picLocks noChangeAspect="1"/>
          </p:cNvPicPr>
          <p:nvPr/>
        </p:nvPicPr>
        <p:blipFill>
          <a:blip r:embed="rId3"/>
          <a:stretch>
            <a:fillRect/>
          </a:stretch>
        </p:blipFill>
        <p:spPr>
          <a:xfrm>
            <a:off x="2618123" y="241943"/>
            <a:ext cx="688593" cy="432112"/>
          </a:xfrm>
          <a:prstGeom prst="rect">
            <a:avLst/>
          </a:prstGeom>
        </p:spPr>
      </p:pic>
      <p:pic>
        <p:nvPicPr>
          <p:cNvPr id="16" name="图片 15">
            <a:extLst>
              <a:ext uri="{FF2B5EF4-FFF2-40B4-BE49-F238E27FC236}">
                <a16:creationId xmlns:a16="http://schemas.microsoft.com/office/drawing/2014/main" id="{758681C8-4CAC-4EB9-9B6C-8EDAA7167A2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981735" y="4044424"/>
            <a:ext cx="944918" cy="758450"/>
          </a:xfrm>
          <a:prstGeom prst="rect">
            <a:avLst/>
          </a:prstGeom>
        </p:spPr>
      </p:pic>
      <p:sp>
        <p:nvSpPr>
          <p:cNvPr id="19" name="Freeform 95">
            <a:extLst>
              <a:ext uri="{FF2B5EF4-FFF2-40B4-BE49-F238E27FC236}">
                <a16:creationId xmlns:a16="http://schemas.microsoft.com/office/drawing/2014/main" id="{B8D43DE7-C483-45F7-82E1-CA8D2441BD2C}"/>
              </a:ext>
            </a:extLst>
          </p:cNvPr>
          <p:cNvSpPr>
            <a:spLocks noEditPoints="1"/>
          </p:cNvSpPr>
          <p:nvPr/>
        </p:nvSpPr>
        <p:spPr bwMode="auto">
          <a:xfrm>
            <a:off x="267624" y="1957840"/>
            <a:ext cx="802888" cy="746390"/>
          </a:xfrm>
          <a:custGeom>
            <a:avLst/>
            <a:gdLst>
              <a:gd name="T0" fmla="*/ 287 w 376"/>
              <a:gd name="T1" fmla="*/ 219 h 347"/>
              <a:gd name="T2" fmla="*/ 256 w 376"/>
              <a:gd name="T3" fmla="*/ 160 h 347"/>
              <a:gd name="T4" fmla="*/ 200 w 376"/>
              <a:gd name="T5" fmla="*/ 162 h 347"/>
              <a:gd name="T6" fmla="*/ 104 w 376"/>
              <a:gd name="T7" fmla="*/ 93 h 347"/>
              <a:gd name="T8" fmla="*/ 81 w 376"/>
              <a:gd name="T9" fmla="*/ 13 h 347"/>
              <a:gd name="T10" fmla="*/ 79 w 376"/>
              <a:gd name="T11" fmla="*/ 8 h 347"/>
              <a:gd name="T12" fmla="*/ 66 w 376"/>
              <a:gd name="T13" fmla="*/ 1 h 347"/>
              <a:gd name="T14" fmla="*/ 73 w 376"/>
              <a:gd name="T15" fmla="*/ 15 h 347"/>
              <a:gd name="T16" fmla="*/ 17 w 376"/>
              <a:gd name="T17" fmla="*/ 71 h 347"/>
              <a:gd name="T18" fmla="*/ 0 w 376"/>
              <a:gd name="T19" fmla="*/ 55 h 347"/>
              <a:gd name="T20" fmla="*/ 94 w 376"/>
              <a:gd name="T21" fmla="*/ 148 h 347"/>
              <a:gd name="T22" fmla="*/ 184 w 376"/>
              <a:gd name="T23" fmla="*/ 179 h 347"/>
              <a:gd name="T24" fmla="*/ 275 w 376"/>
              <a:gd name="T25" fmla="*/ 246 h 347"/>
              <a:gd name="T26" fmla="*/ 290 w 376"/>
              <a:gd name="T27" fmla="*/ 342 h 347"/>
              <a:gd name="T28" fmla="*/ 286 w 376"/>
              <a:gd name="T29" fmla="*/ 296 h 347"/>
              <a:gd name="T30" fmla="*/ 342 w 376"/>
              <a:gd name="T31" fmla="*/ 228 h 347"/>
              <a:gd name="T32" fmla="*/ 376 w 376"/>
              <a:gd name="T33" fmla="*/ 283 h 347"/>
              <a:gd name="T34" fmla="*/ 299 w 376"/>
              <a:gd name="T35" fmla="*/ 229 h 347"/>
              <a:gd name="T36" fmla="*/ 308 w 376"/>
              <a:gd name="T37" fmla="*/ 232 h 347"/>
              <a:gd name="T38" fmla="*/ 288 w 376"/>
              <a:gd name="T39" fmla="*/ 238 h 347"/>
              <a:gd name="T40" fmla="*/ 228 w 376"/>
              <a:gd name="T41" fmla="*/ 168 h 347"/>
              <a:gd name="T42" fmla="*/ 199 w 376"/>
              <a:gd name="T43" fmla="*/ 203 h 347"/>
              <a:gd name="T44" fmla="*/ 228 w 376"/>
              <a:gd name="T45" fmla="*/ 168 h 347"/>
              <a:gd name="T46" fmla="*/ 120 w 376"/>
              <a:gd name="T47" fmla="*/ 117 h 347"/>
              <a:gd name="T48" fmla="*/ 103 w 376"/>
              <a:gd name="T49" fmla="*/ 132 h 347"/>
              <a:gd name="T50" fmla="*/ 103 w 376"/>
              <a:gd name="T51" fmla="*/ 108 h 347"/>
              <a:gd name="T52" fmla="*/ 33 w 376"/>
              <a:gd name="T53" fmla="*/ 87 h 347"/>
              <a:gd name="T54" fmla="*/ 20 w 376"/>
              <a:gd name="T55" fmla="*/ 74 h 347"/>
              <a:gd name="T56" fmla="*/ 84 w 376"/>
              <a:gd name="T57" fmla="*/ 30 h 347"/>
              <a:gd name="T58" fmla="*/ 33 w 376"/>
              <a:gd name="T59" fmla="*/ 87 h 347"/>
              <a:gd name="T60" fmla="*/ 61 w 376"/>
              <a:gd name="T61" fmla="*/ 98 h 347"/>
              <a:gd name="T62" fmla="*/ 80 w 376"/>
              <a:gd name="T63" fmla="*/ 71 h 347"/>
              <a:gd name="T64" fmla="*/ 64 w 376"/>
              <a:gd name="T65" fmla="*/ 85 h 347"/>
              <a:gd name="T66" fmla="*/ 37 w 376"/>
              <a:gd name="T67" fmla="*/ 90 h 347"/>
              <a:gd name="T68" fmla="*/ 87 w 376"/>
              <a:gd name="T69" fmla="*/ 35 h 347"/>
              <a:gd name="T70" fmla="*/ 93 w 376"/>
              <a:gd name="T71" fmla="*/ 85 h 347"/>
              <a:gd name="T72" fmla="*/ 75 w 376"/>
              <a:gd name="T73" fmla="*/ 98 h 347"/>
              <a:gd name="T74" fmla="*/ 179 w 376"/>
              <a:gd name="T75" fmla="*/ 151 h 347"/>
              <a:gd name="T76" fmla="*/ 169 w 376"/>
              <a:gd name="T77" fmla="*/ 159 h 347"/>
              <a:gd name="T78" fmla="*/ 135 w 376"/>
              <a:gd name="T79" fmla="*/ 170 h 347"/>
              <a:gd name="T80" fmla="*/ 163 w 376"/>
              <a:gd name="T81" fmla="*/ 120 h 347"/>
              <a:gd name="T82" fmla="*/ 116 w 376"/>
              <a:gd name="T83" fmla="*/ 161 h 347"/>
              <a:gd name="T84" fmla="*/ 157 w 376"/>
              <a:gd name="T85" fmla="*/ 104 h 347"/>
              <a:gd name="T86" fmla="*/ 105 w 376"/>
              <a:gd name="T87" fmla="*/ 142 h 347"/>
              <a:gd name="T88" fmla="*/ 140 w 376"/>
              <a:gd name="T89" fmla="*/ 99 h 347"/>
              <a:gd name="T90" fmla="*/ 185 w 376"/>
              <a:gd name="T91" fmla="*/ 165 h 347"/>
              <a:gd name="T92" fmla="*/ 253 w 376"/>
              <a:gd name="T93" fmla="*/ 241 h 347"/>
              <a:gd name="T94" fmla="*/ 261 w 376"/>
              <a:gd name="T95" fmla="*/ 216 h 347"/>
              <a:gd name="T96" fmla="*/ 243 w 376"/>
              <a:gd name="T97" fmla="*/ 244 h 347"/>
              <a:gd name="T98" fmla="*/ 216 w 376"/>
              <a:gd name="T99" fmla="*/ 240 h 347"/>
              <a:gd name="T100" fmla="*/ 257 w 376"/>
              <a:gd name="T101" fmla="*/ 187 h 347"/>
              <a:gd name="T102" fmla="*/ 228 w 376"/>
              <a:gd name="T103" fmla="*/ 211 h 347"/>
              <a:gd name="T104" fmla="*/ 213 w 376"/>
              <a:gd name="T105" fmla="*/ 239 h 347"/>
              <a:gd name="T106" fmla="*/ 200 w 376"/>
              <a:gd name="T107" fmla="*/ 214 h 347"/>
              <a:gd name="T108" fmla="*/ 234 w 376"/>
              <a:gd name="T109" fmla="*/ 169 h 347"/>
              <a:gd name="T110" fmla="*/ 236 w 376"/>
              <a:gd name="T111" fmla="*/ 167 h 347"/>
              <a:gd name="T112" fmla="*/ 276 w 376"/>
              <a:gd name="T113" fmla="*/ 228 h 347"/>
              <a:gd name="T114" fmla="*/ 315 w 376"/>
              <a:gd name="T115" fmla="*/ 254 h 347"/>
              <a:gd name="T116" fmla="*/ 286 w 376"/>
              <a:gd name="T117" fmla="*/ 267 h 347"/>
              <a:gd name="T118" fmla="*/ 308 w 376"/>
              <a:gd name="T119" fmla="*/ 242 h 347"/>
              <a:gd name="T120" fmla="*/ 335 w 376"/>
              <a:gd name="T121" fmla="*/ 2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pic>
        <p:nvPicPr>
          <p:cNvPr id="30" name="图片 29">
            <a:extLst>
              <a:ext uri="{FF2B5EF4-FFF2-40B4-BE49-F238E27FC236}">
                <a16:creationId xmlns:a16="http://schemas.microsoft.com/office/drawing/2014/main" id="{EA3F0354-C298-4A45-85C1-22AA0F3B193B}"/>
              </a:ext>
            </a:extLst>
          </p:cNvPr>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blip>
          <a:stretch>
            <a:fillRect/>
          </a:stretch>
        </p:blipFill>
        <p:spPr>
          <a:xfrm rot="1501345" flipH="1" flipV="1">
            <a:off x="8090293" y="4088036"/>
            <a:ext cx="762725" cy="845039"/>
          </a:xfrm>
          <a:prstGeom prst="rect">
            <a:avLst/>
          </a:prstGeom>
        </p:spPr>
      </p:pic>
      <p:grpSp>
        <p:nvGrpSpPr>
          <p:cNvPr id="32" name="组合 31">
            <a:extLst>
              <a:ext uri="{FF2B5EF4-FFF2-40B4-BE49-F238E27FC236}">
                <a16:creationId xmlns:a16="http://schemas.microsoft.com/office/drawing/2014/main" id="{B3044744-C02C-438D-814C-3B122ACF5AC1}"/>
              </a:ext>
            </a:extLst>
          </p:cNvPr>
          <p:cNvGrpSpPr/>
          <p:nvPr/>
        </p:nvGrpSpPr>
        <p:grpSpPr>
          <a:xfrm>
            <a:off x="7102118" y="121629"/>
            <a:ext cx="581085" cy="1010259"/>
            <a:chOff x="8683894" y="705760"/>
            <a:chExt cx="1389852" cy="2120445"/>
          </a:xfrm>
        </p:grpSpPr>
        <p:sp>
          <p:nvSpPr>
            <p:cNvPr id="33" name="Freeform 20">
              <a:extLst>
                <a:ext uri="{FF2B5EF4-FFF2-40B4-BE49-F238E27FC236}">
                  <a16:creationId xmlns:a16="http://schemas.microsoft.com/office/drawing/2014/main" id="{95A96DCF-DCF1-4DE8-89B3-D74C962523C6}"/>
                </a:ext>
              </a:extLst>
            </p:cNvPr>
            <p:cNvSpPr>
              <a:spLocks noEditPoints="1"/>
            </p:cNvSpPr>
            <p:nvPr/>
          </p:nvSpPr>
          <p:spPr bwMode="auto">
            <a:xfrm>
              <a:off x="8757344" y="1109187"/>
              <a:ext cx="1146319" cy="1618623"/>
            </a:xfrm>
            <a:custGeom>
              <a:avLst/>
              <a:gdLst>
                <a:gd name="T0" fmla="*/ 196 w 197"/>
                <a:gd name="T1" fmla="*/ 116 h 278"/>
                <a:gd name="T2" fmla="*/ 183 w 197"/>
                <a:gd name="T3" fmla="*/ 67 h 278"/>
                <a:gd name="T4" fmla="*/ 94 w 197"/>
                <a:gd name="T5" fmla="*/ 20 h 278"/>
                <a:gd name="T6" fmla="*/ 20 w 197"/>
                <a:gd name="T7" fmla="*/ 75 h 278"/>
                <a:gd name="T8" fmla="*/ 19 w 197"/>
                <a:gd name="T9" fmla="*/ 78 h 278"/>
                <a:gd name="T10" fmla="*/ 9 w 197"/>
                <a:gd name="T11" fmla="*/ 108 h 278"/>
                <a:gd name="T12" fmla="*/ 15 w 197"/>
                <a:gd name="T13" fmla="*/ 172 h 278"/>
                <a:gd name="T14" fmla="*/ 27 w 197"/>
                <a:gd name="T15" fmla="*/ 207 h 278"/>
                <a:gd name="T16" fmla="*/ 33 w 197"/>
                <a:gd name="T17" fmla="*/ 238 h 278"/>
                <a:gd name="T18" fmla="*/ 32 w 197"/>
                <a:gd name="T19" fmla="*/ 239 h 278"/>
                <a:gd name="T20" fmla="*/ 32 w 197"/>
                <a:gd name="T21" fmla="*/ 243 h 278"/>
                <a:gd name="T22" fmla="*/ 32 w 197"/>
                <a:gd name="T23" fmla="*/ 257 h 278"/>
                <a:gd name="T24" fmla="*/ 35 w 197"/>
                <a:gd name="T25" fmla="*/ 263 h 278"/>
                <a:gd name="T26" fmla="*/ 56 w 197"/>
                <a:gd name="T27" fmla="*/ 266 h 278"/>
                <a:gd name="T28" fmla="*/ 71 w 197"/>
                <a:gd name="T29" fmla="*/ 270 h 278"/>
                <a:gd name="T30" fmla="*/ 78 w 197"/>
                <a:gd name="T31" fmla="*/ 273 h 278"/>
                <a:gd name="T32" fmla="*/ 88 w 197"/>
                <a:gd name="T33" fmla="*/ 276 h 278"/>
                <a:gd name="T34" fmla="*/ 100 w 197"/>
                <a:gd name="T35" fmla="*/ 271 h 278"/>
                <a:gd name="T36" fmla="*/ 109 w 197"/>
                <a:gd name="T37" fmla="*/ 266 h 278"/>
                <a:gd name="T38" fmla="*/ 138 w 197"/>
                <a:gd name="T39" fmla="*/ 218 h 278"/>
                <a:gd name="T40" fmla="*/ 139 w 197"/>
                <a:gd name="T41" fmla="*/ 216 h 278"/>
                <a:gd name="T42" fmla="*/ 140 w 197"/>
                <a:gd name="T43" fmla="*/ 214 h 278"/>
                <a:gd name="T44" fmla="*/ 186 w 197"/>
                <a:gd name="T45" fmla="*/ 171 h 278"/>
                <a:gd name="T46" fmla="*/ 190 w 197"/>
                <a:gd name="T47" fmla="*/ 155 h 278"/>
                <a:gd name="T48" fmla="*/ 196 w 197"/>
                <a:gd name="T49" fmla="*/ 135 h 278"/>
                <a:gd name="T50" fmla="*/ 196 w 197"/>
                <a:gd name="T51" fmla="*/ 116 h 278"/>
                <a:gd name="T52" fmla="*/ 133 w 197"/>
                <a:gd name="T53" fmla="*/ 184 h 278"/>
                <a:gd name="T54" fmla="*/ 134 w 197"/>
                <a:gd name="T55" fmla="*/ 182 h 278"/>
                <a:gd name="T56" fmla="*/ 144 w 197"/>
                <a:gd name="T57" fmla="*/ 175 h 278"/>
                <a:gd name="T58" fmla="*/ 135 w 197"/>
                <a:gd name="T59" fmla="*/ 184 h 278"/>
                <a:gd name="T60" fmla="*/ 133 w 197"/>
                <a:gd name="T61" fmla="*/ 18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892"/>
              <a:endParaRPr lang="zh-CN" altLang="en-US" sz="1400">
                <a:solidFill>
                  <a:prstClr val="black"/>
                </a:solidFill>
              </a:endParaRPr>
            </a:p>
          </p:txBody>
        </p:sp>
        <p:sp>
          <p:nvSpPr>
            <p:cNvPr id="34" name="Freeform 21">
              <a:extLst>
                <a:ext uri="{FF2B5EF4-FFF2-40B4-BE49-F238E27FC236}">
                  <a16:creationId xmlns:a16="http://schemas.microsoft.com/office/drawing/2014/main" id="{77F5C379-EBCA-47EB-9C14-BB64528E36CA}"/>
                </a:ext>
              </a:extLst>
            </p:cNvPr>
            <p:cNvSpPr>
              <a:spLocks/>
            </p:cNvSpPr>
            <p:nvPr/>
          </p:nvSpPr>
          <p:spPr bwMode="auto">
            <a:xfrm>
              <a:off x="8927427" y="1374856"/>
              <a:ext cx="297650" cy="327170"/>
            </a:xfrm>
            <a:custGeom>
              <a:avLst/>
              <a:gdLst>
                <a:gd name="T0" fmla="*/ 43 w 51"/>
                <a:gd name="T1" fmla="*/ 2 h 56"/>
                <a:gd name="T2" fmla="*/ 25 w 51"/>
                <a:gd name="T3" fmla="*/ 16 h 56"/>
                <a:gd name="T4" fmla="*/ 2 w 51"/>
                <a:gd name="T5" fmla="*/ 46 h 56"/>
                <a:gd name="T6" fmla="*/ 8 w 51"/>
                <a:gd name="T7" fmla="*/ 53 h 56"/>
                <a:gd name="T8" fmla="*/ 16 w 51"/>
                <a:gd name="T9" fmla="*/ 54 h 56"/>
                <a:gd name="T10" fmla="*/ 45 w 51"/>
                <a:gd name="T11" fmla="*/ 14 h 56"/>
                <a:gd name="T12" fmla="*/ 44 w 51"/>
                <a:gd name="T13" fmla="*/ 10 h 56"/>
                <a:gd name="T14" fmla="*/ 47 w 51"/>
                <a:gd name="T15" fmla="*/ 8 h 56"/>
                <a:gd name="T16" fmla="*/ 43 w 51"/>
                <a:gd name="T1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892"/>
              <a:endParaRPr lang="zh-CN" altLang="en-US" sz="1400">
                <a:solidFill>
                  <a:prstClr val="black"/>
                </a:solidFill>
              </a:endParaRPr>
            </a:p>
          </p:txBody>
        </p:sp>
        <p:sp>
          <p:nvSpPr>
            <p:cNvPr id="35" name="Freeform 52">
              <a:extLst>
                <a:ext uri="{FF2B5EF4-FFF2-40B4-BE49-F238E27FC236}">
                  <a16:creationId xmlns:a16="http://schemas.microsoft.com/office/drawing/2014/main" id="{115F59A0-2766-4FD1-AE7F-DC088AEE84F4}"/>
                </a:ext>
              </a:extLst>
            </p:cNvPr>
            <p:cNvSpPr>
              <a:spLocks noEditPoints="1"/>
            </p:cNvSpPr>
            <p:nvPr/>
          </p:nvSpPr>
          <p:spPr bwMode="auto">
            <a:xfrm>
              <a:off x="8683894" y="1165763"/>
              <a:ext cx="1254556" cy="1660442"/>
            </a:xfrm>
            <a:custGeom>
              <a:avLst/>
              <a:gdLst>
                <a:gd name="T0" fmla="*/ 215 w 216"/>
                <a:gd name="T1" fmla="*/ 114 h 285"/>
                <a:gd name="T2" fmla="*/ 18 w 216"/>
                <a:gd name="T3" fmla="*/ 82 h 285"/>
                <a:gd name="T4" fmla="*/ 37 w 216"/>
                <a:gd name="T5" fmla="*/ 178 h 285"/>
                <a:gd name="T6" fmla="*/ 22 w 216"/>
                <a:gd name="T7" fmla="*/ 207 h 285"/>
                <a:gd name="T8" fmla="*/ 19 w 216"/>
                <a:gd name="T9" fmla="*/ 230 h 285"/>
                <a:gd name="T10" fmla="*/ 1 w 216"/>
                <a:gd name="T11" fmla="*/ 241 h 285"/>
                <a:gd name="T12" fmla="*/ 59 w 216"/>
                <a:gd name="T13" fmla="*/ 278 h 285"/>
                <a:gd name="T14" fmla="*/ 134 w 216"/>
                <a:gd name="T15" fmla="*/ 268 h 285"/>
                <a:gd name="T16" fmla="*/ 130 w 216"/>
                <a:gd name="T17" fmla="*/ 260 h 285"/>
                <a:gd name="T18" fmla="*/ 140 w 216"/>
                <a:gd name="T19" fmla="*/ 253 h 285"/>
                <a:gd name="T20" fmla="*/ 135 w 216"/>
                <a:gd name="T21" fmla="*/ 236 h 285"/>
                <a:gd name="T22" fmla="*/ 183 w 216"/>
                <a:gd name="T23" fmla="*/ 190 h 285"/>
                <a:gd name="T24" fmla="*/ 21 w 216"/>
                <a:gd name="T25" fmla="*/ 252 h 285"/>
                <a:gd name="T26" fmla="*/ 25 w 216"/>
                <a:gd name="T27" fmla="*/ 236 h 285"/>
                <a:gd name="T28" fmla="*/ 25 w 216"/>
                <a:gd name="T29" fmla="*/ 243 h 285"/>
                <a:gd name="T30" fmla="*/ 30 w 216"/>
                <a:gd name="T31" fmla="*/ 245 h 285"/>
                <a:gd name="T32" fmla="*/ 35 w 216"/>
                <a:gd name="T33" fmla="*/ 243 h 285"/>
                <a:gd name="T34" fmla="*/ 38 w 216"/>
                <a:gd name="T35" fmla="*/ 245 h 285"/>
                <a:gd name="T36" fmla="*/ 39 w 216"/>
                <a:gd name="T37" fmla="*/ 262 h 285"/>
                <a:gd name="T38" fmla="*/ 45 w 216"/>
                <a:gd name="T39" fmla="*/ 264 h 285"/>
                <a:gd name="T40" fmla="*/ 47 w 216"/>
                <a:gd name="T41" fmla="*/ 250 h 285"/>
                <a:gd name="T42" fmla="*/ 59 w 216"/>
                <a:gd name="T43" fmla="*/ 266 h 285"/>
                <a:gd name="T44" fmla="*/ 45 w 216"/>
                <a:gd name="T45" fmla="*/ 264 h 285"/>
                <a:gd name="T46" fmla="*/ 86 w 216"/>
                <a:gd name="T47" fmla="*/ 154 h 285"/>
                <a:gd name="T48" fmla="*/ 83 w 216"/>
                <a:gd name="T49" fmla="*/ 222 h 285"/>
                <a:gd name="T50" fmla="*/ 63 w 216"/>
                <a:gd name="T51" fmla="*/ 270 h 285"/>
                <a:gd name="T52" fmla="*/ 65 w 216"/>
                <a:gd name="T53" fmla="*/ 257 h 285"/>
                <a:gd name="T54" fmla="*/ 78 w 216"/>
                <a:gd name="T55" fmla="*/ 264 h 285"/>
                <a:gd name="T56" fmla="*/ 63 w 216"/>
                <a:gd name="T57" fmla="*/ 270 h 285"/>
                <a:gd name="T58" fmla="*/ 84 w 216"/>
                <a:gd name="T59" fmla="*/ 261 h 285"/>
                <a:gd name="T60" fmla="*/ 95 w 216"/>
                <a:gd name="T61" fmla="*/ 262 h 285"/>
                <a:gd name="T62" fmla="*/ 94 w 216"/>
                <a:gd name="T63" fmla="*/ 274 h 285"/>
                <a:gd name="T64" fmla="*/ 100 w 216"/>
                <a:gd name="T65" fmla="*/ 274 h 285"/>
                <a:gd name="T66" fmla="*/ 100 w 216"/>
                <a:gd name="T67" fmla="*/ 262 h 285"/>
                <a:gd name="T68" fmla="*/ 107 w 216"/>
                <a:gd name="T69" fmla="*/ 262 h 285"/>
                <a:gd name="T70" fmla="*/ 111 w 216"/>
                <a:gd name="T71" fmla="*/ 262 h 285"/>
                <a:gd name="T72" fmla="*/ 100 w 216"/>
                <a:gd name="T73" fmla="*/ 274 h 285"/>
                <a:gd name="T74" fmla="*/ 117 w 216"/>
                <a:gd name="T75" fmla="*/ 272 h 285"/>
                <a:gd name="T76" fmla="*/ 117 w 216"/>
                <a:gd name="T77" fmla="*/ 262 h 285"/>
                <a:gd name="T78" fmla="*/ 123 w 216"/>
                <a:gd name="T79" fmla="*/ 269 h 285"/>
                <a:gd name="T80" fmla="*/ 117 w 216"/>
                <a:gd name="T81" fmla="*/ 231 h 285"/>
                <a:gd name="T82" fmla="*/ 105 w 216"/>
                <a:gd name="T83" fmla="*/ 158 h 285"/>
                <a:gd name="T84" fmla="*/ 137 w 216"/>
                <a:gd name="T85" fmla="*/ 108 h 285"/>
                <a:gd name="T86" fmla="*/ 98 w 216"/>
                <a:gd name="T87" fmla="*/ 148 h 285"/>
                <a:gd name="T88" fmla="*/ 78 w 216"/>
                <a:gd name="T89" fmla="*/ 91 h 285"/>
                <a:gd name="T90" fmla="*/ 80 w 216"/>
                <a:gd name="T91" fmla="*/ 150 h 285"/>
                <a:gd name="T92" fmla="*/ 51 w 216"/>
                <a:gd name="T93" fmla="*/ 214 h 285"/>
                <a:gd name="T94" fmla="*/ 28 w 216"/>
                <a:gd name="T95" fmla="*/ 110 h 285"/>
                <a:gd name="T96" fmla="*/ 195 w 216"/>
                <a:gd name="T97" fmla="*/ 142 h 285"/>
                <a:gd name="T98" fmla="*/ 109 w 216"/>
                <a:gd name="T99" fmla="*/ 148 h 285"/>
                <a:gd name="T100" fmla="*/ 133 w 216"/>
                <a:gd name="T101" fmla="*/ 125 h 285"/>
                <a:gd name="T102" fmla="*/ 109 w 216"/>
                <a:gd name="T103" fmla="*/ 148 h 285"/>
                <a:gd name="T104" fmla="*/ 73 w 216"/>
                <a:gd name="T105" fmla="*/ 124 h 285"/>
                <a:gd name="T106" fmla="*/ 82 w 216"/>
                <a:gd name="T107" fmla="*/ 13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892"/>
              <a:endParaRPr lang="zh-CN" altLang="en-US" sz="1400">
                <a:solidFill>
                  <a:prstClr val="black"/>
                </a:solidFill>
              </a:endParaRPr>
            </a:p>
          </p:txBody>
        </p:sp>
        <p:sp>
          <p:nvSpPr>
            <p:cNvPr id="36" name="Freeform 53">
              <a:extLst>
                <a:ext uri="{FF2B5EF4-FFF2-40B4-BE49-F238E27FC236}">
                  <a16:creationId xmlns:a16="http://schemas.microsoft.com/office/drawing/2014/main" id="{AF0C6598-3417-459E-A612-908D20BC600B}"/>
                </a:ext>
              </a:extLst>
            </p:cNvPr>
            <p:cNvSpPr>
              <a:spLocks/>
            </p:cNvSpPr>
            <p:nvPr/>
          </p:nvSpPr>
          <p:spPr bwMode="auto">
            <a:xfrm>
              <a:off x="9404650" y="705760"/>
              <a:ext cx="162354" cy="327170"/>
            </a:xfrm>
            <a:custGeom>
              <a:avLst/>
              <a:gdLst>
                <a:gd name="T0" fmla="*/ 19 w 28"/>
                <a:gd name="T1" fmla="*/ 5 h 56"/>
                <a:gd name="T2" fmla="*/ 7 w 28"/>
                <a:gd name="T3" fmla="*/ 5 h 56"/>
                <a:gd name="T4" fmla="*/ 2 w 28"/>
                <a:gd name="T5" fmla="*/ 19 h 56"/>
                <a:gd name="T6" fmla="*/ 8 w 28"/>
                <a:gd name="T7" fmla="*/ 51 h 56"/>
                <a:gd name="T8" fmla="*/ 19 w 28"/>
                <a:gd name="T9" fmla="*/ 51 h 56"/>
                <a:gd name="T10" fmla="*/ 19 w 28"/>
                <a:gd name="T11" fmla="*/ 51 h 56"/>
                <a:gd name="T12" fmla="*/ 22 w 28"/>
                <a:gd name="T13" fmla="*/ 49 h 56"/>
                <a:gd name="T14" fmla="*/ 22 w 28"/>
                <a:gd name="T15" fmla="*/ 45 h 56"/>
                <a:gd name="T16" fmla="*/ 19 w 28"/>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892"/>
              <a:endParaRPr lang="zh-CN" altLang="en-US" sz="1400">
                <a:solidFill>
                  <a:prstClr val="black"/>
                </a:solidFill>
              </a:endParaRPr>
            </a:p>
          </p:txBody>
        </p:sp>
        <p:sp>
          <p:nvSpPr>
            <p:cNvPr id="37" name="Freeform 54">
              <a:extLst>
                <a:ext uri="{FF2B5EF4-FFF2-40B4-BE49-F238E27FC236}">
                  <a16:creationId xmlns:a16="http://schemas.microsoft.com/office/drawing/2014/main" id="{785F8891-D874-4DB8-B99E-99D4A3E11946}"/>
                </a:ext>
              </a:extLst>
            </p:cNvPr>
            <p:cNvSpPr>
              <a:spLocks/>
            </p:cNvSpPr>
            <p:nvPr/>
          </p:nvSpPr>
          <p:spPr bwMode="auto">
            <a:xfrm>
              <a:off x="9638341" y="757416"/>
              <a:ext cx="196793" cy="327170"/>
            </a:xfrm>
            <a:custGeom>
              <a:avLst/>
              <a:gdLst>
                <a:gd name="T0" fmla="*/ 33 w 34"/>
                <a:gd name="T1" fmla="*/ 6 h 56"/>
                <a:gd name="T2" fmla="*/ 22 w 34"/>
                <a:gd name="T3" fmla="*/ 3 h 56"/>
                <a:gd name="T4" fmla="*/ 14 w 34"/>
                <a:gd name="T5" fmla="*/ 12 h 56"/>
                <a:gd name="T6" fmla="*/ 11 w 34"/>
                <a:gd name="T7" fmla="*/ 15 h 56"/>
                <a:gd name="T8" fmla="*/ 9 w 34"/>
                <a:gd name="T9" fmla="*/ 20 h 56"/>
                <a:gd name="T10" fmla="*/ 1 w 34"/>
                <a:gd name="T11" fmla="*/ 45 h 56"/>
                <a:gd name="T12" fmla="*/ 13 w 34"/>
                <a:gd name="T13" fmla="*/ 52 h 56"/>
                <a:gd name="T14" fmla="*/ 34 w 34"/>
                <a:gd name="T15" fmla="*/ 10 h 56"/>
                <a:gd name="T16" fmla="*/ 33 w 34"/>
                <a:gd name="T17"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892"/>
              <a:endParaRPr lang="zh-CN" altLang="en-US" sz="1400">
                <a:solidFill>
                  <a:prstClr val="black"/>
                </a:solidFill>
              </a:endParaRPr>
            </a:p>
          </p:txBody>
        </p:sp>
        <p:sp>
          <p:nvSpPr>
            <p:cNvPr id="38" name="Freeform 55">
              <a:extLst>
                <a:ext uri="{FF2B5EF4-FFF2-40B4-BE49-F238E27FC236}">
                  <a16:creationId xmlns:a16="http://schemas.microsoft.com/office/drawing/2014/main" id="{EFB6A9E2-6223-4F52-9649-958F047C821B}"/>
                </a:ext>
              </a:extLst>
            </p:cNvPr>
            <p:cNvSpPr>
              <a:spLocks/>
            </p:cNvSpPr>
            <p:nvPr/>
          </p:nvSpPr>
          <p:spPr bwMode="auto">
            <a:xfrm>
              <a:off x="9817915" y="922232"/>
              <a:ext cx="255831" cy="312410"/>
            </a:xfrm>
            <a:custGeom>
              <a:avLst/>
              <a:gdLst>
                <a:gd name="T0" fmla="*/ 34 w 44"/>
                <a:gd name="T1" fmla="*/ 2 h 54"/>
                <a:gd name="T2" fmla="*/ 1 w 44"/>
                <a:gd name="T3" fmla="*/ 41 h 54"/>
                <a:gd name="T4" fmla="*/ 13 w 44"/>
                <a:gd name="T5" fmla="*/ 50 h 54"/>
                <a:gd name="T6" fmla="*/ 24 w 44"/>
                <a:gd name="T7" fmla="*/ 38 h 54"/>
                <a:gd name="T8" fmla="*/ 25 w 44"/>
                <a:gd name="T9" fmla="*/ 37 h 54"/>
                <a:gd name="T10" fmla="*/ 41 w 44"/>
                <a:gd name="T11" fmla="*/ 12 h 54"/>
                <a:gd name="T12" fmla="*/ 34 w 44"/>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892"/>
              <a:endParaRPr lang="zh-CN" altLang="en-US" sz="1400">
                <a:solidFill>
                  <a:prstClr val="black"/>
                </a:solidFill>
              </a:endParaRPr>
            </a:p>
          </p:txBody>
        </p:sp>
      </p:grpSp>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82200" y1="8348" x2="91200" y2="86933"/>
                        <a14:foregroundMark x1="70900" y1="34664" x2="78300" y2="44102"/>
                        <a14:foregroundMark x1="94100" y1="63339" x2="95200" y2="64610"/>
                        <a14:foregroundMark x1="51900" y1="45917" x2="53400" y2="58076"/>
                        <a14:foregroundMark x1="32600" y1="36479" x2="37600" y2="49002"/>
                        <a14:foregroundMark x1="14800" y1="18330" x2="20500" y2="79310"/>
                        <a14:foregroundMark x1="3300" y1="50817" x2="21900" y2="67151"/>
                        <a14:foregroundMark x1="14300" y1="88748" x2="16700" y2="83485"/>
                        <a14:foregroundMark x1="22600" y1="87840" x2="21000" y2="84392"/>
                        <a14:foregroundMark x1="45300" y1="89111" x2="46200" y2="84755"/>
                        <a14:foregroundMark x1="57200" y1="79310" x2="57200" y2="86025"/>
                        <a14:foregroundMark x1="17900" y1="49728" x2="29800" y2="42831"/>
                      </a14:backgroundRemoval>
                    </a14:imgEffect>
                  </a14:imgLayer>
                </a14:imgProps>
              </a:ext>
              <a:ext uri="{28A0092B-C50C-407E-A947-70E740481C1C}">
                <a14:useLocalDpi xmlns:a14="http://schemas.microsoft.com/office/drawing/2010/main" val="0"/>
              </a:ext>
            </a:extLst>
          </a:blip>
          <a:stretch>
            <a:fillRect/>
          </a:stretch>
        </p:blipFill>
        <p:spPr>
          <a:xfrm>
            <a:off x="972536" y="1569364"/>
            <a:ext cx="7325690" cy="4036455"/>
          </a:xfrm>
          <a:prstGeom prst="rect">
            <a:avLst/>
          </a:prstGeom>
        </p:spPr>
      </p:pic>
      <p:sp>
        <p:nvSpPr>
          <p:cNvPr id="20" name="文本框 9221"/>
          <p:cNvSpPr txBox="1"/>
          <p:nvPr/>
        </p:nvSpPr>
        <p:spPr>
          <a:xfrm>
            <a:off x="2412215" y="963769"/>
            <a:ext cx="4446331" cy="1435206"/>
          </a:xfrm>
          <a:prstGeom prst="rect">
            <a:avLst/>
          </a:prstGeom>
          <a:noFill/>
          <a:ln w="9525">
            <a:noFill/>
          </a:ln>
        </p:spPr>
        <p:txBody>
          <a:bodyPr wrap="square" lIns="49731" tIns="24863" rIns="49731" bIns="24863">
            <a:spAutoFit/>
          </a:bodyPr>
          <a:lstStyle/>
          <a:p>
            <a:pPr algn="ctr" defTabSz="816061" fontAlgn="base">
              <a:spcBef>
                <a:spcPct val="50000"/>
              </a:spcBef>
              <a:spcAft>
                <a:spcPct val="0"/>
              </a:spcAft>
            </a:pPr>
            <a:r>
              <a:rPr lang="en-US" altLang="zh-CN" sz="3600" b="1" dirty="0" err="1">
                <a:solidFill>
                  <a:srgbClr val="FF5050"/>
                </a:solidFill>
                <a:latin typeface="Arial-Rounded" panose="020B0500000000000000" pitchFamily="34" charset="0"/>
                <a:ea typeface="Arial-Rounded" panose="020B0500000000000000" pitchFamily="34" charset="0"/>
                <a:cs typeface="Arial-Rounded" panose="020B0500000000000000" pitchFamily="34" charset="0"/>
              </a:rPr>
              <a:t>Thảo</a:t>
            </a:r>
            <a:r>
              <a:rPr lang="en-US" altLang="zh-CN" sz="3600" b="1" dirty="0">
                <a:solidFill>
                  <a:srgbClr val="FF5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FF5050"/>
                </a:solidFill>
                <a:latin typeface="Arial-Rounded" panose="020B0500000000000000" pitchFamily="34" charset="0"/>
                <a:ea typeface="Arial-Rounded" panose="020B0500000000000000" pitchFamily="34" charset="0"/>
                <a:cs typeface="Arial-Rounded" panose="020B0500000000000000" pitchFamily="34" charset="0"/>
              </a:rPr>
              <a:t>luận</a:t>
            </a:r>
            <a:r>
              <a:rPr lang="en-US" altLang="zh-CN" sz="3600" b="1" dirty="0">
                <a:solidFill>
                  <a:srgbClr val="FF5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FF5050"/>
                </a:solidFill>
                <a:latin typeface="Arial-Rounded" panose="020B0500000000000000" pitchFamily="34" charset="0"/>
                <a:ea typeface="Arial-Rounded" panose="020B0500000000000000" pitchFamily="34" charset="0"/>
                <a:cs typeface="Arial-Rounded" panose="020B0500000000000000" pitchFamily="34" charset="0"/>
              </a:rPr>
              <a:t>nhóm</a:t>
            </a:r>
            <a:r>
              <a:rPr lang="en-US" altLang="zh-CN" sz="3600" b="1" dirty="0">
                <a:solidFill>
                  <a:srgbClr val="FF5050"/>
                </a:solidFill>
                <a:latin typeface="Arial-Rounded" panose="020B0500000000000000" pitchFamily="34" charset="0"/>
                <a:ea typeface="Arial-Rounded" panose="020B0500000000000000" pitchFamily="34" charset="0"/>
                <a:cs typeface="Arial-Rounded" panose="020B0500000000000000" pitchFamily="34" charset="0"/>
              </a:rPr>
              <a:t> </a:t>
            </a:r>
            <a:r>
              <a:rPr lang="vi-VN" altLang="zh-CN" sz="3600" b="1" dirty="0">
                <a:solidFill>
                  <a:srgbClr val="FF5050"/>
                </a:solidFill>
                <a:latin typeface="Arial-Rounded" panose="020B0500000000000000" pitchFamily="34" charset="0"/>
                <a:ea typeface="Arial-Rounded" panose="020B0500000000000000" pitchFamily="34" charset="0"/>
                <a:cs typeface="Arial-Rounded" panose="020B0500000000000000" pitchFamily="34" charset="0"/>
              </a:rPr>
              <a:t>đô</a:t>
            </a:r>
            <a:r>
              <a:rPr lang="en-US" altLang="zh-CN" sz="3600" b="1" dirty="0" err="1">
                <a:solidFill>
                  <a:srgbClr val="FF5050"/>
                </a:solidFill>
                <a:latin typeface="Arial-Rounded" panose="020B0500000000000000" pitchFamily="34" charset="0"/>
                <a:ea typeface="Arial-Rounded" panose="020B0500000000000000" pitchFamily="34" charset="0"/>
                <a:cs typeface="Arial-Rounded" panose="020B0500000000000000" pitchFamily="34" charset="0"/>
              </a:rPr>
              <a:t>i</a:t>
            </a:r>
            <a:r>
              <a:rPr lang="en-US" altLang="zh-CN" sz="3600" b="1" dirty="0">
                <a:solidFill>
                  <a:srgbClr val="FF5050"/>
                </a:solidFill>
                <a:latin typeface="Arial-Rounded" panose="020B0500000000000000" pitchFamily="34" charset="0"/>
                <a:ea typeface="Arial-Rounded" panose="020B0500000000000000" pitchFamily="34" charset="0"/>
                <a:cs typeface="Arial-Rounded" panose="020B0500000000000000" pitchFamily="34" charset="0"/>
              </a:rPr>
              <a:t>.</a:t>
            </a:r>
          </a:p>
          <a:p>
            <a:pPr algn="ctr" defTabSz="816061" fontAlgn="base">
              <a:spcBef>
                <a:spcPct val="50000"/>
              </a:spcBef>
              <a:spcAft>
                <a:spcPct val="0"/>
              </a:spcAft>
            </a:pPr>
            <a:r>
              <a:rPr lang="en-US" altLang="zh-CN" sz="3600" b="1" dirty="0">
                <a:solidFill>
                  <a:srgbClr val="FF5050"/>
                </a:solidFill>
                <a:latin typeface="Arial-Rounded" panose="020B0500000000000000" pitchFamily="34" charset="0"/>
                <a:ea typeface="Arial-Rounded" panose="020B0500000000000000" pitchFamily="34" charset="0"/>
                <a:cs typeface="Arial-Rounded" panose="020B0500000000000000" pitchFamily="34" charset="0"/>
              </a:rPr>
              <a:t>(5 </a:t>
            </a:r>
            <a:r>
              <a:rPr lang="en-US" altLang="zh-CN" sz="3600" b="1" dirty="0" err="1">
                <a:solidFill>
                  <a:srgbClr val="FF5050"/>
                </a:solidFill>
                <a:latin typeface="Arial-Rounded" panose="020B0500000000000000" pitchFamily="34" charset="0"/>
                <a:ea typeface="Arial-Rounded" panose="020B0500000000000000" pitchFamily="34" charset="0"/>
                <a:cs typeface="Arial-Rounded" panose="020B0500000000000000" pitchFamily="34" charset="0"/>
              </a:rPr>
              <a:t>phút</a:t>
            </a:r>
            <a:r>
              <a:rPr lang="en-US" altLang="zh-CN" sz="3600" b="1" dirty="0">
                <a:solidFill>
                  <a:srgbClr val="FF5050"/>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3600" b="1" dirty="0">
              <a:solidFill>
                <a:srgbClr val="FF505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81521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17">
                                          <p:stCondLst>
                                            <p:cond delay="0"/>
                                          </p:stCondLst>
                                        </p:cTn>
                                        <p:tgtEl>
                                          <p:spTgt spid="2"/>
                                        </p:tgtEl>
                                      </p:cBhvr>
                                    </p:animEffect>
                                    <p:anim calcmode="lin" valueType="num">
                                      <p:cBhvr>
                                        <p:cTn id="8" dur="68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2"/>
                                        </p:tgtEl>
                                        <p:attrNameLst>
                                          <p:attrName>ppt_y</p:attrName>
                                        </p:attrNameLst>
                                      </p:cBhvr>
                                      <p:tavLst>
                                        <p:tav tm="0" fmla="#ppt_y-sin(pi*$)/9">
                                          <p:val>
                                            <p:fltVal val="0"/>
                                          </p:val>
                                        </p:tav>
                                        <p:tav tm="100000">
                                          <p:val>
                                            <p:fltVal val="1"/>
                                          </p:val>
                                        </p:tav>
                                      </p:tavLst>
                                    </p:anim>
                                    <p:anim calcmode="lin" valueType="num">
                                      <p:cBhvr>
                                        <p:cTn id="11" dur="124" tmFilter="0, 0; 0.125,0.2665; 0.25,0.4; 0.375,0.465; 0.5,0.5;  0.625,0.535; 0.75,0.6; 0.875,0.7335; 1,1">
                                          <p:stCondLst>
                                            <p:cond delay="497"/>
                                          </p:stCondLst>
                                        </p:cTn>
                                        <p:tgtEl>
                                          <p:spTgt spid="2"/>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2"/>
                                        </p:tgtEl>
                                        <p:attrNameLst>
                                          <p:attrName>ppt_y</p:attrName>
                                        </p:attrNameLst>
                                      </p:cBhvr>
                                      <p:tavLst>
                                        <p:tav tm="0" fmla="#ppt_y-sin(pi*$)/81">
                                          <p:val>
                                            <p:fltVal val="0"/>
                                          </p:val>
                                        </p:tav>
                                        <p:tav tm="100000">
                                          <p:val>
                                            <p:fltVal val="1"/>
                                          </p:val>
                                        </p:tav>
                                      </p:tavLst>
                                    </p:anim>
                                    <p:animScale>
                                      <p:cBhvr>
                                        <p:cTn id="13" dur="10">
                                          <p:stCondLst>
                                            <p:cond delay="244"/>
                                          </p:stCondLst>
                                        </p:cTn>
                                        <p:tgtEl>
                                          <p:spTgt spid="2"/>
                                        </p:tgtEl>
                                      </p:cBhvr>
                                      <p:to x="100000" y="60000"/>
                                    </p:animScale>
                                    <p:animScale>
                                      <p:cBhvr>
                                        <p:cTn id="14" dur="62" decel="50000">
                                          <p:stCondLst>
                                            <p:cond delay="254"/>
                                          </p:stCondLst>
                                        </p:cTn>
                                        <p:tgtEl>
                                          <p:spTgt spid="2"/>
                                        </p:tgtEl>
                                      </p:cBhvr>
                                      <p:to x="100000" y="100000"/>
                                    </p:animScale>
                                    <p:animScale>
                                      <p:cBhvr>
                                        <p:cTn id="15" dur="10">
                                          <p:stCondLst>
                                            <p:cond delay="492"/>
                                          </p:stCondLst>
                                        </p:cTn>
                                        <p:tgtEl>
                                          <p:spTgt spid="2"/>
                                        </p:tgtEl>
                                      </p:cBhvr>
                                      <p:to x="100000" y="80000"/>
                                    </p:animScale>
                                    <p:animScale>
                                      <p:cBhvr>
                                        <p:cTn id="16" dur="62" decel="50000">
                                          <p:stCondLst>
                                            <p:cond delay="502"/>
                                          </p:stCondLst>
                                        </p:cTn>
                                        <p:tgtEl>
                                          <p:spTgt spid="2"/>
                                        </p:tgtEl>
                                      </p:cBhvr>
                                      <p:to x="100000" y="100000"/>
                                    </p:animScale>
                                    <p:animScale>
                                      <p:cBhvr>
                                        <p:cTn id="17" dur="10">
                                          <p:stCondLst>
                                            <p:cond delay="616"/>
                                          </p:stCondLst>
                                        </p:cTn>
                                        <p:tgtEl>
                                          <p:spTgt spid="2"/>
                                        </p:tgtEl>
                                      </p:cBhvr>
                                      <p:to x="100000" y="90000"/>
                                    </p:animScale>
                                    <p:animScale>
                                      <p:cBhvr>
                                        <p:cTn id="18" dur="62" decel="50000">
                                          <p:stCondLst>
                                            <p:cond delay="625"/>
                                          </p:stCondLst>
                                        </p:cTn>
                                        <p:tgtEl>
                                          <p:spTgt spid="2"/>
                                        </p:tgtEl>
                                      </p:cBhvr>
                                      <p:to x="100000" y="100000"/>
                                    </p:animScale>
                                    <p:animScale>
                                      <p:cBhvr>
                                        <p:cTn id="19" dur="10">
                                          <p:stCondLst>
                                            <p:cond delay="678"/>
                                          </p:stCondLst>
                                        </p:cTn>
                                        <p:tgtEl>
                                          <p:spTgt spid="2"/>
                                        </p:tgtEl>
                                      </p:cBhvr>
                                      <p:to x="100000" y="95000"/>
                                    </p:animScale>
                                    <p:animScale>
                                      <p:cBhvr>
                                        <p:cTn id="20" dur="62" decel="50000">
                                          <p:stCondLst>
                                            <p:cond delay="688"/>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par>
                                <p:cTn id="32" presetID="14" presetClass="entr" presetSubtype="1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randombar(horizontal)">
                                      <p:cBhvr>
                                        <p:cTn id="40" dur="500"/>
                                        <p:tgtEl>
                                          <p:spTgt spid="30"/>
                                        </p:tgtEl>
                                      </p:cBhvr>
                                    </p:animEffect>
                                  </p:childTnLst>
                                </p:cTn>
                              </p:par>
                              <p:par>
                                <p:cTn id="41" presetID="14" presetClass="entr" presetSubtype="1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randombar(horizontal)">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D3927D4-6CD8-442E-A847-F3304261B775}"/>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413780" y="180798"/>
            <a:ext cx="8626176" cy="4560062"/>
          </a:xfrm>
          <a:prstGeom prst="rect">
            <a:avLst/>
          </a:prstGeom>
        </p:spPr>
      </p:pic>
      <p:pic>
        <p:nvPicPr>
          <p:cNvPr id="5" name="图片 4">
            <a:extLst>
              <a:ext uri="{FF2B5EF4-FFF2-40B4-BE49-F238E27FC236}">
                <a16:creationId xmlns:a16="http://schemas.microsoft.com/office/drawing/2014/main" id="{B8119A33-EEAD-4CD6-A371-B5E6C08F024E}"/>
              </a:ext>
            </a:extLst>
          </p:cNvPr>
          <p:cNvPicPr>
            <a:picLocks noChangeAspect="1"/>
          </p:cNvPicPr>
          <p:nvPr/>
        </p:nvPicPr>
        <p:blipFill>
          <a:blip r:embed="rId4"/>
          <a:stretch>
            <a:fillRect/>
          </a:stretch>
        </p:blipFill>
        <p:spPr>
          <a:xfrm>
            <a:off x="267625" y="457998"/>
            <a:ext cx="1145793" cy="719018"/>
          </a:xfrm>
          <a:prstGeom prst="rect">
            <a:avLst/>
          </a:prstGeom>
        </p:spPr>
      </p:pic>
      <p:pic>
        <p:nvPicPr>
          <p:cNvPr id="6" name="图片 5">
            <a:extLst>
              <a:ext uri="{FF2B5EF4-FFF2-40B4-BE49-F238E27FC236}">
                <a16:creationId xmlns:a16="http://schemas.microsoft.com/office/drawing/2014/main" id="{67D4887B-F01C-445E-9C99-F398B7D3A26F}"/>
              </a:ext>
            </a:extLst>
          </p:cNvPr>
          <p:cNvPicPr>
            <a:picLocks noChangeAspect="1"/>
          </p:cNvPicPr>
          <p:nvPr/>
        </p:nvPicPr>
        <p:blipFill>
          <a:blip r:embed="rId4"/>
          <a:stretch>
            <a:fillRect/>
          </a:stretch>
        </p:blipFill>
        <p:spPr>
          <a:xfrm>
            <a:off x="151928" y="1454217"/>
            <a:ext cx="688593" cy="432112"/>
          </a:xfrm>
          <a:prstGeom prst="rect">
            <a:avLst/>
          </a:prstGeom>
        </p:spPr>
      </p:pic>
      <p:pic>
        <p:nvPicPr>
          <p:cNvPr id="7" name="图片 6">
            <a:extLst>
              <a:ext uri="{FF2B5EF4-FFF2-40B4-BE49-F238E27FC236}">
                <a16:creationId xmlns:a16="http://schemas.microsoft.com/office/drawing/2014/main" id="{BD34E291-A26D-401E-9D74-B29EAB9DB435}"/>
              </a:ext>
            </a:extLst>
          </p:cNvPr>
          <p:cNvPicPr>
            <a:picLocks noChangeAspect="1"/>
          </p:cNvPicPr>
          <p:nvPr/>
        </p:nvPicPr>
        <p:blipFill>
          <a:blip r:embed="rId4"/>
          <a:stretch>
            <a:fillRect/>
          </a:stretch>
        </p:blipFill>
        <p:spPr>
          <a:xfrm>
            <a:off x="2910842" y="327168"/>
            <a:ext cx="688593" cy="432112"/>
          </a:xfrm>
          <a:prstGeom prst="rect">
            <a:avLst/>
          </a:prstGeom>
        </p:spPr>
      </p:pic>
      <p:pic>
        <p:nvPicPr>
          <p:cNvPr id="8" name="图片 7">
            <a:extLst>
              <a:ext uri="{FF2B5EF4-FFF2-40B4-BE49-F238E27FC236}">
                <a16:creationId xmlns:a16="http://schemas.microsoft.com/office/drawing/2014/main" id="{46355E6E-505E-49D1-A7DF-427A6F6477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1448" y="3265097"/>
            <a:ext cx="2274462" cy="2951526"/>
          </a:xfrm>
          <a:prstGeom prst="rect">
            <a:avLst/>
          </a:prstGeom>
        </p:spPr>
      </p:pic>
      <p:pic>
        <p:nvPicPr>
          <p:cNvPr id="9" name="图片 8">
            <a:extLst>
              <a:ext uri="{FF2B5EF4-FFF2-40B4-BE49-F238E27FC236}">
                <a16:creationId xmlns:a16="http://schemas.microsoft.com/office/drawing/2014/main" id="{50E06AFA-0AAF-4472-98F3-68F8BB5EB3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7794" y="4040107"/>
            <a:ext cx="2274462" cy="2951526"/>
          </a:xfrm>
          <a:prstGeom prst="rect">
            <a:avLst/>
          </a:prstGeom>
        </p:spPr>
      </p:pic>
      <p:pic>
        <p:nvPicPr>
          <p:cNvPr id="10" name="图片 9">
            <a:extLst>
              <a:ext uri="{FF2B5EF4-FFF2-40B4-BE49-F238E27FC236}">
                <a16:creationId xmlns:a16="http://schemas.microsoft.com/office/drawing/2014/main" id="{21176B9D-A85A-461F-B998-8540411943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9435" y="3951687"/>
            <a:ext cx="2274462" cy="2951526"/>
          </a:xfrm>
          <a:prstGeom prst="rect">
            <a:avLst/>
          </a:prstGeom>
        </p:spPr>
      </p:pic>
      <p:pic>
        <p:nvPicPr>
          <p:cNvPr id="20" name="图片 19">
            <a:extLst>
              <a:ext uri="{FF2B5EF4-FFF2-40B4-BE49-F238E27FC236}">
                <a16:creationId xmlns:a16="http://schemas.microsoft.com/office/drawing/2014/main" id="{CBC2318E-1983-4D11-9136-14762ED0E8AA}"/>
              </a:ext>
            </a:extLst>
          </p:cNvPr>
          <p:cNvPicPr>
            <a:picLocks noChangeAspect="1"/>
          </p:cNvPicPr>
          <p:nvPr/>
        </p:nvPicPr>
        <p:blipFill>
          <a:blip r:embed="rId4"/>
          <a:stretch>
            <a:fillRect/>
          </a:stretch>
        </p:blipFill>
        <p:spPr>
          <a:xfrm>
            <a:off x="4965455" y="457998"/>
            <a:ext cx="572895" cy="359508"/>
          </a:xfrm>
          <a:prstGeom prst="rect">
            <a:avLst/>
          </a:prstGeom>
        </p:spPr>
      </p:pic>
      <p:pic>
        <p:nvPicPr>
          <p:cNvPr id="21" name="图片 20">
            <a:extLst>
              <a:ext uri="{FF2B5EF4-FFF2-40B4-BE49-F238E27FC236}">
                <a16:creationId xmlns:a16="http://schemas.microsoft.com/office/drawing/2014/main" id="{7B55D132-5976-4DE2-97E3-E14AF3AB7D5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152516" y="45511"/>
            <a:ext cx="1672326" cy="1184481"/>
          </a:xfrm>
          <a:prstGeom prst="rect">
            <a:avLst/>
          </a:prstGeom>
        </p:spPr>
      </p:pic>
      <p:sp>
        <p:nvSpPr>
          <p:cNvPr id="12" name="Rectangle 11"/>
          <p:cNvSpPr/>
          <p:nvPr/>
        </p:nvSpPr>
        <p:spPr>
          <a:xfrm>
            <a:off x="2196879" y="1581150"/>
            <a:ext cx="6489921" cy="1015640"/>
          </a:xfrm>
          <a:prstGeom prst="rect">
            <a:avLst/>
          </a:prstGeom>
        </p:spPr>
        <p:txBody>
          <a:bodyPr wrap="square" lIns="91412" tIns="45709" rIns="91412" bIns="45709">
            <a:spAutoFit/>
          </a:bodyPr>
          <a:lstStyle/>
          <a:p>
            <a:pPr algn="ctr" defTabSz="914049"/>
            <a:r>
              <a:rPr lang="en-US" altLang="zh-CN"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Chia </a:t>
            </a:r>
            <a:r>
              <a:rPr lang="en-US" altLang="zh-CN" sz="6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sẻ</a:t>
            </a:r>
            <a:r>
              <a:rPr lang="en-US" altLang="zh-CN"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6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trước</a:t>
            </a:r>
            <a:r>
              <a:rPr lang="en-US" altLang="zh-CN"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6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lớp</a:t>
            </a:r>
            <a:endParaRPr lang="zh-CN" altLang="en-US"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 name="Picture 1"/>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32989" y1="20782" x2="51653" y2="79811"/>
                        <a14:foregroundMark x1="54959" y1="18887" x2="34298" y2="86797"/>
                        <a14:foregroundMark x1="22176" y1="45530" x2="32300" y2="49497"/>
                        <a14:foregroundMark x1="66667" y1="35879" x2="58747" y2="45352"/>
                      </a14:backgroundRemoval>
                    </a14:imgEffect>
                  </a14:imgLayer>
                </a14:imgProps>
              </a:ext>
              <a:ext uri="{28A0092B-C50C-407E-A947-70E740481C1C}">
                <a14:useLocalDpi xmlns:a14="http://schemas.microsoft.com/office/drawing/2010/main" val="0"/>
              </a:ext>
            </a:extLst>
          </a:blip>
          <a:stretch>
            <a:fillRect/>
          </a:stretch>
        </p:blipFill>
        <p:spPr>
          <a:xfrm>
            <a:off x="-838200" y="-279764"/>
            <a:ext cx="5117665" cy="5952985"/>
          </a:xfrm>
          <a:prstGeom prst="rect">
            <a:avLst/>
          </a:prstGeom>
        </p:spPr>
      </p:pic>
    </p:spTree>
    <p:extLst>
      <p:ext uri="{BB962C8B-B14F-4D97-AF65-F5344CB8AC3E}">
        <p14:creationId xmlns:p14="http://schemas.microsoft.com/office/powerpoint/2010/main" val="3079683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14"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par>
                                <p:cTn id="28" presetID="14" presetClass="entr" presetSubtype="1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randombar(horizontal)">
                                      <p:cBhvr>
                                        <p:cTn id="30" dur="500"/>
                                        <p:tgtEl>
                                          <p:spTgt spid="20"/>
                                        </p:tgtEl>
                                      </p:cBhvr>
                                    </p:animEffect>
                                  </p:childTnLst>
                                </p:cTn>
                              </p:par>
                              <p:par>
                                <p:cTn id="31" presetID="14" presetClass="entr" presetSubtype="1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randombar(horizontal)">
                                      <p:cBhvr>
                                        <p:cTn id="33" dur="500"/>
                                        <p:tgtEl>
                                          <p:spTgt spid="21"/>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54E4E0F7-6B2D-4301-9581-556C59B1E9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128" y="244536"/>
            <a:ext cx="1218959" cy="1826117"/>
          </a:xfrm>
          <a:prstGeom prst="rect">
            <a:avLst/>
          </a:prstGeom>
        </p:spPr>
      </p:pic>
      <p:pic>
        <p:nvPicPr>
          <p:cNvPr id="6" name="图片 6">
            <a:extLst>
              <a:ext uri="{FF2B5EF4-FFF2-40B4-BE49-F238E27FC236}">
                <a16:creationId xmlns:a16="http://schemas.microsoft.com/office/drawing/2014/main" id="{588B7F25-7CC6-4C12-A864-75D5D34789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18581">
            <a:off x="-539514" y="95019"/>
            <a:ext cx="1237395" cy="1605744"/>
          </a:xfrm>
          <a:prstGeom prst="rect">
            <a:avLst/>
          </a:prstGeom>
        </p:spPr>
      </p:pic>
      <p:grpSp>
        <p:nvGrpSpPr>
          <p:cNvPr id="18" name="组合 23">
            <a:extLst>
              <a:ext uri="{FF2B5EF4-FFF2-40B4-BE49-F238E27FC236}">
                <a16:creationId xmlns:a16="http://schemas.microsoft.com/office/drawing/2014/main" id="{C659CD8D-7413-4616-B389-2D19BFC3B480}"/>
              </a:ext>
            </a:extLst>
          </p:cNvPr>
          <p:cNvGrpSpPr/>
          <p:nvPr/>
        </p:nvGrpSpPr>
        <p:grpSpPr>
          <a:xfrm rot="21193181">
            <a:off x="5403067" y="-2445"/>
            <a:ext cx="945659" cy="645896"/>
            <a:chOff x="9015984" y="2528554"/>
            <a:chExt cx="2157344" cy="1473489"/>
          </a:xfrm>
        </p:grpSpPr>
        <p:sp>
          <p:nvSpPr>
            <p:cNvPr id="19" name="Freeform 166">
              <a:extLst>
                <a:ext uri="{FF2B5EF4-FFF2-40B4-BE49-F238E27FC236}">
                  <a16:creationId xmlns:a16="http://schemas.microsoft.com/office/drawing/2014/main" id="{CCC05074-DB93-4887-9E9E-FBBA31A1EF71}"/>
                </a:ext>
              </a:extLst>
            </p:cNvPr>
            <p:cNvSpPr>
              <a:spLocks/>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0" name="Freeform 167">
              <a:extLst>
                <a:ext uri="{FF2B5EF4-FFF2-40B4-BE49-F238E27FC236}">
                  <a16:creationId xmlns:a16="http://schemas.microsoft.com/office/drawing/2014/main" id="{E0080C94-C78D-4B4D-9FBC-261923BF82F4}"/>
                </a:ext>
              </a:extLst>
            </p:cNvPr>
            <p:cNvSpPr>
              <a:spLocks/>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1" name="Freeform 168">
              <a:extLst>
                <a:ext uri="{FF2B5EF4-FFF2-40B4-BE49-F238E27FC236}">
                  <a16:creationId xmlns:a16="http://schemas.microsoft.com/office/drawing/2014/main" id="{853EA083-3DCD-4E9E-869D-6F6683D2121B}"/>
                </a:ext>
              </a:extLst>
            </p:cNvPr>
            <p:cNvSpPr>
              <a:spLocks/>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2" name="Freeform 169">
              <a:extLst>
                <a:ext uri="{FF2B5EF4-FFF2-40B4-BE49-F238E27FC236}">
                  <a16:creationId xmlns:a16="http://schemas.microsoft.com/office/drawing/2014/main" id="{36C90D80-22EA-47EF-B037-498040597F03}"/>
                </a:ext>
              </a:extLst>
            </p:cNvPr>
            <p:cNvSpPr>
              <a:spLocks/>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3" name="Freeform 170">
              <a:extLst>
                <a:ext uri="{FF2B5EF4-FFF2-40B4-BE49-F238E27FC236}">
                  <a16:creationId xmlns:a16="http://schemas.microsoft.com/office/drawing/2014/main" id="{FD74C569-FBAF-4B38-B801-A6AF868538CD}"/>
                </a:ext>
              </a:extLst>
            </p:cNvPr>
            <p:cNvSpPr>
              <a:spLocks/>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4" name="Freeform 175">
              <a:extLst>
                <a:ext uri="{FF2B5EF4-FFF2-40B4-BE49-F238E27FC236}">
                  <a16:creationId xmlns:a16="http://schemas.microsoft.com/office/drawing/2014/main" id="{CCA089E2-72DB-42CF-BD5F-795DA207F3B2}"/>
                </a:ext>
              </a:extLst>
            </p:cNvPr>
            <p:cNvSpPr>
              <a:spLocks/>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5" name="Freeform 176">
              <a:extLst>
                <a:ext uri="{FF2B5EF4-FFF2-40B4-BE49-F238E27FC236}">
                  <a16:creationId xmlns:a16="http://schemas.microsoft.com/office/drawing/2014/main" id="{08C86C53-607E-49A5-A604-AA89FED9BE0B}"/>
                </a:ext>
              </a:extLst>
            </p:cNvPr>
            <p:cNvSpPr>
              <a:spLocks/>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6" name="Freeform 177">
              <a:extLst>
                <a:ext uri="{FF2B5EF4-FFF2-40B4-BE49-F238E27FC236}">
                  <a16:creationId xmlns:a16="http://schemas.microsoft.com/office/drawing/2014/main" id="{D87E7937-ACAC-4CA3-9DE2-6FECA5D21849}"/>
                </a:ext>
              </a:extLst>
            </p:cNvPr>
            <p:cNvSpPr>
              <a:spLocks/>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7" name="Freeform 178">
              <a:extLst>
                <a:ext uri="{FF2B5EF4-FFF2-40B4-BE49-F238E27FC236}">
                  <a16:creationId xmlns:a16="http://schemas.microsoft.com/office/drawing/2014/main" id="{3C7357D6-645F-4CE9-9F0B-5983CF0E72B8}"/>
                </a:ext>
              </a:extLst>
            </p:cNvPr>
            <p:cNvSpPr>
              <a:spLocks/>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8" name="Freeform 179">
              <a:extLst>
                <a:ext uri="{FF2B5EF4-FFF2-40B4-BE49-F238E27FC236}">
                  <a16:creationId xmlns:a16="http://schemas.microsoft.com/office/drawing/2014/main" id="{C2CD47C3-376E-41A7-9C10-92978E7C228B}"/>
                </a:ext>
              </a:extLst>
            </p:cNvPr>
            <p:cNvSpPr>
              <a:spLocks/>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grpSp>
      <p:sp>
        <p:nvSpPr>
          <p:cNvPr id="30" name="Rectangle 29"/>
          <p:cNvSpPr/>
          <p:nvPr/>
        </p:nvSpPr>
        <p:spPr>
          <a:xfrm>
            <a:off x="588674" y="966411"/>
            <a:ext cx="7848599" cy="3785650"/>
          </a:xfrm>
          <a:prstGeom prst="rect">
            <a:avLst/>
          </a:prstGeom>
        </p:spPr>
        <p:txBody>
          <a:bodyPr wrap="square" lIns="91438" tIns="45719" rIns="91438" bIns="45719">
            <a:spAutoFit/>
          </a:bodyPr>
          <a:lstStyle/>
          <a:p>
            <a:pPr algn="just" defTabSz="914378"/>
            <a:r>
              <a:rPr lang="en-US" sz="2400"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solidFill>
                  <a:srgbClr val="FF0066"/>
                </a:solidFill>
                <a:latin typeface="Arial-Rounded" panose="020B0500000000000000" pitchFamily="34" charset="0"/>
                <a:ea typeface="Arial-Rounded" panose="020B0500000000000000" pitchFamily="34" charset="0"/>
                <a:cs typeface="Arial-Rounded" panose="020B0500000000000000" pitchFamily="34" charset="0"/>
              </a:rPr>
              <a:t>Việc Bác Hồ trồng chiếc rễ đa theo cách đặc biệt khiến em rất ấn tượng. Khi thấy chiếc rễ đa nhỏ và dài rơi trong vườn sau trận gió đêm qua, Bác Hồ đã nghĩ cách trồng lại nó. Bác tỉ mỉ cuộn chiếc rễ đa thành vòng tròn, cùng chú cần vụ buộc nó vào hai cái cọc, sau đó mới vùi hai đầu rễ xuống đất. Thời gian qua đi, chiếc rễ đa tròn Bác trồng trở thành cây đa con có vòng lá tròn. Thiếu nhi tới thăm vườn Bác rất thích chơi ở đây. Lúc đó, mọi người mới hiểu vì sao Bác lại trồng chiếc rễ đa năm xưa như thế. Chỉ qua một việc làm nhỏ, em cũng thấy được Bác Hồ rất yêu thương thiếu nhi.</a:t>
            </a:r>
          </a:p>
        </p:txBody>
      </p:sp>
      <p:sp>
        <p:nvSpPr>
          <p:cNvPr id="31" name="TextBox 30"/>
          <p:cNvSpPr txBox="1"/>
          <p:nvPr/>
        </p:nvSpPr>
        <p:spPr>
          <a:xfrm>
            <a:off x="3079670" y="336106"/>
            <a:ext cx="2286000" cy="584757"/>
          </a:xfrm>
          <a:prstGeom prst="rect">
            <a:avLst/>
          </a:prstGeom>
          <a:noFill/>
        </p:spPr>
        <p:txBody>
          <a:bodyPr wrap="square" lIns="91420" tIns="45711" rIns="91420" bIns="45711" rtlCol="0">
            <a:spAutoFit/>
          </a:bodyPr>
          <a:lstStyle/>
          <a:p>
            <a:pPr algn="ctr" defTabSz="914049"/>
            <a:r>
              <a:rPr lang="en-US" sz="3200" b="1" dirty="0">
                <a:solidFill>
                  <a:srgbClr val="FF3300"/>
                </a:solidFill>
                <a:latin typeface="Arial-Rounded" panose="020B0500000000000000" pitchFamily="34" charset="0"/>
                <a:ea typeface="Arial-Rounded" panose="020B0500000000000000" pitchFamily="34" charset="0"/>
                <a:cs typeface="Arial-Rounded" panose="020B0500000000000000" pitchFamily="34" charset="0"/>
              </a:rPr>
              <a:t>MẪU</a:t>
            </a:r>
          </a:p>
        </p:txBody>
      </p:sp>
    </p:spTree>
    <p:extLst>
      <p:ext uri="{BB962C8B-B14F-4D97-AF65-F5344CB8AC3E}">
        <p14:creationId xmlns:p14="http://schemas.microsoft.com/office/powerpoint/2010/main" val="3641051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5C09F252-F7DB-494D-A868-3AA96ACEFA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054" y="-766494"/>
            <a:ext cx="5217746" cy="3733800"/>
          </a:xfrm>
          <a:prstGeom prst="rect">
            <a:avLst/>
          </a:prstGeom>
        </p:spPr>
      </p:pic>
      <p:pic>
        <p:nvPicPr>
          <p:cNvPr id="3" name="图片 3">
            <a:extLst>
              <a:ext uri="{FF2B5EF4-FFF2-40B4-BE49-F238E27FC236}">
                <a16:creationId xmlns:a16="http://schemas.microsoft.com/office/drawing/2014/main" id="{88C024A3-7B6C-48F8-920A-ACE2F37BC2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38601" y="231014"/>
            <a:ext cx="5105400" cy="5105400"/>
          </a:xfrm>
          <a:prstGeom prst="rect">
            <a:avLst/>
          </a:prstGeom>
        </p:spPr>
      </p:pic>
      <p:sp>
        <p:nvSpPr>
          <p:cNvPr id="4" name="文本框 12">
            <a:extLst>
              <a:ext uri="{FF2B5EF4-FFF2-40B4-BE49-F238E27FC236}">
                <a16:creationId xmlns:a16="http://schemas.microsoft.com/office/drawing/2014/main" id="{280E0337-0763-4611-8687-43DD667EC7F9}"/>
              </a:ext>
            </a:extLst>
          </p:cNvPr>
          <p:cNvSpPr txBox="1"/>
          <p:nvPr/>
        </p:nvSpPr>
        <p:spPr>
          <a:xfrm rot="21333005">
            <a:off x="215541" y="1028177"/>
            <a:ext cx="4634279" cy="974181"/>
          </a:xfrm>
          <a:prstGeom prst="rect">
            <a:avLst/>
          </a:prstGeom>
          <a:noFill/>
        </p:spPr>
        <p:txBody>
          <a:bodyPr wrap="square" lIns="91418" tIns="45710" rIns="91418" bIns="45710" rtlCol="0">
            <a:spAutoFit/>
          </a:bodyPr>
          <a:lstStyle/>
          <a:p>
            <a:pPr algn="ctr" defTabSz="914049">
              <a:lnSpc>
                <a:spcPct val="120000"/>
              </a:lnSpc>
            </a:pP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Viết</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vào</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vở</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zh-C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图片 5">
            <a:extLst>
              <a:ext uri="{FF2B5EF4-FFF2-40B4-BE49-F238E27FC236}">
                <a16:creationId xmlns:a16="http://schemas.microsoft.com/office/drawing/2014/main" id="{844F8271-2CB8-4342-9AB7-EA26C95D23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6085" y="3061946"/>
            <a:ext cx="1937521" cy="1860207"/>
          </a:xfrm>
          <a:prstGeom prst="rect">
            <a:avLst/>
          </a:prstGeom>
        </p:spPr>
      </p:pic>
    </p:spTree>
    <p:extLst>
      <p:ext uri="{BB962C8B-B14F-4D97-AF65-F5344CB8AC3E}">
        <p14:creationId xmlns:p14="http://schemas.microsoft.com/office/powerpoint/2010/main" val="707129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748FBA7-5B3E-4778-A836-3BF82E003F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4432" y="306459"/>
            <a:ext cx="6155015" cy="4640184"/>
          </a:xfrm>
          <a:prstGeom prst="rect">
            <a:avLst/>
          </a:prstGeom>
        </p:spPr>
      </p:pic>
      <p:pic>
        <p:nvPicPr>
          <p:cNvPr id="4" name="图片 3">
            <a:extLst>
              <a:ext uri="{FF2B5EF4-FFF2-40B4-BE49-F238E27FC236}">
                <a16:creationId xmlns:a16="http://schemas.microsoft.com/office/drawing/2014/main" id="{81EAB4AD-5379-433D-90B2-B9041BA7685A}"/>
              </a:ext>
            </a:extLst>
          </p:cNvPr>
          <p:cNvPicPr>
            <a:picLocks noChangeAspect="1"/>
          </p:cNvPicPr>
          <p:nvPr/>
        </p:nvPicPr>
        <p:blipFill>
          <a:blip r:embed="rId4"/>
          <a:stretch>
            <a:fillRect/>
          </a:stretch>
        </p:blipFill>
        <p:spPr>
          <a:xfrm>
            <a:off x="267626" y="457998"/>
            <a:ext cx="1145793" cy="719018"/>
          </a:xfrm>
          <a:prstGeom prst="rect">
            <a:avLst/>
          </a:prstGeom>
        </p:spPr>
      </p:pic>
      <p:pic>
        <p:nvPicPr>
          <p:cNvPr id="5" name="图片 4">
            <a:extLst>
              <a:ext uri="{FF2B5EF4-FFF2-40B4-BE49-F238E27FC236}">
                <a16:creationId xmlns:a16="http://schemas.microsoft.com/office/drawing/2014/main" id="{052B2D19-1C38-488B-BCC7-90E8E0609F12}"/>
              </a:ext>
            </a:extLst>
          </p:cNvPr>
          <p:cNvPicPr>
            <a:picLocks noChangeAspect="1"/>
          </p:cNvPicPr>
          <p:nvPr/>
        </p:nvPicPr>
        <p:blipFill>
          <a:blip r:embed="rId4"/>
          <a:stretch>
            <a:fillRect/>
          </a:stretch>
        </p:blipFill>
        <p:spPr>
          <a:xfrm>
            <a:off x="1510985" y="1065741"/>
            <a:ext cx="688593" cy="432112"/>
          </a:xfrm>
          <a:prstGeom prst="rect">
            <a:avLst/>
          </a:prstGeom>
        </p:spPr>
      </p:pic>
      <p:pic>
        <p:nvPicPr>
          <p:cNvPr id="6" name="图片 5">
            <a:extLst>
              <a:ext uri="{FF2B5EF4-FFF2-40B4-BE49-F238E27FC236}">
                <a16:creationId xmlns:a16="http://schemas.microsoft.com/office/drawing/2014/main" id="{CA309B8D-A611-4386-841D-B959383CD81F}"/>
              </a:ext>
            </a:extLst>
          </p:cNvPr>
          <p:cNvPicPr>
            <a:picLocks noChangeAspect="1"/>
          </p:cNvPicPr>
          <p:nvPr/>
        </p:nvPicPr>
        <p:blipFill>
          <a:blip r:embed="rId4"/>
          <a:stretch>
            <a:fillRect/>
          </a:stretch>
        </p:blipFill>
        <p:spPr>
          <a:xfrm>
            <a:off x="2093636" y="306459"/>
            <a:ext cx="688593" cy="432112"/>
          </a:xfrm>
          <a:prstGeom prst="rect">
            <a:avLst/>
          </a:prstGeom>
        </p:spPr>
      </p:pic>
      <p:pic>
        <p:nvPicPr>
          <p:cNvPr id="7" name="图片 6">
            <a:extLst>
              <a:ext uri="{FF2B5EF4-FFF2-40B4-BE49-F238E27FC236}">
                <a16:creationId xmlns:a16="http://schemas.microsoft.com/office/drawing/2014/main" id="{82773E3F-07E0-4A1B-9887-95AA83CE5393}"/>
              </a:ext>
            </a:extLst>
          </p:cNvPr>
          <p:cNvPicPr>
            <a:picLocks noChangeAspect="1"/>
          </p:cNvPicPr>
          <p:nvPr/>
        </p:nvPicPr>
        <p:blipFill>
          <a:blip r:embed="rId4"/>
          <a:stretch>
            <a:fillRect/>
          </a:stretch>
        </p:blipFill>
        <p:spPr>
          <a:xfrm>
            <a:off x="630041" y="1726413"/>
            <a:ext cx="688593" cy="432112"/>
          </a:xfrm>
          <a:prstGeom prst="rect">
            <a:avLst/>
          </a:prstGeom>
        </p:spPr>
      </p:pic>
      <p:grpSp>
        <p:nvGrpSpPr>
          <p:cNvPr id="8" name="组合 7">
            <a:extLst>
              <a:ext uri="{FF2B5EF4-FFF2-40B4-BE49-F238E27FC236}">
                <a16:creationId xmlns:a16="http://schemas.microsoft.com/office/drawing/2014/main" id="{B4E05A1B-035A-4F01-92BD-93A045DEBBBD}"/>
              </a:ext>
            </a:extLst>
          </p:cNvPr>
          <p:cNvGrpSpPr/>
          <p:nvPr/>
        </p:nvGrpSpPr>
        <p:grpSpPr>
          <a:xfrm>
            <a:off x="7572697" y="-395780"/>
            <a:ext cx="1249010" cy="1905568"/>
            <a:chOff x="8683894" y="705760"/>
            <a:chExt cx="1389852" cy="2120445"/>
          </a:xfrm>
        </p:grpSpPr>
        <p:sp>
          <p:nvSpPr>
            <p:cNvPr id="9" name="Freeform 20">
              <a:extLst>
                <a:ext uri="{FF2B5EF4-FFF2-40B4-BE49-F238E27FC236}">
                  <a16:creationId xmlns:a16="http://schemas.microsoft.com/office/drawing/2014/main" id="{E4016596-ADFE-4027-9486-D6887D6AF5B8}"/>
                </a:ext>
              </a:extLst>
            </p:cNvPr>
            <p:cNvSpPr>
              <a:spLocks noEditPoints="1"/>
            </p:cNvSpPr>
            <p:nvPr/>
          </p:nvSpPr>
          <p:spPr bwMode="auto">
            <a:xfrm>
              <a:off x="8757344" y="1109187"/>
              <a:ext cx="1146319" cy="1618623"/>
            </a:xfrm>
            <a:custGeom>
              <a:avLst/>
              <a:gdLst>
                <a:gd name="T0" fmla="*/ 196 w 197"/>
                <a:gd name="T1" fmla="*/ 116 h 278"/>
                <a:gd name="T2" fmla="*/ 183 w 197"/>
                <a:gd name="T3" fmla="*/ 67 h 278"/>
                <a:gd name="T4" fmla="*/ 94 w 197"/>
                <a:gd name="T5" fmla="*/ 20 h 278"/>
                <a:gd name="T6" fmla="*/ 20 w 197"/>
                <a:gd name="T7" fmla="*/ 75 h 278"/>
                <a:gd name="T8" fmla="*/ 19 w 197"/>
                <a:gd name="T9" fmla="*/ 78 h 278"/>
                <a:gd name="T10" fmla="*/ 9 w 197"/>
                <a:gd name="T11" fmla="*/ 108 h 278"/>
                <a:gd name="T12" fmla="*/ 15 w 197"/>
                <a:gd name="T13" fmla="*/ 172 h 278"/>
                <a:gd name="T14" fmla="*/ 27 w 197"/>
                <a:gd name="T15" fmla="*/ 207 h 278"/>
                <a:gd name="T16" fmla="*/ 33 w 197"/>
                <a:gd name="T17" fmla="*/ 238 h 278"/>
                <a:gd name="T18" fmla="*/ 32 w 197"/>
                <a:gd name="T19" fmla="*/ 239 h 278"/>
                <a:gd name="T20" fmla="*/ 32 w 197"/>
                <a:gd name="T21" fmla="*/ 243 h 278"/>
                <a:gd name="T22" fmla="*/ 32 w 197"/>
                <a:gd name="T23" fmla="*/ 257 h 278"/>
                <a:gd name="T24" fmla="*/ 35 w 197"/>
                <a:gd name="T25" fmla="*/ 263 h 278"/>
                <a:gd name="T26" fmla="*/ 56 w 197"/>
                <a:gd name="T27" fmla="*/ 266 h 278"/>
                <a:gd name="T28" fmla="*/ 71 w 197"/>
                <a:gd name="T29" fmla="*/ 270 h 278"/>
                <a:gd name="T30" fmla="*/ 78 w 197"/>
                <a:gd name="T31" fmla="*/ 273 h 278"/>
                <a:gd name="T32" fmla="*/ 88 w 197"/>
                <a:gd name="T33" fmla="*/ 276 h 278"/>
                <a:gd name="T34" fmla="*/ 100 w 197"/>
                <a:gd name="T35" fmla="*/ 271 h 278"/>
                <a:gd name="T36" fmla="*/ 109 w 197"/>
                <a:gd name="T37" fmla="*/ 266 h 278"/>
                <a:gd name="T38" fmla="*/ 138 w 197"/>
                <a:gd name="T39" fmla="*/ 218 h 278"/>
                <a:gd name="T40" fmla="*/ 139 w 197"/>
                <a:gd name="T41" fmla="*/ 216 h 278"/>
                <a:gd name="T42" fmla="*/ 140 w 197"/>
                <a:gd name="T43" fmla="*/ 214 h 278"/>
                <a:gd name="T44" fmla="*/ 186 w 197"/>
                <a:gd name="T45" fmla="*/ 171 h 278"/>
                <a:gd name="T46" fmla="*/ 190 w 197"/>
                <a:gd name="T47" fmla="*/ 155 h 278"/>
                <a:gd name="T48" fmla="*/ 196 w 197"/>
                <a:gd name="T49" fmla="*/ 135 h 278"/>
                <a:gd name="T50" fmla="*/ 196 w 197"/>
                <a:gd name="T51" fmla="*/ 116 h 278"/>
                <a:gd name="T52" fmla="*/ 133 w 197"/>
                <a:gd name="T53" fmla="*/ 184 h 278"/>
                <a:gd name="T54" fmla="*/ 134 w 197"/>
                <a:gd name="T55" fmla="*/ 182 h 278"/>
                <a:gd name="T56" fmla="*/ 144 w 197"/>
                <a:gd name="T57" fmla="*/ 175 h 278"/>
                <a:gd name="T58" fmla="*/ 135 w 197"/>
                <a:gd name="T59" fmla="*/ 184 h 278"/>
                <a:gd name="T60" fmla="*/ 133 w 197"/>
                <a:gd name="T61" fmla="*/ 18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830">
                <a:defRPr/>
              </a:pPr>
              <a:endParaRPr lang="zh-CN" altLang="en-US">
                <a:solidFill>
                  <a:prstClr val="black"/>
                </a:solidFill>
              </a:endParaRPr>
            </a:p>
          </p:txBody>
        </p:sp>
        <p:sp>
          <p:nvSpPr>
            <p:cNvPr id="10" name="Freeform 21">
              <a:extLst>
                <a:ext uri="{FF2B5EF4-FFF2-40B4-BE49-F238E27FC236}">
                  <a16:creationId xmlns:a16="http://schemas.microsoft.com/office/drawing/2014/main" id="{1B15F4C2-3B16-4EDA-9C37-8016A653A9C8}"/>
                </a:ext>
              </a:extLst>
            </p:cNvPr>
            <p:cNvSpPr>
              <a:spLocks/>
            </p:cNvSpPr>
            <p:nvPr/>
          </p:nvSpPr>
          <p:spPr bwMode="auto">
            <a:xfrm>
              <a:off x="8927427" y="1374856"/>
              <a:ext cx="297650" cy="327170"/>
            </a:xfrm>
            <a:custGeom>
              <a:avLst/>
              <a:gdLst>
                <a:gd name="T0" fmla="*/ 43 w 51"/>
                <a:gd name="T1" fmla="*/ 2 h 56"/>
                <a:gd name="T2" fmla="*/ 25 w 51"/>
                <a:gd name="T3" fmla="*/ 16 h 56"/>
                <a:gd name="T4" fmla="*/ 2 w 51"/>
                <a:gd name="T5" fmla="*/ 46 h 56"/>
                <a:gd name="T6" fmla="*/ 8 w 51"/>
                <a:gd name="T7" fmla="*/ 53 h 56"/>
                <a:gd name="T8" fmla="*/ 16 w 51"/>
                <a:gd name="T9" fmla="*/ 54 h 56"/>
                <a:gd name="T10" fmla="*/ 45 w 51"/>
                <a:gd name="T11" fmla="*/ 14 h 56"/>
                <a:gd name="T12" fmla="*/ 44 w 51"/>
                <a:gd name="T13" fmla="*/ 10 h 56"/>
                <a:gd name="T14" fmla="*/ 47 w 51"/>
                <a:gd name="T15" fmla="*/ 8 h 56"/>
                <a:gd name="T16" fmla="*/ 43 w 51"/>
                <a:gd name="T1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830">
                <a:defRPr/>
              </a:pPr>
              <a:endParaRPr lang="zh-CN" altLang="en-US">
                <a:solidFill>
                  <a:prstClr val="black"/>
                </a:solidFill>
              </a:endParaRPr>
            </a:p>
          </p:txBody>
        </p:sp>
        <p:sp>
          <p:nvSpPr>
            <p:cNvPr id="11" name="Freeform 52">
              <a:extLst>
                <a:ext uri="{FF2B5EF4-FFF2-40B4-BE49-F238E27FC236}">
                  <a16:creationId xmlns:a16="http://schemas.microsoft.com/office/drawing/2014/main" id="{EDDA12B2-9732-4720-B5F1-C3B0629C3063}"/>
                </a:ext>
              </a:extLst>
            </p:cNvPr>
            <p:cNvSpPr>
              <a:spLocks noEditPoints="1"/>
            </p:cNvSpPr>
            <p:nvPr/>
          </p:nvSpPr>
          <p:spPr bwMode="auto">
            <a:xfrm>
              <a:off x="8683894" y="1165763"/>
              <a:ext cx="1254556" cy="1660442"/>
            </a:xfrm>
            <a:custGeom>
              <a:avLst/>
              <a:gdLst>
                <a:gd name="T0" fmla="*/ 215 w 216"/>
                <a:gd name="T1" fmla="*/ 114 h 285"/>
                <a:gd name="T2" fmla="*/ 18 w 216"/>
                <a:gd name="T3" fmla="*/ 82 h 285"/>
                <a:gd name="T4" fmla="*/ 37 w 216"/>
                <a:gd name="T5" fmla="*/ 178 h 285"/>
                <a:gd name="T6" fmla="*/ 22 w 216"/>
                <a:gd name="T7" fmla="*/ 207 h 285"/>
                <a:gd name="T8" fmla="*/ 19 w 216"/>
                <a:gd name="T9" fmla="*/ 230 h 285"/>
                <a:gd name="T10" fmla="*/ 1 w 216"/>
                <a:gd name="T11" fmla="*/ 241 h 285"/>
                <a:gd name="T12" fmla="*/ 59 w 216"/>
                <a:gd name="T13" fmla="*/ 278 h 285"/>
                <a:gd name="T14" fmla="*/ 134 w 216"/>
                <a:gd name="T15" fmla="*/ 268 h 285"/>
                <a:gd name="T16" fmla="*/ 130 w 216"/>
                <a:gd name="T17" fmla="*/ 260 h 285"/>
                <a:gd name="T18" fmla="*/ 140 w 216"/>
                <a:gd name="T19" fmla="*/ 253 h 285"/>
                <a:gd name="T20" fmla="*/ 135 w 216"/>
                <a:gd name="T21" fmla="*/ 236 h 285"/>
                <a:gd name="T22" fmla="*/ 183 w 216"/>
                <a:gd name="T23" fmla="*/ 190 h 285"/>
                <a:gd name="T24" fmla="*/ 21 w 216"/>
                <a:gd name="T25" fmla="*/ 252 h 285"/>
                <a:gd name="T26" fmla="*/ 25 w 216"/>
                <a:gd name="T27" fmla="*/ 236 h 285"/>
                <a:gd name="T28" fmla="*/ 25 w 216"/>
                <a:gd name="T29" fmla="*/ 243 h 285"/>
                <a:gd name="T30" fmla="*/ 30 w 216"/>
                <a:gd name="T31" fmla="*/ 245 h 285"/>
                <a:gd name="T32" fmla="*/ 35 w 216"/>
                <a:gd name="T33" fmla="*/ 243 h 285"/>
                <a:gd name="T34" fmla="*/ 38 w 216"/>
                <a:gd name="T35" fmla="*/ 245 h 285"/>
                <a:gd name="T36" fmla="*/ 39 w 216"/>
                <a:gd name="T37" fmla="*/ 262 h 285"/>
                <a:gd name="T38" fmla="*/ 45 w 216"/>
                <a:gd name="T39" fmla="*/ 264 h 285"/>
                <a:gd name="T40" fmla="*/ 47 w 216"/>
                <a:gd name="T41" fmla="*/ 250 h 285"/>
                <a:gd name="T42" fmla="*/ 59 w 216"/>
                <a:gd name="T43" fmla="*/ 266 h 285"/>
                <a:gd name="T44" fmla="*/ 45 w 216"/>
                <a:gd name="T45" fmla="*/ 264 h 285"/>
                <a:gd name="T46" fmla="*/ 86 w 216"/>
                <a:gd name="T47" fmla="*/ 154 h 285"/>
                <a:gd name="T48" fmla="*/ 83 w 216"/>
                <a:gd name="T49" fmla="*/ 222 h 285"/>
                <a:gd name="T50" fmla="*/ 63 w 216"/>
                <a:gd name="T51" fmla="*/ 270 h 285"/>
                <a:gd name="T52" fmla="*/ 65 w 216"/>
                <a:gd name="T53" fmla="*/ 257 h 285"/>
                <a:gd name="T54" fmla="*/ 78 w 216"/>
                <a:gd name="T55" fmla="*/ 264 h 285"/>
                <a:gd name="T56" fmla="*/ 63 w 216"/>
                <a:gd name="T57" fmla="*/ 270 h 285"/>
                <a:gd name="T58" fmla="*/ 84 w 216"/>
                <a:gd name="T59" fmla="*/ 261 h 285"/>
                <a:gd name="T60" fmla="*/ 95 w 216"/>
                <a:gd name="T61" fmla="*/ 262 h 285"/>
                <a:gd name="T62" fmla="*/ 94 w 216"/>
                <a:gd name="T63" fmla="*/ 274 h 285"/>
                <a:gd name="T64" fmla="*/ 100 w 216"/>
                <a:gd name="T65" fmla="*/ 274 h 285"/>
                <a:gd name="T66" fmla="*/ 100 w 216"/>
                <a:gd name="T67" fmla="*/ 262 h 285"/>
                <a:gd name="T68" fmla="*/ 107 w 216"/>
                <a:gd name="T69" fmla="*/ 262 h 285"/>
                <a:gd name="T70" fmla="*/ 111 w 216"/>
                <a:gd name="T71" fmla="*/ 262 h 285"/>
                <a:gd name="T72" fmla="*/ 100 w 216"/>
                <a:gd name="T73" fmla="*/ 274 h 285"/>
                <a:gd name="T74" fmla="*/ 117 w 216"/>
                <a:gd name="T75" fmla="*/ 272 h 285"/>
                <a:gd name="T76" fmla="*/ 117 w 216"/>
                <a:gd name="T77" fmla="*/ 262 h 285"/>
                <a:gd name="T78" fmla="*/ 123 w 216"/>
                <a:gd name="T79" fmla="*/ 269 h 285"/>
                <a:gd name="T80" fmla="*/ 117 w 216"/>
                <a:gd name="T81" fmla="*/ 231 h 285"/>
                <a:gd name="T82" fmla="*/ 105 w 216"/>
                <a:gd name="T83" fmla="*/ 158 h 285"/>
                <a:gd name="T84" fmla="*/ 137 w 216"/>
                <a:gd name="T85" fmla="*/ 108 h 285"/>
                <a:gd name="T86" fmla="*/ 98 w 216"/>
                <a:gd name="T87" fmla="*/ 148 h 285"/>
                <a:gd name="T88" fmla="*/ 78 w 216"/>
                <a:gd name="T89" fmla="*/ 91 h 285"/>
                <a:gd name="T90" fmla="*/ 80 w 216"/>
                <a:gd name="T91" fmla="*/ 150 h 285"/>
                <a:gd name="T92" fmla="*/ 51 w 216"/>
                <a:gd name="T93" fmla="*/ 214 h 285"/>
                <a:gd name="T94" fmla="*/ 28 w 216"/>
                <a:gd name="T95" fmla="*/ 110 h 285"/>
                <a:gd name="T96" fmla="*/ 195 w 216"/>
                <a:gd name="T97" fmla="*/ 142 h 285"/>
                <a:gd name="T98" fmla="*/ 109 w 216"/>
                <a:gd name="T99" fmla="*/ 148 h 285"/>
                <a:gd name="T100" fmla="*/ 133 w 216"/>
                <a:gd name="T101" fmla="*/ 125 h 285"/>
                <a:gd name="T102" fmla="*/ 109 w 216"/>
                <a:gd name="T103" fmla="*/ 148 h 285"/>
                <a:gd name="T104" fmla="*/ 73 w 216"/>
                <a:gd name="T105" fmla="*/ 124 h 285"/>
                <a:gd name="T106" fmla="*/ 82 w 216"/>
                <a:gd name="T107" fmla="*/ 13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830">
                <a:defRPr/>
              </a:pPr>
              <a:endParaRPr lang="zh-CN" altLang="en-US">
                <a:solidFill>
                  <a:prstClr val="black"/>
                </a:solidFill>
              </a:endParaRPr>
            </a:p>
          </p:txBody>
        </p:sp>
        <p:sp>
          <p:nvSpPr>
            <p:cNvPr id="12" name="Freeform 53">
              <a:extLst>
                <a:ext uri="{FF2B5EF4-FFF2-40B4-BE49-F238E27FC236}">
                  <a16:creationId xmlns:a16="http://schemas.microsoft.com/office/drawing/2014/main" id="{8D25A068-DE48-450F-A872-A22761B25D33}"/>
                </a:ext>
              </a:extLst>
            </p:cNvPr>
            <p:cNvSpPr>
              <a:spLocks/>
            </p:cNvSpPr>
            <p:nvPr/>
          </p:nvSpPr>
          <p:spPr bwMode="auto">
            <a:xfrm>
              <a:off x="9404650" y="705760"/>
              <a:ext cx="162354" cy="327170"/>
            </a:xfrm>
            <a:custGeom>
              <a:avLst/>
              <a:gdLst>
                <a:gd name="T0" fmla="*/ 19 w 28"/>
                <a:gd name="T1" fmla="*/ 5 h 56"/>
                <a:gd name="T2" fmla="*/ 7 w 28"/>
                <a:gd name="T3" fmla="*/ 5 h 56"/>
                <a:gd name="T4" fmla="*/ 2 w 28"/>
                <a:gd name="T5" fmla="*/ 19 h 56"/>
                <a:gd name="T6" fmla="*/ 8 w 28"/>
                <a:gd name="T7" fmla="*/ 51 h 56"/>
                <a:gd name="T8" fmla="*/ 19 w 28"/>
                <a:gd name="T9" fmla="*/ 51 h 56"/>
                <a:gd name="T10" fmla="*/ 19 w 28"/>
                <a:gd name="T11" fmla="*/ 51 h 56"/>
                <a:gd name="T12" fmla="*/ 22 w 28"/>
                <a:gd name="T13" fmla="*/ 49 h 56"/>
                <a:gd name="T14" fmla="*/ 22 w 28"/>
                <a:gd name="T15" fmla="*/ 45 h 56"/>
                <a:gd name="T16" fmla="*/ 19 w 28"/>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830">
                <a:defRPr/>
              </a:pPr>
              <a:endParaRPr lang="zh-CN" altLang="en-US">
                <a:solidFill>
                  <a:prstClr val="black"/>
                </a:solidFill>
              </a:endParaRPr>
            </a:p>
          </p:txBody>
        </p:sp>
        <p:sp>
          <p:nvSpPr>
            <p:cNvPr id="13" name="Freeform 54">
              <a:extLst>
                <a:ext uri="{FF2B5EF4-FFF2-40B4-BE49-F238E27FC236}">
                  <a16:creationId xmlns:a16="http://schemas.microsoft.com/office/drawing/2014/main" id="{CE3A78AE-606A-4678-A22F-8EB49F585D27}"/>
                </a:ext>
              </a:extLst>
            </p:cNvPr>
            <p:cNvSpPr>
              <a:spLocks/>
            </p:cNvSpPr>
            <p:nvPr/>
          </p:nvSpPr>
          <p:spPr bwMode="auto">
            <a:xfrm>
              <a:off x="9638341" y="757416"/>
              <a:ext cx="196793" cy="327170"/>
            </a:xfrm>
            <a:custGeom>
              <a:avLst/>
              <a:gdLst>
                <a:gd name="T0" fmla="*/ 33 w 34"/>
                <a:gd name="T1" fmla="*/ 6 h 56"/>
                <a:gd name="T2" fmla="*/ 22 w 34"/>
                <a:gd name="T3" fmla="*/ 3 h 56"/>
                <a:gd name="T4" fmla="*/ 14 w 34"/>
                <a:gd name="T5" fmla="*/ 12 h 56"/>
                <a:gd name="T6" fmla="*/ 11 w 34"/>
                <a:gd name="T7" fmla="*/ 15 h 56"/>
                <a:gd name="T8" fmla="*/ 9 w 34"/>
                <a:gd name="T9" fmla="*/ 20 h 56"/>
                <a:gd name="T10" fmla="*/ 1 w 34"/>
                <a:gd name="T11" fmla="*/ 45 h 56"/>
                <a:gd name="T12" fmla="*/ 13 w 34"/>
                <a:gd name="T13" fmla="*/ 52 h 56"/>
                <a:gd name="T14" fmla="*/ 34 w 34"/>
                <a:gd name="T15" fmla="*/ 10 h 56"/>
                <a:gd name="T16" fmla="*/ 33 w 34"/>
                <a:gd name="T17"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830">
                <a:defRPr/>
              </a:pPr>
              <a:endParaRPr lang="zh-CN" altLang="en-US">
                <a:solidFill>
                  <a:prstClr val="black"/>
                </a:solidFill>
              </a:endParaRPr>
            </a:p>
          </p:txBody>
        </p:sp>
        <p:sp>
          <p:nvSpPr>
            <p:cNvPr id="14" name="Freeform 55">
              <a:extLst>
                <a:ext uri="{FF2B5EF4-FFF2-40B4-BE49-F238E27FC236}">
                  <a16:creationId xmlns:a16="http://schemas.microsoft.com/office/drawing/2014/main" id="{1D00A5D6-3448-49CC-B9D3-BFF925F69B7C}"/>
                </a:ext>
              </a:extLst>
            </p:cNvPr>
            <p:cNvSpPr>
              <a:spLocks/>
            </p:cNvSpPr>
            <p:nvPr/>
          </p:nvSpPr>
          <p:spPr bwMode="auto">
            <a:xfrm>
              <a:off x="9817915" y="922232"/>
              <a:ext cx="255831" cy="312410"/>
            </a:xfrm>
            <a:custGeom>
              <a:avLst/>
              <a:gdLst>
                <a:gd name="T0" fmla="*/ 34 w 44"/>
                <a:gd name="T1" fmla="*/ 2 h 54"/>
                <a:gd name="T2" fmla="*/ 1 w 44"/>
                <a:gd name="T3" fmla="*/ 41 h 54"/>
                <a:gd name="T4" fmla="*/ 13 w 44"/>
                <a:gd name="T5" fmla="*/ 50 h 54"/>
                <a:gd name="T6" fmla="*/ 24 w 44"/>
                <a:gd name="T7" fmla="*/ 38 h 54"/>
                <a:gd name="T8" fmla="*/ 25 w 44"/>
                <a:gd name="T9" fmla="*/ 37 h 54"/>
                <a:gd name="T10" fmla="*/ 41 w 44"/>
                <a:gd name="T11" fmla="*/ 12 h 54"/>
                <a:gd name="T12" fmla="*/ 34 w 44"/>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830">
                <a:defRPr/>
              </a:pPr>
              <a:endParaRPr lang="zh-CN" altLang="en-US">
                <a:solidFill>
                  <a:prstClr val="black"/>
                </a:solidFill>
              </a:endParaRPr>
            </a:p>
          </p:txBody>
        </p:sp>
      </p:grpSp>
      <p:sp>
        <p:nvSpPr>
          <p:cNvPr id="15" name="文本框 14">
            <a:extLst>
              <a:ext uri="{FF2B5EF4-FFF2-40B4-BE49-F238E27FC236}">
                <a16:creationId xmlns:a16="http://schemas.microsoft.com/office/drawing/2014/main" id="{4752BDAA-B3EC-45DC-AE18-1EA2F4D4D7D2}"/>
              </a:ext>
            </a:extLst>
          </p:cNvPr>
          <p:cNvSpPr txBox="1"/>
          <p:nvPr/>
        </p:nvSpPr>
        <p:spPr>
          <a:xfrm>
            <a:off x="3521348" y="1664877"/>
            <a:ext cx="4971389" cy="1762019"/>
          </a:xfrm>
          <a:prstGeom prst="rect">
            <a:avLst/>
          </a:prstGeom>
          <a:noFill/>
        </p:spPr>
        <p:txBody>
          <a:bodyPr wrap="square" lIns="68568" tIns="34289" rIns="68568" bIns="34289" rtlCol="0">
            <a:spAutoFit/>
          </a:bodyPr>
          <a:lstStyle/>
          <a:p>
            <a:pPr algn="ctr" defTabSz="685664">
              <a:defRPr/>
            </a:pPr>
            <a:r>
              <a:rPr lang="en-US" altLang="zh-CN" sz="55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Tạm</a:t>
            </a:r>
            <a:r>
              <a:rPr lang="en-US" altLang="zh-CN" sz="55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5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biệt</a:t>
            </a:r>
            <a:r>
              <a:rPr lang="en-US" altLang="zh-CN" sz="55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5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altLang="zh-CN" sz="55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5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hẹn</a:t>
            </a:r>
            <a:r>
              <a:rPr lang="en-US" altLang="zh-CN" sz="55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5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gặp</a:t>
            </a:r>
            <a:r>
              <a:rPr lang="en-US" altLang="zh-CN" sz="55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5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lại</a:t>
            </a:r>
            <a:endParaRPr lang="zh-CN" altLang="en-US" sz="55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图片 21">
            <a:extLst>
              <a:ext uri="{FF2B5EF4-FFF2-40B4-BE49-F238E27FC236}">
                <a16:creationId xmlns:a16="http://schemas.microsoft.com/office/drawing/2014/main" id="{51865011-12B3-4B1C-8658-E2CBC7EEC7A2}"/>
              </a:ext>
            </a:extLst>
          </p:cNvPr>
          <p:cNvPicPr>
            <a:picLocks noChangeAspect="1"/>
          </p:cNvPicPr>
          <p:nvPr/>
        </p:nvPicPr>
        <p:blipFill>
          <a:blip r:embed="rId4"/>
          <a:stretch>
            <a:fillRect/>
          </a:stretch>
        </p:blipFill>
        <p:spPr>
          <a:xfrm>
            <a:off x="2609759" y="1224319"/>
            <a:ext cx="688593" cy="432112"/>
          </a:xfrm>
          <a:prstGeom prst="rect">
            <a:avLst/>
          </a:prstGeom>
        </p:spPr>
      </p:pic>
      <p:pic>
        <p:nvPicPr>
          <p:cNvPr id="23" name="图片 22">
            <a:extLst>
              <a:ext uri="{FF2B5EF4-FFF2-40B4-BE49-F238E27FC236}">
                <a16:creationId xmlns:a16="http://schemas.microsoft.com/office/drawing/2014/main" id="{556A9F3F-E303-4029-B602-BC9248B832F2}"/>
              </a:ext>
            </a:extLst>
          </p:cNvPr>
          <p:cNvPicPr>
            <a:picLocks noChangeAspect="1"/>
          </p:cNvPicPr>
          <p:nvPr/>
        </p:nvPicPr>
        <p:blipFill>
          <a:blip r:embed="rId4"/>
          <a:stretch>
            <a:fillRect/>
          </a:stretch>
        </p:blipFill>
        <p:spPr>
          <a:xfrm>
            <a:off x="3521348" y="375440"/>
            <a:ext cx="578681" cy="363139"/>
          </a:xfrm>
          <a:prstGeom prst="rect">
            <a:avLst/>
          </a:prstGeom>
        </p:spPr>
      </p:pic>
      <p:pic>
        <p:nvPicPr>
          <p:cNvPr id="28" name="图片 27">
            <a:extLst>
              <a:ext uri="{FF2B5EF4-FFF2-40B4-BE49-F238E27FC236}">
                <a16:creationId xmlns:a16="http://schemas.microsoft.com/office/drawing/2014/main" id="{7FC34645-D003-4151-AEC3-C5B58A136D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422" y="192172"/>
            <a:ext cx="2850177" cy="4766847"/>
          </a:xfrm>
          <a:prstGeom prst="rect">
            <a:avLst/>
          </a:prstGeom>
        </p:spPr>
      </p:pic>
      <p:pic>
        <p:nvPicPr>
          <p:cNvPr id="30" name="图片 29">
            <a:extLst>
              <a:ext uri="{FF2B5EF4-FFF2-40B4-BE49-F238E27FC236}">
                <a16:creationId xmlns:a16="http://schemas.microsoft.com/office/drawing/2014/main" id="{98FC635B-1D69-44D9-AFDB-18B534A188EC}"/>
              </a:ext>
            </a:extLst>
          </p:cNvPr>
          <p:cNvPicPr>
            <a:picLocks noChangeAspect="1"/>
          </p:cNvPicPr>
          <p:nvPr/>
        </p:nvPicPr>
        <p:blipFill>
          <a:blip r:embed="rId4"/>
          <a:stretch>
            <a:fillRect/>
          </a:stretch>
        </p:blipFill>
        <p:spPr>
          <a:xfrm>
            <a:off x="496224" y="4282069"/>
            <a:ext cx="572544" cy="359288"/>
          </a:xfrm>
          <a:prstGeom prst="rect">
            <a:avLst/>
          </a:prstGeom>
        </p:spPr>
      </p:pic>
    </p:spTree>
    <p:extLst>
      <p:ext uri="{BB962C8B-B14F-4D97-AF65-F5344CB8AC3E}">
        <p14:creationId xmlns:p14="http://schemas.microsoft.com/office/powerpoint/2010/main" val="374074428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5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500"/>
                                        <p:tgtEl>
                                          <p:spTgt spid="5"/>
                                        </p:tgtEl>
                                      </p:cBhvr>
                                    </p:animEffect>
                                  </p:childTnLst>
                                </p:cTn>
                              </p:par>
                              <p:par>
                                <p:cTn id="14" presetID="21"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500"/>
                                        <p:tgtEl>
                                          <p:spTgt spid="6"/>
                                        </p:tgtEl>
                                      </p:cBhvr>
                                    </p:animEffect>
                                  </p:childTnLst>
                                </p:cTn>
                              </p:par>
                              <p:par>
                                <p:cTn id="17" presetID="21"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500"/>
                                        <p:tgtEl>
                                          <p:spTgt spid="7"/>
                                        </p:tgtEl>
                                      </p:cBhvr>
                                    </p:animEffect>
                                  </p:childTnLst>
                                </p:cTn>
                              </p:par>
                              <p:par>
                                <p:cTn id="20" presetID="21" presetClass="entr" presetSubtype="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500"/>
                                        <p:tgtEl>
                                          <p:spTgt spid="8"/>
                                        </p:tgtEl>
                                      </p:cBhvr>
                                    </p:animEffect>
                                  </p:childTnLst>
                                </p:cTn>
                              </p:par>
                              <p:par>
                                <p:cTn id="23" presetID="21" presetClass="entr" presetSubtype="1"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heel(1)">
                                      <p:cBhvr>
                                        <p:cTn id="25" dur="500"/>
                                        <p:tgtEl>
                                          <p:spTgt spid="22"/>
                                        </p:tgtEl>
                                      </p:cBhvr>
                                    </p:animEffect>
                                  </p:childTnLst>
                                </p:cTn>
                              </p:par>
                              <p:par>
                                <p:cTn id="26" presetID="21" presetClass="entr" presetSubtype="1"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heel(1)">
                                      <p:cBhvr>
                                        <p:cTn id="28" dur="500"/>
                                        <p:tgtEl>
                                          <p:spTgt spid="23"/>
                                        </p:tgtEl>
                                      </p:cBhvr>
                                    </p:animEffect>
                                  </p:childTnLst>
                                </p:cTn>
                              </p:par>
                              <p:par>
                                <p:cTn id="29" presetID="21" presetClass="entr" presetSubtype="1"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heel(1)">
                                      <p:cBhvr>
                                        <p:cTn id="31" dur="500"/>
                                        <p:tgtEl>
                                          <p:spTgt spid="30"/>
                                        </p:tgtEl>
                                      </p:cBhvr>
                                    </p:animEffect>
                                  </p:childTnLst>
                                </p:cTn>
                              </p:par>
                            </p:childTnLst>
                          </p:cTn>
                        </p:par>
                        <p:par>
                          <p:cTn id="32" fill="hold">
                            <p:stCondLst>
                              <p:cond delay="500"/>
                            </p:stCondLst>
                            <p:childTnLst>
                              <p:par>
                                <p:cTn id="33" presetID="47"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26" presetClass="entr" presetSubtype="0" fill="hold" grpId="0" nodeType="afterEffect">
                                  <p:stCondLst>
                                    <p:cond delay="0"/>
                                  </p:stCondLst>
                                  <p:iterate type="wd">
                                    <p:tmPct val="10000"/>
                                  </p:iterate>
                                  <p:childTnLst>
                                    <p:set>
                                      <p:cBhvr>
                                        <p:cTn id="40" dur="1" fill="hold">
                                          <p:stCondLst>
                                            <p:cond delay="0"/>
                                          </p:stCondLst>
                                        </p:cTn>
                                        <p:tgtEl>
                                          <p:spTgt spid="15"/>
                                        </p:tgtEl>
                                        <p:attrNameLst>
                                          <p:attrName>style.visibility</p:attrName>
                                        </p:attrNameLst>
                                      </p:cBhvr>
                                      <p:to>
                                        <p:strVal val="visible"/>
                                      </p:to>
                                    </p:set>
                                    <p:animEffect transition="in" filter="wipe(down)">
                                      <p:cBhvr>
                                        <p:cTn id="41" dur="428">
                                          <p:stCondLst>
                                            <p:cond delay="0"/>
                                          </p:stCondLst>
                                        </p:cTn>
                                        <p:tgtEl>
                                          <p:spTgt spid="15"/>
                                        </p:tgtEl>
                                      </p:cBhvr>
                                    </p:animEffect>
                                    <p:anim calcmode="lin" valueType="num">
                                      <p:cBhvr>
                                        <p:cTn id="42" dur="1344"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3" dur="490"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4" dur="490" tmFilter="0, 0; 0.125,0.2665; 0.25,0.4; 0.375,0.465; 0.5,0.5;  0.625,0.535; 0.75,0.6; 0.875,0.7335; 1,1">
                                          <p:stCondLst>
                                            <p:cond delay="490"/>
                                          </p:stCondLst>
                                        </p:cTn>
                                        <p:tgtEl>
                                          <p:spTgt spid="15"/>
                                        </p:tgtEl>
                                        <p:attrNameLst>
                                          <p:attrName>ppt_y</p:attrName>
                                        </p:attrNameLst>
                                      </p:cBhvr>
                                      <p:tavLst>
                                        <p:tav tm="0" fmla="#ppt_y-sin(pi*$)/9">
                                          <p:val>
                                            <p:fltVal val="0"/>
                                          </p:val>
                                        </p:tav>
                                        <p:tav tm="100000">
                                          <p:val>
                                            <p:fltVal val="1"/>
                                          </p:val>
                                        </p:tav>
                                      </p:tavLst>
                                    </p:anim>
                                    <p:anim calcmode="lin" valueType="num">
                                      <p:cBhvr>
                                        <p:cTn id="45" dur="2" tmFilter="0, 0; 0.125,0.2665; 0.25,0.4; 0.375,0.465; 0.5,0.5;  0.625,0.535; 0.75,0.6; 0.875,0.7335; 1,1">
                                          <p:stCondLst>
                                            <p:cond delay="976"/>
                                          </p:stCondLst>
                                        </p:cTn>
                                        <p:tgtEl>
                                          <p:spTgt spid="15"/>
                                        </p:tgtEl>
                                        <p:attrNameLst>
                                          <p:attrName>ppt_y</p:attrName>
                                        </p:attrNameLst>
                                      </p:cBhvr>
                                      <p:tavLst>
                                        <p:tav tm="0" fmla="#ppt_y-sin(pi*$)/27">
                                          <p:val>
                                            <p:fltVal val="0"/>
                                          </p:val>
                                        </p:tav>
                                        <p:tav tm="100000">
                                          <p:val>
                                            <p:fltVal val="1"/>
                                          </p:val>
                                        </p:tav>
                                      </p:tavLst>
                                    </p:anim>
                                    <p:anim calcmode="lin" valueType="num">
                                      <p:cBhvr>
                                        <p:cTn id="46" dur="1" tmFilter="0, 0; 0.125,0.2665; 0.25,0.4; 0.375,0.465; 0.5,0.5;  0.625,0.535; 0.75,0.6; 0.875,0.7335; 1,1">
                                          <p:stCondLst>
                                            <p:cond delay="1499"/>
                                          </p:stCondLst>
                                        </p:cTn>
                                        <p:tgtEl>
                                          <p:spTgt spid="15"/>
                                        </p:tgtEl>
                                        <p:attrNameLst>
                                          <p:attrName>ppt_y</p:attrName>
                                        </p:attrNameLst>
                                      </p:cBhvr>
                                      <p:tavLst>
                                        <p:tav tm="0" fmla="#ppt_y-sin(pi*$)/81">
                                          <p:val>
                                            <p:fltVal val="0"/>
                                          </p:val>
                                        </p:tav>
                                        <p:tav tm="100000">
                                          <p:val>
                                            <p:fltVal val="1"/>
                                          </p:val>
                                        </p:tav>
                                      </p:tavLst>
                                    </p:anim>
                                    <p:animScale>
                                      <p:cBhvr>
                                        <p:cTn id="47" dur="1">
                                          <p:stCondLst>
                                            <p:cond delay="479"/>
                                          </p:stCondLst>
                                        </p:cTn>
                                        <p:tgtEl>
                                          <p:spTgt spid="15"/>
                                        </p:tgtEl>
                                      </p:cBhvr>
                                      <p:to x="100000" y="60000"/>
                                    </p:animScale>
                                    <p:animScale>
                                      <p:cBhvr>
                                        <p:cTn id="48" dur="1" decel="50000">
                                          <p:stCondLst>
                                            <p:cond delay="498"/>
                                          </p:stCondLst>
                                        </p:cTn>
                                        <p:tgtEl>
                                          <p:spTgt spid="15"/>
                                        </p:tgtEl>
                                      </p:cBhvr>
                                      <p:to x="100000" y="100000"/>
                                    </p:animScale>
                                    <p:animScale>
                                      <p:cBhvr>
                                        <p:cTn id="49" dur="1">
                                          <p:stCondLst>
                                            <p:cond delay="967"/>
                                          </p:stCondLst>
                                        </p:cTn>
                                        <p:tgtEl>
                                          <p:spTgt spid="15"/>
                                        </p:tgtEl>
                                      </p:cBhvr>
                                      <p:to x="100000" y="80000"/>
                                    </p:animScale>
                                    <p:animScale>
                                      <p:cBhvr>
                                        <p:cTn id="50" dur="1" decel="50000">
                                          <p:stCondLst>
                                            <p:cond delay="987"/>
                                          </p:stCondLst>
                                        </p:cTn>
                                        <p:tgtEl>
                                          <p:spTgt spid="15"/>
                                        </p:tgtEl>
                                      </p:cBhvr>
                                      <p:to x="100000" y="100000"/>
                                    </p:animScale>
                                    <p:animScale>
                                      <p:cBhvr>
                                        <p:cTn id="51" dur="1">
                                          <p:stCondLst>
                                            <p:cond delay="1499"/>
                                          </p:stCondLst>
                                        </p:cTn>
                                        <p:tgtEl>
                                          <p:spTgt spid="15"/>
                                        </p:tgtEl>
                                      </p:cBhvr>
                                      <p:to x="100000" y="90000"/>
                                    </p:animScale>
                                    <p:animScale>
                                      <p:cBhvr>
                                        <p:cTn id="52" dur="1" decel="50000">
                                          <p:stCondLst>
                                            <p:cond delay="1499"/>
                                          </p:stCondLst>
                                        </p:cTn>
                                        <p:tgtEl>
                                          <p:spTgt spid="15"/>
                                        </p:tgtEl>
                                      </p:cBhvr>
                                      <p:to x="100000" y="100000"/>
                                    </p:animScale>
                                    <p:animScale>
                                      <p:cBhvr>
                                        <p:cTn id="53" dur="1">
                                          <p:stCondLst>
                                            <p:cond delay="1499"/>
                                          </p:stCondLst>
                                        </p:cTn>
                                        <p:tgtEl>
                                          <p:spTgt spid="15"/>
                                        </p:tgtEl>
                                      </p:cBhvr>
                                      <p:to x="100000" y="95000"/>
                                    </p:animScale>
                                    <p:animScale>
                                      <p:cBhvr>
                                        <p:cTn id="54" dur="1" decel="50000">
                                          <p:stCondLst>
                                            <p:cond delay="1499"/>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479</Words>
  <Application>Microsoft Office PowerPoint</Application>
  <PresentationFormat>On-screen Show (16:9)</PresentationFormat>
  <Paragraphs>28</Paragraphs>
  <Slides>9</Slides>
  <Notes>9</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9</vt:i4>
      </vt:variant>
    </vt:vector>
  </HeadingPairs>
  <TitlesOfParts>
    <vt:vector size="23" baseType="lpstr">
      <vt:lpstr>微软雅黑</vt:lpstr>
      <vt:lpstr>宋体</vt:lpstr>
      <vt:lpstr>Arial</vt:lpstr>
      <vt:lpstr>Arial-Rounded</vt:lpstr>
      <vt:lpstr>Calibri</vt:lpstr>
      <vt:lpstr>等线</vt:lpstr>
      <vt:lpstr>HP001 4 hàng</vt:lpstr>
      <vt:lpstr>Office Theme</vt:lpstr>
      <vt:lpstr>1_Office Theme</vt:lpstr>
      <vt:lpstr>Office 主题</vt:lpstr>
      <vt:lpstr>4_Office Theme</vt:lpstr>
      <vt:lpstr>3_Office Theme</vt:lpstr>
      <vt:lpstr>2_Office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HP</cp:lastModifiedBy>
  <cp:revision>8</cp:revision>
  <dcterms:created xsi:type="dcterms:W3CDTF">2022-01-15T15:05:45Z</dcterms:created>
  <dcterms:modified xsi:type="dcterms:W3CDTF">2022-04-24T05:53:15Z</dcterms:modified>
</cp:coreProperties>
</file>