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696" r:id="rId4"/>
    <p:sldMasterId id="2147483713" r:id="rId5"/>
    <p:sldMasterId id="2147483725" r:id="rId6"/>
    <p:sldMasterId id="2147483737" r:id="rId7"/>
    <p:sldMasterId id="2147483754" r:id="rId8"/>
  </p:sldMasterIdLst>
  <p:notesMasterIdLst>
    <p:notesMasterId r:id="rId37"/>
  </p:notesMasterIdLst>
  <p:sldIdLst>
    <p:sldId id="257" r:id="rId9"/>
    <p:sldId id="266" r:id="rId10"/>
    <p:sldId id="260" r:id="rId11"/>
    <p:sldId id="259" r:id="rId12"/>
    <p:sldId id="286" r:id="rId13"/>
    <p:sldId id="267" r:id="rId14"/>
    <p:sldId id="268" r:id="rId15"/>
    <p:sldId id="269" r:id="rId16"/>
    <p:sldId id="261" r:id="rId17"/>
    <p:sldId id="270" r:id="rId18"/>
    <p:sldId id="271" r:id="rId19"/>
    <p:sldId id="272" r:id="rId20"/>
    <p:sldId id="273" r:id="rId21"/>
    <p:sldId id="274" r:id="rId22"/>
    <p:sldId id="275" r:id="rId23"/>
    <p:sldId id="276" r:id="rId24"/>
    <p:sldId id="278" r:id="rId25"/>
    <p:sldId id="279" r:id="rId26"/>
    <p:sldId id="277" r:id="rId27"/>
    <p:sldId id="280" r:id="rId28"/>
    <p:sldId id="281" r:id="rId29"/>
    <p:sldId id="282" r:id="rId30"/>
    <p:sldId id="283" r:id="rId31"/>
    <p:sldId id="263" r:id="rId32"/>
    <p:sldId id="284" r:id="rId33"/>
    <p:sldId id="285" r:id="rId34"/>
    <p:sldId id="264" r:id="rId35"/>
    <p:sldId id="265" r:id="rId36"/>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5050"/>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00" autoAdjust="0"/>
  </p:normalViewPr>
  <p:slideViewPr>
    <p:cSldViewPr>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41A707-B5B8-425D-B547-F3C48FD57C1E}" type="datetimeFigureOut">
              <a:rPr lang="en-US" smtClean="0"/>
              <a:t>4/15/2022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86953D-8215-40E2-A632-9BBBEEEA7FA1}" type="slidenum">
              <a:rPr lang="en-US" smtClean="0"/>
              <a:t>‹#›</a:t>
            </a:fld>
            <a:endParaRPr lang="en-US"/>
          </a:p>
        </p:txBody>
      </p:sp>
    </p:spTree>
    <p:extLst>
      <p:ext uri="{BB962C8B-B14F-4D97-AF65-F5344CB8AC3E}">
        <p14:creationId xmlns:p14="http://schemas.microsoft.com/office/powerpoint/2010/main" val="1367569636"/>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1</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375012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10</a:t>
            </a:fld>
            <a:endParaRPr lang="en-US"/>
          </a:p>
        </p:txBody>
      </p:sp>
    </p:spTree>
    <p:extLst>
      <p:ext uri="{BB962C8B-B14F-4D97-AF65-F5344CB8AC3E}">
        <p14:creationId xmlns:p14="http://schemas.microsoft.com/office/powerpoint/2010/main" val="308836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11</a:t>
            </a:fld>
            <a:endParaRPr lang="en-US"/>
          </a:p>
        </p:txBody>
      </p:sp>
    </p:spTree>
    <p:extLst>
      <p:ext uri="{BB962C8B-B14F-4D97-AF65-F5344CB8AC3E}">
        <p14:creationId xmlns:p14="http://schemas.microsoft.com/office/powerpoint/2010/main" val="1279187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12</a:t>
            </a:fld>
            <a:endParaRPr lang="en-US"/>
          </a:p>
        </p:txBody>
      </p:sp>
    </p:spTree>
    <p:extLst>
      <p:ext uri="{BB962C8B-B14F-4D97-AF65-F5344CB8AC3E}">
        <p14:creationId xmlns:p14="http://schemas.microsoft.com/office/powerpoint/2010/main" val="331948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vi-VN" dirty="0" smtClean="0"/>
              <a:t>đáp</a:t>
            </a:r>
            <a:r>
              <a:rPr lang="en-US" dirty="0" smtClean="0"/>
              <a:t> </a:t>
            </a:r>
            <a:r>
              <a:rPr lang="en-US" dirty="0" err="1" smtClean="0"/>
              <a:t>án</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bữa</a:t>
            </a:r>
            <a:r>
              <a:rPr lang="en-US" baseline="0" dirty="0" smtClean="0"/>
              <a:t> </a:t>
            </a:r>
            <a:r>
              <a:rPr lang="en-US" baseline="0" dirty="0" err="1" smtClean="0"/>
              <a:t>tiệc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13</a:t>
            </a:fld>
            <a:endParaRPr lang="en-US"/>
          </a:p>
        </p:txBody>
      </p:sp>
    </p:spTree>
    <p:extLst>
      <p:ext uri="{BB962C8B-B14F-4D97-AF65-F5344CB8AC3E}">
        <p14:creationId xmlns:p14="http://schemas.microsoft.com/office/powerpoint/2010/main" val="3830025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vi-VN" dirty="0" smtClean="0"/>
              <a:t>đáp</a:t>
            </a:r>
            <a:r>
              <a:rPr lang="en-US" dirty="0" smtClean="0"/>
              <a:t> </a:t>
            </a:r>
            <a:r>
              <a:rPr lang="en-US" dirty="0" err="1" smtClean="0"/>
              <a:t>án</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bữa</a:t>
            </a:r>
            <a:r>
              <a:rPr lang="en-US" baseline="0" dirty="0" smtClean="0"/>
              <a:t> </a:t>
            </a:r>
            <a:r>
              <a:rPr lang="en-US" baseline="0" dirty="0" err="1" smtClean="0"/>
              <a:t>tiệc</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14</a:t>
            </a:fld>
            <a:endParaRPr lang="en-US"/>
          </a:p>
        </p:txBody>
      </p:sp>
    </p:spTree>
    <p:extLst>
      <p:ext uri="{BB962C8B-B14F-4D97-AF65-F5344CB8AC3E}">
        <p14:creationId xmlns:p14="http://schemas.microsoft.com/office/powerpoint/2010/main" val="153449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vi-VN" dirty="0" smtClean="0"/>
              <a:t>đáp</a:t>
            </a:r>
            <a:r>
              <a:rPr lang="en-US" dirty="0" smtClean="0"/>
              <a:t> </a:t>
            </a:r>
            <a:r>
              <a:rPr lang="en-US" dirty="0" err="1" smtClean="0"/>
              <a:t>án</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bữa</a:t>
            </a:r>
            <a:r>
              <a:rPr lang="en-US" baseline="0" dirty="0" smtClean="0"/>
              <a:t> </a:t>
            </a:r>
            <a:r>
              <a:rPr lang="en-US" baseline="0" dirty="0" err="1" smtClean="0"/>
              <a:t>tiệc</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15</a:t>
            </a:fld>
            <a:endParaRPr lang="en-US"/>
          </a:p>
        </p:txBody>
      </p:sp>
    </p:spTree>
    <p:extLst>
      <p:ext uri="{BB962C8B-B14F-4D97-AF65-F5344CB8AC3E}">
        <p14:creationId xmlns:p14="http://schemas.microsoft.com/office/powerpoint/2010/main" val="164707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chọn</a:t>
            </a:r>
            <a:r>
              <a:rPr lang="en-US" dirty="0" smtClean="0"/>
              <a:t> </a:t>
            </a:r>
            <a:r>
              <a:rPr lang="vi-VN" dirty="0" smtClean="0"/>
              <a:t>đáp</a:t>
            </a:r>
            <a:r>
              <a:rPr lang="en-US" dirty="0" smtClean="0"/>
              <a:t> </a:t>
            </a:r>
            <a:r>
              <a:rPr lang="en-US" dirty="0" err="1" smtClean="0"/>
              <a:t>án</a:t>
            </a:r>
            <a:r>
              <a:rPr lang="en-US" dirty="0" smtClean="0"/>
              <a:t> </a:t>
            </a:r>
            <a:r>
              <a:rPr lang="vi-VN" dirty="0" smtClean="0"/>
              <a:t>đún</a:t>
            </a:r>
            <a:r>
              <a:rPr lang="en-US" dirty="0" smtClean="0"/>
              <a:t>g </a:t>
            </a:r>
            <a:r>
              <a:rPr lang="en-US"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bữa</a:t>
            </a:r>
            <a:r>
              <a:rPr lang="en-US" baseline="0" dirty="0" smtClean="0"/>
              <a:t> </a:t>
            </a:r>
            <a:r>
              <a:rPr lang="en-US" baseline="0" dirty="0" err="1" smtClean="0"/>
              <a:t>tiệc</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0386953D-8215-40E2-A632-9BBBEEEA7FA1}" type="slidenum">
              <a:rPr lang="en-US" smtClean="0"/>
              <a:t>16</a:t>
            </a:fld>
            <a:endParaRPr lang="en-US"/>
          </a:p>
        </p:txBody>
      </p:sp>
    </p:spTree>
    <p:extLst>
      <p:ext uri="{BB962C8B-B14F-4D97-AF65-F5344CB8AC3E}">
        <p14:creationId xmlns:p14="http://schemas.microsoft.com/office/powerpoint/2010/main" val="26603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17</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3800309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19</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380030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24</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2747163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27</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537913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28</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263818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3</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241328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4</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2686243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9B4C6BE-8415-4B98-BB21-4BCD16E434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445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997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5665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eaLnBrk="1" fontAlgn="auto" hangingPunct="1">
              <a:spcBef>
                <a:spcPts val="0"/>
              </a:spcBef>
              <a:spcAft>
                <a:spcPts val="0"/>
              </a:spcAft>
              <a:defRPr/>
            </a:pPr>
            <a:fld id="{A5025CEC-2ABC-4E79-BB53-CF7F3C7D9C4B}" type="slidenum">
              <a:rPr lang="zh-CN" altLang="en-US" smtClean="0">
                <a:solidFill>
                  <a:prstClr val="black"/>
                </a:solidFill>
                <a:ea typeface="印品黑体" panose="00000500000000000000" pitchFamily="2" charset="-122"/>
              </a:rPr>
              <a:pPr defTabSz="914400" eaLnBrk="1" fontAlgn="auto" hangingPunct="1">
                <a:spcBef>
                  <a:spcPts val="0"/>
                </a:spcBef>
                <a:spcAft>
                  <a:spcPts val="0"/>
                </a:spcAft>
                <a:defRPr/>
              </a:pPr>
              <a:t>9</a:t>
            </a:fld>
            <a:endParaRPr lang="zh-CN" altLang="en-US">
              <a:solidFill>
                <a:prstClr val="black"/>
              </a:solidFill>
              <a:ea typeface="印品黑体" panose="00000500000000000000" pitchFamily="2" charset="-122"/>
            </a:endParaRPr>
          </a:p>
        </p:txBody>
      </p:sp>
    </p:spTree>
    <p:extLst>
      <p:ext uri="{BB962C8B-B14F-4D97-AF65-F5344CB8AC3E}">
        <p14:creationId xmlns:p14="http://schemas.microsoft.com/office/powerpoint/2010/main" val="87182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308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547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628652"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666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528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2" tIns="34289" rIns="68552"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2" tIns="34289" rIns="68552" bIns="34289">
            <a:normAutofit/>
          </a:bodyPr>
          <a:lstStyle>
            <a:lvl1pPr marL="0" indent="0" algn="ctr">
              <a:buNone/>
              <a:defRPr sz="1400"/>
            </a:lvl1pPr>
            <a:lvl2pPr marL="342731" indent="0" algn="ctr">
              <a:buNone/>
              <a:defRPr sz="1500"/>
            </a:lvl2pPr>
            <a:lvl3pPr marL="685477" indent="0" algn="ctr">
              <a:buNone/>
              <a:defRPr sz="1400"/>
            </a:lvl3pPr>
            <a:lvl4pPr marL="1028216" indent="0" algn="ctr">
              <a:buNone/>
              <a:defRPr sz="1200"/>
            </a:lvl4pPr>
            <a:lvl5pPr marL="1370954" indent="0" algn="ctr">
              <a:buNone/>
              <a:defRPr sz="1200"/>
            </a:lvl5pPr>
            <a:lvl6pPr marL="1713701" indent="0" algn="ctr">
              <a:buNone/>
              <a:defRPr sz="1200"/>
            </a:lvl6pPr>
            <a:lvl7pPr marL="2056430" indent="0" algn="ctr">
              <a:buNone/>
              <a:defRPr sz="1200"/>
            </a:lvl7pPr>
            <a:lvl8pPr marL="2399160" indent="0" algn="ctr">
              <a:buNone/>
              <a:defRPr sz="1200"/>
            </a:lvl8pPr>
            <a:lvl9pPr marL="2741891"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D997B5FA-0921-464F-AAE1-844C04324D75}" type="datetimeFigureOut">
              <a:rPr lang="zh-CN" altLang="en-US" sz="1400" smtClean="0">
                <a:solidFill>
                  <a:srgbClr val="000000"/>
                </a:solidFill>
              </a:rPr>
              <a:pPr defTabSz="685477"/>
              <a:t>2022/4/15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565CE74E-AB26-4998-AD42-012C4C1AD076}"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508039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2" tIns="34289" rIns="68552"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2" tIns="34289" rIns="68552"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2022/4/15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140467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2" tIns="34289" rIns="68552" bIns="34289"/>
          <a:lstStyle/>
          <a:p>
            <a:pPr defTabSz="685477"/>
            <a:fld id="{20DD7636-5BE1-44BC-BB5F-15739D9E18E1}" type="datetimeFigureOut">
              <a:rPr lang="zh-CN" altLang="en-US" sz="1400" smtClean="0">
                <a:solidFill>
                  <a:srgbClr val="000000"/>
                </a:solidFill>
              </a:rPr>
              <a:pPr defTabSz="685477"/>
              <a:t>2022/4/15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2" tIns="34289" rIns="68552" bIns="34289"/>
          <a:lstStyle/>
          <a:p>
            <a:pPr defTabSz="685477"/>
            <a:fld id="{E87C0E1D-24C4-406F-9615-DBDA8D2D1F93}" type="slidenum">
              <a:rPr lang="zh-CN" altLang="en-US" sz="1400" smtClean="0">
                <a:solidFill>
                  <a:srgbClr val="000000"/>
                </a:solidFill>
              </a:rPr>
              <a:pPr defTabSz="685477"/>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2" tIns="34289" rIns="68552"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13184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2" tIns="34289" rIns="68552"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2022/4/15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190562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2" tIns="34289" rIns="68552"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2" tIns="34289" rIns="68552" bIns="34289" anchor="b"/>
          <a:lstStyle>
            <a:lvl1pPr marL="0" indent="0">
              <a:buNone/>
              <a:defRPr sz="1800" b="1"/>
            </a:lvl1pPr>
            <a:lvl2pPr marL="342731" indent="0">
              <a:buNone/>
              <a:defRPr sz="1500" b="1"/>
            </a:lvl2pPr>
            <a:lvl3pPr marL="685477" indent="0">
              <a:buNone/>
              <a:defRPr sz="1400" b="1"/>
            </a:lvl3pPr>
            <a:lvl4pPr marL="1028216" indent="0">
              <a:buNone/>
              <a:defRPr sz="1200" b="1"/>
            </a:lvl4pPr>
            <a:lvl5pPr marL="1370954" indent="0">
              <a:buNone/>
              <a:defRPr sz="1200" b="1"/>
            </a:lvl5pPr>
            <a:lvl6pPr marL="1713701" indent="0">
              <a:buNone/>
              <a:defRPr sz="1200" b="1"/>
            </a:lvl6pPr>
            <a:lvl7pPr marL="2056430" indent="0">
              <a:buNone/>
              <a:defRPr sz="1200" b="1"/>
            </a:lvl7pPr>
            <a:lvl8pPr marL="2399160" indent="0">
              <a:buNone/>
              <a:defRPr sz="1200" b="1"/>
            </a:lvl8pPr>
            <a:lvl9pPr marL="2741891"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6"/>
            <a:ext cx="3868340" cy="2680541"/>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2" tIns="34289" rIns="68552" bIns="34289" anchor="b"/>
          <a:lstStyle>
            <a:lvl1pPr marL="0" indent="0">
              <a:buNone/>
              <a:defRPr sz="1800" b="1"/>
            </a:lvl1pPr>
            <a:lvl2pPr marL="342731" indent="0">
              <a:buNone/>
              <a:defRPr sz="1500" b="1"/>
            </a:lvl2pPr>
            <a:lvl3pPr marL="685477" indent="0">
              <a:buNone/>
              <a:defRPr sz="1400" b="1"/>
            </a:lvl3pPr>
            <a:lvl4pPr marL="1028216" indent="0">
              <a:buNone/>
              <a:defRPr sz="1200" b="1"/>
            </a:lvl4pPr>
            <a:lvl5pPr marL="1370954" indent="0">
              <a:buNone/>
              <a:defRPr sz="1200" b="1"/>
            </a:lvl5pPr>
            <a:lvl6pPr marL="1713701" indent="0">
              <a:buNone/>
              <a:defRPr sz="1200" b="1"/>
            </a:lvl6pPr>
            <a:lvl7pPr marL="2056430" indent="0">
              <a:buNone/>
              <a:defRPr sz="1200" b="1"/>
            </a:lvl7pPr>
            <a:lvl8pPr marL="2399160" indent="0">
              <a:buNone/>
              <a:defRPr sz="1200" b="1"/>
            </a:lvl8pPr>
            <a:lvl9pPr marL="2741891"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6"/>
            <a:ext cx="3887391" cy="2680541"/>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2022/4/15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871243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2" tIns="34289" rIns="68552"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2" tIns="34289" rIns="68552" bIns="34289"/>
          <a:lstStyle/>
          <a:p>
            <a:pPr defTabSz="685477"/>
            <a:fld id="{20DD7636-5BE1-44BC-BB5F-15739D9E18E1}" type="datetimeFigureOut">
              <a:rPr lang="zh-CN" altLang="en-US" sz="1400" smtClean="0">
                <a:solidFill>
                  <a:srgbClr val="000000"/>
                </a:solidFill>
              </a:rPr>
              <a:pPr defTabSz="685477"/>
              <a:t>2022/4/15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2" tIns="34289" rIns="68552" bIns="34289"/>
          <a:lstStyle/>
          <a:p>
            <a:pPr defTabSz="685477"/>
            <a:fld id="{E87C0E1D-24C4-406F-9615-DBDA8D2D1F93}" type="slidenum">
              <a:rPr lang="zh-CN" altLang="en-US" sz="1400" smtClean="0">
                <a:solidFill>
                  <a:srgbClr val="000000"/>
                </a:solidFill>
              </a:rPr>
              <a:pPr defTabSz="685477"/>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0"/>
            <a:ext cx="4286250" cy="889453"/>
          </a:xfrm>
        </p:spPr>
        <p:txBody>
          <a:bodyPr lIns="68552" tIns="34289" rIns="68552"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04255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2022/4/15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431380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0509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4"/>
            <a:ext cx="3511241" cy="1071121"/>
          </a:xfrm>
        </p:spPr>
        <p:txBody>
          <a:bodyPr lIns="68552" tIns="34289" rIns="68552"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2" tIns="34289" rIns="68552" bIns="34289"/>
          <a:lstStyle>
            <a:lvl1pPr marL="0" indent="0">
              <a:buNone/>
              <a:defRPr sz="2400"/>
            </a:lvl1pPr>
            <a:lvl2pPr marL="342731" indent="0">
              <a:buNone/>
              <a:defRPr sz="2100"/>
            </a:lvl2pPr>
            <a:lvl3pPr marL="685477" indent="0">
              <a:buNone/>
              <a:defRPr sz="1800"/>
            </a:lvl3pPr>
            <a:lvl4pPr marL="1028216" indent="0">
              <a:buNone/>
              <a:defRPr sz="1500"/>
            </a:lvl4pPr>
            <a:lvl5pPr marL="1370954" indent="0">
              <a:buNone/>
              <a:defRPr sz="1500"/>
            </a:lvl5pPr>
            <a:lvl6pPr marL="1713701" indent="0">
              <a:buNone/>
              <a:defRPr sz="1500"/>
            </a:lvl6pPr>
            <a:lvl7pPr marL="2056430" indent="0">
              <a:buNone/>
              <a:defRPr sz="1500"/>
            </a:lvl7pPr>
            <a:lvl8pPr marL="2399160" indent="0">
              <a:buNone/>
              <a:defRPr sz="1500"/>
            </a:lvl8pPr>
            <a:lvl9pPr marL="2741891"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2" tIns="34289" rIns="68552" bIns="34289">
            <a:normAutofit/>
          </a:bodyPr>
          <a:lstStyle>
            <a:lvl1pPr marL="0" indent="0">
              <a:buNone/>
              <a:defRPr sz="1400"/>
            </a:lvl1pPr>
            <a:lvl2pPr marL="342731" indent="0">
              <a:buNone/>
              <a:defRPr sz="1100"/>
            </a:lvl2pPr>
            <a:lvl3pPr marL="685477" indent="0">
              <a:buNone/>
              <a:defRPr sz="900"/>
            </a:lvl3pPr>
            <a:lvl4pPr marL="1028216" indent="0">
              <a:buNone/>
              <a:defRPr sz="800"/>
            </a:lvl4pPr>
            <a:lvl5pPr marL="1370954" indent="0">
              <a:buNone/>
              <a:defRPr sz="800"/>
            </a:lvl5pPr>
            <a:lvl6pPr marL="1713701" indent="0">
              <a:buNone/>
              <a:defRPr sz="800"/>
            </a:lvl6pPr>
            <a:lvl7pPr marL="2056430" indent="0">
              <a:buNone/>
              <a:defRPr sz="800"/>
            </a:lvl7pPr>
            <a:lvl8pPr marL="2399160" indent="0">
              <a:buNone/>
              <a:defRPr sz="800"/>
            </a:lvl8pPr>
            <a:lvl9pPr marL="2741891"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2" tIns="34289" rIns="68552" bIns="34289"/>
          <a:lstStyle/>
          <a:p>
            <a:pPr defTabSz="685477"/>
            <a:fld id="{9EFD9D74-47D9-4702-A33C-335B63B48DBF}" type="datetimeFigureOut">
              <a:rPr lang="zh-CN" altLang="en-US" sz="1400" smtClean="0">
                <a:solidFill>
                  <a:srgbClr val="000000"/>
                </a:solidFill>
              </a:rPr>
              <a:pPr defTabSz="685477"/>
              <a:t>2022/4/15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2" tIns="34289" rIns="68552" bIns="34289"/>
          <a:lstStyle/>
          <a:p>
            <a:pPr defTabSz="685477"/>
            <a:fld id="{FABC47A4-756D-490B-A52F-7D9E2C9FC05F}"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253272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3"/>
            <a:ext cx="681676" cy="4358879"/>
          </a:xfrm>
        </p:spPr>
        <p:txBody>
          <a:bodyPr vert="eaVert" lIns="68552" tIns="34289" rIns="68552"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3"/>
            <a:ext cx="7084832" cy="4358879"/>
          </a:xfrm>
        </p:spPr>
        <p:txBody>
          <a:bodyPr vert="eaVert"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2022/4/15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273895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2022/4/15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0597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1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56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55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20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41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24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28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2321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678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22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29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26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94" indent="0" algn="ctr">
              <a:buNone/>
              <a:defRPr>
                <a:solidFill>
                  <a:schemeClr val="tx1">
                    <a:tint val="75000"/>
                  </a:schemeClr>
                </a:solidFill>
              </a:defRPr>
            </a:lvl2pPr>
            <a:lvl3pPr marL="914198" indent="0" algn="ctr">
              <a:buNone/>
              <a:defRPr>
                <a:solidFill>
                  <a:schemeClr val="tx1">
                    <a:tint val="75000"/>
                  </a:schemeClr>
                </a:solidFill>
              </a:defRPr>
            </a:lvl3pPr>
            <a:lvl4pPr marL="1371294" indent="0" algn="ctr">
              <a:buNone/>
              <a:defRPr>
                <a:solidFill>
                  <a:schemeClr val="tx1">
                    <a:tint val="75000"/>
                  </a:schemeClr>
                </a:solidFill>
              </a:defRPr>
            </a:lvl4pPr>
            <a:lvl5pPr marL="1828394" indent="0" algn="ctr">
              <a:buNone/>
              <a:defRPr>
                <a:solidFill>
                  <a:schemeClr val="tx1">
                    <a:tint val="75000"/>
                  </a:schemeClr>
                </a:solidFill>
              </a:defRPr>
            </a:lvl5pPr>
            <a:lvl6pPr marL="2285487" indent="0" algn="ctr">
              <a:buNone/>
              <a:defRPr>
                <a:solidFill>
                  <a:schemeClr val="tx1">
                    <a:tint val="75000"/>
                  </a:schemeClr>
                </a:solidFill>
              </a:defRPr>
            </a:lvl6pPr>
            <a:lvl7pPr marL="2742581"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787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701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94" indent="0">
              <a:buNone/>
              <a:defRPr sz="1800">
                <a:solidFill>
                  <a:schemeClr val="tx1">
                    <a:tint val="75000"/>
                  </a:schemeClr>
                </a:solidFill>
              </a:defRPr>
            </a:lvl2pPr>
            <a:lvl3pPr marL="914198" indent="0">
              <a:buNone/>
              <a:defRPr sz="1600">
                <a:solidFill>
                  <a:schemeClr val="tx1">
                    <a:tint val="75000"/>
                  </a:schemeClr>
                </a:solidFill>
              </a:defRPr>
            </a:lvl3pPr>
            <a:lvl4pPr marL="1371294" indent="0">
              <a:buNone/>
              <a:defRPr sz="1400">
                <a:solidFill>
                  <a:schemeClr val="tx1">
                    <a:tint val="75000"/>
                  </a:schemeClr>
                </a:solidFill>
              </a:defRPr>
            </a:lvl4pPr>
            <a:lvl5pPr marL="1828394" indent="0">
              <a:buNone/>
              <a:defRPr sz="1400">
                <a:solidFill>
                  <a:schemeClr val="tx1">
                    <a:tint val="75000"/>
                  </a:schemeClr>
                </a:solidFill>
              </a:defRPr>
            </a:lvl5pPr>
            <a:lvl6pPr marL="2285487" indent="0">
              <a:buNone/>
              <a:defRPr sz="1400">
                <a:solidFill>
                  <a:schemeClr val="tx1">
                    <a:tint val="75000"/>
                  </a:schemeClr>
                </a:solidFill>
              </a:defRPr>
            </a:lvl6pPr>
            <a:lvl7pPr marL="2742581" indent="0">
              <a:buNone/>
              <a:defRPr sz="1400">
                <a:solidFill>
                  <a:schemeClr val="tx1">
                    <a:tint val="75000"/>
                  </a:schemeClr>
                </a:solidFill>
              </a:defRPr>
            </a:lvl7pPr>
            <a:lvl8pPr marL="3199680" indent="0">
              <a:buNone/>
              <a:defRPr sz="1400">
                <a:solidFill>
                  <a:schemeClr val="tx1">
                    <a:tint val="75000"/>
                  </a:schemeClr>
                </a:solidFill>
              </a:defRPr>
            </a:lvl8pPr>
            <a:lvl9pPr marL="36567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37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895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94" indent="0">
              <a:buNone/>
              <a:defRPr sz="2000" b="1"/>
            </a:lvl2pPr>
            <a:lvl3pPr marL="914198" indent="0">
              <a:buNone/>
              <a:defRPr sz="1800" b="1"/>
            </a:lvl3pPr>
            <a:lvl4pPr marL="1371294" indent="0">
              <a:buNone/>
              <a:defRPr sz="1600" b="1"/>
            </a:lvl4pPr>
            <a:lvl5pPr marL="1828394" indent="0">
              <a:buNone/>
              <a:defRPr sz="1600" b="1"/>
            </a:lvl5pPr>
            <a:lvl6pPr marL="2285487" indent="0">
              <a:buNone/>
              <a:defRPr sz="1600" b="1"/>
            </a:lvl6pPr>
            <a:lvl7pPr marL="2742581" indent="0">
              <a:buNone/>
              <a:defRPr sz="1600" b="1"/>
            </a:lvl7pPr>
            <a:lvl8pPr marL="3199680" indent="0">
              <a:buNone/>
              <a:defRPr sz="1600" b="1"/>
            </a:lvl8pPr>
            <a:lvl9pPr marL="36567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094" indent="0">
              <a:buNone/>
              <a:defRPr sz="2000" b="1"/>
            </a:lvl2pPr>
            <a:lvl3pPr marL="914198" indent="0">
              <a:buNone/>
              <a:defRPr sz="1800" b="1"/>
            </a:lvl3pPr>
            <a:lvl4pPr marL="1371294" indent="0">
              <a:buNone/>
              <a:defRPr sz="1600" b="1"/>
            </a:lvl4pPr>
            <a:lvl5pPr marL="1828394" indent="0">
              <a:buNone/>
              <a:defRPr sz="1600" b="1"/>
            </a:lvl5pPr>
            <a:lvl6pPr marL="2285487" indent="0">
              <a:buNone/>
              <a:defRPr sz="1600" b="1"/>
            </a:lvl6pPr>
            <a:lvl7pPr marL="2742581" indent="0">
              <a:buNone/>
              <a:defRPr sz="1600" b="1"/>
            </a:lvl7pPr>
            <a:lvl8pPr marL="3199680" indent="0">
              <a:buNone/>
              <a:defRPr sz="1600" b="1"/>
            </a:lvl8pPr>
            <a:lvl9pPr marL="36567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26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602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41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132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94" indent="0">
              <a:buNone/>
              <a:defRPr sz="1200"/>
            </a:lvl2pPr>
            <a:lvl3pPr marL="914198" indent="0">
              <a:buNone/>
              <a:defRPr sz="1000"/>
            </a:lvl3pPr>
            <a:lvl4pPr marL="1371294" indent="0">
              <a:buNone/>
              <a:defRPr sz="900"/>
            </a:lvl4pPr>
            <a:lvl5pPr marL="1828394" indent="0">
              <a:buNone/>
              <a:defRPr sz="900"/>
            </a:lvl5pPr>
            <a:lvl6pPr marL="2285487" indent="0">
              <a:buNone/>
              <a:defRPr sz="900"/>
            </a:lvl6pPr>
            <a:lvl7pPr marL="2742581" indent="0">
              <a:buNone/>
              <a:defRPr sz="900"/>
            </a:lvl7pPr>
            <a:lvl8pPr marL="3199680" indent="0">
              <a:buNone/>
              <a:defRPr sz="900"/>
            </a:lvl8pPr>
            <a:lvl9pPr marL="36567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7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94" indent="0">
              <a:buNone/>
              <a:defRPr sz="2800"/>
            </a:lvl2pPr>
            <a:lvl3pPr marL="914198" indent="0">
              <a:buNone/>
              <a:defRPr sz="2400"/>
            </a:lvl3pPr>
            <a:lvl4pPr marL="1371294" indent="0">
              <a:buNone/>
              <a:defRPr sz="2000"/>
            </a:lvl4pPr>
            <a:lvl5pPr marL="1828394" indent="0">
              <a:buNone/>
              <a:defRPr sz="2000"/>
            </a:lvl5pPr>
            <a:lvl6pPr marL="2285487" indent="0">
              <a:buNone/>
              <a:defRPr sz="2000"/>
            </a:lvl6pPr>
            <a:lvl7pPr marL="2742581" indent="0">
              <a:buNone/>
              <a:defRPr sz="2000"/>
            </a:lvl7pPr>
            <a:lvl8pPr marL="3199680" indent="0">
              <a:buNone/>
              <a:defRPr sz="2000"/>
            </a:lvl8pPr>
            <a:lvl9pPr marL="3656777"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094" indent="0">
              <a:buNone/>
              <a:defRPr sz="1200"/>
            </a:lvl2pPr>
            <a:lvl3pPr marL="914198" indent="0">
              <a:buNone/>
              <a:defRPr sz="1000"/>
            </a:lvl3pPr>
            <a:lvl4pPr marL="1371294" indent="0">
              <a:buNone/>
              <a:defRPr sz="900"/>
            </a:lvl4pPr>
            <a:lvl5pPr marL="1828394" indent="0">
              <a:buNone/>
              <a:defRPr sz="900"/>
            </a:lvl5pPr>
            <a:lvl6pPr marL="2285487" indent="0">
              <a:buNone/>
              <a:defRPr sz="900"/>
            </a:lvl6pPr>
            <a:lvl7pPr marL="2742581" indent="0">
              <a:buNone/>
              <a:defRPr sz="900"/>
            </a:lvl7pPr>
            <a:lvl8pPr marL="3199680" indent="0">
              <a:buNone/>
              <a:defRPr sz="900"/>
            </a:lvl8pPr>
            <a:lvl9pPr marL="36567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83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30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607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58" tIns="34289" rIns="68558"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58" tIns="34289" rIns="68558"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58" tIns="34289" rIns="68558" bIns="34289"/>
          <a:lstStyle/>
          <a:p>
            <a:pPr defTabSz="685545"/>
            <a:fld id="{A3C39D9B-1707-4BC2-A8DF-A9A95A2D1DDF}" type="datetimeFigureOut">
              <a:rPr lang="en-US" sz="1400" smtClean="0">
                <a:solidFill>
                  <a:prstClr val="black">
                    <a:tint val="75000"/>
                  </a:prstClr>
                </a:solidFill>
              </a:rPr>
              <a:pPr defTabSz="685545"/>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58" tIns="34289" rIns="68558" bIns="34289"/>
          <a:lstStyle/>
          <a:p>
            <a:pPr defTabSz="685545"/>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58" tIns="34289" rIns="68558" bIns="34289"/>
          <a:lstStyle/>
          <a:p>
            <a:pPr defTabSz="685545"/>
            <a:fld id="{7E4F7387-1A44-43D0-A42C-0F5D255AB470}" type="slidenum">
              <a:rPr lang="en-US" sz="1400" smtClean="0">
                <a:solidFill>
                  <a:prstClr val="black">
                    <a:tint val="75000"/>
                  </a:prstClr>
                </a:solidFill>
              </a:rPr>
              <a:pPr defTabSz="685545"/>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58" tIns="34289" rIns="68558" bIns="34289"/>
          <a:lstStyle/>
          <a:p>
            <a:endParaRPr lang="en-US"/>
          </a:p>
        </p:txBody>
      </p:sp>
    </p:spTree>
    <p:extLst>
      <p:ext uri="{BB962C8B-B14F-4D97-AF65-F5344CB8AC3E}">
        <p14:creationId xmlns:p14="http://schemas.microsoft.com/office/powerpoint/2010/main" val="7219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58" tIns="34289" rIns="68558"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58" tIns="34289" rIns="68558"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58" tIns="34289" rIns="68558" bIns="34289"/>
          <a:lstStyle/>
          <a:p>
            <a:pPr defTabSz="685545"/>
            <a:fld id="{A3C39D9B-1707-4BC2-A8DF-A9A95A2D1DDF}" type="datetimeFigureOut">
              <a:rPr lang="en-US" sz="1400" smtClean="0">
                <a:solidFill>
                  <a:prstClr val="black">
                    <a:tint val="75000"/>
                  </a:prstClr>
                </a:solidFill>
              </a:rPr>
              <a:pPr defTabSz="685545"/>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58" tIns="34289" rIns="68558" bIns="34289"/>
          <a:lstStyle/>
          <a:p>
            <a:pPr defTabSz="685545"/>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58" tIns="34289" rIns="68558" bIns="34289"/>
          <a:lstStyle/>
          <a:p>
            <a:pPr defTabSz="685545"/>
            <a:fld id="{7E4F7387-1A44-43D0-A42C-0F5D255AB470}" type="slidenum">
              <a:rPr lang="en-US" sz="1400" smtClean="0">
                <a:solidFill>
                  <a:prstClr val="black">
                    <a:tint val="75000"/>
                  </a:prstClr>
                </a:solidFill>
              </a:rPr>
              <a:pPr defTabSz="685545"/>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58" tIns="34289" rIns="68558" bIns="34289"/>
          <a:lstStyle/>
          <a:p>
            <a:endParaRPr lang="en-US"/>
          </a:p>
        </p:txBody>
      </p:sp>
    </p:spTree>
    <p:extLst>
      <p:ext uri="{BB962C8B-B14F-4D97-AF65-F5344CB8AC3E}">
        <p14:creationId xmlns:p14="http://schemas.microsoft.com/office/powerpoint/2010/main" val="3416621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58" tIns="34289" rIns="68558"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58" tIns="34289" rIns="68558"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58" tIns="34289" rIns="68558" bIns="34289"/>
          <a:lstStyle/>
          <a:p>
            <a:pPr defTabSz="685545"/>
            <a:fld id="{A3C39D9B-1707-4BC2-A8DF-A9A95A2D1DDF}" type="datetimeFigureOut">
              <a:rPr lang="en-US" sz="1400" smtClean="0">
                <a:solidFill>
                  <a:prstClr val="black">
                    <a:tint val="75000"/>
                  </a:prstClr>
                </a:solidFill>
              </a:rPr>
              <a:pPr defTabSz="685545"/>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58" tIns="34289" rIns="68558" bIns="34289"/>
          <a:lstStyle/>
          <a:p>
            <a:pPr defTabSz="685545"/>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58" tIns="34289" rIns="68558" bIns="34289"/>
          <a:lstStyle/>
          <a:p>
            <a:pPr defTabSz="685545"/>
            <a:fld id="{7E4F7387-1A44-43D0-A42C-0F5D255AB470}" type="slidenum">
              <a:rPr lang="en-US" sz="1400" smtClean="0">
                <a:solidFill>
                  <a:prstClr val="black">
                    <a:tint val="75000"/>
                  </a:prstClr>
                </a:solidFill>
              </a:rPr>
              <a:pPr defTabSz="685545"/>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58" tIns="34289" rIns="68558" bIns="34289"/>
          <a:lstStyle/>
          <a:p>
            <a:endParaRPr lang="en-US"/>
          </a:p>
        </p:txBody>
      </p:sp>
    </p:spTree>
    <p:extLst>
      <p:ext uri="{BB962C8B-B14F-4D97-AF65-F5344CB8AC3E}">
        <p14:creationId xmlns:p14="http://schemas.microsoft.com/office/powerpoint/2010/main" val="78681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58" tIns="34289" rIns="68558"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58" tIns="34289" rIns="68558"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58" tIns="34289" rIns="68558" bIns="34289"/>
          <a:lstStyle/>
          <a:p>
            <a:pPr defTabSz="685545"/>
            <a:fld id="{A3C39D9B-1707-4BC2-A8DF-A9A95A2D1DDF}" type="datetimeFigureOut">
              <a:rPr lang="en-US" sz="1400" smtClean="0">
                <a:solidFill>
                  <a:prstClr val="black">
                    <a:tint val="75000"/>
                  </a:prstClr>
                </a:solidFill>
              </a:rPr>
              <a:pPr defTabSz="685545"/>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58" tIns="34289" rIns="68558" bIns="34289"/>
          <a:lstStyle/>
          <a:p>
            <a:pPr defTabSz="685545"/>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58" tIns="34289" rIns="68558" bIns="34289"/>
          <a:lstStyle/>
          <a:p>
            <a:pPr defTabSz="685545"/>
            <a:fld id="{7E4F7387-1A44-43D0-A42C-0F5D255AB470}" type="slidenum">
              <a:rPr lang="en-US" sz="1400" smtClean="0">
                <a:solidFill>
                  <a:prstClr val="black">
                    <a:tint val="75000"/>
                  </a:prstClr>
                </a:solidFill>
              </a:rPr>
              <a:pPr defTabSz="685545"/>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58" tIns="34289" rIns="68558" bIns="34289"/>
          <a:lstStyle/>
          <a:p>
            <a:endParaRPr lang="en-US"/>
          </a:p>
        </p:txBody>
      </p:sp>
    </p:spTree>
    <p:extLst>
      <p:ext uri="{BB962C8B-B14F-4D97-AF65-F5344CB8AC3E}">
        <p14:creationId xmlns:p14="http://schemas.microsoft.com/office/powerpoint/2010/main" val="102499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58" tIns="34289" rIns="68558"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58" tIns="34289" rIns="68558"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58" tIns="34289" rIns="68558" bIns="34289"/>
          <a:lstStyle/>
          <a:p>
            <a:pPr defTabSz="685545"/>
            <a:fld id="{A3C39D9B-1707-4BC2-A8DF-A9A95A2D1DDF}" type="datetimeFigureOut">
              <a:rPr lang="en-US" sz="1400" smtClean="0">
                <a:solidFill>
                  <a:prstClr val="black">
                    <a:tint val="75000"/>
                  </a:prstClr>
                </a:solidFill>
              </a:rPr>
              <a:pPr defTabSz="685545"/>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58" tIns="34289" rIns="68558" bIns="34289"/>
          <a:lstStyle/>
          <a:p>
            <a:pPr defTabSz="685545"/>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58" tIns="34289" rIns="68558" bIns="34289"/>
          <a:lstStyle/>
          <a:p>
            <a:pPr defTabSz="685545"/>
            <a:fld id="{7E4F7387-1A44-43D0-A42C-0F5D255AB470}" type="slidenum">
              <a:rPr lang="en-US" sz="1400" smtClean="0">
                <a:solidFill>
                  <a:prstClr val="black">
                    <a:tint val="75000"/>
                  </a:prstClr>
                </a:solidFill>
              </a:rPr>
              <a:pPr defTabSz="685545"/>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58" tIns="34289" rIns="68558" bIns="34289"/>
          <a:lstStyle/>
          <a:p>
            <a:endParaRPr lang="en-US"/>
          </a:p>
        </p:txBody>
      </p:sp>
    </p:spTree>
    <p:extLst>
      <p:ext uri="{BB962C8B-B14F-4D97-AF65-F5344CB8AC3E}">
        <p14:creationId xmlns:p14="http://schemas.microsoft.com/office/powerpoint/2010/main" val="418221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4629152"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321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74" indent="0" algn="ctr">
              <a:buNone/>
              <a:defRPr>
                <a:solidFill>
                  <a:schemeClr val="tx1">
                    <a:tint val="75000"/>
                  </a:schemeClr>
                </a:solidFill>
              </a:defRPr>
            </a:lvl2pPr>
            <a:lvl3pPr marL="913973" indent="0" algn="ctr">
              <a:buNone/>
              <a:defRPr>
                <a:solidFill>
                  <a:schemeClr val="tx1">
                    <a:tint val="75000"/>
                  </a:schemeClr>
                </a:solidFill>
              </a:defRPr>
            </a:lvl3pPr>
            <a:lvl4pPr marL="1370954" indent="0" algn="ctr">
              <a:buNone/>
              <a:defRPr>
                <a:solidFill>
                  <a:schemeClr val="tx1">
                    <a:tint val="75000"/>
                  </a:schemeClr>
                </a:solidFill>
              </a:defRPr>
            </a:lvl4pPr>
            <a:lvl5pPr marL="1827944" indent="0" algn="ctr">
              <a:buNone/>
              <a:defRPr>
                <a:solidFill>
                  <a:schemeClr val="tx1">
                    <a:tint val="75000"/>
                  </a:schemeClr>
                </a:solidFill>
              </a:defRPr>
            </a:lvl5pPr>
            <a:lvl6pPr marL="2284917" indent="0" algn="ctr">
              <a:buNone/>
              <a:defRPr>
                <a:solidFill>
                  <a:schemeClr val="tx1">
                    <a:tint val="75000"/>
                  </a:schemeClr>
                </a:solidFill>
              </a:defRPr>
            </a:lvl6pPr>
            <a:lvl7pPr marL="2741891" indent="0" algn="ctr">
              <a:buNone/>
              <a:defRPr>
                <a:solidFill>
                  <a:schemeClr val="tx1">
                    <a:tint val="75000"/>
                  </a:schemeClr>
                </a:solidFill>
              </a:defRPr>
            </a:lvl7pPr>
            <a:lvl8pPr marL="3198880" indent="0" algn="ctr">
              <a:buNone/>
              <a:defRPr>
                <a:solidFill>
                  <a:schemeClr val="tx1">
                    <a:tint val="75000"/>
                  </a:schemeClr>
                </a:solidFill>
              </a:defRPr>
            </a:lvl8pPr>
            <a:lvl9pPr marL="36558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81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291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74" indent="0">
              <a:buNone/>
              <a:defRPr sz="1800">
                <a:solidFill>
                  <a:schemeClr val="tx1">
                    <a:tint val="75000"/>
                  </a:schemeClr>
                </a:solidFill>
              </a:defRPr>
            </a:lvl2pPr>
            <a:lvl3pPr marL="913973" indent="0">
              <a:buNone/>
              <a:defRPr sz="1600">
                <a:solidFill>
                  <a:schemeClr val="tx1">
                    <a:tint val="75000"/>
                  </a:schemeClr>
                </a:solidFill>
              </a:defRPr>
            </a:lvl3pPr>
            <a:lvl4pPr marL="1370954" indent="0">
              <a:buNone/>
              <a:defRPr sz="1400">
                <a:solidFill>
                  <a:schemeClr val="tx1">
                    <a:tint val="75000"/>
                  </a:schemeClr>
                </a:solidFill>
              </a:defRPr>
            </a:lvl4pPr>
            <a:lvl5pPr marL="1827944" indent="0">
              <a:buNone/>
              <a:defRPr sz="1400">
                <a:solidFill>
                  <a:schemeClr val="tx1">
                    <a:tint val="75000"/>
                  </a:schemeClr>
                </a:solidFill>
              </a:defRPr>
            </a:lvl5pPr>
            <a:lvl6pPr marL="2284917" indent="0">
              <a:buNone/>
              <a:defRPr sz="1400">
                <a:solidFill>
                  <a:schemeClr val="tx1">
                    <a:tint val="75000"/>
                  </a:schemeClr>
                </a:solidFill>
              </a:defRPr>
            </a:lvl6pPr>
            <a:lvl7pPr marL="2741891" indent="0">
              <a:buNone/>
              <a:defRPr sz="1400">
                <a:solidFill>
                  <a:schemeClr val="tx1">
                    <a:tint val="75000"/>
                  </a:schemeClr>
                </a:solidFill>
              </a:defRPr>
            </a:lvl7pPr>
            <a:lvl8pPr marL="3198880" indent="0">
              <a:buNone/>
              <a:defRPr sz="1400">
                <a:solidFill>
                  <a:schemeClr val="tx1">
                    <a:tint val="75000"/>
                  </a:schemeClr>
                </a:solidFill>
              </a:defRPr>
            </a:lvl8pPr>
            <a:lvl9pPr marL="36558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327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449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74" indent="0">
              <a:buNone/>
              <a:defRPr sz="2000" b="1"/>
            </a:lvl2pPr>
            <a:lvl3pPr marL="913973" indent="0">
              <a:buNone/>
              <a:defRPr sz="1800" b="1"/>
            </a:lvl3pPr>
            <a:lvl4pPr marL="1370954" indent="0">
              <a:buNone/>
              <a:defRPr sz="1600" b="1"/>
            </a:lvl4pPr>
            <a:lvl5pPr marL="1827944" indent="0">
              <a:buNone/>
              <a:defRPr sz="1600" b="1"/>
            </a:lvl5pPr>
            <a:lvl6pPr marL="2284917" indent="0">
              <a:buNone/>
              <a:defRPr sz="1600" b="1"/>
            </a:lvl6pPr>
            <a:lvl7pPr marL="2741891" indent="0">
              <a:buNone/>
              <a:defRPr sz="1600" b="1"/>
            </a:lvl7pPr>
            <a:lvl8pPr marL="3198880" indent="0">
              <a:buNone/>
              <a:defRPr sz="1600" b="1"/>
            </a:lvl8pPr>
            <a:lvl9pPr marL="36558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151335"/>
            <a:ext cx="4041775" cy="479822"/>
          </a:xfrm>
        </p:spPr>
        <p:txBody>
          <a:bodyPr anchor="b"/>
          <a:lstStyle>
            <a:lvl1pPr marL="0" indent="0">
              <a:buNone/>
              <a:defRPr sz="2400" b="1"/>
            </a:lvl1pPr>
            <a:lvl2pPr marL="456974" indent="0">
              <a:buNone/>
              <a:defRPr sz="2000" b="1"/>
            </a:lvl2pPr>
            <a:lvl3pPr marL="913973" indent="0">
              <a:buNone/>
              <a:defRPr sz="1800" b="1"/>
            </a:lvl3pPr>
            <a:lvl4pPr marL="1370954" indent="0">
              <a:buNone/>
              <a:defRPr sz="1600" b="1"/>
            </a:lvl4pPr>
            <a:lvl5pPr marL="1827944" indent="0">
              <a:buNone/>
              <a:defRPr sz="1600" b="1"/>
            </a:lvl5pPr>
            <a:lvl6pPr marL="2284917" indent="0">
              <a:buNone/>
              <a:defRPr sz="1600" b="1"/>
            </a:lvl6pPr>
            <a:lvl7pPr marL="2741891" indent="0">
              <a:buNone/>
              <a:defRPr sz="1600" b="1"/>
            </a:lvl7pPr>
            <a:lvl8pPr marL="3198880" indent="0">
              <a:buNone/>
              <a:defRPr sz="1600" b="1"/>
            </a:lvl8pPr>
            <a:lvl9pPr marL="36558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587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252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82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74" indent="0">
              <a:buNone/>
              <a:defRPr sz="1200"/>
            </a:lvl2pPr>
            <a:lvl3pPr marL="913973" indent="0">
              <a:buNone/>
              <a:defRPr sz="1000"/>
            </a:lvl3pPr>
            <a:lvl4pPr marL="1370954" indent="0">
              <a:buNone/>
              <a:defRPr sz="900"/>
            </a:lvl4pPr>
            <a:lvl5pPr marL="1827944" indent="0">
              <a:buNone/>
              <a:defRPr sz="900"/>
            </a:lvl5pPr>
            <a:lvl6pPr marL="2284917" indent="0">
              <a:buNone/>
              <a:defRPr sz="900"/>
            </a:lvl6pPr>
            <a:lvl7pPr marL="2741891" indent="0">
              <a:buNone/>
              <a:defRPr sz="900"/>
            </a:lvl7pPr>
            <a:lvl8pPr marL="3198880" indent="0">
              <a:buNone/>
              <a:defRPr sz="900"/>
            </a:lvl8pPr>
            <a:lvl9pPr marL="36558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72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74" indent="0">
              <a:buNone/>
              <a:defRPr sz="2800"/>
            </a:lvl2pPr>
            <a:lvl3pPr marL="913973" indent="0">
              <a:buNone/>
              <a:defRPr sz="2400"/>
            </a:lvl3pPr>
            <a:lvl4pPr marL="1370954" indent="0">
              <a:buNone/>
              <a:defRPr sz="2000"/>
            </a:lvl4pPr>
            <a:lvl5pPr marL="1827944" indent="0">
              <a:buNone/>
              <a:defRPr sz="2000"/>
            </a:lvl5pPr>
            <a:lvl6pPr marL="2284917" indent="0">
              <a:buNone/>
              <a:defRPr sz="2000"/>
            </a:lvl6pPr>
            <a:lvl7pPr marL="2741891" indent="0">
              <a:buNone/>
              <a:defRPr sz="2000"/>
            </a:lvl7pPr>
            <a:lvl8pPr marL="3198880" indent="0">
              <a:buNone/>
              <a:defRPr sz="2000"/>
            </a:lvl8pPr>
            <a:lvl9pPr marL="3655862" indent="0">
              <a:buNone/>
              <a:defRPr sz="2000"/>
            </a:lvl9pPr>
          </a:lstStyle>
          <a:p>
            <a:endParaRPr lang="en-US"/>
          </a:p>
        </p:txBody>
      </p:sp>
      <p:sp>
        <p:nvSpPr>
          <p:cNvPr id="4" name="Text Placeholder 3"/>
          <p:cNvSpPr>
            <a:spLocks noGrp="1"/>
          </p:cNvSpPr>
          <p:nvPr>
            <p:ph type="body" sz="half" idx="2"/>
          </p:nvPr>
        </p:nvSpPr>
        <p:spPr>
          <a:xfrm>
            <a:off x="1792288" y="4025522"/>
            <a:ext cx="5486400" cy="603647"/>
          </a:xfrm>
        </p:spPr>
        <p:txBody>
          <a:bodyPr/>
          <a:lstStyle>
            <a:lvl1pPr marL="0" indent="0">
              <a:buNone/>
              <a:defRPr sz="1400"/>
            </a:lvl1pPr>
            <a:lvl2pPr marL="456974" indent="0">
              <a:buNone/>
              <a:defRPr sz="1200"/>
            </a:lvl2pPr>
            <a:lvl3pPr marL="913973" indent="0">
              <a:buNone/>
              <a:defRPr sz="1000"/>
            </a:lvl3pPr>
            <a:lvl4pPr marL="1370954" indent="0">
              <a:buNone/>
              <a:defRPr sz="900"/>
            </a:lvl4pPr>
            <a:lvl5pPr marL="1827944" indent="0">
              <a:buNone/>
              <a:defRPr sz="900"/>
            </a:lvl5pPr>
            <a:lvl6pPr marL="2284917" indent="0">
              <a:buNone/>
              <a:defRPr sz="900"/>
            </a:lvl6pPr>
            <a:lvl7pPr marL="2741891" indent="0">
              <a:buNone/>
              <a:defRPr sz="900"/>
            </a:lvl7pPr>
            <a:lvl8pPr marL="3198880" indent="0">
              <a:buNone/>
              <a:defRPr sz="900"/>
            </a:lvl8pPr>
            <a:lvl9pPr marL="36558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558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11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7573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398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1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48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75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11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59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84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23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248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639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257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45B15-D1B0-4BEA-8E46-C1F0EDA59E0C}"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8739B1-F6D1-4CEA-B428-68F1AB9FF4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695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36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410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828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127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70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37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535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0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01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647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92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4/15/2022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043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30309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429422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943620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5843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4/15/2022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2530508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AE095-ED59-4F73-9106-1068E85D1878}"/>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A51CB5F-0002-4225-B3AA-A8239C7DF501}"/>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C12E5C1-6B53-464B-974D-4C7BBB5624A2}"/>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9CF1A03-6F05-43E3-871F-2F668D411E7D}"/>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1EF58FF-F1B2-452B-9B7A-0D1B7A3B53C3}"/>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4699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5E198-B4E2-4A53-A617-1A5BF99E4B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12B560-8DF8-4713-BDD5-E5D67F43826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174CF2-5295-48B4-9644-02AB17EDB392}"/>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BA49EC-C40B-4094-9FFE-17E95E2A5DBA}"/>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1F4ADE-5F14-4A16-8B5E-B26A4B504244}"/>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86325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2022/4/15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381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ED7AC-E8B1-4BFC-8CF2-EA4BDCAEB760}"/>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D9EE003A-F297-496D-A5F2-5410CEC5D24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691BA4-AB3F-46C4-9260-AA602DBA64CB}"/>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CAC6B6-3886-44E8-AC44-516C533B5CC9}"/>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33BCFA1-B6E4-456F-9A4D-976DBAAEB506}"/>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504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DE8A2-CADF-4F09-8B53-74B1DEA50A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1F354B-4631-4154-A0D9-A05375CC59F0}"/>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00387A1-5ABF-4017-971A-5FC4B787D03F}"/>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934030-6C34-4C66-8C52-76C39B43C35D}"/>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DE143E-D805-45ED-8A0E-1CAA8DEAE2DA}"/>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473B01-2CD2-4861-8E17-8810F9551FF7}"/>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3709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C5178F-F8E8-48B6-B18C-8D4E123E1D09}"/>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4DA043B-AAF9-431A-879C-E22EAEE8EE4C}"/>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B0DE6C-ECBF-4720-92D6-96DCBDA222FF}"/>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F588650-8960-44AE-8534-53C32538C5E1}"/>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AB3E87-8E51-4898-AF02-294D62C8A87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DC265E4-34D8-4236-BB04-9A6099F6722F}"/>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7EE7D6D-AAAA-406B-B14B-0AB692E88D18}"/>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8516108-0125-4BB5-9D51-BE2ED857DEB9}"/>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07493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FA70DB-AD6F-4ED3-83AE-D01DB46D88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509E0-CAC3-4E71-B260-5B3E5F8809FE}"/>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E75550E-E8FB-4A36-8B73-632C87384CE7}"/>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1D91EC39-075E-4302-AF4B-9C6FEE8FC17B}"/>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6592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E4CDFBE-0ACB-47E8-A721-EDF299B3B491}"/>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7739A5-57B6-486C-B3E5-4A7AB1A85159}"/>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DF8C790-A8C5-4C7D-812C-2BA981BD341B}"/>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5554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16F9-1117-4D18-8D62-6A32D79D1D7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B9C01A8-808F-42B6-A9BD-7D83CD4A3A91}"/>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C4170CE-4129-4585-9961-D1D3DBBB1E0B}"/>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4539A3-5E4B-41B6-803B-091E624DDD0A}"/>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5DE4F1D-CC41-4404-958D-A45406D8425A}"/>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FCEE2C7-CEB7-415D-8D7F-07586E445BDF}"/>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2735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FFA55-859A-4CFE-BDED-54D5138AE42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030AE55E-7DC8-4AED-9EF1-B67601448A8A}"/>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C5E288DC-7B95-425F-ACEC-3250E2A4013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DCD6D4-0DDA-4793-B947-317A5E2C1299}"/>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A16A89F-AFCB-4DC9-B56A-F71659B52406}"/>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255B856-FC33-4B89-9A5A-B0AC67AF5545}"/>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7890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8CEC9D-9144-4CE0-B8F4-E467740FC21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C8D026-1F55-4244-BC3A-903B64ABDA0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0F18BF-F5FA-4E7D-9F77-102A515DE894}"/>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EC38D4-62D4-4281-A8AD-C98ED5EE594E}"/>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ABB6204-E75E-408D-803B-73611E77C4CA}"/>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1806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7A3F13-55D6-417F-9705-DA3EE57F4BB9}"/>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007DC24-6A8B-49F1-8309-D914401FF58F}"/>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017F7C-80C6-4C2E-BE23-CEBEF611A652}"/>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E037B9E-5F02-4A57-A47E-1B1575E77296}"/>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8894F92-5691-4665-ADC6-88B8F18DD059}"/>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1873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67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eaLnBrk="0" fontAlgn="base" hangingPunct="0">
              <a:spcBef>
                <a:spcPct val="0"/>
              </a:spcBef>
              <a:spcAft>
                <a:spcPct val="0"/>
              </a:spcAft>
            </a:pPr>
            <a:fld id="{8CB25F4B-9A1F-4944-BBD1-A7462F7264F2}" type="datetimeFigureOut">
              <a:rPr lang="zh-CN" altLang="en-US" smtClean="0">
                <a:solidFill>
                  <a:prstClr val="black">
                    <a:tint val="75000"/>
                  </a:prstClr>
                </a:solidFill>
              </a:rPr>
              <a:pPr defTabSz="685749" eaLnBrk="0" fontAlgn="base" hangingPunct="0">
                <a:spcBef>
                  <a:spcPct val="0"/>
                </a:spcBef>
                <a:spcAft>
                  <a:spcPct val="0"/>
                </a:spcAft>
              </a:pPr>
              <a:t>2022/4/15</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eaLnBrk="0" fontAlgn="base" hangingPunct="0">
              <a:spcBef>
                <a:spcPct val="0"/>
              </a:spcBef>
              <a:spcAft>
                <a:spcPct val="0"/>
              </a:spcAft>
            </a:pPr>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eaLnBrk="0" fontAlgn="base" hangingPunct="0">
              <a:spcBef>
                <a:spcPct val="0"/>
              </a:spcBef>
              <a:spcAft>
                <a:spcPct val="0"/>
              </a:spcAft>
            </a:pPr>
            <a:fld id="{06651412-8993-4B8E-8BEF-01D82474D82E}" type="slidenum">
              <a:rPr lang="zh-CN" altLang="en-US" smtClean="0">
                <a:solidFill>
                  <a:prstClr val="black">
                    <a:tint val="75000"/>
                  </a:prstClr>
                </a:solidFill>
              </a:rPr>
              <a:pPr defTabSz="685749" eaLnBrk="0" fontAlgn="base" hangingPunct="0">
                <a:spcBef>
                  <a:spcPct val="0"/>
                </a:spcBef>
                <a:spcAft>
                  <a:spcPct val="0"/>
                </a:spcAft>
              </a:pPr>
              <a:t>‹#›</a:t>
            </a:fld>
            <a:endParaRPr lang="zh-CN" altLang="en-US" dirty="0">
              <a:solidFill>
                <a:prstClr val="black">
                  <a:tint val="75000"/>
                </a:prstClr>
              </a:solidFill>
            </a:endParaRPr>
          </a:p>
        </p:txBody>
      </p:sp>
    </p:spTree>
    <p:extLst>
      <p:ext uri="{BB962C8B-B14F-4D97-AF65-F5344CB8AC3E}">
        <p14:creationId xmlns:p14="http://schemas.microsoft.com/office/powerpoint/2010/main" val="1895327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2" tIns="34289" rIns="68552" bIns="34289" rtlCol="0" anchor="ctr"/>
          <a:lstStyle/>
          <a:p>
            <a:pPr algn="ctr" defTabSz="685477"/>
            <a:endParaRPr lang="zh-CN" altLang="en-US" sz="1400">
              <a:solidFill>
                <a:srgbClr val="FFFFFF"/>
              </a:solidFill>
            </a:endParaRPr>
          </a:p>
        </p:txBody>
      </p:sp>
      <p:sp>
        <p:nvSpPr>
          <p:cNvPr id="3" name="矩形: 圆角 1"/>
          <p:cNvSpPr/>
          <p:nvPr/>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2" tIns="34289" rIns="68552" bIns="34289" rtlCol="0" anchor="ctr"/>
          <a:lstStyle/>
          <a:p>
            <a:pPr algn="ctr" defTabSz="685477"/>
            <a:endParaRPr lang="zh-CN" altLang="en-US" sz="1400">
              <a:solidFill>
                <a:srgbClr val="FFFFFF"/>
              </a:solidFill>
            </a:endParaRPr>
          </a:p>
        </p:txBody>
      </p:sp>
      <p:sp>
        <p:nvSpPr>
          <p:cNvPr id="12" name="文本框 11"/>
          <p:cNvSpPr txBox="1"/>
          <p:nvPr/>
        </p:nvSpPr>
        <p:spPr>
          <a:xfrm>
            <a:off x="2973229" y="1764525"/>
            <a:ext cx="3547586" cy="1165703"/>
          </a:xfrm>
          <a:prstGeom prst="rect">
            <a:avLst/>
          </a:prstGeom>
          <a:noFill/>
        </p:spPr>
        <p:txBody>
          <a:bodyPr wrap="square" lIns="68552" tIns="34289" rIns="68552" bIns="34289" rtlCol="0" anchor="t">
            <a:spAutoFit/>
          </a:bodyPr>
          <a:lstStyle/>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p:nvSpPr>
        <p:spPr>
          <a:xfrm>
            <a:off x="8839200" y="4993274"/>
            <a:ext cx="457200" cy="173121"/>
          </a:xfrm>
          <a:prstGeom prst="rect">
            <a:avLst/>
          </a:prstGeom>
          <a:noFill/>
        </p:spPr>
        <p:txBody>
          <a:bodyPr wrap="square" lIns="91408" tIns="45704" rIns="91408" bIns="45704" rtlCol="0">
            <a:spAutoFit/>
          </a:bodyPr>
          <a:lstStyle/>
          <a:p>
            <a:pPr algn="ctr" defTabSz="913995"/>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9771269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47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4" indent="-171374" algn="l" defTabSz="685477"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21" indent="-171374" algn="l" defTabSz="68547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50"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580"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11"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057"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96"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34"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81"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77" rtl="0" eaLnBrk="1" latinLnBrk="0" hangingPunct="1">
        <a:defRPr sz="1400" kern="1200">
          <a:solidFill>
            <a:schemeClr val="tx1"/>
          </a:solidFill>
          <a:latin typeface="+mn-lt"/>
          <a:ea typeface="+mn-ea"/>
          <a:cs typeface="+mn-cs"/>
        </a:defRPr>
      </a:lvl1pPr>
      <a:lvl2pPr marL="342731" algn="l" defTabSz="685477" rtl="0" eaLnBrk="1" latinLnBrk="0" hangingPunct="1">
        <a:defRPr sz="1400" kern="1200">
          <a:solidFill>
            <a:schemeClr val="tx1"/>
          </a:solidFill>
          <a:latin typeface="+mn-lt"/>
          <a:ea typeface="+mn-ea"/>
          <a:cs typeface="+mn-cs"/>
        </a:defRPr>
      </a:lvl2pPr>
      <a:lvl3pPr marL="685477" algn="l" defTabSz="685477" rtl="0" eaLnBrk="1" latinLnBrk="0" hangingPunct="1">
        <a:defRPr sz="1400" kern="1200">
          <a:solidFill>
            <a:schemeClr val="tx1"/>
          </a:solidFill>
          <a:latin typeface="+mn-lt"/>
          <a:ea typeface="+mn-ea"/>
          <a:cs typeface="+mn-cs"/>
        </a:defRPr>
      </a:lvl3pPr>
      <a:lvl4pPr marL="1028216" algn="l" defTabSz="685477" rtl="0" eaLnBrk="1" latinLnBrk="0" hangingPunct="1">
        <a:defRPr sz="1400" kern="1200">
          <a:solidFill>
            <a:schemeClr val="tx1"/>
          </a:solidFill>
          <a:latin typeface="+mn-lt"/>
          <a:ea typeface="+mn-ea"/>
          <a:cs typeface="+mn-cs"/>
        </a:defRPr>
      </a:lvl4pPr>
      <a:lvl5pPr marL="1370954" algn="l" defTabSz="685477" rtl="0" eaLnBrk="1" latinLnBrk="0" hangingPunct="1">
        <a:defRPr sz="1400" kern="1200">
          <a:solidFill>
            <a:schemeClr val="tx1"/>
          </a:solidFill>
          <a:latin typeface="+mn-lt"/>
          <a:ea typeface="+mn-ea"/>
          <a:cs typeface="+mn-cs"/>
        </a:defRPr>
      </a:lvl5pPr>
      <a:lvl6pPr marL="1713701" algn="l" defTabSz="685477" rtl="0" eaLnBrk="1" latinLnBrk="0" hangingPunct="1">
        <a:defRPr sz="1400" kern="1200">
          <a:solidFill>
            <a:schemeClr val="tx1"/>
          </a:solidFill>
          <a:latin typeface="+mn-lt"/>
          <a:ea typeface="+mn-ea"/>
          <a:cs typeface="+mn-cs"/>
        </a:defRPr>
      </a:lvl6pPr>
      <a:lvl7pPr marL="2056430" algn="l" defTabSz="685477" rtl="0" eaLnBrk="1" latinLnBrk="0" hangingPunct="1">
        <a:defRPr sz="1400" kern="1200">
          <a:solidFill>
            <a:schemeClr val="tx1"/>
          </a:solidFill>
          <a:latin typeface="+mn-lt"/>
          <a:ea typeface="+mn-ea"/>
          <a:cs typeface="+mn-cs"/>
        </a:defRPr>
      </a:lvl7pPr>
      <a:lvl8pPr marL="2399160" algn="l" defTabSz="685477" rtl="0" eaLnBrk="1" latinLnBrk="0" hangingPunct="1">
        <a:defRPr sz="1400" kern="1200">
          <a:solidFill>
            <a:schemeClr val="tx1"/>
          </a:solidFill>
          <a:latin typeface="+mn-lt"/>
          <a:ea typeface="+mn-ea"/>
          <a:cs typeface="+mn-cs"/>
        </a:defRPr>
      </a:lvl8pPr>
      <a:lvl9pPr marL="2741891" algn="l" defTabSz="6854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4/15/2022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18747074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2" tIns="45711" rIns="91422"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2" tIns="45711" rIns="91422"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2" tIns="45711" rIns="91422" bIns="45711" rtlCol="0" anchor="ctr"/>
          <a:lstStyle>
            <a:lvl1pPr algn="l">
              <a:defRPr sz="1200">
                <a:solidFill>
                  <a:schemeClr val="tx1">
                    <a:tint val="75000"/>
                  </a:schemeClr>
                </a:solidFill>
              </a:defRPr>
            </a:lvl1pPr>
          </a:lstStyle>
          <a:p>
            <a:pPr defTabSz="914198"/>
            <a:fld id="{BF5B18F7-5E52-45FC-83B6-9EFDAA1DF6FF}" type="datetimeFigureOut">
              <a:rPr lang="en-US" smtClean="0">
                <a:solidFill>
                  <a:prstClr val="black">
                    <a:tint val="75000"/>
                  </a:prstClr>
                </a:solidFill>
              </a:rPr>
              <a:pPr defTabSz="914198"/>
              <a:t>4/15/2022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2" tIns="45711" rIns="91422" bIns="45711" rtlCol="0" anchor="ctr"/>
          <a:lstStyle>
            <a:lvl1pPr algn="ctr">
              <a:defRPr sz="1200">
                <a:solidFill>
                  <a:schemeClr val="tx1">
                    <a:tint val="75000"/>
                  </a:schemeClr>
                </a:solidFill>
              </a:defRPr>
            </a:lvl1pPr>
          </a:lstStyle>
          <a:p>
            <a:pPr defTabSz="91419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2" tIns="45711" rIns="91422" bIns="45711" rtlCol="0" anchor="ctr"/>
          <a:lstStyle>
            <a:lvl1pPr algn="r">
              <a:defRPr sz="1200">
                <a:solidFill>
                  <a:schemeClr val="tx1">
                    <a:tint val="75000"/>
                  </a:schemeClr>
                </a:solidFill>
              </a:defRPr>
            </a:lvl1pPr>
          </a:lstStyle>
          <a:p>
            <a:pPr defTabSz="914198"/>
            <a:fld id="{C5BCA9C2-B314-472B-A75A-4170EB334E26}" type="slidenum">
              <a:rPr lang="en-US" smtClean="0">
                <a:solidFill>
                  <a:prstClr val="black">
                    <a:tint val="75000"/>
                  </a:prstClr>
                </a:solidFill>
              </a:rPr>
              <a:pPr defTabSz="914198"/>
              <a:t>‹#›</a:t>
            </a:fld>
            <a:endParaRPr lang="en-US">
              <a:solidFill>
                <a:prstClr val="black">
                  <a:tint val="75000"/>
                </a:prstClr>
              </a:solidFill>
            </a:endParaRPr>
          </a:p>
        </p:txBody>
      </p:sp>
    </p:spTree>
    <p:extLst>
      <p:ext uri="{BB962C8B-B14F-4D97-AF65-F5344CB8AC3E}">
        <p14:creationId xmlns:p14="http://schemas.microsoft.com/office/powerpoint/2010/main" val="1626827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98" rtl="0" eaLnBrk="1" latinLnBrk="0" hangingPunct="1">
        <a:spcBef>
          <a:spcPct val="0"/>
        </a:spcBef>
        <a:buNone/>
        <a:defRPr sz="4400" kern="1200">
          <a:solidFill>
            <a:schemeClr val="tx1"/>
          </a:solidFill>
          <a:latin typeface="+mj-lt"/>
          <a:ea typeface="+mj-ea"/>
          <a:cs typeface="+mj-cs"/>
        </a:defRPr>
      </a:lvl1pPr>
    </p:titleStyle>
    <p:bodyStyle>
      <a:lvl1pPr marL="342821" indent="-342821" algn="l" defTabSz="91419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87" indent="-285687" algn="l" defTabSz="91419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44" indent="-228546" algn="l" defTabSz="914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40" indent="-228546"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40" indent="-228546"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33" indent="-228546"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34" indent="-228546"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31" indent="-228546"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27" indent="-228546"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98" rtl="0" eaLnBrk="1" latinLnBrk="0" hangingPunct="1">
        <a:defRPr sz="1800" kern="1200">
          <a:solidFill>
            <a:schemeClr val="tx1"/>
          </a:solidFill>
          <a:latin typeface="+mn-lt"/>
          <a:ea typeface="+mn-ea"/>
          <a:cs typeface="+mn-cs"/>
        </a:defRPr>
      </a:lvl1pPr>
      <a:lvl2pPr marL="457094" algn="l" defTabSz="914198" rtl="0" eaLnBrk="1" latinLnBrk="0" hangingPunct="1">
        <a:defRPr sz="1800" kern="1200">
          <a:solidFill>
            <a:schemeClr val="tx1"/>
          </a:solidFill>
          <a:latin typeface="+mn-lt"/>
          <a:ea typeface="+mn-ea"/>
          <a:cs typeface="+mn-cs"/>
        </a:defRPr>
      </a:lvl2pPr>
      <a:lvl3pPr marL="914198" algn="l" defTabSz="914198" rtl="0" eaLnBrk="1" latinLnBrk="0" hangingPunct="1">
        <a:defRPr sz="1800" kern="1200">
          <a:solidFill>
            <a:schemeClr val="tx1"/>
          </a:solidFill>
          <a:latin typeface="+mn-lt"/>
          <a:ea typeface="+mn-ea"/>
          <a:cs typeface="+mn-cs"/>
        </a:defRPr>
      </a:lvl3pPr>
      <a:lvl4pPr marL="1371294" algn="l" defTabSz="914198" rtl="0" eaLnBrk="1" latinLnBrk="0" hangingPunct="1">
        <a:defRPr sz="1800" kern="1200">
          <a:solidFill>
            <a:schemeClr val="tx1"/>
          </a:solidFill>
          <a:latin typeface="+mn-lt"/>
          <a:ea typeface="+mn-ea"/>
          <a:cs typeface="+mn-cs"/>
        </a:defRPr>
      </a:lvl4pPr>
      <a:lvl5pPr marL="1828394" algn="l" defTabSz="914198" rtl="0" eaLnBrk="1" latinLnBrk="0" hangingPunct="1">
        <a:defRPr sz="1800" kern="1200">
          <a:solidFill>
            <a:schemeClr val="tx1"/>
          </a:solidFill>
          <a:latin typeface="+mn-lt"/>
          <a:ea typeface="+mn-ea"/>
          <a:cs typeface="+mn-cs"/>
        </a:defRPr>
      </a:lvl5pPr>
      <a:lvl6pPr marL="2285487" algn="l" defTabSz="914198" rtl="0" eaLnBrk="1" latinLnBrk="0" hangingPunct="1">
        <a:defRPr sz="1800" kern="1200">
          <a:solidFill>
            <a:schemeClr val="tx1"/>
          </a:solidFill>
          <a:latin typeface="+mn-lt"/>
          <a:ea typeface="+mn-ea"/>
          <a:cs typeface="+mn-cs"/>
        </a:defRPr>
      </a:lvl6pPr>
      <a:lvl7pPr marL="2742581" algn="l" defTabSz="914198" rtl="0" eaLnBrk="1" latinLnBrk="0" hangingPunct="1">
        <a:defRPr sz="1800" kern="1200">
          <a:solidFill>
            <a:schemeClr val="tx1"/>
          </a:solidFill>
          <a:latin typeface="+mn-lt"/>
          <a:ea typeface="+mn-ea"/>
          <a:cs typeface="+mn-cs"/>
        </a:defRPr>
      </a:lvl7pPr>
      <a:lvl8pPr marL="3199680" algn="l" defTabSz="914198" rtl="0" eaLnBrk="1" latinLnBrk="0" hangingPunct="1">
        <a:defRPr sz="1800" kern="1200">
          <a:solidFill>
            <a:schemeClr val="tx1"/>
          </a:solidFill>
          <a:latin typeface="+mn-lt"/>
          <a:ea typeface="+mn-ea"/>
          <a:cs typeface="+mn-cs"/>
        </a:defRPr>
      </a:lvl8pPr>
      <a:lvl9pPr marL="3656777" algn="l" defTabSz="9141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2" tIns="45701" rIns="91402"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2" tIns="45701" rIns="91402"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2" tIns="45701" rIns="91402" bIns="45701" rtlCol="0" anchor="ctr"/>
          <a:lstStyle>
            <a:lvl1pPr algn="l">
              <a:defRPr sz="1200">
                <a:solidFill>
                  <a:schemeClr val="tx1">
                    <a:tint val="75000"/>
                  </a:schemeClr>
                </a:solidFill>
              </a:defRPr>
            </a:lvl1pPr>
          </a:lstStyle>
          <a:p>
            <a:pPr defTabSz="913973"/>
            <a:fld id="{EA6813E2-E50B-479A-A86D-0100FFD72FFE}" type="datetimeFigureOut">
              <a:rPr lang="en-US" smtClean="0">
                <a:solidFill>
                  <a:prstClr val="black">
                    <a:tint val="75000"/>
                  </a:prstClr>
                </a:solidFill>
              </a:rPr>
              <a:pPr defTabSz="913973"/>
              <a:t>4/15/2022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2" tIns="45701" rIns="91402" bIns="45701" rtlCol="0" anchor="ctr"/>
          <a:lstStyle>
            <a:lvl1pPr algn="ctr">
              <a:defRPr sz="1200">
                <a:solidFill>
                  <a:schemeClr val="tx1">
                    <a:tint val="75000"/>
                  </a:schemeClr>
                </a:solidFill>
              </a:defRPr>
            </a:lvl1pPr>
          </a:lstStyle>
          <a:p>
            <a:pPr defTabSz="91397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2" tIns="45701" rIns="91402" bIns="45701" rtlCol="0" anchor="ctr"/>
          <a:lstStyle>
            <a:lvl1pPr algn="r">
              <a:defRPr sz="1200">
                <a:solidFill>
                  <a:schemeClr val="tx1">
                    <a:tint val="75000"/>
                  </a:schemeClr>
                </a:solidFill>
              </a:defRPr>
            </a:lvl1pPr>
          </a:lstStyle>
          <a:p>
            <a:pPr defTabSz="913973"/>
            <a:fld id="{BD0B96BE-1227-4428-8909-873ABDA045C8}" type="slidenum">
              <a:rPr lang="en-US" smtClean="0">
                <a:solidFill>
                  <a:prstClr val="black">
                    <a:tint val="75000"/>
                  </a:prstClr>
                </a:solidFill>
              </a:rPr>
              <a:pPr defTabSz="913973"/>
              <a:t>‹#›</a:t>
            </a:fld>
            <a:endParaRPr lang="en-US">
              <a:solidFill>
                <a:prstClr val="black">
                  <a:tint val="75000"/>
                </a:prstClr>
              </a:solidFill>
            </a:endParaRPr>
          </a:p>
        </p:txBody>
      </p:sp>
    </p:spTree>
    <p:extLst>
      <p:ext uri="{BB962C8B-B14F-4D97-AF65-F5344CB8AC3E}">
        <p14:creationId xmlns:p14="http://schemas.microsoft.com/office/powerpoint/2010/main" val="1973365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73" rtl="0" eaLnBrk="1" latinLnBrk="0" hangingPunct="1">
        <a:spcBef>
          <a:spcPct val="0"/>
        </a:spcBef>
        <a:buNone/>
        <a:defRPr sz="4400" kern="1200">
          <a:solidFill>
            <a:schemeClr val="tx1"/>
          </a:solidFill>
          <a:latin typeface="+mj-lt"/>
          <a:ea typeface="+mj-ea"/>
          <a:cs typeface="+mj-cs"/>
        </a:defRPr>
      </a:lvl1pPr>
    </p:titleStyle>
    <p:bodyStyle>
      <a:lvl1pPr marL="342731" indent="-342731" algn="l" defTabSz="91397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7" indent="-285617" algn="l" defTabSz="91397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59" indent="-228486" algn="l" defTabSz="91397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40" indent="-228486" algn="l" defTabSz="9139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0" indent="-228486" algn="l" defTabSz="9139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03" indent="-228486" algn="l" defTabSz="9139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94" indent="-228486" algn="l" defTabSz="9139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76" indent="-228486" algn="l" defTabSz="9139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57" indent="-228486" algn="l" defTabSz="9139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3" rtl="0" eaLnBrk="1" latinLnBrk="0" hangingPunct="1">
        <a:defRPr sz="1800" kern="1200">
          <a:solidFill>
            <a:schemeClr val="tx1"/>
          </a:solidFill>
          <a:latin typeface="+mn-lt"/>
          <a:ea typeface="+mn-ea"/>
          <a:cs typeface="+mn-cs"/>
        </a:defRPr>
      </a:lvl1pPr>
      <a:lvl2pPr marL="456974" algn="l" defTabSz="913973" rtl="0" eaLnBrk="1" latinLnBrk="0" hangingPunct="1">
        <a:defRPr sz="1800" kern="1200">
          <a:solidFill>
            <a:schemeClr val="tx1"/>
          </a:solidFill>
          <a:latin typeface="+mn-lt"/>
          <a:ea typeface="+mn-ea"/>
          <a:cs typeface="+mn-cs"/>
        </a:defRPr>
      </a:lvl2pPr>
      <a:lvl3pPr marL="913973" algn="l" defTabSz="913973" rtl="0" eaLnBrk="1" latinLnBrk="0" hangingPunct="1">
        <a:defRPr sz="1800" kern="1200">
          <a:solidFill>
            <a:schemeClr val="tx1"/>
          </a:solidFill>
          <a:latin typeface="+mn-lt"/>
          <a:ea typeface="+mn-ea"/>
          <a:cs typeface="+mn-cs"/>
        </a:defRPr>
      </a:lvl3pPr>
      <a:lvl4pPr marL="1370954" algn="l" defTabSz="913973" rtl="0" eaLnBrk="1" latinLnBrk="0" hangingPunct="1">
        <a:defRPr sz="1800" kern="1200">
          <a:solidFill>
            <a:schemeClr val="tx1"/>
          </a:solidFill>
          <a:latin typeface="+mn-lt"/>
          <a:ea typeface="+mn-ea"/>
          <a:cs typeface="+mn-cs"/>
        </a:defRPr>
      </a:lvl4pPr>
      <a:lvl5pPr marL="1827944" algn="l" defTabSz="913973" rtl="0" eaLnBrk="1" latinLnBrk="0" hangingPunct="1">
        <a:defRPr sz="1800" kern="1200">
          <a:solidFill>
            <a:schemeClr val="tx1"/>
          </a:solidFill>
          <a:latin typeface="+mn-lt"/>
          <a:ea typeface="+mn-ea"/>
          <a:cs typeface="+mn-cs"/>
        </a:defRPr>
      </a:lvl5pPr>
      <a:lvl6pPr marL="2284917" algn="l" defTabSz="913973" rtl="0" eaLnBrk="1" latinLnBrk="0" hangingPunct="1">
        <a:defRPr sz="1800" kern="1200">
          <a:solidFill>
            <a:schemeClr val="tx1"/>
          </a:solidFill>
          <a:latin typeface="+mn-lt"/>
          <a:ea typeface="+mn-ea"/>
          <a:cs typeface="+mn-cs"/>
        </a:defRPr>
      </a:lvl6pPr>
      <a:lvl7pPr marL="2741891" algn="l" defTabSz="913973" rtl="0" eaLnBrk="1" latinLnBrk="0" hangingPunct="1">
        <a:defRPr sz="1800" kern="1200">
          <a:solidFill>
            <a:schemeClr val="tx1"/>
          </a:solidFill>
          <a:latin typeface="+mn-lt"/>
          <a:ea typeface="+mn-ea"/>
          <a:cs typeface="+mn-cs"/>
        </a:defRPr>
      </a:lvl7pPr>
      <a:lvl8pPr marL="3198880" algn="l" defTabSz="913973" rtl="0" eaLnBrk="1" latinLnBrk="0" hangingPunct="1">
        <a:defRPr sz="1800" kern="1200">
          <a:solidFill>
            <a:schemeClr val="tx1"/>
          </a:solidFill>
          <a:latin typeface="+mn-lt"/>
          <a:ea typeface="+mn-ea"/>
          <a:cs typeface="+mn-cs"/>
        </a:defRPr>
      </a:lvl8pPr>
      <a:lvl9pPr marL="3655862" algn="l" defTabSz="91397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7045B15-D1B0-4BEA-8E46-C1F0EDA59E0C}" type="datetimeFigureOut">
              <a:rPr lang="en-US" smtClean="0">
                <a:solidFill>
                  <a:prstClr val="black">
                    <a:tint val="75000"/>
                  </a:prstClr>
                </a:solidFill>
              </a:rPr>
              <a:pPr defTabSz="685800"/>
              <a:t>4/15/2022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BE8739B1-F6D1-4CEA-B428-68F1AB9FF4E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4649082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BF5B18F7-5E52-45FC-83B6-9EFDAA1DF6FF}" type="datetimeFigureOut">
              <a:rPr lang="en-US" smtClean="0">
                <a:solidFill>
                  <a:prstClr val="black">
                    <a:tint val="75000"/>
                  </a:prstClr>
                </a:solidFill>
              </a:rPr>
              <a:pPr defTabSz="914310"/>
              <a:t>4/15/2022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5BCA9C2-B314-472B-A75A-4170EB334E26}"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1859840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2C254D3-B47D-438E-8A67-32CE4C4E4553}"/>
              </a:ext>
            </a:extLst>
          </p:cNvPr>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85A57F-25A2-40CA-B9CD-F4666CD8035C}"/>
              </a:ext>
            </a:extLst>
          </p:cNvPr>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456371-2D5D-4837-A62E-51DD46CC2C03}"/>
              </a:ext>
            </a:extLst>
          </p:cNvPr>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marL="0" marR="0" lvl="0" indent="0" algn="l" defTabSz="685783"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685783" rtl="0" eaLnBrk="1" fontAlgn="auto" latinLnBrk="0" hangingPunct="1">
                <a:lnSpc>
                  <a:spcPct val="100000"/>
                </a:lnSpc>
                <a:spcBef>
                  <a:spcPts val="0"/>
                </a:spcBef>
                <a:spcAft>
                  <a:spcPts val="0"/>
                </a:spcAft>
                <a:buClrTx/>
                <a:buSzTx/>
                <a:buFontTx/>
                <a:buNone/>
                <a:tabLst/>
                <a:defRPr/>
              </a:pPr>
              <a:t>2022/4/15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3061CE1-E9B0-4F3E-87EA-63D64C206A92}"/>
              </a:ext>
            </a:extLst>
          </p:cNvPr>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7B761F4-7008-41DA-982A-98CD7902B7B8}"/>
              </a:ext>
            </a:extLst>
          </p:cNvPr>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marL="0" marR="0" lvl="0" indent="0" algn="r" defTabSz="685783"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9379" cy="51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84269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7.wdp"/><Relationship Id="rId17" Type="http://schemas.openxmlformats.org/officeDocument/2006/relationships/image" Target="../media/image40.png"/><Relationship Id="rId2" Type="http://schemas.openxmlformats.org/officeDocument/2006/relationships/notesSlide" Target="../notesSlides/notesSlide10.xml"/><Relationship Id="rId16" Type="http://schemas.microsoft.com/office/2007/relationships/hdphoto" Target="../media/hdphoto9.wdp"/><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35.png"/><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7.xml"/><Relationship Id="rId5" Type="http://schemas.microsoft.com/office/2007/relationships/hdphoto" Target="../media/hdphoto10.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18" Type="http://schemas.openxmlformats.org/officeDocument/2006/relationships/image" Target="../media/image45.png"/><Relationship Id="rId26" Type="http://schemas.openxmlformats.org/officeDocument/2006/relationships/image" Target="../media/image36.png"/><Relationship Id="rId3" Type="http://schemas.openxmlformats.org/officeDocument/2006/relationships/audio" Target="../media/audio1.wav"/><Relationship Id="rId21" Type="http://schemas.openxmlformats.org/officeDocument/2006/relationships/slide" Target="slide15.xml"/><Relationship Id="rId7" Type="http://schemas.openxmlformats.org/officeDocument/2006/relationships/image" Target="../media/image31.png"/><Relationship Id="rId12" Type="http://schemas.microsoft.com/office/2007/relationships/hdphoto" Target="../media/hdphoto8.wdp"/><Relationship Id="rId17" Type="http://schemas.openxmlformats.org/officeDocument/2006/relationships/slide" Target="slide13.xml"/><Relationship Id="rId25"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41.png"/><Relationship Id="rId20" Type="http://schemas.openxmlformats.org/officeDocument/2006/relationships/image" Target="../media/image46.png"/><Relationship Id="rId29" Type="http://schemas.openxmlformats.org/officeDocument/2006/relationships/image" Target="../media/image35.png"/><Relationship Id="rId1" Type="http://schemas.openxmlformats.org/officeDocument/2006/relationships/slideLayout" Target="../slideLayouts/slideLayout67.xml"/><Relationship Id="rId6" Type="http://schemas.openxmlformats.org/officeDocument/2006/relationships/image" Target="../media/image30.png"/><Relationship Id="rId11" Type="http://schemas.openxmlformats.org/officeDocument/2006/relationships/image" Target="../media/image38.png"/><Relationship Id="rId24" Type="http://schemas.openxmlformats.org/officeDocument/2006/relationships/image" Target="../media/image48.png"/><Relationship Id="rId32" Type="http://schemas.openxmlformats.org/officeDocument/2006/relationships/slide" Target="slide17.xml"/><Relationship Id="rId5" Type="http://schemas.openxmlformats.org/officeDocument/2006/relationships/image" Target="../media/image44.png"/><Relationship Id="rId15" Type="http://schemas.openxmlformats.org/officeDocument/2006/relationships/image" Target="../media/image40.png"/><Relationship Id="rId23" Type="http://schemas.openxmlformats.org/officeDocument/2006/relationships/slide" Target="slide16.xml"/><Relationship Id="rId28" Type="http://schemas.openxmlformats.org/officeDocument/2006/relationships/image" Target="../media/image34.png"/><Relationship Id="rId10" Type="http://schemas.microsoft.com/office/2007/relationships/hdphoto" Target="../media/hdphoto7.wdp"/><Relationship Id="rId19" Type="http://schemas.openxmlformats.org/officeDocument/2006/relationships/slide" Target="slide14.xml"/><Relationship Id="rId31"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37.png"/><Relationship Id="rId14" Type="http://schemas.microsoft.com/office/2007/relationships/hdphoto" Target="../media/hdphoto9.wdp"/><Relationship Id="rId22" Type="http://schemas.openxmlformats.org/officeDocument/2006/relationships/image" Target="../media/image47.png"/><Relationship Id="rId27" Type="http://schemas.openxmlformats.org/officeDocument/2006/relationships/image" Target="../media/image33.png"/><Relationship Id="rId30" Type="http://schemas.openxmlformats.org/officeDocument/2006/relationships/image" Target="../media/image49.gif"/></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gif"/><Relationship Id="rId3" Type="http://schemas.openxmlformats.org/officeDocument/2006/relationships/audio" Target="../media/audio3.wav"/><Relationship Id="rId7" Type="http://schemas.openxmlformats.org/officeDocument/2006/relationships/slide" Target="slide12.xml"/><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29.png"/><Relationship Id="rId10" Type="http://schemas.openxmlformats.org/officeDocument/2006/relationships/image" Target="../media/image53.jpeg"/><Relationship Id="rId4" Type="http://schemas.openxmlformats.org/officeDocument/2006/relationships/audio" Target="../media/audio4.wav"/><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4.gif"/><Relationship Id="rId3" Type="http://schemas.openxmlformats.org/officeDocument/2006/relationships/audio" Target="../media/audio3.wav"/><Relationship Id="rId7" Type="http://schemas.openxmlformats.org/officeDocument/2006/relationships/image" Target="../media/image52.jpeg"/><Relationship Id="rId12"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23.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4.gif"/><Relationship Id="rId3" Type="http://schemas.openxmlformats.org/officeDocument/2006/relationships/audio" Target="../media/audio3.wav"/><Relationship Id="rId7" Type="http://schemas.openxmlformats.org/officeDocument/2006/relationships/image" Target="../media/image52.jpeg"/><Relationship Id="rId12"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4.gif"/><Relationship Id="rId3" Type="http://schemas.openxmlformats.org/officeDocument/2006/relationships/audio" Target="../media/audio3.wav"/><Relationship Id="rId7" Type="http://schemas.openxmlformats.org/officeDocument/2006/relationships/image" Target="../media/image52.jpeg"/><Relationship Id="rId12"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21.png"/><Relationship Id="rId5" Type="http://schemas.openxmlformats.org/officeDocument/2006/relationships/image" Target="../media/image29.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facebook.com/vuhong1972" TargetMode="External"/><Relationship Id="rId7" Type="http://schemas.microsoft.com/office/2007/relationships/hdphoto" Target="../media/hdphoto13.wdp"/><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hyperlink" Target="mailto:hongvu7219@gmail.com" TargetMode="External"/><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17.xml"/><Relationship Id="rId7" Type="http://schemas.openxmlformats.org/officeDocument/2006/relationships/image" Target="../media/image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microsoft.com/office/2007/relationships/hdphoto" Target="../media/hdphoto14.wdp"/><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8.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22.xml"/><Relationship Id="rId7" Type="http://schemas.openxmlformats.org/officeDocument/2006/relationships/image" Target="../media/image69.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tags" Target="../tags/tag5.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8.xml"/><Relationship Id="rId7" Type="http://schemas.openxmlformats.org/officeDocument/2006/relationships/image" Target="../media/image1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tags" Target="../tags/tag9.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0.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notesSlide" Target="../notesSlides/notesSlide9.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28.png"/><Relationship Id="rId5" Type="http://schemas.openxmlformats.org/officeDocument/2006/relationships/tags" Target="../tags/tag14.xml"/><Relationship Id="rId10" Type="http://schemas.openxmlformats.org/officeDocument/2006/relationships/image" Target="../media/image27.png"/><Relationship Id="rId4" Type="http://schemas.openxmlformats.org/officeDocument/2006/relationships/tags" Target="../tags/tag13.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168" y="-1019628"/>
            <a:ext cx="5548238" cy="4330757"/>
          </a:xfrm>
          <a:prstGeom prst="rect">
            <a:avLst/>
          </a:prstGeom>
        </p:spPr>
      </p:pic>
      <p:pic>
        <p:nvPicPr>
          <p:cNvPr id="15" name="图片 14">
            <a:extLst>
              <a:ext uri="{FF2B5EF4-FFF2-40B4-BE49-F238E27FC236}">
                <a16:creationId xmlns:a16="http://schemas.microsoft.com/office/drawing/2014/main" id="{F6D13CA4-F5B8-4FBB-BD35-741190C7C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36" y="-58549"/>
            <a:ext cx="6861665" cy="5143500"/>
          </a:xfrm>
          <a:prstGeom prst="rect">
            <a:avLst/>
          </a:prstGeom>
        </p:spPr>
      </p:pic>
      <p:pic>
        <p:nvPicPr>
          <p:cNvPr id="16" name="图片 15" descr="图片包含 玩偶, 玩具, 室内, 天空&#10;&#10;已生成极高可信度的说明">
            <a:extLst>
              <a:ext uri="{FF2B5EF4-FFF2-40B4-BE49-F238E27FC236}">
                <a16:creationId xmlns:a16="http://schemas.microsoft.com/office/drawing/2014/main" id="{EDC2C6C0-8CB9-4D60-8A65-02FDB29B3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044171" y="519973"/>
            <a:ext cx="2656544" cy="2656544"/>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2454" y="3754102"/>
            <a:ext cx="877826" cy="877826"/>
          </a:xfrm>
          <a:prstGeom prst="rect">
            <a:avLst/>
          </a:prstGeom>
        </p:spPr>
      </p:pic>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7473" y="1904239"/>
            <a:ext cx="877826" cy="877826"/>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281" y="504064"/>
            <a:ext cx="877826" cy="877826"/>
          </a:xfrm>
          <a:prstGeom prst="rect">
            <a:avLst/>
          </a:prstGeom>
        </p:spPr>
      </p:pic>
      <p:sp>
        <p:nvSpPr>
          <p:cNvPr id="12" name="文本框 17">
            <a:extLst>
              <a:ext uri="{FF2B5EF4-FFF2-40B4-BE49-F238E27FC236}">
                <a16:creationId xmlns:a16="http://schemas.microsoft.com/office/drawing/2014/main" id="{9EA5FCD9-95E2-4414-87F6-806A87D2B365}"/>
              </a:ext>
            </a:extLst>
          </p:cNvPr>
          <p:cNvSpPr txBox="1">
            <a:spLocks noChangeArrowheads="1"/>
          </p:cNvSpPr>
          <p:nvPr/>
        </p:nvSpPr>
        <p:spPr bwMode="auto">
          <a:xfrm rot="21040271">
            <a:off x="1417867" y="2663169"/>
            <a:ext cx="53594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0" tIns="25715" rIns="51420" bIns="25715">
            <a:spAutoFit/>
          </a:bodyPr>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zh-CN" sz="3800" b="1" dirty="0" err="1">
                <a:solidFill>
                  <a:srgbClr val="0070C0"/>
                </a:solidFill>
                <a:latin typeface="HP001 4 hàng"/>
                <a:ea typeface="SimSun" panose="02010600030101010101" pitchFamily="2" charset="-122"/>
                <a:cs typeface="Arial-Rounded" panose="020B0500000000000000" pitchFamily="34" charset="0"/>
              </a:rPr>
              <a:t>Chào</a:t>
            </a:r>
            <a:r>
              <a:rPr lang="en-US" altLang="zh-CN" sz="3800" b="1" dirty="0">
                <a:solidFill>
                  <a:srgbClr val="0070C0"/>
                </a:solidFill>
                <a:latin typeface="HP001 4 hàng"/>
                <a:ea typeface="SimSun" panose="02010600030101010101" pitchFamily="2" charset="-122"/>
                <a:cs typeface="Arial-Rounded" panose="020B0500000000000000" pitchFamily="34" charset="0"/>
              </a:rPr>
              <a:t>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mừng</a:t>
            </a:r>
            <a:r>
              <a:rPr lang="en-US" altLang="zh-CN" sz="3800" b="1" dirty="0">
                <a:solidFill>
                  <a:srgbClr val="0070C0"/>
                </a:solidFill>
                <a:latin typeface="HP001 4 hàng"/>
                <a:ea typeface="SimSun" panose="02010600030101010101" pitchFamily="2" charset="-122"/>
                <a:cs typeface="Arial-Rounded" panose="020B0500000000000000" pitchFamily="34" charset="0"/>
              </a:rPr>
              <a:t>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các</a:t>
            </a:r>
            <a:r>
              <a:rPr lang="en-US" altLang="zh-CN" sz="3800" b="1" dirty="0">
                <a:solidFill>
                  <a:srgbClr val="0070C0"/>
                </a:solidFill>
                <a:latin typeface="HP001 4 hàng"/>
                <a:ea typeface="SimSun" panose="02010600030101010101" pitchFamily="2" charset="-122"/>
                <a:cs typeface="Arial-Rounded" panose="020B0500000000000000" pitchFamily="34" charset="0"/>
              </a:rPr>
              <a:t> con </a:t>
            </a:r>
            <a:r>
              <a:rPr lang="vi-VN" altLang="zh-CN" sz="3800" b="1" dirty="0">
                <a:solidFill>
                  <a:srgbClr val="0070C0"/>
                </a:solidFill>
                <a:latin typeface="HP001 4 hàng"/>
                <a:cs typeface="Arial-Rounded" panose="020B0500000000000000" pitchFamily="34" charset="0"/>
              </a:rPr>
              <a:t>đế</a:t>
            </a:r>
            <a:r>
              <a:rPr lang="en-US" altLang="zh-CN" sz="3800" b="1" dirty="0">
                <a:solidFill>
                  <a:srgbClr val="0070C0"/>
                </a:solidFill>
                <a:latin typeface="HP001 4 hàng"/>
                <a:ea typeface="SimSun" panose="02010600030101010101" pitchFamily="2" charset="-122"/>
                <a:cs typeface="Arial-Rounded" panose="020B0500000000000000" pitchFamily="34" charset="0"/>
              </a:rPr>
              <a:t>n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với</a:t>
            </a:r>
            <a:r>
              <a:rPr lang="en-US" altLang="zh-CN" sz="3800" b="1" dirty="0">
                <a:solidFill>
                  <a:srgbClr val="0070C0"/>
                </a:solidFill>
                <a:latin typeface="HP001 4 hàng"/>
                <a:ea typeface="SimSun" panose="02010600030101010101" pitchFamily="2" charset="-122"/>
                <a:cs typeface="Arial-Rounded" panose="020B0500000000000000" pitchFamily="34" charset="0"/>
              </a:rPr>
              <a:t>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tiết</a:t>
            </a:r>
            <a:r>
              <a:rPr lang="en-US" altLang="zh-CN" sz="3800" b="1" dirty="0">
                <a:solidFill>
                  <a:srgbClr val="0070C0"/>
                </a:solidFill>
                <a:latin typeface="HP001 4 hàng"/>
                <a:ea typeface="SimSun" panose="02010600030101010101" pitchFamily="2" charset="-122"/>
                <a:cs typeface="Arial-Rounded" panose="020B0500000000000000" pitchFamily="34" charset="0"/>
              </a:rPr>
              <a:t>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học</a:t>
            </a:r>
            <a:r>
              <a:rPr lang="en-US" altLang="zh-CN" sz="3800" b="1" dirty="0">
                <a:solidFill>
                  <a:srgbClr val="0070C0"/>
                </a:solidFill>
                <a:latin typeface="HP001 4 hàng"/>
                <a:ea typeface="SimSun" panose="02010600030101010101" pitchFamily="2" charset="-122"/>
                <a:cs typeface="Arial-Rounded" panose="020B0500000000000000" pitchFamily="34" charset="0"/>
              </a:rPr>
              <a:t>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Tiếng</a:t>
            </a:r>
            <a:r>
              <a:rPr lang="en-US" altLang="zh-CN" sz="3800" b="1" dirty="0">
                <a:solidFill>
                  <a:srgbClr val="0070C0"/>
                </a:solidFill>
                <a:latin typeface="HP001 4 hàng"/>
                <a:ea typeface="SimSun" panose="02010600030101010101" pitchFamily="2" charset="-122"/>
                <a:cs typeface="Arial-Rounded" panose="020B0500000000000000" pitchFamily="34" charset="0"/>
              </a:rPr>
              <a:t> </a:t>
            </a:r>
            <a:r>
              <a:rPr lang="en-US" altLang="zh-CN" sz="3800" b="1" dirty="0" err="1">
                <a:solidFill>
                  <a:srgbClr val="0070C0"/>
                </a:solidFill>
                <a:latin typeface="HP001 4 hàng"/>
                <a:ea typeface="SimSun" panose="02010600030101010101" pitchFamily="2" charset="-122"/>
                <a:cs typeface="Arial-Rounded" panose="020B0500000000000000" pitchFamily="34" charset="0"/>
              </a:rPr>
              <a:t>Việt</a:t>
            </a:r>
            <a:endParaRPr lang="zh-CN" altLang="en-US" sz="3800" b="1" dirty="0">
              <a:solidFill>
                <a:srgbClr val="0070C0"/>
              </a:solidFill>
              <a:latin typeface="HP001 4 hàng"/>
              <a:ea typeface="SimSun" panose="02010600030101010101" pitchFamily="2" charset="-122"/>
              <a:cs typeface="Arial-Rounded" panose="020B0500000000000000" pitchFamily="34" charset="0"/>
            </a:endParaRPr>
          </a:p>
        </p:txBody>
      </p:sp>
    </p:spTree>
    <p:extLst>
      <p:ext uri="{BB962C8B-B14F-4D97-AF65-F5344CB8AC3E}">
        <p14:creationId xmlns:p14="http://schemas.microsoft.com/office/powerpoint/2010/main" val="22355401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12"/>
                                        </p:tgtEl>
                                        <p:attrNameLst>
                                          <p:attrName>style.visibility</p:attrName>
                                        </p:attrNameLst>
                                      </p:cBhvr>
                                      <p:to>
                                        <p:strVal val="visible"/>
                                      </p:to>
                                    </p:set>
                                  </p:childTnLst>
                                </p:cTn>
                              </p:par>
                              <p:par>
                                <p:cTn id="13" presetID="42" presetClass="path" presetSubtype="0" repeatCount="2000" accel="50000" decel="50000" autoRev="1" fill="hold" nodeType="withEffect">
                                  <p:stCondLst>
                                    <p:cond delay="0"/>
                                  </p:stCondLst>
                                  <p:childTnLst>
                                    <p:animMotion origin="layout" path="M 5E-6 4.81481E-6 L -0.05195 0.00115 " pathEditMode="relative" rAng="0" ptsTypes="AA">
                                      <p:cBhvr>
                                        <p:cTn id="14" dur="2000" fill="hold"/>
                                        <p:tgtEl>
                                          <p:spTgt spid="13"/>
                                        </p:tgtEl>
                                        <p:attrNameLst>
                                          <p:attrName>ppt_x</p:attrName>
                                          <p:attrName>ppt_y</p:attrName>
                                        </p:attrNameLst>
                                      </p:cBhvr>
                                      <p:rCtr x="-2604" y="46"/>
                                    </p:animMotion>
                                  </p:childTnLst>
                                </p:cTn>
                              </p:par>
                              <p:par>
                                <p:cTn id="15" presetID="2" presetClass="entr" presetSubtype="2"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8" presetClass="emph" presetSubtype="0" repeatCount="4000" fill="hold" nodeType="withEffect">
                                  <p:stCondLst>
                                    <p:cond delay="0"/>
                                  </p:stCondLst>
                                  <p:childTnLst>
                                    <p:animRot by="21600000">
                                      <p:cBhvr>
                                        <p:cTn id="38" dur="2000" fill="hold"/>
                                        <p:tgtEl>
                                          <p:spTgt spid="11"/>
                                        </p:tgtEl>
                                        <p:attrNameLst>
                                          <p:attrName>r</p:attrName>
                                        </p:attrNameLst>
                                      </p:cBhvr>
                                    </p:animRot>
                                  </p:childTnLst>
                                </p:cTn>
                              </p:par>
                              <p:par>
                                <p:cTn id="39" presetID="8" presetClass="emph" presetSubtype="0" repeatCount="4000" fill="hold" nodeType="withEffect">
                                  <p:stCondLst>
                                    <p:cond delay="0"/>
                                  </p:stCondLst>
                                  <p:childTnLst>
                                    <p:animRot by="21600000">
                                      <p:cBhvr>
                                        <p:cTn id="40" dur="2000" fill="hold"/>
                                        <p:tgtEl>
                                          <p:spTgt spid="10"/>
                                        </p:tgtEl>
                                        <p:attrNameLst>
                                          <p:attrName>r</p:attrName>
                                        </p:attrNameLst>
                                      </p:cBhvr>
                                    </p:animRot>
                                  </p:childTnLst>
                                </p:cTn>
                              </p:par>
                              <p:par>
                                <p:cTn id="41" presetID="8" presetClass="emph" presetSubtype="0" repeatCount="4000" fill="hold" nodeType="withEffect">
                                  <p:stCondLst>
                                    <p:cond delay="0"/>
                                  </p:stCondLst>
                                  <p:childTnLst>
                                    <p:animRot by="21600000">
                                      <p:cBhvr>
                                        <p:cTn id="42"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935" r="5935"/>
          <a:stretch/>
        </p:blipFill>
        <p:spPr>
          <a:xfrm>
            <a:off x="0" y="0"/>
            <a:ext cx="9144000" cy="5143500"/>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958376" y="1170253"/>
            <a:ext cx="7227249" cy="3535106"/>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1974057" y="1229917"/>
            <a:ext cx="5169694" cy="1000454"/>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1138796" y="438139"/>
            <a:ext cx="6866411" cy="4267220"/>
          </a:xfrm>
          <a:prstGeom prst="rect">
            <a:avLst/>
          </a:prstGeom>
        </p:spPr>
      </p:pic>
      <p:pic>
        <p:nvPicPr>
          <p:cNvPr id="15" name="Picture 14"/>
          <p:cNvPicPr>
            <a:picLocks noChangeAspect="1"/>
          </p:cNvPicPr>
          <p:nvPr/>
        </p:nvPicPr>
        <p:blipFill>
          <a:blip r:embed="rId7"/>
          <a:stretch>
            <a:fillRect/>
          </a:stretch>
        </p:blipFill>
        <p:spPr>
          <a:xfrm>
            <a:off x="767039" y="2668937"/>
            <a:ext cx="1201469" cy="2198337"/>
          </a:xfrm>
          <a:prstGeom prst="rect">
            <a:avLst/>
          </a:prstGeom>
        </p:spPr>
      </p:pic>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3020580" y="3337001"/>
            <a:ext cx="720671" cy="1655274"/>
          </a:xfrm>
          <a:prstGeom prst="rect">
            <a:avLst/>
          </a:prstGeom>
        </p:spPr>
      </p:pic>
      <p:pic>
        <p:nvPicPr>
          <p:cNvPr id="17" name="Picture 16"/>
          <p:cNvPicPr>
            <a:picLocks noChangeAspect="1"/>
          </p:cNvPicPr>
          <p:nvPr/>
        </p:nvPicPr>
        <p:blipFill>
          <a:blip r:embed="rId9"/>
          <a:stretch>
            <a:fillRect/>
          </a:stretch>
        </p:blipFill>
        <p:spPr>
          <a:xfrm flipH="1">
            <a:off x="1879255" y="2870117"/>
            <a:ext cx="1283489" cy="1978413"/>
          </a:xfrm>
          <a:prstGeom prst="rect">
            <a:avLst/>
          </a:prstGeom>
        </p:spPr>
      </p:pic>
      <p:pic>
        <p:nvPicPr>
          <p:cNvPr id="19" name="Picture 18"/>
          <p:cNvPicPr>
            <a:picLocks noChangeAspect="1"/>
          </p:cNvPicPr>
          <p:nvPr/>
        </p:nvPicPr>
        <p:blipFill>
          <a:blip r:embed="rId10">
            <a:clrChange>
              <a:clrFrom>
                <a:srgbClr val="FFFFFF"/>
              </a:clrFrom>
              <a:clrTo>
                <a:srgbClr val="FFFFFF">
                  <a:alpha val="0"/>
                </a:srgbClr>
              </a:clrTo>
            </a:clrChange>
          </a:blip>
          <a:stretch>
            <a:fillRect/>
          </a:stretch>
        </p:blipFill>
        <p:spPr>
          <a:xfrm flipH="1">
            <a:off x="6035435" y="1595679"/>
            <a:ext cx="2144531" cy="3375058"/>
          </a:xfrm>
          <a:prstGeom prst="rect">
            <a:avLst/>
          </a:prstGeom>
        </p:spPr>
      </p:pic>
      <p:pic>
        <p:nvPicPr>
          <p:cNvPr id="3076" name="Picture 4" descr="Roast Turkey Or Chicken Dinner Stock Vector - Illustration of baked,  greetings: 13327913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35250" y1="67022" x2="64625" y2="67496"/>
                        <a14:foregroundMark x1="14375" y1="67377" x2="84250" y2="67732"/>
                      </a14:backgroundRemoval>
                    </a14:imgEffect>
                  </a14:imgLayer>
                </a14:imgProps>
              </a:ext>
              <a:ext uri="{28A0092B-C50C-407E-A947-70E740481C1C}">
                <a14:useLocalDpi xmlns:a14="http://schemas.microsoft.com/office/drawing/2010/main" val="0"/>
              </a:ext>
            </a:extLst>
          </a:blip>
          <a:srcRect l="6972" t="29901" r="7529" b="21549"/>
          <a:stretch/>
        </p:blipFill>
        <p:spPr bwMode="auto">
          <a:xfrm>
            <a:off x="3592990" y="2957357"/>
            <a:ext cx="728186" cy="4364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mburger Cartoon clipart - Yellow, Hamburger, Food, transparent clip 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92" b="93654" l="5000" r="96000"/>
                    </a14:imgEffect>
                  </a14:imgLayer>
                </a14:imgProps>
              </a:ext>
              <a:ext uri="{28A0092B-C50C-407E-A947-70E740481C1C}">
                <a14:useLocalDpi xmlns:a14="http://schemas.microsoft.com/office/drawing/2010/main" val="0"/>
              </a:ext>
            </a:extLst>
          </a:blip>
          <a:srcRect/>
          <a:stretch>
            <a:fillRect/>
          </a:stretch>
        </p:blipFill>
        <p:spPr bwMode="auto">
          <a:xfrm>
            <a:off x="3162742" y="3203830"/>
            <a:ext cx="325424" cy="1880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amburger Cartoon clipart - Yellow, Hamburger, Food, transparent clip art"/>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92" b="93654" l="5000" r="96000"/>
                    </a14:imgEffect>
                  </a14:imgLayer>
                </a14:imgProps>
              </a:ext>
              <a:ext uri="{28A0092B-C50C-407E-A947-70E740481C1C}">
                <a14:useLocalDpi xmlns:a14="http://schemas.microsoft.com/office/drawing/2010/main" val="0"/>
              </a:ext>
            </a:extLst>
          </a:blip>
          <a:srcRect/>
          <a:stretch>
            <a:fillRect/>
          </a:stretch>
        </p:blipFill>
        <p:spPr bwMode="auto">
          <a:xfrm>
            <a:off x="4301539" y="3187228"/>
            <a:ext cx="325913" cy="1883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ca Cola Logo - Coca Cola Cup Vector , Transparent Cartoon, Free Cliparts  &amp; Silhouettes - NetClipart"/>
          <p:cNvPicPr>
            <a:picLocks noChangeAspect="1" noChangeArrowheads="1"/>
          </p:cNvPicPr>
          <p:nvPr/>
        </p:nvPicPr>
        <p:blipFill>
          <a:blip r:embed="rId17"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5471" y="3025375"/>
            <a:ext cx="227273" cy="3732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oca Cola Logo - Coca Cola Cup Vector , Transparent Cartoon, Free Cliparts  &amp; Silhouettes - NetClipart"/>
          <p:cNvPicPr>
            <a:picLocks noChangeAspect="1" noChangeArrowheads="1"/>
          </p:cNvPicPr>
          <p:nvPr/>
        </p:nvPicPr>
        <p:blipFill>
          <a:blip r:embed="rId17"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5685233" y="3018581"/>
            <a:ext cx="227273" cy="37327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amburger Cartoon clipart - Yellow, Hamburger, Food, transparent clip 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92" b="93654" l="5000" r="96000"/>
                    </a14:imgEffect>
                  </a14:imgLayer>
                </a14:imgProps>
              </a:ext>
              <a:ext uri="{28A0092B-C50C-407E-A947-70E740481C1C}">
                <a14:useLocalDpi xmlns:a14="http://schemas.microsoft.com/office/drawing/2010/main" val="0"/>
              </a:ext>
            </a:extLst>
          </a:blip>
          <a:srcRect/>
          <a:stretch>
            <a:fillRect/>
          </a:stretch>
        </p:blipFill>
        <p:spPr bwMode="auto">
          <a:xfrm>
            <a:off x="5395690" y="3212011"/>
            <a:ext cx="325424" cy="1880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Coca Cola Logo - Coca Cola Cup Vector , Transparent Cartoon, Free Cliparts  &amp; Silhouettes - NetClipart"/>
          <p:cNvPicPr>
            <a:picLocks noChangeAspect="1" noChangeArrowheads="1"/>
          </p:cNvPicPr>
          <p:nvPr/>
        </p:nvPicPr>
        <p:blipFill>
          <a:blip r:embed="rId17"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577700" y="2957357"/>
            <a:ext cx="227273" cy="37327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8">
            <a:clrChange>
              <a:clrFrom>
                <a:srgbClr val="FFFFFF"/>
              </a:clrFrom>
              <a:clrTo>
                <a:srgbClr val="FFFFFF">
                  <a:alpha val="0"/>
                </a:srgbClr>
              </a:clrTo>
            </a:clrChange>
          </a:blip>
          <a:stretch>
            <a:fillRect/>
          </a:stretch>
        </p:blipFill>
        <p:spPr>
          <a:xfrm>
            <a:off x="1445953" y="860296"/>
            <a:ext cx="6225901" cy="1486927"/>
          </a:xfrm>
          <a:prstGeom prst="rect">
            <a:avLst/>
          </a:prstGeom>
        </p:spPr>
      </p:pic>
      <p:pic>
        <p:nvPicPr>
          <p:cNvPr id="18" name="Picture 17"/>
          <p:cNvPicPr>
            <a:picLocks noChangeAspect="1"/>
          </p:cNvPicPr>
          <p:nvPr/>
        </p:nvPicPr>
        <p:blipFill>
          <a:blip r:embed="rId19">
            <a:clrChange>
              <a:clrFrom>
                <a:srgbClr val="FFFFFF"/>
              </a:clrFrom>
              <a:clrTo>
                <a:srgbClr val="FFFFFF">
                  <a:alpha val="0"/>
                </a:srgbClr>
              </a:clrTo>
            </a:clrChange>
          </a:blip>
          <a:stretch>
            <a:fillRect/>
          </a:stretch>
        </p:blipFill>
        <p:spPr>
          <a:xfrm flipH="1">
            <a:off x="4955986" y="1400550"/>
            <a:ext cx="1256374" cy="3591727"/>
          </a:xfrm>
          <a:prstGeom prst="rect">
            <a:avLst/>
          </a:prstGeom>
        </p:spPr>
      </p:pic>
      <p:sp>
        <p:nvSpPr>
          <p:cNvPr id="39" name="Rectangle 38"/>
          <p:cNvSpPr/>
          <p:nvPr/>
        </p:nvSpPr>
        <p:spPr>
          <a:xfrm>
            <a:off x="1797194" y="281228"/>
            <a:ext cx="6208013" cy="11193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BỮA TIỆC BÍ MẬT</a:t>
            </a:r>
          </a:p>
        </p:txBody>
      </p:sp>
    </p:spTree>
    <p:extLst>
      <p:ext uri="{BB962C8B-B14F-4D97-AF65-F5344CB8AC3E}">
        <p14:creationId xmlns:p14="http://schemas.microsoft.com/office/powerpoint/2010/main" val="288051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935" r="5935"/>
          <a:stretch/>
        </p:blipFill>
        <p:spPr>
          <a:xfrm>
            <a:off x="-24245" y="0"/>
            <a:ext cx="9144000" cy="5143500"/>
          </a:xfrm>
          <a:prstGeom prst="rect">
            <a:avLst/>
          </a:prstGeom>
        </p:spPr>
      </p:pic>
      <p:sp>
        <p:nvSpPr>
          <p:cNvPr id="3" name="Cloud 2"/>
          <p:cNvSpPr/>
          <p:nvPr/>
        </p:nvSpPr>
        <p:spPr>
          <a:xfrm>
            <a:off x="2043112" y="609600"/>
            <a:ext cx="5957888" cy="2952750"/>
          </a:xfrm>
          <a:prstGeom prst="cloud">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endParaRPr lang="en-US" sz="1400">
              <a:solidFill>
                <a:prstClr val="black"/>
              </a:solidFill>
            </a:endParaRPr>
          </a:p>
        </p:txBody>
      </p:sp>
      <p:sp>
        <p:nvSpPr>
          <p:cNvPr id="4" name="TextBox 3"/>
          <p:cNvSpPr txBox="1"/>
          <p:nvPr/>
        </p:nvSpPr>
        <p:spPr>
          <a:xfrm>
            <a:off x="2705100" y="1504950"/>
            <a:ext cx="4229100" cy="1361909"/>
          </a:xfrm>
          <a:prstGeom prst="rect">
            <a:avLst/>
          </a:prstGeom>
          <a:noFill/>
        </p:spPr>
        <p:txBody>
          <a:bodyPr wrap="square" lIns="68579" tIns="34289" rIns="68579" bIns="34289" rtlCol="0">
            <a:spAutoFit/>
          </a:bodyPr>
          <a:lstStyle/>
          <a:p>
            <a:pPr algn="ctr" defTabSz="685783"/>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chuẩn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bữa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tiệc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bất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ngờ</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cô</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098" name="Picture 2" descr="Pin on Ð¸Ð³ÑÐ°"/>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88" b="89886" l="1538" r="96000"/>
                    </a14:imgEffect>
                  </a14:imgLayer>
                </a14:imgProps>
              </a:ext>
              <a:ext uri="{28A0092B-C50C-407E-A947-70E740481C1C}">
                <a14:useLocalDpi xmlns:a14="http://schemas.microsoft.com/office/drawing/2010/main" val="0"/>
              </a:ext>
            </a:extLst>
          </a:blip>
          <a:srcRect l="5458" t="28836" r="1876" b="26019"/>
          <a:stretch/>
        </p:blipFill>
        <p:spPr bwMode="auto">
          <a:xfrm>
            <a:off x="4114800" y="3028950"/>
            <a:ext cx="1655196" cy="76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071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1000" fill="hold"/>
                                        <p:tgtEl>
                                          <p:spTgt spid="4098"/>
                                        </p:tgtEl>
                                        <p:attrNameLst>
                                          <p:attrName>ppt_w</p:attrName>
                                        </p:attrNameLst>
                                      </p:cBhvr>
                                      <p:tavLst>
                                        <p:tav tm="0">
                                          <p:val>
                                            <p:fltVal val="0"/>
                                          </p:val>
                                        </p:tav>
                                        <p:tav tm="100000">
                                          <p:val>
                                            <p:strVal val="#ppt_w"/>
                                          </p:val>
                                        </p:tav>
                                      </p:tavLst>
                                    </p:anim>
                                    <p:anim calcmode="lin" valueType="num">
                                      <p:cBhvr>
                                        <p:cTn id="20" dur="1000" fill="hold"/>
                                        <p:tgtEl>
                                          <p:spTgt spid="4098"/>
                                        </p:tgtEl>
                                        <p:attrNameLst>
                                          <p:attrName>ppt_h</p:attrName>
                                        </p:attrNameLst>
                                      </p:cBhvr>
                                      <p:tavLst>
                                        <p:tav tm="0">
                                          <p:val>
                                            <p:fltVal val="0"/>
                                          </p:val>
                                        </p:tav>
                                        <p:tav tm="100000">
                                          <p:val>
                                            <p:strVal val="#ppt_h"/>
                                          </p:val>
                                        </p:tav>
                                      </p:tavLst>
                                    </p:anim>
                                    <p:anim calcmode="lin" valueType="num">
                                      <p:cBhvr>
                                        <p:cTn id="21" dur="1000" fill="hold"/>
                                        <p:tgtEl>
                                          <p:spTgt spid="4098"/>
                                        </p:tgtEl>
                                        <p:attrNameLst>
                                          <p:attrName>style.rotation</p:attrName>
                                        </p:attrNameLst>
                                      </p:cBhvr>
                                      <p:tavLst>
                                        <p:tav tm="0">
                                          <p:val>
                                            <p:fltVal val="90"/>
                                          </p:val>
                                        </p:tav>
                                        <p:tav tm="100000">
                                          <p:val>
                                            <p:fltVal val="0"/>
                                          </p:val>
                                        </p:tav>
                                      </p:tavLst>
                                    </p:anim>
                                    <p:animEffect transition="in" filter="fade">
                                      <p:cBhvr>
                                        <p:cTn id="2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ẤM BUÔN BÁN, CẤM REUP"/>
          <p:cNvPicPr>
            <a:picLocks noChangeAspect="1"/>
          </p:cNvPicPr>
          <p:nvPr/>
        </p:nvPicPr>
        <p:blipFill>
          <a:blip r:embed="rId5"/>
          <a:stretch>
            <a:fillRect/>
          </a:stretch>
        </p:blipFill>
        <p:spPr>
          <a:xfrm>
            <a:off x="-11476" y="1"/>
            <a:ext cx="9204234" cy="7635902"/>
          </a:xfrm>
          <a:prstGeom prst="rect">
            <a:avLst/>
          </a:prstGeom>
        </p:spPr>
      </p:pic>
      <p:pic>
        <p:nvPicPr>
          <p:cNvPr id="5" name="ĐC SHARE MIỄN PHÍ BỞI NK POWERSKILLS"/>
          <p:cNvPicPr>
            <a:picLocks noChangeAspect="1"/>
          </p:cNvPicPr>
          <p:nvPr/>
        </p:nvPicPr>
        <p:blipFill>
          <a:blip r:embed="rId6">
            <a:clrChange>
              <a:clrFrom>
                <a:srgbClr val="FFFFFF"/>
              </a:clrFrom>
              <a:clrTo>
                <a:srgbClr val="FFFFFF">
                  <a:alpha val="0"/>
                </a:srgbClr>
              </a:clrTo>
            </a:clrChange>
          </a:blip>
          <a:stretch>
            <a:fillRect/>
          </a:stretch>
        </p:blipFill>
        <p:spPr>
          <a:xfrm>
            <a:off x="958376" y="1170253"/>
            <a:ext cx="7227249" cy="3535106"/>
          </a:xfrm>
          <a:prstGeom prst="rect">
            <a:avLst/>
          </a:prstGeom>
        </p:spPr>
      </p:pic>
      <p:pic>
        <p:nvPicPr>
          <p:cNvPr id="6"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1974057" y="1229917"/>
            <a:ext cx="5169694" cy="1000454"/>
          </a:xfrm>
          <a:prstGeom prst="rect">
            <a:avLst/>
          </a:prstGeom>
        </p:spPr>
      </p:pic>
      <p:pic>
        <p:nvPicPr>
          <p:cNvPr id="7" name="Vào http://fb.com/nkpowerskills tải game miễn phí"/>
          <p:cNvPicPr>
            <a:picLocks noChangeAspect="1"/>
          </p:cNvPicPr>
          <p:nvPr/>
        </p:nvPicPr>
        <p:blipFill>
          <a:blip r:embed="rId8">
            <a:clrChange>
              <a:clrFrom>
                <a:srgbClr val="FFFFFF"/>
              </a:clrFrom>
              <a:clrTo>
                <a:srgbClr val="FFFFFF">
                  <a:alpha val="0"/>
                </a:srgbClr>
              </a:clrTo>
            </a:clrChange>
          </a:blip>
          <a:stretch>
            <a:fillRect/>
          </a:stretch>
        </p:blipFill>
        <p:spPr>
          <a:xfrm>
            <a:off x="1138796" y="438139"/>
            <a:ext cx="6866411" cy="4267220"/>
          </a:xfrm>
          <a:prstGeom prst="rect">
            <a:avLst/>
          </a:prstGeom>
        </p:spPr>
      </p:pic>
      <p:pic>
        <p:nvPicPr>
          <p:cNvPr id="3076" name="ĐC SHARE MIỄN PHÍ BỞI NK POWERSKILLS" descr="Roast Turkey Or Chicken Dinner Stock Vector - Illustration of baked,  greetings: 13327913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5250" y1="67022" x2="64625" y2="67496"/>
                        <a14:foregroundMark x1="14375" y1="67377" x2="84250" y2="67732"/>
                      </a14:backgroundRemoval>
                    </a14:imgEffect>
                  </a14:imgLayer>
                </a14:imgProps>
              </a:ext>
              <a:ext uri="{28A0092B-C50C-407E-A947-70E740481C1C}">
                <a14:useLocalDpi xmlns:a14="http://schemas.microsoft.com/office/drawing/2010/main" val="0"/>
              </a:ext>
            </a:extLst>
          </a:blip>
          <a:srcRect l="6972" t="29901" r="7529" b="21549"/>
          <a:stretch/>
        </p:blipFill>
        <p:spPr bwMode="auto">
          <a:xfrm>
            <a:off x="3592990" y="2957357"/>
            <a:ext cx="728186" cy="4364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CẤM BUÔN BÁN, CẤM REUP" descr="Hamburger Cartoon clipart - Yellow, Hamburger, Food, transparent clip 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92" b="93654" l="5000" r="96000"/>
                    </a14:imgEffect>
                  </a14:imgLayer>
                </a14:imgProps>
              </a:ext>
              <a:ext uri="{28A0092B-C50C-407E-A947-70E740481C1C}">
                <a14:useLocalDpi xmlns:a14="http://schemas.microsoft.com/office/drawing/2010/main" val="0"/>
              </a:ext>
            </a:extLst>
          </a:blip>
          <a:srcRect/>
          <a:stretch>
            <a:fillRect/>
          </a:stretch>
        </p:blipFill>
        <p:spPr bwMode="auto">
          <a:xfrm>
            <a:off x="3162742" y="3203830"/>
            <a:ext cx="325424" cy="188023"/>
          </a:xfrm>
          <a:prstGeom prst="rect">
            <a:avLst/>
          </a:prstGeom>
          <a:noFill/>
          <a:extLst>
            <a:ext uri="{909E8E84-426E-40DD-AFC4-6F175D3DCCD1}">
              <a14:hiddenFill xmlns:a14="http://schemas.microsoft.com/office/drawing/2010/main">
                <a:solidFill>
                  <a:srgbClr val="FFFFFF"/>
                </a:solidFill>
              </a14:hiddenFill>
            </a:ext>
          </a:extLst>
        </p:spPr>
      </p:pic>
      <p:pic>
        <p:nvPicPr>
          <p:cNvPr id="27" name="Vào http://fb.com/nkpowerskills tải game miễn phí" descr="Hamburger Cartoon clipart - Yellow, Hamburger, Food, transparent clip 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92" b="93654" l="5000" r="96000"/>
                    </a14:imgEffect>
                  </a14:imgLayer>
                </a14:imgProps>
              </a:ext>
              <a:ext uri="{28A0092B-C50C-407E-A947-70E740481C1C}">
                <a14:useLocalDpi xmlns:a14="http://schemas.microsoft.com/office/drawing/2010/main" val="0"/>
              </a:ext>
            </a:extLst>
          </a:blip>
          <a:srcRect/>
          <a:stretch>
            <a:fillRect/>
          </a:stretch>
        </p:blipFill>
        <p:spPr bwMode="auto">
          <a:xfrm>
            <a:off x="4301539" y="3187228"/>
            <a:ext cx="325913" cy="1883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ĐC SHARE MIỄN PHÍ BỞI NK POWERSKILLS" descr="Coca Cola Logo - Coca Cola Cup Vector , Transparent Cartoon, Free Cliparts  &amp; Silhouettes - NetClipart"/>
          <p:cNvPicPr>
            <a:picLocks noChangeAspect="1" noChangeArrowheads="1"/>
          </p:cNvPicPr>
          <p:nvPr/>
        </p:nvPicPr>
        <p:blipFill>
          <a:blip r:embed="rId1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5471" y="3025375"/>
            <a:ext cx="227273" cy="373271"/>
          </a:xfrm>
          <a:prstGeom prst="rect">
            <a:avLst/>
          </a:prstGeom>
          <a:noFill/>
          <a:extLst>
            <a:ext uri="{909E8E84-426E-40DD-AFC4-6F175D3DCCD1}">
              <a14:hiddenFill xmlns:a14="http://schemas.microsoft.com/office/drawing/2010/main">
                <a:solidFill>
                  <a:srgbClr val="FFFFFF"/>
                </a:solidFill>
              </a14:hiddenFill>
            </a:ext>
          </a:extLst>
        </p:spPr>
      </p:pic>
      <p:pic>
        <p:nvPicPr>
          <p:cNvPr id="29" name="CẤM BUÔN BÁN, CẤM REUP" descr="Coca Cola Logo - Coca Cola Cup Vector , Transparent Cartoon, Free Cliparts  &amp; Silhouettes - NetClipart"/>
          <p:cNvPicPr>
            <a:picLocks noChangeAspect="1" noChangeArrowheads="1"/>
          </p:cNvPicPr>
          <p:nvPr/>
        </p:nvPicPr>
        <p:blipFill>
          <a:blip r:embed="rId1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5685233" y="3018581"/>
            <a:ext cx="227273" cy="373271"/>
          </a:xfrm>
          <a:prstGeom prst="rect">
            <a:avLst/>
          </a:prstGeom>
          <a:noFill/>
          <a:extLst>
            <a:ext uri="{909E8E84-426E-40DD-AFC4-6F175D3DCCD1}">
              <a14:hiddenFill xmlns:a14="http://schemas.microsoft.com/office/drawing/2010/main">
                <a:solidFill>
                  <a:srgbClr val="FFFFFF"/>
                </a:solidFill>
              </a14:hiddenFill>
            </a:ext>
          </a:extLst>
        </p:spPr>
      </p:pic>
      <p:pic>
        <p:nvPicPr>
          <p:cNvPr id="30" name="Vào http://fb.com/nkpowerskills tải game miễn phí" descr="Hamburger Cartoon clipart - Yellow, Hamburger, Food, transparent clip 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92" b="93654" l="5000" r="96000"/>
                    </a14:imgEffect>
                  </a14:imgLayer>
                </a14:imgProps>
              </a:ext>
              <a:ext uri="{28A0092B-C50C-407E-A947-70E740481C1C}">
                <a14:useLocalDpi xmlns:a14="http://schemas.microsoft.com/office/drawing/2010/main" val="0"/>
              </a:ext>
            </a:extLst>
          </a:blip>
          <a:srcRect/>
          <a:stretch>
            <a:fillRect/>
          </a:stretch>
        </p:blipFill>
        <p:spPr bwMode="auto">
          <a:xfrm>
            <a:off x="5395690" y="3212011"/>
            <a:ext cx="325424" cy="188023"/>
          </a:xfrm>
          <a:prstGeom prst="rect">
            <a:avLst/>
          </a:prstGeom>
          <a:noFill/>
          <a:extLst>
            <a:ext uri="{909E8E84-426E-40DD-AFC4-6F175D3DCCD1}">
              <a14:hiddenFill xmlns:a14="http://schemas.microsoft.com/office/drawing/2010/main">
                <a:solidFill>
                  <a:srgbClr val="FFFFFF"/>
                </a:solidFill>
              </a14:hiddenFill>
            </a:ext>
          </a:extLst>
        </p:spPr>
      </p:pic>
      <p:pic>
        <p:nvPicPr>
          <p:cNvPr id="31" name="ĐC SHARE MIỄN PHÍ BỞI NK POWERSKILLS" descr="Coca Cola Logo - Coca Cola Cup Vector , Transparent Cartoon, Free Cliparts  &amp; Silhouettes - NetClipart"/>
          <p:cNvPicPr>
            <a:picLocks noChangeAspect="1" noChangeArrowheads="1"/>
          </p:cNvPicPr>
          <p:nvPr/>
        </p:nvPicPr>
        <p:blipFill>
          <a:blip r:embed="rId1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577700" y="2957357"/>
            <a:ext cx="227273" cy="373271"/>
          </a:xfrm>
          <a:prstGeom prst="rect">
            <a:avLst/>
          </a:prstGeom>
          <a:noFill/>
          <a:extLst>
            <a:ext uri="{909E8E84-426E-40DD-AFC4-6F175D3DCCD1}">
              <a14:hiddenFill xmlns:a14="http://schemas.microsoft.com/office/drawing/2010/main">
                <a:solidFill>
                  <a:srgbClr val="FFFFFF"/>
                </a:solidFill>
              </a14:hiddenFill>
            </a:ext>
          </a:extLst>
        </p:spPr>
      </p:pic>
      <p:pic>
        <p:nvPicPr>
          <p:cNvPr id="33" name="Vào http://fb.com/nkpowerskills tải game miễn phí"/>
          <p:cNvPicPr>
            <a:picLocks noChangeAspect="1"/>
          </p:cNvPicPr>
          <p:nvPr/>
        </p:nvPicPr>
        <p:blipFill>
          <a:blip r:embed="rId16">
            <a:clrChange>
              <a:clrFrom>
                <a:srgbClr val="FFFFFF"/>
              </a:clrFrom>
              <a:clrTo>
                <a:srgbClr val="FFFFFF">
                  <a:alpha val="0"/>
                </a:srgbClr>
              </a:clrTo>
            </a:clrChange>
          </a:blip>
          <a:stretch>
            <a:fillRect/>
          </a:stretch>
        </p:blipFill>
        <p:spPr>
          <a:xfrm>
            <a:off x="1445953" y="860296"/>
            <a:ext cx="6225901" cy="1486927"/>
          </a:xfrm>
          <a:prstGeom prst="rect">
            <a:avLst/>
          </a:prstGeom>
        </p:spPr>
      </p:pic>
      <p:pic>
        <p:nvPicPr>
          <p:cNvPr id="34" name="ĐC SHARE MIỄN PHÍ BỞI NK POWERSKILLS">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60096" y="7046"/>
            <a:ext cx="890255" cy="876291"/>
          </a:xfrm>
          <a:prstGeom prst="rect">
            <a:avLst/>
          </a:prstGeom>
        </p:spPr>
      </p:pic>
      <p:pic>
        <p:nvPicPr>
          <p:cNvPr id="35" name="CẤM BUÔN BÁN, CẤM REUP">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50306" y="7047"/>
            <a:ext cx="911555" cy="900830"/>
          </a:xfrm>
          <a:prstGeom prst="rect">
            <a:avLst/>
          </a:prstGeom>
        </p:spPr>
      </p:pic>
      <p:pic>
        <p:nvPicPr>
          <p:cNvPr id="36" name="Vào http://fb.com/nkpowerskills tải game miễn phí">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60938" y="17480"/>
            <a:ext cx="897464" cy="890397"/>
          </a:xfrm>
          <a:prstGeom prst="rect">
            <a:avLst/>
          </a:prstGeom>
        </p:spPr>
      </p:pic>
      <p:pic>
        <p:nvPicPr>
          <p:cNvPr id="37" name="ĐC SHARE MIỄN PHÍ BỞI NK POWERSKILLS">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91736" y="17625"/>
            <a:ext cx="879508" cy="865712"/>
          </a:xfrm>
          <a:prstGeom prst="rect">
            <a:avLst/>
          </a:prstGeom>
        </p:spPr>
      </p:pic>
      <p:pic>
        <p:nvPicPr>
          <p:cNvPr id="18" name="Vào http://fb.com/nkpowerskills tải game miễn phí"/>
          <p:cNvPicPr>
            <a:picLocks noChangeAspect="1"/>
          </p:cNvPicPr>
          <p:nvPr/>
        </p:nvPicPr>
        <p:blipFill>
          <a:blip r:embed="rId25">
            <a:clrChange>
              <a:clrFrom>
                <a:srgbClr val="FFFFFF"/>
              </a:clrFrom>
              <a:clrTo>
                <a:srgbClr val="FFFFFF">
                  <a:alpha val="0"/>
                </a:srgbClr>
              </a:clrTo>
            </a:clrChange>
          </a:blip>
          <a:stretch>
            <a:fillRect/>
          </a:stretch>
        </p:blipFill>
        <p:spPr>
          <a:xfrm flipH="1">
            <a:off x="9688031" y="1551775"/>
            <a:ext cx="1256374" cy="3591727"/>
          </a:xfrm>
          <a:prstGeom prst="rect">
            <a:avLst/>
          </a:prstGeom>
        </p:spPr>
      </p:pic>
      <p:pic>
        <p:nvPicPr>
          <p:cNvPr id="19" name="ĐC SHARE MIỄN PHÍ BỞI NK POWERSKILLS"/>
          <p:cNvPicPr>
            <a:picLocks noChangeAspect="1"/>
          </p:cNvPicPr>
          <p:nvPr/>
        </p:nvPicPr>
        <p:blipFill>
          <a:blip r:embed="rId26">
            <a:clrChange>
              <a:clrFrom>
                <a:srgbClr val="FFFFFF"/>
              </a:clrFrom>
              <a:clrTo>
                <a:srgbClr val="FFFFFF">
                  <a:alpha val="0"/>
                </a:srgbClr>
              </a:clrTo>
            </a:clrChange>
          </a:blip>
          <a:stretch>
            <a:fillRect/>
          </a:stretch>
        </p:blipFill>
        <p:spPr>
          <a:xfrm flipH="1">
            <a:off x="10767479" y="1746903"/>
            <a:ext cx="2144531" cy="3375058"/>
          </a:xfrm>
          <a:prstGeom prst="rect">
            <a:avLst/>
          </a:prstGeom>
        </p:spPr>
      </p:pic>
      <p:pic>
        <p:nvPicPr>
          <p:cNvPr id="15" name="CẤM BUÔN BÁN, CẤM REUP"/>
          <p:cNvPicPr>
            <a:picLocks noChangeAspect="1"/>
          </p:cNvPicPr>
          <p:nvPr/>
        </p:nvPicPr>
        <p:blipFill>
          <a:blip r:embed="rId27"/>
          <a:stretch>
            <a:fillRect/>
          </a:stretch>
        </p:blipFill>
        <p:spPr>
          <a:xfrm>
            <a:off x="-3300408" y="2672879"/>
            <a:ext cx="1201469" cy="2198337"/>
          </a:xfrm>
          <a:prstGeom prst="rect">
            <a:avLst/>
          </a:prstGeom>
        </p:spPr>
      </p:pic>
      <p:pic>
        <p:nvPicPr>
          <p:cNvPr id="16" name="Vào http://fb.com/nkpowerskills tải game miễn phí"/>
          <p:cNvPicPr>
            <a:picLocks noChangeAspect="1"/>
          </p:cNvPicPr>
          <p:nvPr/>
        </p:nvPicPr>
        <p:blipFill>
          <a:blip r:embed="rId28">
            <a:clrChange>
              <a:clrFrom>
                <a:srgbClr val="FFFFFF"/>
              </a:clrFrom>
              <a:clrTo>
                <a:srgbClr val="FFFFFF">
                  <a:alpha val="0"/>
                </a:srgbClr>
              </a:clrTo>
            </a:clrChange>
          </a:blip>
          <a:stretch>
            <a:fillRect/>
          </a:stretch>
        </p:blipFill>
        <p:spPr>
          <a:xfrm>
            <a:off x="-1046868" y="3340943"/>
            <a:ext cx="720671" cy="1655274"/>
          </a:xfrm>
          <a:prstGeom prst="rect">
            <a:avLst/>
          </a:prstGeom>
        </p:spPr>
      </p:pic>
      <p:pic>
        <p:nvPicPr>
          <p:cNvPr id="17" name="ĐC SHARE MIỄN PHÍ BỞI NK POWERSKILLS"/>
          <p:cNvPicPr>
            <a:picLocks noChangeAspect="1"/>
          </p:cNvPicPr>
          <p:nvPr/>
        </p:nvPicPr>
        <p:blipFill>
          <a:blip r:embed="rId29"/>
          <a:stretch>
            <a:fillRect/>
          </a:stretch>
        </p:blipFill>
        <p:spPr>
          <a:xfrm flipH="1">
            <a:off x="-2188194" y="2874059"/>
            <a:ext cx="1283489" cy="1978413"/>
          </a:xfrm>
          <a:prstGeom prst="rect">
            <a:avLst/>
          </a:prstGeom>
        </p:spPr>
      </p:pic>
      <p:pic>
        <p:nvPicPr>
          <p:cNvPr id="25" name="Vào http://fb.com/nkpowerskills tải game miễn phí" descr="Káº¿t quáº£ hÃ¬nh áº£nh cho win text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2782760" y="808047"/>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28" name="ĐC SHARE MIỄN PHÍ BỞI NK POWERSKILLS"/>
          <p:cNvPicPr>
            <a:picLocks noChangeAspect="1"/>
          </p:cNvPicPr>
          <p:nvPr/>
        </p:nvPicPr>
        <p:blipFill rotWithShape="1">
          <a:blip r:embed="rId31"/>
          <a:srcRect b="5532"/>
          <a:stretch/>
        </p:blipFill>
        <p:spPr>
          <a:xfrm>
            <a:off x="1" y="6313754"/>
            <a:ext cx="9192758" cy="1301112"/>
          </a:xfrm>
          <a:prstGeom prst="rect">
            <a:avLst/>
          </a:prstGeom>
        </p:spPr>
      </p:pic>
      <p:sp>
        <p:nvSpPr>
          <p:cNvPr id="26" name="Right Arrow 25">
            <a:hlinkClick r:id="rId32" action="ppaction://hlinksldjump"/>
          </p:cNvPr>
          <p:cNvSpPr/>
          <p:nvPr/>
        </p:nvSpPr>
        <p:spPr>
          <a:xfrm>
            <a:off x="7425602" y="104764"/>
            <a:ext cx="1500176" cy="666750"/>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r>
              <a:rPr lang="en-US" sz="2000" dirty="0">
                <a:latin typeface="Arial-Rounded" panose="020B0500000000000000" pitchFamily="34" charset="0"/>
                <a:ea typeface="Arial-Rounded" panose="020B0500000000000000" pitchFamily="34" charset="0"/>
                <a:cs typeface="Arial-Rounded" panose="020B0500000000000000" pitchFamily="34" charset="0"/>
              </a:rPr>
              <a:t>HỌC TIẾP</a:t>
            </a:r>
          </a:p>
        </p:txBody>
      </p:sp>
    </p:spTree>
    <p:extLst>
      <p:ext uri="{BB962C8B-B14F-4D97-AF65-F5344CB8AC3E}">
        <p14:creationId xmlns:p14="http://schemas.microsoft.com/office/powerpoint/2010/main" val="3229301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7"/>
                                        </p:tgtEl>
                                        <p:attrNameLst>
                                          <p:attrName>r</p:attrName>
                                        </p:attrNameLst>
                                      </p:cBhvr>
                                    </p:animRot>
                                    <p:animRot by="-240000">
                                      <p:cBhvr>
                                        <p:cTn id="25" dur="200" fill="hold">
                                          <p:stCondLst>
                                            <p:cond delay="200"/>
                                          </p:stCondLst>
                                        </p:cTn>
                                        <p:tgtEl>
                                          <p:spTgt spid="37"/>
                                        </p:tgtEl>
                                        <p:attrNameLst>
                                          <p:attrName>r</p:attrName>
                                        </p:attrNameLst>
                                      </p:cBhvr>
                                    </p:animRot>
                                    <p:animRot by="240000">
                                      <p:cBhvr>
                                        <p:cTn id="26" dur="200" fill="hold">
                                          <p:stCondLst>
                                            <p:cond delay="400"/>
                                          </p:stCondLst>
                                        </p:cTn>
                                        <p:tgtEl>
                                          <p:spTgt spid="37"/>
                                        </p:tgtEl>
                                        <p:attrNameLst>
                                          <p:attrName>r</p:attrName>
                                        </p:attrNameLst>
                                      </p:cBhvr>
                                    </p:animRot>
                                    <p:animRot by="-240000">
                                      <p:cBhvr>
                                        <p:cTn id="27" dur="200" fill="hold">
                                          <p:stCondLst>
                                            <p:cond delay="600"/>
                                          </p:stCondLst>
                                        </p:cTn>
                                        <p:tgtEl>
                                          <p:spTgt spid="37"/>
                                        </p:tgtEl>
                                        <p:attrNameLst>
                                          <p:attrName>r</p:attrName>
                                        </p:attrNameLst>
                                      </p:cBhvr>
                                    </p:animRot>
                                    <p:animRot by="120000">
                                      <p:cBhvr>
                                        <p:cTn id="28" dur="200" fill="hold">
                                          <p:stCondLst>
                                            <p:cond delay="800"/>
                                          </p:stCondLst>
                                        </p:cTn>
                                        <p:tgtEl>
                                          <p:spTgt spid="37"/>
                                        </p:tgtEl>
                                        <p:attrNameLst>
                                          <p:attrName>r</p:attrName>
                                        </p:attrNameLst>
                                      </p:cBhvr>
                                    </p:animRo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after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1000"/>
                            </p:stCondLst>
                            <p:childTnLst>
                              <p:par>
                                <p:cTn id="47" presetID="32" presetClass="emph" presetSubtype="0" repeatCount="2000" fill="hold" nodeType="afterEffect">
                                  <p:stCondLst>
                                    <p:cond delay="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2" presetClass="emph" presetSubtype="0" repeatCount="2000" fill="hold" nodeType="withEffect">
                                  <p:stCondLst>
                                    <p:cond delay="0"/>
                                  </p:stCondLst>
                                  <p:childTnLst>
                                    <p:animRot by="120000">
                                      <p:cBhvr>
                                        <p:cTn id="54" dur="100" fill="hold">
                                          <p:stCondLst>
                                            <p:cond delay="0"/>
                                          </p:stCondLst>
                                        </p:cTn>
                                        <p:tgtEl>
                                          <p:spTgt spid="33"/>
                                        </p:tgtEl>
                                        <p:attrNameLst>
                                          <p:attrName>r</p:attrName>
                                        </p:attrNameLst>
                                      </p:cBhvr>
                                    </p:animRot>
                                    <p:animRot by="-240000">
                                      <p:cBhvr>
                                        <p:cTn id="55" dur="200" fill="hold">
                                          <p:stCondLst>
                                            <p:cond delay="200"/>
                                          </p:stCondLst>
                                        </p:cTn>
                                        <p:tgtEl>
                                          <p:spTgt spid="33"/>
                                        </p:tgtEl>
                                        <p:attrNameLst>
                                          <p:attrName>r</p:attrName>
                                        </p:attrNameLst>
                                      </p:cBhvr>
                                    </p:animRot>
                                    <p:animRot by="240000">
                                      <p:cBhvr>
                                        <p:cTn id="56" dur="200" fill="hold">
                                          <p:stCondLst>
                                            <p:cond delay="400"/>
                                          </p:stCondLst>
                                        </p:cTn>
                                        <p:tgtEl>
                                          <p:spTgt spid="33"/>
                                        </p:tgtEl>
                                        <p:attrNameLst>
                                          <p:attrName>r</p:attrName>
                                        </p:attrNameLst>
                                      </p:cBhvr>
                                    </p:animRot>
                                    <p:animRot by="-240000">
                                      <p:cBhvr>
                                        <p:cTn id="57" dur="200" fill="hold">
                                          <p:stCondLst>
                                            <p:cond delay="600"/>
                                          </p:stCondLst>
                                        </p:cTn>
                                        <p:tgtEl>
                                          <p:spTgt spid="33"/>
                                        </p:tgtEl>
                                        <p:attrNameLst>
                                          <p:attrName>r</p:attrName>
                                        </p:attrNameLst>
                                      </p:cBhvr>
                                    </p:animRot>
                                    <p:animRot by="120000">
                                      <p:cBhvr>
                                        <p:cTn id="58"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3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after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afterEffect">
                                  <p:stCondLst>
                                    <p:cond delay="0"/>
                                  </p:stCondLst>
                                  <p:childTnLst>
                                    <p:animEffect transition="out" filter="fade">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subTnLst>
                                    <p:audio>
                                      <p:cMediaNode>
                                        <p:cTn display="0" masterRel="sameClick">
                                          <p:stCondLst>
                                            <p:cond evt="begin" delay="0">
                                              <p:tn val="72"/>
                                            </p:cond>
                                          </p:stCondLst>
                                          <p:endCondLst>
                                            <p:cond evt="onStopAudio" delay="0">
                                              <p:tgtEl>
                                                <p:sldTgt/>
                                              </p:tgtEl>
                                            </p:cond>
                                          </p:endCondLst>
                                        </p:cTn>
                                        <p:tgtEl>
                                          <p:sndTgt r:embed="rId3" name="Am-thanh-phep-thuat-www_nhacchuongvui_com.wav"/>
                                        </p:tgtEl>
                                      </p:cMediaNode>
                                    </p:audio>
                                  </p:subTnLst>
                                </p:cTn>
                              </p:par>
                              <p:par>
                                <p:cTn id="75" presetID="32" presetClass="emph" presetSubtype="0" repeatCount="2000" fill="hold" nodeType="withEffect">
                                  <p:stCondLst>
                                    <p:cond delay="0"/>
                                  </p:stCondLst>
                                  <p:childTnLst>
                                    <p:animRot by="120000">
                                      <p:cBhvr>
                                        <p:cTn id="76" dur="100" fill="hold">
                                          <p:stCondLst>
                                            <p:cond delay="0"/>
                                          </p:stCondLst>
                                        </p:cTn>
                                        <p:tgtEl>
                                          <p:spTgt spid="5"/>
                                        </p:tgtEl>
                                        <p:attrNameLst>
                                          <p:attrName>r</p:attrName>
                                        </p:attrNameLst>
                                      </p:cBhvr>
                                    </p:animRot>
                                    <p:animRot by="-240000">
                                      <p:cBhvr>
                                        <p:cTn id="77" dur="200" fill="hold">
                                          <p:stCondLst>
                                            <p:cond delay="200"/>
                                          </p:stCondLst>
                                        </p:cTn>
                                        <p:tgtEl>
                                          <p:spTgt spid="5"/>
                                        </p:tgtEl>
                                        <p:attrNameLst>
                                          <p:attrName>r</p:attrName>
                                        </p:attrNameLst>
                                      </p:cBhvr>
                                    </p:animRot>
                                    <p:animRot by="240000">
                                      <p:cBhvr>
                                        <p:cTn id="78" dur="200" fill="hold">
                                          <p:stCondLst>
                                            <p:cond delay="400"/>
                                          </p:stCondLst>
                                        </p:cTn>
                                        <p:tgtEl>
                                          <p:spTgt spid="5"/>
                                        </p:tgtEl>
                                        <p:attrNameLst>
                                          <p:attrName>r</p:attrName>
                                        </p:attrNameLst>
                                      </p:cBhvr>
                                    </p:animRot>
                                    <p:animRot by="-240000">
                                      <p:cBhvr>
                                        <p:cTn id="79" dur="200" fill="hold">
                                          <p:stCondLst>
                                            <p:cond delay="600"/>
                                          </p:stCondLst>
                                        </p:cTn>
                                        <p:tgtEl>
                                          <p:spTgt spid="5"/>
                                        </p:tgtEl>
                                        <p:attrNameLst>
                                          <p:attrName>r</p:attrName>
                                        </p:attrNameLst>
                                      </p:cBhvr>
                                    </p:animRot>
                                    <p:animRot by="120000">
                                      <p:cBhvr>
                                        <p:cTn id="8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36"/>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37"/>
                                        </p:tgtEl>
                                      </p:cBhvr>
                                    </p:animEffect>
                                    <p:set>
                                      <p:cBhvr>
                                        <p:cTn id="86" dur="1" fill="hold">
                                          <p:stCondLst>
                                            <p:cond delay="499"/>
                                          </p:stCondLst>
                                        </p:cTn>
                                        <p:tgtEl>
                                          <p:spTgt spid="37"/>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076"/>
                                        </p:tgtEl>
                                        <p:attrNameLst>
                                          <p:attrName>style.visibility</p:attrName>
                                        </p:attrNameLst>
                                      </p:cBhvr>
                                      <p:to>
                                        <p:strVal val="visible"/>
                                      </p:to>
                                    </p:set>
                                    <p:animEffect transition="in" filter="fade">
                                      <p:cBhvr>
                                        <p:cTn id="90" dur="500"/>
                                        <p:tgtEl>
                                          <p:spTgt spid="3076"/>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10" presetClass="entr" presetSubtype="0" fill="hold" nodeType="withEffect">
                                  <p:stCondLst>
                                    <p:cond delay="0"/>
                                  </p:stCondLst>
                                  <p:childTnLst>
                                    <p:set>
                                      <p:cBhvr>
                                        <p:cTn id="92" dur="1" fill="hold">
                                          <p:stCondLst>
                                            <p:cond delay="0"/>
                                          </p:stCondLst>
                                        </p:cTn>
                                        <p:tgtEl>
                                          <p:spTgt spid="3078"/>
                                        </p:tgtEl>
                                        <p:attrNameLst>
                                          <p:attrName>style.visibility</p:attrName>
                                        </p:attrNameLst>
                                      </p:cBhvr>
                                      <p:to>
                                        <p:strVal val="visible"/>
                                      </p:to>
                                    </p:set>
                                    <p:animEffect transition="in" filter="fade">
                                      <p:cBhvr>
                                        <p:cTn id="93" dur="500"/>
                                        <p:tgtEl>
                                          <p:spTgt spid="3078"/>
                                        </p:tgtEl>
                                      </p:cBhvr>
                                    </p:animEffect>
                                  </p:childTnLst>
                                </p:cTn>
                              </p:par>
                              <p:par>
                                <p:cTn id="94" presetID="10"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0" presetClass="entr" presetSubtype="0" fill="hold" nodeType="withEffect">
                                  <p:stCondLst>
                                    <p:cond delay="0"/>
                                  </p:stCondLst>
                                  <p:childTnLst>
                                    <p:set>
                                      <p:cBhvr>
                                        <p:cTn id="98" dur="1" fill="hold">
                                          <p:stCondLst>
                                            <p:cond delay="0"/>
                                          </p:stCondLst>
                                        </p:cTn>
                                        <p:tgtEl>
                                          <p:spTgt spid="3080"/>
                                        </p:tgtEl>
                                        <p:attrNameLst>
                                          <p:attrName>style.visibility</p:attrName>
                                        </p:attrNameLst>
                                      </p:cBhvr>
                                      <p:to>
                                        <p:strVal val="visible"/>
                                      </p:to>
                                    </p:set>
                                    <p:animEffect transition="in" filter="fade">
                                      <p:cBhvr>
                                        <p:cTn id="99" dur="500"/>
                                        <p:tgtEl>
                                          <p:spTgt spid="3080"/>
                                        </p:tgtEl>
                                      </p:cBhvr>
                                    </p:animEffect>
                                  </p:childTnLst>
                                </p:cTn>
                              </p:par>
                              <p:par>
                                <p:cTn id="100" presetID="10" presetClass="entr" presetSubtype="0"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par>
                                <p:cTn id="103" presetID="10" presetClass="entr" presetSubtype="0" fill="hold"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par>
                                <p:cTn id="106" presetID="10"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500"/>
                                        <p:tgtEl>
                                          <p:spTgt spid="31"/>
                                        </p:tgtEl>
                                      </p:cBhvr>
                                    </p:animEffect>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076"/>
                                        </p:tgtEl>
                                        <p:attrNameLst>
                                          <p:attrName>r</p:attrName>
                                        </p:attrNameLst>
                                      </p:cBhvr>
                                    </p:animRot>
                                    <p:animRot by="-240000">
                                      <p:cBhvr>
                                        <p:cTn id="111" dur="200" fill="hold">
                                          <p:stCondLst>
                                            <p:cond delay="200"/>
                                          </p:stCondLst>
                                        </p:cTn>
                                        <p:tgtEl>
                                          <p:spTgt spid="3076"/>
                                        </p:tgtEl>
                                        <p:attrNameLst>
                                          <p:attrName>r</p:attrName>
                                        </p:attrNameLst>
                                      </p:cBhvr>
                                    </p:animRot>
                                    <p:animRot by="240000">
                                      <p:cBhvr>
                                        <p:cTn id="112" dur="200" fill="hold">
                                          <p:stCondLst>
                                            <p:cond delay="400"/>
                                          </p:stCondLst>
                                        </p:cTn>
                                        <p:tgtEl>
                                          <p:spTgt spid="3076"/>
                                        </p:tgtEl>
                                        <p:attrNameLst>
                                          <p:attrName>r</p:attrName>
                                        </p:attrNameLst>
                                      </p:cBhvr>
                                    </p:animRot>
                                    <p:animRot by="-240000">
                                      <p:cBhvr>
                                        <p:cTn id="113" dur="200" fill="hold">
                                          <p:stCondLst>
                                            <p:cond delay="600"/>
                                          </p:stCondLst>
                                        </p:cTn>
                                        <p:tgtEl>
                                          <p:spTgt spid="3076"/>
                                        </p:tgtEl>
                                        <p:attrNameLst>
                                          <p:attrName>r</p:attrName>
                                        </p:attrNameLst>
                                      </p:cBhvr>
                                    </p:animRot>
                                    <p:animRot by="120000">
                                      <p:cBhvr>
                                        <p:cTn id="114" dur="200" fill="hold">
                                          <p:stCondLst>
                                            <p:cond delay="800"/>
                                          </p:stCondLst>
                                        </p:cTn>
                                        <p:tgtEl>
                                          <p:spTgt spid="3076"/>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3078"/>
                                        </p:tgtEl>
                                        <p:attrNameLst>
                                          <p:attrName>r</p:attrName>
                                        </p:attrNameLst>
                                      </p:cBhvr>
                                    </p:animRot>
                                    <p:animRot by="-240000">
                                      <p:cBhvr>
                                        <p:cTn id="117" dur="200" fill="hold">
                                          <p:stCondLst>
                                            <p:cond delay="200"/>
                                          </p:stCondLst>
                                        </p:cTn>
                                        <p:tgtEl>
                                          <p:spTgt spid="3078"/>
                                        </p:tgtEl>
                                        <p:attrNameLst>
                                          <p:attrName>r</p:attrName>
                                        </p:attrNameLst>
                                      </p:cBhvr>
                                    </p:animRot>
                                    <p:animRot by="240000">
                                      <p:cBhvr>
                                        <p:cTn id="118" dur="200" fill="hold">
                                          <p:stCondLst>
                                            <p:cond delay="400"/>
                                          </p:stCondLst>
                                        </p:cTn>
                                        <p:tgtEl>
                                          <p:spTgt spid="3078"/>
                                        </p:tgtEl>
                                        <p:attrNameLst>
                                          <p:attrName>r</p:attrName>
                                        </p:attrNameLst>
                                      </p:cBhvr>
                                    </p:animRot>
                                    <p:animRot by="-240000">
                                      <p:cBhvr>
                                        <p:cTn id="119" dur="200" fill="hold">
                                          <p:stCondLst>
                                            <p:cond delay="600"/>
                                          </p:stCondLst>
                                        </p:cTn>
                                        <p:tgtEl>
                                          <p:spTgt spid="3078"/>
                                        </p:tgtEl>
                                        <p:attrNameLst>
                                          <p:attrName>r</p:attrName>
                                        </p:attrNameLst>
                                      </p:cBhvr>
                                    </p:animRot>
                                    <p:animRot by="120000">
                                      <p:cBhvr>
                                        <p:cTn id="120" dur="200" fill="hold">
                                          <p:stCondLst>
                                            <p:cond delay="800"/>
                                          </p:stCondLst>
                                        </p:cTn>
                                        <p:tgtEl>
                                          <p:spTgt spid="3078"/>
                                        </p:tgtEl>
                                        <p:attrNameLst>
                                          <p:attrName>r</p:attrName>
                                        </p:attrNameLst>
                                      </p:cBhvr>
                                    </p:animRot>
                                  </p:childTnLst>
                                </p:cTn>
                              </p:par>
                              <p:par>
                                <p:cTn id="121" presetID="32" presetClass="emph" presetSubtype="0" repeatCount="indefinite" fill="hold" nodeType="withEffect">
                                  <p:stCondLst>
                                    <p:cond delay="0"/>
                                  </p:stCondLst>
                                  <p:childTnLst>
                                    <p:animRot by="120000">
                                      <p:cBhvr>
                                        <p:cTn id="122" dur="100" fill="hold">
                                          <p:stCondLst>
                                            <p:cond delay="0"/>
                                          </p:stCondLst>
                                        </p:cTn>
                                        <p:tgtEl>
                                          <p:spTgt spid="27"/>
                                        </p:tgtEl>
                                        <p:attrNameLst>
                                          <p:attrName>r</p:attrName>
                                        </p:attrNameLst>
                                      </p:cBhvr>
                                    </p:animRot>
                                    <p:animRot by="-240000">
                                      <p:cBhvr>
                                        <p:cTn id="123" dur="200" fill="hold">
                                          <p:stCondLst>
                                            <p:cond delay="200"/>
                                          </p:stCondLst>
                                        </p:cTn>
                                        <p:tgtEl>
                                          <p:spTgt spid="27"/>
                                        </p:tgtEl>
                                        <p:attrNameLst>
                                          <p:attrName>r</p:attrName>
                                        </p:attrNameLst>
                                      </p:cBhvr>
                                    </p:animRot>
                                    <p:animRot by="240000">
                                      <p:cBhvr>
                                        <p:cTn id="124" dur="200" fill="hold">
                                          <p:stCondLst>
                                            <p:cond delay="400"/>
                                          </p:stCondLst>
                                        </p:cTn>
                                        <p:tgtEl>
                                          <p:spTgt spid="27"/>
                                        </p:tgtEl>
                                        <p:attrNameLst>
                                          <p:attrName>r</p:attrName>
                                        </p:attrNameLst>
                                      </p:cBhvr>
                                    </p:animRot>
                                    <p:animRot by="-240000">
                                      <p:cBhvr>
                                        <p:cTn id="125" dur="200" fill="hold">
                                          <p:stCondLst>
                                            <p:cond delay="600"/>
                                          </p:stCondLst>
                                        </p:cTn>
                                        <p:tgtEl>
                                          <p:spTgt spid="27"/>
                                        </p:tgtEl>
                                        <p:attrNameLst>
                                          <p:attrName>r</p:attrName>
                                        </p:attrNameLst>
                                      </p:cBhvr>
                                    </p:animRot>
                                    <p:animRot by="120000">
                                      <p:cBhvr>
                                        <p:cTn id="126" dur="200" fill="hold">
                                          <p:stCondLst>
                                            <p:cond delay="800"/>
                                          </p:stCondLst>
                                        </p:cTn>
                                        <p:tgtEl>
                                          <p:spTgt spid="27"/>
                                        </p:tgtEl>
                                        <p:attrNameLst>
                                          <p:attrName>r</p:attrName>
                                        </p:attrNameLst>
                                      </p:cBhvr>
                                    </p:animRot>
                                  </p:childTnLst>
                                </p:cTn>
                              </p:par>
                              <p:par>
                                <p:cTn id="127" presetID="32" presetClass="emph" presetSubtype="0" repeatCount="indefinite" fill="hold" nodeType="withEffect">
                                  <p:stCondLst>
                                    <p:cond delay="0"/>
                                  </p:stCondLst>
                                  <p:childTnLst>
                                    <p:animRot by="120000">
                                      <p:cBhvr>
                                        <p:cTn id="128" dur="100" fill="hold">
                                          <p:stCondLst>
                                            <p:cond delay="0"/>
                                          </p:stCondLst>
                                        </p:cTn>
                                        <p:tgtEl>
                                          <p:spTgt spid="3080"/>
                                        </p:tgtEl>
                                        <p:attrNameLst>
                                          <p:attrName>r</p:attrName>
                                        </p:attrNameLst>
                                      </p:cBhvr>
                                    </p:animRot>
                                    <p:animRot by="-240000">
                                      <p:cBhvr>
                                        <p:cTn id="129" dur="200" fill="hold">
                                          <p:stCondLst>
                                            <p:cond delay="200"/>
                                          </p:stCondLst>
                                        </p:cTn>
                                        <p:tgtEl>
                                          <p:spTgt spid="3080"/>
                                        </p:tgtEl>
                                        <p:attrNameLst>
                                          <p:attrName>r</p:attrName>
                                        </p:attrNameLst>
                                      </p:cBhvr>
                                    </p:animRot>
                                    <p:animRot by="240000">
                                      <p:cBhvr>
                                        <p:cTn id="130" dur="200" fill="hold">
                                          <p:stCondLst>
                                            <p:cond delay="400"/>
                                          </p:stCondLst>
                                        </p:cTn>
                                        <p:tgtEl>
                                          <p:spTgt spid="3080"/>
                                        </p:tgtEl>
                                        <p:attrNameLst>
                                          <p:attrName>r</p:attrName>
                                        </p:attrNameLst>
                                      </p:cBhvr>
                                    </p:animRot>
                                    <p:animRot by="-240000">
                                      <p:cBhvr>
                                        <p:cTn id="131" dur="200" fill="hold">
                                          <p:stCondLst>
                                            <p:cond delay="600"/>
                                          </p:stCondLst>
                                        </p:cTn>
                                        <p:tgtEl>
                                          <p:spTgt spid="3080"/>
                                        </p:tgtEl>
                                        <p:attrNameLst>
                                          <p:attrName>r</p:attrName>
                                        </p:attrNameLst>
                                      </p:cBhvr>
                                    </p:animRot>
                                    <p:animRot by="120000">
                                      <p:cBhvr>
                                        <p:cTn id="132" dur="200" fill="hold">
                                          <p:stCondLst>
                                            <p:cond delay="800"/>
                                          </p:stCondLst>
                                        </p:cTn>
                                        <p:tgtEl>
                                          <p:spTgt spid="3080"/>
                                        </p:tgtEl>
                                        <p:attrNameLst>
                                          <p:attrName>r</p:attrName>
                                        </p:attrNameLst>
                                      </p:cBhvr>
                                    </p:animRot>
                                  </p:childTnLst>
                                </p:cTn>
                              </p:par>
                              <p:par>
                                <p:cTn id="133" presetID="32" presetClass="emph" presetSubtype="0" repeatCount="indefinite" fill="hold" nodeType="withEffect">
                                  <p:stCondLst>
                                    <p:cond delay="0"/>
                                  </p:stCondLst>
                                  <p:childTnLst>
                                    <p:animRot by="120000">
                                      <p:cBhvr>
                                        <p:cTn id="134" dur="100" fill="hold">
                                          <p:stCondLst>
                                            <p:cond delay="0"/>
                                          </p:stCondLst>
                                        </p:cTn>
                                        <p:tgtEl>
                                          <p:spTgt spid="29"/>
                                        </p:tgtEl>
                                        <p:attrNameLst>
                                          <p:attrName>r</p:attrName>
                                        </p:attrNameLst>
                                      </p:cBhvr>
                                    </p:animRot>
                                    <p:animRot by="-240000">
                                      <p:cBhvr>
                                        <p:cTn id="135" dur="200" fill="hold">
                                          <p:stCondLst>
                                            <p:cond delay="200"/>
                                          </p:stCondLst>
                                        </p:cTn>
                                        <p:tgtEl>
                                          <p:spTgt spid="29"/>
                                        </p:tgtEl>
                                        <p:attrNameLst>
                                          <p:attrName>r</p:attrName>
                                        </p:attrNameLst>
                                      </p:cBhvr>
                                    </p:animRot>
                                    <p:animRot by="240000">
                                      <p:cBhvr>
                                        <p:cTn id="136" dur="200" fill="hold">
                                          <p:stCondLst>
                                            <p:cond delay="400"/>
                                          </p:stCondLst>
                                        </p:cTn>
                                        <p:tgtEl>
                                          <p:spTgt spid="29"/>
                                        </p:tgtEl>
                                        <p:attrNameLst>
                                          <p:attrName>r</p:attrName>
                                        </p:attrNameLst>
                                      </p:cBhvr>
                                    </p:animRot>
                                    <p:animRot by="-240000">
                                      <p:cBhvr>
                                        <p:cTn id="137" dur="200" fill="hold">
                                          <p:stCondLst>
                                            <p:cond delay="600"/>
                                          </p:stCondLst>
                                        </p:cTn>
                                        <p:tgtEl>
                                          <p:spTgt spid="29"/>
                                        </p:tgtEl>
                                        <p:attrNameLst>
                                          <p:attrName>r</p:attrName>
                                        </p:attrNameLst>
                                      </p:cBhvr>
                                    </p:animRot>
                                    <p:animRot by="120000">
                                      <p:cBhvr>
                                        <p:cTn id="138" dur="200" fill="hold">
                                          <p:stCondLst>
                                            <p:cond delay="800"/>
                                          </p:stCondLst>
                                        </p:cTn>
                                        <p:tgtEl>
                                          <p:spTgt spid="29"/>
                                        </p:tgtEl>
                                        <p:attrNameLst>
                                          <p:attrName>r</p:attrName>
                                        </p:attrNameLst>
                                      </p:cBhvr>
                                    </p:animRot>
                                  </p:childTnLst>
                                </p:cTn>
                              </p:par>
                              <p:par>
                                <p:cTn id="139" presetID="32" presetClass="emph" presetSubtype="0" repeatCount="indefinite" fill="hold" nodeType="withEffect">
                                  <p:stCondLst>
                                    <p:cond delay="0"/>
                                  </p:stCondLst>
                                  <p:childTnLst>
                                    <p:animRot by="120000">
                                      <p:cBhvr>
                                        <p:cTn id="140" dur="100" fill="hold">
                                          <p:stCondLst>
                                            <p:cond delay="0"/>
                                          </p:stCondLst>
                                        </p:cTn>
                                        <p:tgtEl>
                                          <p:spTgt spid="30"/>
                                        </p:tgtEl>
                                        <p:attrNameLst>
                                          <p:attrName>r</p:attrName>
                                        </p:attrNameLst>
                                      </p:cBhvr>
                                    </p:animRot>
                                    <p:animRot by="-240000">
                                      <p:cBhvr>
                                        <p:cTn id="141" dur="200" fill="hold">
                                          <p:stCondLst>
                                            <p:cond delay="200"/>
                                          </p:stCondLst>
                                        </p:cTn>
                                        <p:tgtEl>
                                          <p:spTgt spid="30"/>
                                        </p:tgtEl>
                                        <p:attrNameLst>
                                          <p:attrName>r</p:attrName>
                                        </p:attrNameLst>
                                      </p:cBhvr>
                                    </p:animRot>
                                    <p:animRot by="240000">
                                      <p:cBhvr>
                                        <p:cTn id="142" dur="200" fill="hold">
                                          <p:stCondLst>
                                            <p:cond delay="400"/>
                                          </p:stCondLst>
                                        </p:cTn>
                                        <p:tgtEl>
                                          <p:spTgt spid="30"/>
                                        </p:tgtEl>
                                        <p:attrNameLst>
                                          <p:attrName>r</p:attrName>
                                        </p:attrNameLst>
                                      </p:cBhvr>
                                    </p:animRot>
                                    <p:animRot by="-240000">
                                      <p:cBhvr>
                                        <p:cTn id="143" dur="200" fill="hold">
                                          <p:stCondLst>
                                            <p:cond delay="600"/>
                                          </p:stCondLst>
                                        </p:cTn>
                                        <p:tgtEl>
                                          <p:spTgt spid="30"/>
                                        </p:tgtEl>
                                        <p:attrNameLst>
                                          <p:attrName>r</p:attrName>
                                        </p:attrNameLst>
                                      </p:cBhvr>
                                    </p:animRot>
                                    <p:animRot by="120000">
                                      <p:cBhvr>
                                        <p:cTn id="144" dur="200" fill="hold">
                                          <p:stCondLst>
                                            <p:cond delay="800"/>
                                          </p:stCondLst>
                                        </p:cTn>
                                        <p:tgtEl>
                                          <p:spTgt spid="30"/>
                                        </p:tgtEl>
                                        <p:attrNameLst>
                                          <p:attrName>r</p:attrName>
                                        </p:attrNameLst>
                                      </p:cBhvr>
                                    </p:animRot>
                                  </p:childTnLst>
                                </p:cTn>
                              </p:par>
                              <p:par>
                                <p:cTn id="145" presetID="32" presetClass="emph" presetSubtype="0" repeatCount="indefinite" fill="hold" nodeType="withEffect">
                                  <p:stCondLst>
                                    <p:cond delay="0"/>
                                  </p:stCondLst>
                                  <p:childTnLst>
                                    <p:animRot by="120000">
                                      <p:cBhvr>
                                        <p:cTn id="146" dur="100" fill="hold">
                                          <p:stCondLst>
                                            <p:cond delay="0"/>
                                          </p:stCondLst>
                                        </p:cTn>
                                        <p:tgtEl>
                                          <p:spTgt spid="31"/>
                                        </p:tgtEl>
                                        <p:attrNameLst>
                                          <p:attrName>r</p:attrName>
                                        </p:attrNameLst>
                                      </p:cBhvr>
                                    </p:animRot>
                                    <p:animRot by="-240000">
                                      <p:cBhvr>
                                        <p:cTn id="147" dur="200" fill="hold">
                                          <p:stCondLst>
                                            <p:cond delay="200"/>
                                          </p:stCondLst>
                                        </p:cTn>
                                        <p:tgtEl>
                                          <p:spTgt spid="31"/>
                                        </p:tgtEl>
                                        <p:attrNameLst>
                                          <p:attrName>r</p:attrName>
                                        </p:attrNameLst>
                                      </p:cBhvr>
                                    </p:animRot>
                                    <p:animRot by="240000">
                                      <p:cBhvr>
                                        <p:cTn id="148" dur="200" fill="hold">
                                          <p:stCondLst>
                                            <p:cond delay="400"/>
                                          </p:stCondLst>
                                        </p:cTn>
                                        <p:tgtEl>
                                          <p:spTgt spid="31"/>
                                        </p:tgtEl>
                                        <p:attrNameLst>
                                          <p:attrName>r</p:attrName>
                                        </p:attrNameLst>
                                      </p:cBhvr>
                                    </p:animRot>
                                    <p:animRot by="-240000">
                                      <p:cBhvr>
                                        <p:cTn id="149" dur="200" fill="hold">
                                          <p:stCondLst>
                                            <p:cond delay="600"/>
                                          </p:stCondLst>
                                        </p:cTn>
                                        <p:tgtEl>
                                          <p:spTgt spid="31"/>
                                        </p:tgtEl>
                                        <p:attrNameLst>
                                          <p:attrName>r</p:attrName>
                                        </p:attrNameLst>
                                      </p:cBhvr>
                                    </p:animRot>
                                    <p:animRot by="120000">
                                      <p:cBhvr>
                                        <p:cTn id="150" dur="200" fill="hold">
                                          <p:stCondLst>
                                            <p:cond delay="800"/>
                                          </p:stCondLst>
                                        </p:cTn>
                                        <p:tgtEl>
                                          <p:spTgt spid="31"/>
                                        </p:tgtEl>
                                        <p:attrNameLst>
                                          <p:attrName>r</p:attrName>
                                        </p:attrNameLst>
                                      </p:cBhvr>
                                    </p:animRot>
                                  </p:childTnLst>
                                </p:cTn>
                              </p:par>
                            </p:childTnLst>
                          </p:cTn>
                        </p:par>
                        <p:par>
                          <p:cTn id="151" fill="hold">
                            <p:stCondLst>
                              <p:cond delay="1500"/>
                            </p:stCondLst>
                            <p:childTnLst>
                              <p:par>
                                <p:cTn id="152" presetID="63" presetClass="path" presetSubtype="0" accel="50000" decel="50000" fill="hold" nodeType="afterEffect">
                                  <p:stCondLst>
                                    <p:cond delay="0"/>
                                  </p:stCondLst>
                                  <p:childTnLst>
                                    <p:animMotion origin="layout" path="M 2.29167E-6 -3.33333E-6 L 0.46862 0.02223 " pathEditMode="relative" rAng="0" ptsTypes="AA">
                                      <p:cBhvr>
                                        <p:cTn id="153" dur="2000" fill="hold"/>
                                        <p:tgtEl>
                                          <p:spTgt spid="15"/>
                                        </p:tgtEl>
                                        <p:attrNameLst>
                                          <p:attrName>ppt_x</p:attrName>
                                          <p:attrName>ppt_y</p:attrName>
                                        </p:attrNameLst>
                                      </p:cBhvr>
                                      <p:rCtr x="23438" y="1111"/>
                                    </p:animMotion>
                                  </p:childTnLst>
                                  <p:subTnLst>
                                    <p:audio>
                                      <p:cMediaNode>
                                        <p:cTn display="0" masterRel="sameClick">
                                          <p:stCondLst>
                                            <p:cond evt="begin" delay="0">
                                              <p:tn val="152"/>
                                            </p:cond>
                                          </p:stCondLst>
                                          <p:endCondLst>
                                            <p:cond evt="onStopAudio" delay="0">
                                              <p:tgtEl>
                                                <p:sldTgt/>
                                              </p:tgtEl>
                                            </p:cond>
                                          </p:endCondLst>
                                        </p:cTn>
                                        <p:tgtEl>
                                          <p:sndTgt r:embed="rId3" name="Am-thanh-phep-thuat-www_nhacchuongvui_com.wav"/>
                                        </p:tgtEl>
                                      </p:cMediaNode>
                                    </p:audio>
                                  </p:subTnLst>
                                </p:cTn>
                              </p:par>
                              <p:par>
                                <p:cTn id="154" presetID="63" presetClass="path" presetSubtype="0" accel="50000" decel="50000" fill="hold" nodeType="withEffect">
                                  <p:stCondLst>
                                    <p:cond delay="0"/>
                                  </p:stCondLst>
                                  <p:childTnLst>
                                    <p:animMotion origin="layout" path="M -1.38778E-17 3.33333E-6 L 0.44063 -0.00741 " pathEditMode="relative" rAng="0" ptsTypes="AA">
                                      <p:cBhvr>
                                        <p:cTn id="155" dur="2000" fill="hold"/>
                                        <p:tgtEl>
                                          <p:spTgt spid="16"/>
                                        </p:tgtEl>
                                        <p:attrNameLst>
                                          <p:attrName>ppt_x</p:attrName>
                                          <p:attrName>ppt_y</p:attrName>
                                        </p:attrNameLst>
                                      </p:cBhvr>
                                      <p:rCtr x="22031" y="-370"/>
                                    </p:animMotion>
                                  </p:childTnLst>
                                </p:cTn>
                              </p:par>
                              <p:par>
                                <p:cTn id="156" presetID="63" presetClass="path" presetSubtype="0" accel="50000" decel="50000" fill="hold" nodeType="withEffect">
                                  <p:stCondLst>
                                    <p:cond delay="0"/>
                                  </p:stCondLst>
                                  <p:childTnLst>
                                    <p:animMotion origin="layout" path="M 6.25E-7 2.59259E-6 L 0.45039 0.02384 " pathEditMode="relative" rAng="0" ptsTypes="AA">
                                      <p:cBhvr>
                                        <p:cTn id="157" dur="2000" fill="hold"/>
                                        <p:tgtEl>
                                          <p:spTgt spid="17"/>
                                        </p:tgtEl>
                                        <p:attrNameLst>
                                          <p:attrName>ppt_x</p:attrName>
                                          <p:attrName>ppt_y</p:attrName>
                                        </p:attrNameLst>
                                      </p:cBhvr>
                                      <p:rCtr x="22513" y="1181"/>
                                    </p:animMotion>
                                  </p:childTnLst>
                                </p:cTn>
                              </p:par>
                              <p:par>
                                <p:cTn id="158" presetID="35" presetClass="path" presetSubtype="0" accel="50000" decel="50000" fill="hold" nodeType="withEffect">
                                  <p:stCondLst>
                                    <p:cond delay="0"/>
                                  </p:stCondLst>
                                  <p:childTnLst>
                                    <p:animMotion origin="layout" path="M 5E-6 -4.44444E-6 L -0.45782 -0.02777 " pathEditMode="relative" rAng="0" ptsTypes="AA">
                                      <p:cBhvr>
                                        <p:cTn id="159" dur="2000" fill="hold"/>
                                        <p:tgtEl>
                                          <p:spTgt spid="18"/>
                                        </p:tgtEl>
                                        <p:attrNameLst>
                                          <p:attrName>ppt_x</p:attrName>
                                          <p:attrName>ppt_y</p:attrName>
                                        </p:attrNameLst>
                                      </p:cBhvr>
                                      <p:rCtr x="-22891" y="-1389"/>
                                    </p:animMotion>
                                  </p:childTnLst>
                                </p:cTn>
                              </p:par>
                              <p:par>
                                <p:cTn id="160" presetID="35" presetClass="path" presetSubtype="0" accel="50000" decel="50000" fill="hold" nodeType="withEffect">
                                  <p:stCondLst>
                                    <p:cond delay="0"/>
                                  </p:stCondLst>
                                  <p:childTnLst>
                                    <p:animMotion origin="layout" path="M -1.66667E-6 -2.59259E-6 L -0.51354 -0.01805 " pathEditMode="relative" rAng="0" ptsTypes="AA">
                                      <p:cBhvr>
                                        <p:cTn id="161" dur="2000" fill="hold"/>
                                        <p:tgtEl>
                                          <p:spTgt spid="19"/>
                                        </p:tgtEl>
                                        <p:attrNameLst>
                                          <p:attrName>ppt_x</p:attrName>
                                          <p:attrName>ppt_y</p:attrName>
                                        </p:attrNameLst>
                                      </p:cBhvr>
                                      <p:rCtr x="-25677" y="-903"/>
                                    </p:animMotion>
                                  </p:childTnLst>
                                </p:cTn>
                              </p:par>
                            </p:childTnLst>
                          </p:cTn>
                        </p:par>
                        <p:par>
                          <p:cTn id="162" fill="hold">
                            <p:stCondLst>
                              <p:cond delay="3500"/>
                            </p:stCondLst>
                            <p:childTnLst>
                              <p:par>
                                <p:cTn id="163" presetID="32" presetClass="emph" presetSubtype="0" repeatCount="indefinite" fill="hold" nodeType="afterEffect">
                                  <p:stCondLst>
                                    <p:cond delay="0"/>
                                  </p:stCondLst>
                                  <p:childTnLst>
                                    <p:animRot by="120000">
                                      <p:cBhvr>
                                        <p:cTn id="164" dur="100" fill="hold">
                                          <p:stCondLst>
                                            <p:cond delay="0"/>
                                          </p:stCondLst>
                                        </p:cTn>
                                        <p:tgtEl>
                                          <p:spTgt spid="15"/>
                                        </p:tgtEl>
                                        <p:attrNameLst>
                                          <p:attrName>r</p:attrName>
                                        </p:attrNameLst>
                                      </p:cBhvr>
                                    </p:animRot>
                                    <p:animRot by="-240000">
                                      <p:cBhvr>
                                        <p:cTn id="165" dur="200" fill="hold">
                                          <p:stCondLst>
                                            <p:cond delay="200"/>
                                          </p:stCondLst>
                                        </p:cTn>
                                        <p:tgtEl>
                                          <p:spTgt spid="15"/>
                                        </p:tgtEl>
                                        <p:attrNameLst>
                                          <p:attrName>r</p:attrName>
                                        </p:attrNameLst>
                                      </p:cBhvr>
                                    </p:animRot>
                                    <p:animRot by="240000">
                                      <p:cBhvr>
                                        <p:cTn id="166" dur="200" fill="hold">
                                          <p:stCondLst>
                                            <p:cond delay="400"/>
                                          </p:stCondLst>
                                        </p:cTn>
                                        <p:tgtEl>
                                          <p:spTgt spid="15"/>
                                        </p:tgtEl>
                                        <p:attrNameLst>
                                          <p:attrName>r</p:attrName>
                                        </p:attrNameLst>
                                      </p:cBhvr>
                                    </p:animRot>
                                    <p:animRot by="-240000">
                                      <p:cBhvr>
                                        <p:cTn id="167" dur="200" fill="hold">
                                          <p:stCondLst>
                                            <p:cond delay="600"/>
                                          </p:stCondLst>
                                        </p:cTn>
                                        <p:tgtEl>
                                          <p:spTgt spid="15"/>
                                        </p:tgtEl>
                                        <p:attrNameLst>
                                          <p:attrName>r</p:attrName>
                                        </p:attrNameLst>
                                      </p:cBhvr>
                                    </p:animRot>
                                    <p:animRot by="120000">
                                      <p:cBhvr>
                                        <p:cTn id="168" dur="200" fill="hold">
                                          <p:stCondLst>
                                            <p:cond delay="800"/>
                                          </p:stCondLst>
                                        </p:cTn>
                                        <p:tgtEl>
                                          <p:spTgt spid="15"/>
                                        </p:tgtEl>
                                        <p:attrNameLst>
                                          <p:attrName>r</p:attrName>
                                        </p:attrNameLst>
                                      </p:cBhvr>
                                    </p:animRot>
                                  </p:childTnLst>
                                </p:cTn>
                              </p:par>
                              <p:par>
                                <p:cTn id="169" presetID="32" presetClass="emph" presetSubtype="0" repeatCount="indefinite" fill="hold" nodeType="withEffect">
                                  <p:stCondLst>
                                    <p:cond delay="0"/>
                                  </p:stCondLst>
                                  <p:childTnLst>
                                    <p:animRot by="120000">
                                      <p:cBhvr>
                                        <p:cTn id="170" dur="100" fill="hold">
                                          <p:stCondLst>
                                            <p:cond delay="0"/>
                                          </p:stCondLst>
                                        </p:cTn>
                                        <p:tgtEl>
                                          <p:spTgt spid="16"/>
                                        </p:tgtEl>
                                        <p:attrNameLst>
                                          <p:attrName>r</p:attrName>
                                        </p:attrNameLst>
                                      </p:cBhvr>
                                    </p:animRot>
                                    <p:animRot by="-240000">
                                      <p:cBhvr>
                                        <p:cTn id="171" dur="200" fill="hold">
                                          <p:stCondLst>
                                            <p:cond delay="200"/>
                                          </p:stCondLst>
                                        </p:cTn>
                                        <p:tgtEl>
                                          <p:spTgt spid="16"/>
                                        </p:tgtEl>
                                        <p:attrNameLst>
                                          <p:attrName>r</p:attrName>
                                        </p:attrNameLst>
                                      </p:cBhvr>
                                    </p:animRot>
                                    <p:animRot by="240000">
                                      <p:cBhvr>
                                        <p:cTn id="172" dur="200" fill="hold">
                                          <p:stCondLst>
                                            <p:cond delay="400"/>
                                          </p:stCondLst>
                                        </p:cTn>
                                        <p:tgtEl>
                                          <p:spTgt spid="16"/>
                                        </p:tgtEl>
                                        <p:attrNameLst>
                                          <p:attrName>r</p:attrName>
                                        </p:attrNameLst>
                                      </p:cBhvr>
                                    </p:animRot>
                                    <p:animRot by="-240000">
                                      <p:cBhvr>
                                        <p:cTn id="173" dur="200" fill="hold">
                                          <p:stCondLst>
                                            <p:cond delay="600"/>
                                          </p:stCondLst>
                                        </p:cTn>
                                        <p:tgtEl>
                                          <p:spTgt spid="16"/>
                                        </p:tgtEl>
                                        <p:attrNameLst>
                                          <p:attrName>r</p:attrName>
                                        </p:attrNameLst>
                                      </p:cBhvr>
                                    </p:animRot>
                                    <p:animRot by="120000">
                                      <p:cBhvr>
                                        <p:cTn id="174" dur="200" fill="hold">
                                          <p:stCondLst>
                                            <p:cond delay="800"/>
                                          </p:stCondLst>
                                        </p:cTn>
                                        <p:tgtEl>
                                          <p:spTgt spid="16"/>
                                        </p:tgtEl>
                                        <p:attrNameLst>
                                          <p:attrName>r</p:attrName>
                                        </p:attrNameLst>
                                      </p:cBhvr>
                                    </p:animRot>
                                  </p:childTnLst>
                                </p:cTn>
                              </p:par>
                              <p:par>
                                <p:cTn id="175" presetID="32" presetClass="emph" presetSubtype="0" repeatCount="indefinite" fill="hold" nodeType="withEffect">
                                  <p:stCondLst>
                                    <p:cond delay="0"/>
                                  </p:stCondLst>
                                  <p:childTnLst>
                                    <p:animRot by="120000">
                                      <p:cBhvr>
                                        <p:cTn id="176" dur="100" fill="hold">
                                          <p:stCondLst>
                                            <p:cond delay="0"/>
                                          </p:stCondLst>
                                        </p:cTn>
                                        <p:tgtEl>
                                          <p:spTgt spid="17"/>
                                        </p:tgtEl>
                                        <p:attrNameLst>
                                          <p:attrName>r</p:attrName>
                                        </p:attrNameLst>
                                      </p:cBhvr>
                                    </p:animRot>
                                    <p:animRot by="-240000">
                                      <p:cBhvr>
                                        <p:cTn id="177" dur="200" fill="hold">
                                          <p:stCondLst>
                                            <p:cond delay="200"/>
                                          </p:stCondLst>
                                        </p:cTn>
                                        <p:tgtEl>
                                          <p:spTgt spid="17"/>
                                        </p:tgtEl>
                                        <p:attrNameLst>
                                          <p:attrName>r</p:attrName>
                                        </p:attrNameLst>
                                      </p:cBhvr>
                                    </p:animRot>
                                    <p:animRot by="240000">
                                      <p:cBhvr>
                                        <p:cTn id="178" dur="200" fill="hold">
                                          <p:stCondLst>
                                            <p:cond delay="400"/>
                                          </p:stCondLst>
                                        </p:cTn>
                                        <p:tgtEl>
                                          <p:spTgt spid="17"/>
                                        </p:tgtEl>
                                        <p:attrNameLst>
                                          <p:attrName>r</p:attrName>
                                        </p:attrNameLst>
                                      </p:cBhvr>
                                    </p:animRot>
                                    <p:animRot by="-240000">
                                      <p:cBhvr>
                                        <p:cTn id="179" dur="200" fill="hold">
                                          <p:stCondLst>
                                            <p:cond delay="600"/>
                                          </p:stCondLst>
                                        </p:cTn>
                                        <p:tgtEl>
                                          <p:spTgt spid="17"/>
                                        </p:tgtEl>
                                        <p:attrNameLst>
                                          <p:attrName>r</p:attrName>
                                        </p:attrNameLst>
                                      </p:cBhvr>
                                    </p:animRot>
                                    <p:animRot by="120000">
                                      <p:cBhvr>
                                        <p:cTn id="180" dur="200" fill="hold">
                                          <p:stCondLst>
                                            <p:cond delay="800"/>
                                          </p:stCondLst>
                                        </p:cTn>
                                        <p:tgtEl>
                                          <p:spTgt spid="17"/>
                                        </p:tgtEl>
                                        <p:attrNameLst>
                                          <p:attrName>r</p:attrName>
                                        </p:attrNameLst>
                                      </p:cBhvr>
                                    </p:animRot>
                                  </p:childTnLst>
                                </p:cTn>
                              </p:par>
                              <p:par>
                                <p:cTn id="181" presetID="32" presetClass="emph" presetSubtype="0" repeatCount="indefinite" fill="hold" nodeType="withEffect">
                                  <p:stCondLst>
                                    <p:cond delay="0"/>
                                  </p:stCondLst>
                                  <p:childTnLst>
                                    <p:animRot by="120000">
                                      <p:cBhvr>
                                        <p:cTn id="182" dur="100" fill="hold">
                                          <p:stCondLst>
                                            <p:cond delay="0"/>
                                          </p:stCondLst>
                                        </p:cTn>
                                        <p:tgtEl>
                                          <p:spTgt spid="18"/>
                                        </p:tgtEl>
                                        <p:attrNameLst>
                                          <p:attrName>r</p:attrName>
                                        </p:attrNameLst>
                                      </p:cBhvr>
                                    </p:animRot>
                                    <p:animRot by="-240000">
                                      <p:cBhvr>
                                        <p:cTn id="183" dur="200" fill="hold">
                                          <p:stCondLst>
                                            <p:cond delay="200"/>
                                          </p:stCondLst>
                                        </p:cTn>
                                        <p:tgtEl>
                                          <p:spTgt spid="18"/>
                                        </p:tgtEl>
                                        <p:attrNameLst>
                                          <p:attrName>r</p:attrName>
                                        </p:attrNameLst>
                                      </p:cBhvr>
                                    </p:animRot>
                                    <p:animRot by="240000">
                                      <p:cBhvr>
                                        <p:cTn id="184" dur="200" fill="hold">
                                          <p:stCondLst>
                                            <p:cond delay="400"/>
                                          </p:stCondLst>
                                        </p:cTn>
                                        <p:tgtEl>
                                          <p:spTgt spid="18"/>
                                        </p:tgtEl>
                                        <p:attrNameLst>
                                          <p:attrName>r</p:attrName>
                                        </p:attrNameLst>
                                      </p:cBhvr>
                                    </p:animRot>
                                    <p:animRot by="-240000">
                                      <p:cBhvr>
                                        <p:cTn id="185" dur="200" fill="hold">
                                          <p:stCondLst>
                                            <p:cond delay="600"/>
                                          </p:stCondLst>
                                        </p:cTn>
                                        <p:tgtEl>
                                          <p:spTgt spid="18"/>
                                        </p:tgtEl>
                                        <p:attrNameLst>
                                          <p:attrName>r</p:attrName>
                                        </p:attrNameLst>
                                      </p:cBhvr>
                                    </p:animRot>
                                    <p:animRot by="120000">
                                      <p:cBhvr>
                                        <p:cTn id="186" dur="200" fill="hold">
                                          <p:stCondLst>
                                            <p:cond delay="800"/>
                                          </p:stCondLst>
                                        </p:cTn>
                                        <p:tgtEl>
                                          <p:spTgt spid="18"/>
                                        </p:tgtEl>
                                        <p:attrNameLst>
                                          <p:attrName>r</p:attrName>
                                        </p:attrNameLst>
                                      </p:cBhvr>
                                    </p:animRot>
                                  </p:childTnLst>
                                </p:cTn>
                              </p:par>
                              <p:par>
                                <p:cTn id="187" presetID="32" presetClass="emph" presetSubtype="0" repeatCount="indefinite" fill="hold" nodeType="withEffect">
                                  <p:stCondLst>
                                    <p:cond delay="0"/>
                                  </p:stCondLst>
                                  <p:childTnLst>
                                    <p:animRot by="120000">
                                      <p:cBhvr>
                                        <p:cTn id="188" dur="100" fill="hold">
                                          <p:stCondLst>
                                            <p:cond delay="0"/>
                                          </p:stCondLst>
                                        </p:cTn>
                                        <p:tgtEl>
                                          <p:spTgt spid="19"/>
                                        </p:tgtEl>
                                        <p:attrNameLst>
                                          <p:attrName>r</p:attrName>
                                        </p:attrNameLst>
                                      </p:cBhvr>
                                    </p:animRot>
                                    <p:animRot by="-240000">
                                      <p:cBhvr>
                                        <p:cTn id="189" dur="200" fill="hold">
                                          <p:stCondLst>
                                            <p:cond delay="200"/>
                                          </p:stCondLst>
                                        </p:cTn>
                                        <p:tgtEl>
                                          <p:spTgt spid="19"/>
                                        </p:tgtEl>
                                        <p:attrNameLst>
                                          <p:attrName>r</p:attrName>
                                        </p:attrNameLst>
                                      </p:cBhvr>
                                    </p:animRot>
                                    <p:animRot by="240000">
                                      <p:cBhvr>
                                        <p:cTn id="190" dur="200" fill="hold">
                                          <p:stCondLst>
                                            <p:cond delay="400"/>
                                          </p:stCondLst>
                                        </p:cTn>
                                        <p:tgtEl>
                                          <p:spTgt spid="19"/>
                                        </p:tgtEl>
                                        <p:attrNameLst>
                                          <p:attrName>r</p:attrName>
                                        </p:attrNameLst>
                                      </p:cBhvr>
                                    </p:animRot>
                                    <p:animRot by="-240000">
                                      <p:cBhvr>
                                        <p:cTn id="191" dur="200" fill="hold">
                                          <p:stCondLst>
                                            <p:cond delay="600"/>
                                          </p:stCondLst>
                                        </p:cTn>
                                        <p:tgtEl>
                                          <p:spTgt spid="19"/>
                                        </p:tgtEl>
                                        <p:attrNameLst>
                                          <p:attrName>r</p:attrName>
                                        </p:attrNameLst>
                                      </p:cBhvr>
                                    </p:animRot>
                                    <p:animRot by="120000">
                                      <p:cBhvr>
                                        <p:cTn id="192" dur="200" fill="hold">
                                          <p:stCondLst>
                                            <p:cond delay="800"/>
                                          </p:stCondLst>
                                        </p:cTn>
                                        <p:tgtEl>
                                          <p:spTgt spid="19"/>
                                        </p:tgtEl>
                                        <p:attrNameLst>
                                          <p:attrName>r</p:attrName>
                                        </p:attrNameLst>
                                      </p:cBhvr>
                                    </p:animRot>
                                  </p:childTnLst>
                                </p:cTn>
                              </p:par>
                            </p:childTnLst>
                          </p:cTn>
                        </p:par>
                        <p:par>
                          <p:cTn id="193" fill="hold">
                            <p:stCondLst>
                              <p:cond delay="4500"/>
                            </p:stCondLst>
                            <p:childTnLst>
                              <p:par>
                                <p:cTn id="194" presetID="10" presetClass="entr" presetSubtype="0" fill="hold" nodeType="afterEffect">
                                  <p:stCondLst>
                                    <p:cond delay="0"/>
                                  </p:stCondLst>
                                  <p:childTnLst>
                                    <p:set>
                                      <p:cBhvr>
                                        <p:cTn id="195" dur="1" fill="hold">
                                          <p:stCondLst>
                                            <p:cond delay="0"/>
                                          </p:stCondLst>
                                        </p:cTn>
                                        <p:tgtEl>
                                          <p:spTgt spid="25"/>
                                        </p:tgtEl>
                                        <p:attrNameLst>
                                          <p:attrName>style.visibility</p:attrName>
                                        </p:attrNameLst>
                                      </p:cBhvr>
                                      <p:to>
                                        <p:strVal val="visible"/>
                                      </p:to>
                                    </p:set>
                                    <p:animEffect transition="in" filter="fade">
                                      <p:cBhvr>
                                        <p:cTn id="196" dur="500"/>
                                        <p:tgtEl>
                                          <p:spTgt spid="25"/>
                                        </p:tgtEl>
                                      </p:cBhvr>
                                    </p:animEffect>
                                  </p:childTnLst>
                                  <p:subTnLst>
                                    <p:audio>
                                      <p:cMediaNode>
                                        <p:cTn display="0" masterRel="sameClick">
                                          <p:stCondLst>
                                            <p:cond evt="begin" delay="0">
                                              <p:tn val="1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5935" r="5935"/>
          <a:stretch/>
        </p:blipFill>
        <p:spPr>
          <a:xfrm>
            <a:off x="0" y="0"/>
            <a:ext cx="9144000" cy="5143500"/>
          </a:xfrm>
          <a:prstGeom prst="rect">
            <a:avLst/>
          </a:prstGeom>
        </p:spPr>
      </p:pic>
      <p:pic>
        <p:nvPicPr>
          <p:cNvPr id="27" name="Picture 26"/>
          <p:cNvPicPr>
            <a:picLocks noChangeAspect="1"/>
          </p:cNvPicPr>
          <p:nvPr/>
        </p:nvPicPr>
        <p:blipFill>
          <a:blip r:embed="rId6">
            <a:clrChange>
              <a:clrFrom>
                <a:srgbClr val="FFFFFF"/>
              </a:clrFrom>
              <a:clrTo>
                <a:srgbClr val="FFFFFF">
                  <a:alpha val="0"/>
                </a:srgbClr>
              </a:clrTo>
            </a:clrChange>
          </a:blip>
          <a:stretch>
            <a:fillRect/>
          </a:stretch>
        </p:blipFill>
        <p:spPr>
          <a:xfrm>
            <a:off x="1138796" y="438139"/>
            <a:ext cx="6866411" cy="4267220"/>
          </a:xfrm>
          <a:prstGeom prst="rect">
            <a:avLst/>
          </a:prstGeom>
        </p:spPr>
      </p:pic>
      <p:pic>
        <p:nvPicPr>
          <p:cNvPr id="1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5848" y="4324350"/>
            <a:ext cx="830516" cy="7917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40915" y="57150"/>
            <a:ext cx="7875638" cy="304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400" dirty="0" err="1">
                <a:latin typeface="Arial-Rounded" panose="020B0500000000000000" pitchFamily="34" charset="0"/>
                <a:ea typeface="Arial-Rounded" panose="020B0500000000000000" pitchFamily="34" charset="0"/>
                <a:cs typeface="Arial-Rounded" panose="020B0500000000000000" pitchFamily="34" charset="0"/>
              </a:rPr>
              <a:t>Quan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br>
              <a:rPr lang="en-US" sz="2400" dirty="0">
                <a:latin typeface="Arial-Rounded" panose="020B0500000000000000" pitchFamily="34" charset="0"/>
                <a:ea typeface="Arial-Rounded" panose="020B0500000000000000" pitchFamily="34" charset="0"/>
                <a:cs typeface="Arial-Rounded" panose="020B0500000000000000" pitchFamily="34" charset="0"/>
              </a:rPr>
            </a:br>
            <a:endParaRPr lang="en-US" sz="2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481106" y="3156421"/>
            <a:ext cx="3786094" cy="12441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400" dirty="0">
                <a:solidFill>
                  <a:prstClr val="white"/>
                </a:solidFill>
                <a:latin typeface="+mj-lt"/>
                <a:ea typeface="Arial-Rounded" panose="020B0500000000000000" pitchFamily="34" charset="0"/>
                <a:cs typeface="Arial-Rounded" panose="020B0500000000000000" pitchFamily="34" charset="0"/>
              </a:rPr>
              <a:t>Vợ chồng Mai An Tiêm dựng nhà bằng tre nứa, lấy cỏ phơi khô tết thành quần áo.</a:t>
            </a:r>
          </a:p>
        </p:txBody>
      </p:sp>
      <p:sp>
        <p:nvSpPr>
          <p:cNvPr id="20" name="Rectangle 19"/>
          <p:cNvSpPr/>
          <p:nvPr/>
        </p:nvSpPr>
        <p:spPr>
          <a:xfrm>
            <a:off x="5025216" y="3158397"/>
            <a:ext cx="3512852" cy="12421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400" dirty="0">
                <a:solidFill>
                  <a:prstClr val="white"/>
                </a:solidFill>
                <a:latin typeface="+mj-lt"/>
                <a:ea typeface="Arial-Rounded" panose="020B0500000000000000" pitchFamily="34" charset="0"/>
                <a:cs typeface="Arial-Rounded" panose="020B0500000000000000" pitchFamily="34" charset="0"/>
              </a:rPr>
              <a:t>An Tiêm nhìn thấy đàn chim bay qua rồi thả xuống thứ hạt đen </a:t>
            </a:r>
            <a:r>
              <a:rPr lang="vi-VN" sz="2400" dirty="0" smtClean="0">
                <a:solidFill>
                  <a:prstClr val="white"/>
                </a:solidFill>
                <a:latin typeface="+mj-lt"/>
                <a:ea typeface="Arial-Rounded" panose="020B0500000000000000" pitchFamily="34" charset="0"/>
                <a:cs typeface="Arial-Rounded" panose="020B0500000000000000" pitchFamily="34" charset="0"/>
              </a:rPr>
              <a:t>nhánh</a:t>
            </a:r>
            <a:endParaRPr lang="vi-VN" sz="2400" dirty="0">
              <a:solidFill>
                <a:prstClr val="white"/>
              </a:solidFill>
              <a:latin typeface="+mj-lt"/>
              <a:ea typeface="Arial-Rounded" panose="020B0500000000000000" pitchFamily="34" charset="0"/>
              <a:cs typeface="Arial-Rounded" panose="020B0500000000000000" pitchFamily="34" charset="0"/>
            </a:endParaRPr>
          </a:p>
        </p:txBody>
      </p:sp>
      <p:pic>
        <p:nvPicPr>
          <p:cNvPr id="2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42346" y="416430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069650" y="411144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95600" y="438139"/>
            <a:ext cx="30480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310989" y="1767939"/>
            <a:ext cx="2632611" cy="263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4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5935" r="5935"/>
          <a:stretch/>
        </p:blipFill>
        <p:spPr>
          <a:xfrm>
            <a:off x="0" y="0"/>
            <a:ext cx="9144000" cy="5143500"/>
          </a:xfrm>
          <a:prstGeom prst="rect">
            <a:avLst/>
          </a:prstGeom>
        </p:spPr>
      </p:pic>
      <p:pic>
        <p:nvPicPr>
          <p:cNvPr id="29" name="Picture 28"/>
          <p:cNvPicPr>
            <a:picLocks noChangeAspect="1"/>
          </p:cNvPicPr>
          <p:nvPr/>
        </p:nvPicPr>
        <p:blipFill>
          <a:blip r:embed="rId6">
            <a:clrChange>
              <a:clrFrom>
                <a:srgbClr val="FFFFFF"/>
              </a:clrFrom>
              <a:clrTo>
                <a:srgbClr val="FFFFFF">
                  <a:alpha val="0"/>
                </a:srgbClr>
              </a:clrTo>
            </a:clrChange>
          </a:blip>
          <a:stretch>
            <a:fillRect/>
          </a:stretch>
        </p:blipFill>
        <p:spPr>
          <a:xfrm>
            <a:off x="1138796" y="438139"/>
            <a:ext cx="6866411" cy="4267220"/>
          </a:xfrm>
          <a:prstGeom prst="rect">
            <a:avLst/>
          </a:prstGeom>
        </p:spPr>
      </p:pic>
      <p:sp>
        <p:nvSpPr>
          <p:cNvPr id="16" name="Rectangle 15"/>
          <p:cNvSpPr/>
          <p:nvPr/>
        </p:nvSpPr>
        <p:spPr>
          <a:xfrm>
            <a:off x="640915" y="133350"/>
            <a:ext cx="7875638" cy="2971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br>
              <a:rPr lang="en-US" sz="2400" dirty="0">
                <a:latin typeface="Times New Roman" panose="02020603050405020304" pitchFamily="18" charset="0"/>
                <a:ea typeface="Arial-Rounded" panose="020B0500000000000000" pitchFamily="34" charset="0"/>
                <a:cs typeface="Times New Roman" panose="02020603050405020304" pitchFamily="18" charset="0"/>
              </a:rPr>
            </a:br>
            <a:endParaRPr lang="en-US"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685783"/>
            <a:endParaRPr lang="en-US"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5003479" y="3182063"/>
            <a:ext cx="3512852" cy="1370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Mai An Tiêm thấy một đàn chim bay qua thả xuống loại hạt đen nhánh.</a:t>
            </a:r>
          </a:p>
        </p:txBody>
      </p:sp>
      <p:sp>
        <p:nvSpPr>
          <p:cNvPr id="20" name="Rectangle 19"/>
          <p:cNvSpPr/>
          <p:nvPr/>
        </p:nvSpPr>
        <p:spPr>
          <a:xfrm>
            <a:off x="657580" y="3210299"/>
            <a:ext cx="3512852" cy="13426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Hai vợ chồng Mai An Tiêm bị nhà vua đầy ra đảo hoang</a:t>
            </a:r>
            <a:r>
              <a:rPr lang="vi-VN" sz="24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57600" y="40195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0962" y="414794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4248150"/>
            <a:ext cx="950176" cy="9058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35366" y="623758"/>
            <a:ext cx="2913033" cy="240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7998" y="1600383"/>
            <a:ext cx="2647767" cy="264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78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5935" r="5935"/>
          <a:stretch/>
        </p:blipFill>
        <p:spPr>
          <a:xfrm>
            <a:off x="0" y="0"/>
            <a:ext cx="9144000" cy="5143500"/>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tretch>
            <a:fillRect/>
          </a:stretch>
        </p:blipFill>
        <p:spPr>
          <a:xfrm>
            <a:off x="1138796" y="438139"/>
            <a:ext cx="6866411" cy="4267220"/>
          </a:xfrm>
          <a:prstGeom prst="rect">
            <a:avLst/>
          </a:prstGeom>
        </p:spPr>
      </p:pic>
      <p:sp>
        <p:nvSpPr>
          <p:cNvPr id="16" name="Rectangle 15"/>
          <p:cNvSpPr/>
          <p:nvPr/>
        </p:nvSpPr>
        <p:spPr>
          <a:xfrm>
            <a:off x="640915" y="133350"/>
            <a:ext cx="7875638" cy="2667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300"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sát</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nhân</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300" dirty="0">
                <a:latin typeface="Times New Roman" panose="02020603050405020304" pitchFamily="18" charset="0"/>
                <a:ea typeface="Arial-Rounded" panose="020B0500000000000000" pitchFamily="34" charset="0"/>
                <a:cs typeface="Times New Roman" panose="02020603050405020304" pitchFamily="18" charset="0"/>
              </a:rPr>
              <a:t>.</a:t>
            </a:r>
            <a:br>
              <a:rPr lang="en-US" sz="2300" dirty="0">
                <a:latin typeface="Times New Roman" panose="02020603050405020304" pitchFamily="18" charset="0"/>
                <a:ea typeface="Arial-Rounded" panose="020B0500000000000000" pitchFamily="34" charset="0"/>
                <a:cs typeface="Times New Roman" panose="02020603050405020304" pitchFamily="18" charset="0"/>
              </a:rPr>
            </a:br>
            <a:endParaRPr lang="en-US" sz="23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685783"/>
            <a:endParaRPr lang="en-US" sz="23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228600" y="2964427"/>
            <a:ext cx="4190999" cy="17540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Mai An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Tiêm</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gieo</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xuống</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cát</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nảy</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mầm</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dây</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bò</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lan</a:t>
            </a:r>
            <a:r>
              <a:rPr lang="en-US"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0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vi-VN"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Cây ra hoa rồi ra quả. Quả có vỏ màu xanh thẫm, ruột đỏ, hạt đen nhánh, có vị ngọt và mát</a:t>
            </a:r>
            <a:r>
              <a:rPr lang="vi-VN" sz="20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003700" y="2964427"/>
            <a:ext cx="4045049" cy="17540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 quả chín, nhớ vua cha, An Tiêm đem khắc tên mình lên quả. Sau đó, hai vợ chồng thả xuống biển, nhờ sóng đưa những quả dưa vào đất liền</a:t>
            </a:r>
            <a:r>
              <a:rPr lang="vi-VN" sz="20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29600" y="421052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917249" y="424531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4299451"/>
            <a:ext cx="896364" cy="854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34790" y="567298"/>
            <a:ext cx="2544480" cy="2147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5200" y="1276350"/>
            <a:ext cx="2774070" cy="277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62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5935" r="5935"/>
          <a:stretch/>
        </p:blipFill>
        <p:spPr>
          <a:xfrm>
            <a:off x="0" y="0"/>
            <a:ext cx="9144000" cy="5143500"/>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tretch>
            <a:fillRect/>
          </a:stretch>
        </p:blipFill>
        <p:spPr>
          <a:xfrm>
            <a:off x="1138796" y="438139"/>
            <a:ext cx="6866411" cy="4267220"/>
          </a:xfrm>
          <a:prstGeom prst="rect">
            <a:avLst/>
          </a:prstGeom>
        </p:spPr>
      </p:pic>
      <p:sp>
        <p:nvSpPr>
          <p:cNvPr id="16" name="Rectangle 15"/>
          <p:cNvSpPr/>
          <p:nvPr/>
        </p:nvSpPr>
        <p:spPr>
          <a:xfrm>
            <a:off x="640915" y="176983"/>
            <a:ext cx="7875638" cy="27757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br>
              <a:rPr lang="en-US" sz="2400" dirty="0">
                <a:latin typeface="Times New Roman" panose="02020603050405020304" pitchFamily="18" charset="0"/>
                <a:ea typeface="Arial-Rounded" panose="020B0500000000000000" pitchFamily="34" charset="0"/>
                <a:cs typeface="Times New Roman" panose="02020603050405020304" pitchFamily="18" charset="0"/>
              </a:rPr>
            </a:br>
            <a:endParaRPr lang="en-US"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685783"/>
            <a:endParaRPr lang="en-US" sz="2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5003701" y="3081073"/>
            <a:ext cx="3512852" cy="1395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Vợ chồng Mai An Tiêm khắc tên lên quả dưa và thả xuống biển</a:t>
            </a:r>
            <a:r>
              <a:rPr lang="vi-VN" sz="2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vi-VN" sz="2200" dirty="0">
                <a:latin typeface="Times New Roman" panose="02020603050405020304" pitchFamily="18" charset="0"/>
                <a:ea typeface="Arial-Rounded" panose="020B0500000000000000" pitchFamily="34" charset="0"/>
                <a:cs typeface="Times New Roman" panose="02020603050405020304" pitchFamily="18" charset="0"/>
              </a:rPr>
              <a:t> nhờ sóng đưa những quả dưa vào đất liền</a:t>
            </a:r>
            <a:r>
              <a:rPr lang="vi-VN" sz="22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640915" y="3117134"/>
            <a:ext cx="3512852" cy="1395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Vua thấy tên An Tiêm khắc trên quả dưa, hối hận bèn sai người đón vợ chồng Mai An Tiêm trở về</a:t>
            </a:r>
            <a:r>
              <a:rPr lang="vi-VN" sz="2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410767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15056" y="407130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242" y="4328642"/>
            <a:ext cx="790316" cy="7534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86668" y="699158"/>
            <a:ext cx="2431425" cy="215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29000" y="158737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26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sp>
        <p:nvSpPr>
          <p:cNvPr id="4" name="TextBox 3"/>
          <p:cNvSpPr txBox="1"/>
          <p:nvPr/>
        </p:nvSpPr>
        <p:spPr>
          <a:xfrm>
            <a:off x="5968280" y="1131452"/>
            <a:ext cx="2568297" cy="2800761"/>
          </a:xfrm>
          <a:prstGeom prst="rect">
            <a:avLst/>
          </a:prstGeom>
          <a:noFill/>
        </p:spPr>
        <p:txBody>
          <a:bodyPr wrap="square" lIns="91408" tIns="45704" rIns="91408" bIns="45704" rtlCol="0">
            <a:spAutoFit/>
          </a:bodyPr>
          <a:lstStyle/>
          <a:p>
            <a:pPr algn="ctr" defTabSz="91317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5" name="流程图: 文档 4">
            <a:extLst>
              <a:ext uri="{FF2B5EF4-FFF2-40B4-BE49-F238E27FC236}">
                <a16:creationId xmlns:a16="http://schemas.microsoft.com/office/drawing/2014/main" id="{AD82B5FA-D961-4B60-AB96-E9F587040E58}"/>
              </a:ext>
            </a:extLst>
          </p:cNvPr>
          <p:cNvSpPr/>
          <p:nvPr/>
        </p:nvSpPr>
        <p:spPr>
          <a:xfrm>
            <a:off x="5867401" y="617104"/>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590" r="100000">
                        <a14:foregroundMark x1="79457" y1="53058" x2="87013" y2="89752"/>
                        <a14:foregroundMark x1="84298" y1="68264" x2="83117" y2="75207"/>
                        <a14:foregroundMark x1="49115" y1="49256" x2="55726" y2="65620"/>
                        <a14:foregroundMark x1="38843" y1="57025" x2="39669" y2="72397"/>
                        <a14:foregroundMark x1="47107" y1="48430" x2="41913" y2="66446"/>
                        <a14:foregroundMark x1="53129" y1="38678" x2="43211" y2="65124"/>
                        <a14:foregroundMark x1="50177" y1="51074" x2="53247" y2="66446"/>
                        <a14:foregroundMark x1="54782" y1="37190" x2="64817" y2="63306"/>
                        <a14:foregroundMark x1="86423" y1="69587" x2="87957" y2="72066"/>
                        <a14:foregroundMark x1="36836" y1="15041" x2="42503" y2="19174"/>
                        <a14:foregroundMark x1="80756" y1="70248" x2="81700" y2="73884"/>
                        <a14:foregroundMark x1="40850" y1="19008" x2="44274" y2="25124"/>
                        <a14:foregroundMark x1="39669" y1="20331" x2="43566" y2="21322"/>
                        <a14:backgroundMark x1="42149" y1="17190" x2="42149" y2="17190"/>
                        <a14:backgroundMark x1="39906" y1="20331" x2="39906" y2="20331"/>
                        <a14:backgroundMark x1="43447" y1="18678" x2="43447" y2="18678"/>
                      </a14:backgroundRemoval>
                    </a14:imgEffect>
                  </a14:imgLayer>
                </a14:imgProps>
              </a:ext>
              <a:ext uri="{28A0092B-C50C-407E-A947-70E740481C1C}">
                <a14:useLocalDpi xmlns:a14="http://schemas.microsoft.com/office/drawing/2010/main" val="0"/>
              </a:ext>
            </a:extLst>
          </a:blip>
          <a:stretch>
            <a:fillRect/>
          </a:stretch>
        </p:blipFill>
        <p:spPr>
          <a:xfrm>
            <a:off x="304802" y="593755"/>
            <a:ext cx="5542879" cy="3959199"/>
          </a:xfrm>
          <a:prstGeom prst="rect">
            <a:avLst/>
          </a:prstGeom>
        </p:spPr>
      </p:pic>
    </p:spTree>
    <p:extLst>
      <p:ext uri="{BB962C8B-B14F-4D97-AF65-F5344CB8AC3E}">
        <p14:creationId xmlns:p14="http://schemas.microsoft.com/office/powerpoint/2010/main" val="2530488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10449" y="2748576"/>
            <a:ext cx="3719849" cy="243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844695CB-A6C5-8642-8253-33D3ECA4C332}"/>
              </a:ext>
            </a:extLst>
          </p:cNvPr>
          <p:cNvSpPr txBox="1"/>
          <p:nvPr/>
        </p:nvSpPr>
        <p:spPr>
          <a:xfrm>
            <a:off x="3581400" y="-19050"/>
            <a:ext cx="2590800" cy="477042"/>
          </a:xfrm>
          <a:prstGeom prst="rect">
            <a:avLst/>
          </a:prstGeom>
          <a:noFill/>
        </p:spPr>
        <p:txBody>
          <a:bodyPr wrap="square" lIns="91422" tIns="45711" rIns="91422" bIns="45711" rtlCol="0">
            <a:spAutoFit/>
          </a:bodyPr>
          <a:lstStyle/>
          <a:p>
            <a:pPr algn="ctr" defTabSz="914198">
              <a:buClr>
                <a:srgbClr val="000000"/>
              </a:buClr>
              <a:defRPr/>
            </a:pPr>
            <a:r>
              <a:rPr lang="en-US" sz="25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rPr>
              <a:t>MAI AN TIÊM</a:t>
            </a:r>
            <a:endParaRPr lang="x-none" sz="25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0600" y="424850"/>
            <a:ext cx="3719849" cy="23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55273" y="424852"/>
            <a:ext cx="3675025" cy="235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3000" y="2800350"/>
            <a:ext cx="3536070" cy="234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320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3467605" y="562939"/>
            <a:ext cx="5311436" cy="4124750"/>
          </a:xfrm>
          <a:prstGeom prst="rect">
            <a:avLst/>
          </a:prstGeom>
          <a:ln>
            <a:noFill/>
          </a:ln>
        </p:spPr>
      </p:pic>
      <p:sp>
        <p:nvSpPr>
          <p:cNvPr id="12" name="文本框 10">
            <a:extLst>
              <a:ext uri="{FF2B5EF4-FFF2-40B4-BE49-F238E27FC236}">
                <a16:creationId xmlns:a16="http://schemas.microsoft.com/office/drawing/2014/main" id="{077B507D-2369-43FD-A98F-9ECEF3460771}"/>
              </a:ext>
            </a:extLst>
          </p:cNvPr>
          <p:cNvSpPr txBox="1"/>
          <p:nvPr/>
        </p:nvSpPr>
        <p:spPr>
          <a:xfrm>
            <a:off x="3873621" y="1084122"/>
            <a:ext cx="4589551" cy="1938976"/>
          </a:xfrm>
          <a:prstGeom prst="rect">
            <a:avLst/>
          </a:prstGeom>
          <a:noFill/>
        </p:spPr>
        <p:txBody>
          <a:bodyPr wrap="square" lIns="91414" tIns="45707" rIns="91414" bIns="45707" rtlCol="0">
            <a:spAutoFit/>
          </a:bodyPr>
          <a:lstStyle/>
          <a:p>
            <a:pPr algn="ctr" defTabSz="913905"/>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5" y="-92595"/>
            <a:ext cx="4673063" cy="5435814"/>
          </a:xfrm>
          <a:prstGeom prst="rect">
            <a:avLst/>
          </a:prstGeom>
        </p:spPr>
      </p:pic>
    </p:spTree>
    <p:extLst>
      <p:ext uri="{BB962C8B-B14F-4D97-AF65-F5344CB8AC3E}">
        <p14:creationId xmlns:p14="http://schemas.microsoft.com/office/powerpoint/2010/main" val="1840675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iterate type="wd">
                                    <p:tmAbs val="100"/>
                                  </p:iterate>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411714"/>
            <a:ext cx="2133600" cy="2862290"/>
          </a:xfrm>
          <a:prstGeom prst="rect">
            <a:avLst/>
          </a:prstGeom>
          <a:noFill/>
        </p:spPr>
        <p:txBody>
          <a:bodyPr wrap="square" lIns="91402" tIns="45701" rIns="91402" bIns="45701" rtlCol="0">
            <a:spAutoFit/>
          </a:bodyPr>
          <a:lstStyle/>
          <a:p>
            <a:pPr algn="ctr" defTabSz="91397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CON</a:t>
            </a:r>
          </a:p>
          <a:p>
            <a:pPr algn="ctr" defTabSz="91397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NG</a:t>
            </a:r>
            <a:r>
              <a:rPr lang="vi-VN"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ƯỜI</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397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VIỆT </a:t>
            </a:r>
          </a:p>
          <a:p>
            <a:pPr algn="ctr" defTabSz="91397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NAM</a:t>
            </a:r>
          </a:p>
        </p:txBody>
      </p:sp>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76509" y="285753"/>
            <a:ext cx="4929292" cy="45936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14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53" presetClass="entr" presetSubtype="16"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234050" y="67330"/>
            <a:ext cx="7309750" cy="523220"/>
          </a:xfrm>
          <a:prstGeom prst="rect">
            <a:avLst/>
          </a:prstGeom>
          <a:noFill/>
        </p:spPr>
        <p:txBody>
          <a:bodyPr wrap="square" lIns="91420" tIns="45710" rIns="91420" bIns="45710" rtlCol="0">
            <a:spAutoFit/>
          </a:bodyPr>
          <a:lstStyle/>
          <a:p>
            <a:pPr algn="ctr" defTabSz="121886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498324"/>
            <a:ext cx="3417570" cy="2288034"/>
          </a:xfrm>
          <a:prstGeom prst="rect">
            <a:avLst/>
          </a:prstGeom>
        </p:spPr>
      </p:pic>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08786" y="706577"/>
            <a:ext cx="5181600" cy="435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31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out)">
                                      <p:cBhvr>
                                        <p:cTn id="1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234050" y="67330"/>
            <a:ext cx="7309750" cy="523220"/>
          </a:xfrm>
          <a:prstGeom prst="rect">
            <a:avLst/>
          </a:prstGeom>
          <a:noFill/>
        </p:spPr>
        <p:txBody>
          <a:bodyPr wrap="square" lIns="91420" tIns="45710" rIns="91420" bIns="45710" rtlCol="0">
            <a:spAutoFit/>
          </a:bodyPr>
          <a:lstStyle/>
          <a:p>
            <a:pPr algn="ctr" defTabSz="121886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7"/>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498324"/>
            <a:ext cx="3417570" cy="2288034"/>
          </a:xfrm>
          <a:prstGeom prst="rect">
            <a:avLst/>
          </a:prstGeom>
        </p:spPr>
      </p:pic>
      <p:pic>
        <p:nvPicPr>
          <p:cNvPr id="7"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41370" y="624392"/>
            <a:ext cx="5260481"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86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out)">
                                      <p:cBhvr>
                                        <p:cTn id="1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234050" y="67330"/>
            <a:ext cx="7309750" cy="523220"/>
          </a:xfrm>
          <a:prstGeom prst="rect">
            <a:avLst/>
          </a:prstGeom>
          <a:noFill/>
        </p:spPr>
        <p:txBody>
          <a:bodyPr wrap="square" lIns="91420" tIns="45710" rIns="91420" bIns="45710" rtlCol="0">
            <a:spAutoFit/>
          </a:bodyPr>
          <a:lstStyle/>
          <a:p>
            <a:pPr algn="ctr" defTabSz="121886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498324"/>
            <a:ext cx="3417570" cy="2288034"/>
          </a:xfrm>
          <a:prstGeom prst="rect">
            <a:avLst/>
          </a:prstGeom>
        </p:spPr>
      </p:pic>
      <p:pic>
        <p:nvPicPr>
          <p:cNvPr id="7"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41370" y="590550"/>
            <a:ext cx="523612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42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out)">
                                      <p:cBhvr>
                                        <p:cTn id="1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234050" y="67330"/>
            <a:ext cx="7309750" cy="523220"/>
          </a:xfrm>
          <a:prstGeom prst="rect">
            <a:avLst/>
          </a:prstGeom>
          <a:noFill/>
        </p:spPr>
        <p:txBody>
          <a:bodyPr wrap="square" lIns="91420" tIns="45710" rIns="91420" bIns="45710" rtlCol="0">
            <a:spAutoFit/>
          </a:bodyPr>
          <a:lstStyle/>
          <a:p>
            <a:pPr algn="ctr" defTabSz="121886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498324"/>
            <a:ext cx="3417570" cy="2288034"/>
          </a:xfrm>
          <a:prstGeom prst="rect">
            <a:avLst/>
          </a:prstGeom>
        </p:spPr>
      </p:pic>
      <p:pic>
        <p:nvPicPr>
          <p:cNvPr id="10" name="Picture 9"/>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41370" y="611841"/>
            <a:ext cx="4953000" cy="438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11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3" name="PA_图片 2" descr="图片包含 文字, 地图&#10;&#10;已生成极高可信度的说明">
            <a:extLst>
              <a:ext uri="{FF2B5EF4-FFF2-40B4-BE49-F238E27FC236}">
                <a16:creationId xmlns:a16="http://schemas.microsoft.com/office/drawing/2014/main" id="{DB18B211-3EEB-4269-8213-D2CD3FBCF55F}"/>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78704"/>
          <a:stretch/>
        </p:blipFill>
        <p:spPr>
          <a:xfrm>
            <a:off x="1503004" y="909991"/>
            <a:ext cx="6625424" cy="3848100"/>
          </a:xfrm>
          <a:prstGeom prst="rect">
            <a:avLst/>
          </a:prstGeom>
        </p:spPr>
      </p:pic>
      <p:pic>
        <p:nvPicPr>
          <p:cNvPr id="2" name="PA_图片 1" descr="图片包含 玩偶, 玩具, 室内, 天空&#10;&#10;已生成极高可信度的说明">
            <a:extLst>
              <a:ext uri="{FF2B5EF4-FFF2-40B4-BE49-F238E27FC236}">
                <a16:creationId xmlns:a16="http://schemas.microsoft.com/office/drawing/2014/main" id="{99BC19F7-603F-4893-B6D9-BEE730DE4011}"/>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911178" y="-669798"/>
            <a:ext cx="3132365" cy="3132365"/>
          </a:xfrm>
          <a:prstGeom prst="rect">
            <a:avLst/>
          </a:prstGeom>
        </p:spPr>
      </p:pic>
      <p:pic>
        <p:nvPicPr>
          <p:cNvPr id="6" name="PA_图片 5" descr="图片包含 玩具, 事情&#10;&#10;已生成高可信度的说明">
            <a:extLst>
              <a:ext uri="{FF2B5EF4-FFF2-40B4-BE49-F238E27FC236}">
                <a16:creationId xmlns:a16="http://schemas.microsoft.com/office/drawing/2014/main" id="{5B70BCFE-48E0-4FFD-A523-9B898B9E54AC}"/>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815488" y="3646354"/>
            <a:ext cx="6000456" cy="1497149"/>
          </a:xfrm>
          <a:prstGeom prst="rect">
            <a:avLst/>
          </a:prstGeom>
        </p:spPr>
      </p:pic>
      <p:sp>
        <p:nvSpPr>
          <p:cNvPr id="9" name="文本框 9">
            <a:extLst>
              <a:ext uri="{FF2B5EF4-FFF2-40B4-BE49-F238E27FC236}">
                <a16:creationId xmlns:a16="http://schemas.microsoft.com/office/drawing/2014/main" id="{62F11300-555F-4130-90FA-E98B12B14EF9}"/>
              </a:ext>
            </a:extLst>
          </p:cNvPr>
          <p:cNvSpPr txBox="1"/>
          <p:nvPr/>
        </p:nvSpPr>
        <p:spPr>
          <a:xfrm>
            <a:off x="1719944" y="2450061"/>
            <a:ext cx="6096000" cy="1177243"/>
          </a:xfrm>
          <a:prstGeom prst="rect">
            <a:avLst/>
          </a:prstGeom>
          <a:noFill/>
        </p:spPr>
        <p:txBody>
          <a:bodyPr wrap="square" lIns="68567" tIns="34289" rIns="68567" bIns="34289" rtlCol="0">
            <a:spAutoFit/>
          </a:bodyPr>
          <a:lstStyle/>
          <a:p>
            <a:pPr algn="ctr" defTabSz="685528"/>
            <a:r>
              <a:rPr lang="en-US" altLang="zh-CN" sz="36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a:t>
            </a:r>
            <a:r>
              <a:rPr lang="en-US" altLang="zh-CN" sz="3600" b="1" dirty="0" smtClean="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ctr" defTabSz="685528"/>
            <a:r>
              <a:rPr lang="en-US" altLang="zh-CN" sz="3600" b="1" dirty="0" smtClean="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mn-lt"/>
              </a:rPr>
              <a:t>CÁ NHÂN </a:t>
            </a:r>
            <a:r>
              <a:rPr lang="en-US" altLang="zh-CN" sz="3600" b="1" dirty="0" smtClean="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mn-lt"/>
              </a:rPr>
              <a:t>KỂ CHUYỆN </a:t>
            </a:r>
            <a:r>
              <a:rPr lang="en-US" altLang="zh-CN" sz="36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sym typeface="+mn-lt"/>
              </a:rPr>
              <a:t>HAY. </a:t>
            </a:r>
          </a:p>
        </p:txBody>
      </p:sp>
    </p:spTree>
    <p:extLst>
      <p:ext uri="{BB962C8B-B14F-4D97-AF65-F5344CB8AC3E}">
        <p14:creationId xmlns:p14="http://schemas.microsoft.com/office/powerpoint/2010/main" val="833482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6" presetClass="emph" presetSubtype="0" repeatCount="3000" fill="hold" grpId="1" nodeType="after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3FB52-D41D-4185-999B-911B7FDB59BA}"/>
              </a:ext>
            </a:extLst>
          </p:cNvPr>
          <p:cNvSpPr txBox="1"/>
          <p:nvPr/>
        </p:nvSpPr>
        <p:spPr>
          <a:xfrm>
            <a:off x="1437774" y="209553"/>
            <a:ext cx="3820852"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77B5A7-5CB4-437E-BBFC-6FE6969E2F5F}"/>
              </a:ext>
            </a:extLst>
          </p:cNvPr>
          <p:cNvSpPr txBox="1"/>
          <p:nvPr/>
        </p:nvSpPr>
        <p:spPr>
          <a:xfrm>
            <a:off x="831649" y="1772977"/>
            <a:ext cx="3752150" cy="1361909"/>
          </a:xfrm>
          <a:prstGeom prst="rect">
            <a:avLst/>
          </a:prstGeom>
          <a:noFill/>
        </p:spPr>
        <p:txBody>
          <a:bodyPr wrap="square" lIns="68574" tIns="34289" rIns="68574" bIns="34289" rtlCol="0">
            <a:spAutoFit/>
          </a:bodyPr>
          <a:lstStyle/>
          <a:p>
            <a:pPr defTabSz="68561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 3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An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Tiêm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8850" y1="29233" x2="38339" y2="31470"/>
                        <a14:foregroundMark x1="57987" y1="33227" x2="79073" y2="31629"/>
                        <a14:foregroundMark x1="69010" y1="37700" x2="67252" y2="40575"/>
                        <a14:foregroundMark x1="37859" y1="55751" x2="58466" y2="54792"/>
                        <a14:foregroundMark x1="56709" y1="77636" x2="69169" y2="81629"/>
                        <a14:foregroundMark x1="66613" y1="74281" x2="60543" y2="80990"/>
                        <a14:foregroundMark x1="25719" y1="10064" x2="27316" y2="79872"/>
                        <a14:foregroundMark x1="71725" y1="18211" x2="73482" y2="79393"/>
                        <a14:foregroundMark x1="23642" y1="53514" x2="69010" y2="89457"/>
                        <a14:foregroundMark x1="80351" y1="49840" x2="20447" y2="86901"/>
                      </a14:backgroundRemoval>
                    </a14:imgEffect>
                  </a14:imgLayer>
                </a14:imgProps>
              </a:ext>
              <a:ext uri="{28A0092B-C50C-407E-A947-70E740481C1C}">
                <a14:useLocalDpi xmlns:a14="http://schemas.microsoft.com/office/drawing/2010/main" val="0"/>
              </a:ext>
            </a:extLst>
          </a:blip>
          <a:stretch>
            <a:fillRect/>
          </a:stretch>
        </p:blipFill>
        <p:spPr>
          <a:xfrm>
            <a:off x="4706957" y="1047750"/>
            <a:ext cx="4247888" cy="4247888"/>
          </a:xfrm>
          <a:prstGeom prst="rect">
            <a:avLst/>
          </a:prstGeom>
        </p:spPr>
      </p:pic>
    </p:spTree>
    <p:extLst>
      <p:ext uri="{BB962C8B-B14F-4D97-AF65-F5344CB8AC3E}">
        <p14:creationId xmlns:p14="http://schemas.microsoft.com/office/powerpoint/2010/main" val="345897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decel="5400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250" fill="hold"/>
                                        <p:tgtEl>
                                          <p:spTgt spid="8"/>
                                        </p:tgtEl>
                                        <p:attrNameLst>
                                          <p:attrName>ppt_x</p:attrName>
                                        </p:attrNameLst>
                                      </p:cBhvr>
                                      <p:tavLst>
                                        <p:tav tm="0">
                                          <p:val>
                                            <p:strVal val="#ppt_x"/>
                                          </p:val>
                                        </p:tav>
                                        <p:tav tm="100000">
                                          <p:val>
                                            <p:strVal val="#ppt_x"/>
                                          </p:val>
                                        </p:tav>
                                      </p:tavLst>
                                    </p:anim>
                                    <p:anim calcmode="lin" valueType="num">
                                      <p:cBhvr additive="base">
                                        <p:cTn id="23" dur="125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14"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8668" y="97677"/>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61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p>
        </p:txBody>
      </p:sp>
      <p:sp>
        <p:nvSpPr>
          <p:cNvPr id="13" name="Rounded Rectangular Callout 12"/>
          <p:cNvSpPr/>
          <p:nvPr/>
        </p:nvSpPr>
        <p:spPr>
          <a:xfrm>
            <a:off x="5562600" y="344114"/>
            <a:ext cx="3429000" cy="1217828"/>
          </a:xfrm>
          <a:prstGeom prst="wedgeRoundRectCallout">
            <a:avLst>
              <a:gd name="adj1" fmla="val -45488"/>
              <a:gd name="adj2" fmla="val 111661"/>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10"/>
            <a:r>
              <a:rPr lang="vi-VN" sz="2400" dirty="0">
                <a:solidFill>
                  <a:prstClr val="white"/>
                </a:solidFill>
                <a:latin typeface="+mj-lt"/>
                <a:ea typeface="Arial-Rounded" panose="020B0500000000000000" pitchFamily="34" charset="0"/>
                <a:cs typeface="Arial-Rounded" panose="020B0500000000000000" pitchFamily="34" charset="0"/>
              </a:rPr>
              <a:t> Viết 2 – 3 câu về nhân vật Mai An Tiêm trong câu chuyện trên.</a:t>
            </a:r>
          </a:p>
        </p:txBody>
      </p:sp>
      <p:sp>
        <p:nvSpPr>
          <p:cNvPr id="14" name="Rounded Rectangular Callout 13"/>
          <p:cNvSpPr/>
          <p:nvPr/>
        </p:nvSpPr>
        <p:spPr>
          <a:xfrm>
            <a:off x="313726" y="706577"/>
            <a:ext cx="3733800" cy="1587577"/>
          </a:xfrm>
          <a:prstGeom prst="wedgeRoundRectCallout">
            <a:avLst>
              <a:gd name="adj1" fmla="val -2849"/>
              <a:gd name="adj2" fmla="val 72275"/>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vi-VN" sz="2400" dirty="0">
                <a:solidFill>
                  <a:srgbClr val="FF0000"/>
                </a:solidFill>
                <a:latin typeface="+mj-lt"/>
                <a:ea typeface="Arial-Rounded" panose="020B0500000000000000" pitchFamily="34" charset="0"/>
                <a:cs typeface="Arial-Rounded" panose="020B0500000000000000" pitchFamily="34" charset="0"/>
              </a:rPr>
              <a:t>Mai An Tiêm là người cần cù, chăm chỉ, thông minh. Mai An Tiêm còn là một người con hiếu thảo</a:t>
            </a:r>
            <a:r>
              <a:rPr lang="vi-VN" sz="2400" dirty="0" smtClean="0">
                <a:solidFill>
                  <a:srgbClr val="FF0000"/>
                </a:solidFill>
                <a:latin typeface="+mj-lt"/>
                <a:ea typeface="Arial-Rounded" panose="020B0500000000000000" pitchFamily="34" charset="0"/>
                <a:cs typeface="Arial-Rounded" panose="020B0500000000000000" pitchFamily="34" charset="0"/>
              </a:rPr>
              <a:t>.</a:t>
            </a:r>
            <a:endParaRPr lang="vi-VN" sz="2400" dirty="0">
              <a:solidFill>
                <a:srgbClr val="FF0000"/>
              </a:solidFill>
              <a:latin typeface="+mj-lt"/>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44" b="99521" l="0" r="100000">
                        <a14:foregroundMark x1="76997" y1="60064" x2="81949" y2="69649"/>
                        <a14:foregroundMark x1="64058" y1="65655" x2="84345" y2="66294"/>
                        <a14:foregroundMark x1="76997" y1="39936" x2="82268" y2="64377"/>
                        <a14:foregroundMark x1="70927" y1="91214" x2="74441" y2="89776"/>
                        <a14:foregroundMark x1="83387" y1="87061" x2="87380" y2="91054"/>
                        <a14:foregroundMark x1="74920" y1="86741" x2="74121" y2="90735"/>
                        <a14:foregroundMark x1="26198" y1="43930" x2="34665" y2="91054"/>
                        <a14:foregroundMark x1="25559" y1="65016" x2="37859" y2="64856"/>
                        <a14:foregroundMark x1="24121" y1="92173" x2="27476" y2="88818"/>
                        <a14:foregroundMark x1="29553" y1="71086" x2="27636" y2="88339"/>
                        <a14:foregroundMark x1="22204" y1="67412" x2="37061" y2="66294"/>
                        <a14:foregroundMark x1="35304" y1="50639" x2="32907" y2="62300"/>
                      </a14:backgroundRemoval>
                    </a14:imgEffect>
                  </a14:imgLayer>
                </a14:imgProps>
              </a:ext>
              <a:ext uri="{28A0092B-C50C-407E-A947-70E740481C1C}">
                <a14:useLocalDpi xmlns:a14="http://schemas.microsoft.com/office/drawing/2010/main" val="0"/>
              </a:ext>
            </a:extLst>
          </a:blip>
          <a:stretch>
            <a:fillRect/>
          </a:stretch>
        </p:blipFill>
        <p:spPr>
          <a:xfrm>
            <a:off x="1752600" y="990441"/>
            <a:ext cx="4288135" cy="4288135"/>
          </a:xfrm>
          <a:prstGeom prst="rect">
            <a:avLst/>
          </a:prstGeom>
        </p:spPr>
      </p:pic>
    </p:spTree>
    <p:extLst>
      <p:ext uri="{BB962C8B-B14F-4D97-AF65-F5344CB8AC3E}">
        <p14:creationId xmlns:p14="http://schemas.microsoft.com/office/powerpoint/2010/main" val="378375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5400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02265EE-70BD-4DAE-8CCF-93E97BD64C4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58752" y="901090"/>
            <a:ext cx="3968750" cy="3611562"/>
          </a:xfrm>
          <a:prstGeom prst="rect">
            <a:avLst/>
          </a:prstGeom>
        </p:spPr>
      </p:pic>
      <p:pic>
        <p:nvPicPr>
          <p:cNvPr id="5" name="PA_Graphic 4">
            <a:extLst>
              <a:ext uri="{FF2B5EF4-FFF2-40B4-BE49-F238E27FC236}">
                <a16:creationId xmlns:a16="http://schemas.microsoft.com/office/drawing/2014/main" id="{971890AE-3445-41E2-A85B-09538BC2F524}"/>
              </a:ext>
            </a:extLst>
          </p:cNvPr>
          <p:cNvPicPr>
            <a:picLocks noChangeAspect="1"/>
          </p:cNvPicPr>
          <p:nvPr>
            <p:custDataLst>
              <p:tags r:id="rId2"/>
            </p:custDataLst>
          </p:nvPr>
        </p:nvPicPr>
        <p:blipFill>
          <a:blip r:embed="rId6">
            <a:extLst>
              <a:ext uri="{96DAC541-7B7A-43D3-8B79-37D633B846F1}">
                <asvg:svgBlip xmlns="" xmlns:asvg="http://schemas.microsoft.com/office/drawing/2016/SVG/main" r:embed="rId7"/>
              </a:ext>
            </a:extLst>
          </a:blip>
          <a:stretch>
            <a:fillRect/>
          </a:stretch>
        </p:blipFill>
        <p:spPr>
          <a:xfrm>
            <a:off x="3919941" y="219078"/>
            <a:ext cx="5417764" cy="4293577"/>
          </a:xfrm>
          <a:prstGeom prst="rect">
            <a:avLst/>
          </a:prstGeom>
        </p:spPr>
      </p:pic>
      <p:sp>
        <p:nvSpPr>
          <p:cNvPr id="8" name="矩形 15">
            <a:extLst>
              <a:ext uri="{FF2B5EF4-FFF2-40B4-BE49-F238E27FC236}">
                <a16:creationId xmlns:a16="http://schemas.microsoft.com/office/drawing/2014/main" id="{6E76F3C7-FB44-4C34-95B3-62B598DFF2E6}"/>
              </a:ext>
            </a:extLst>
          </p:cNvPr>
          <p:cNvSpPr>
            <a:spLocks noChangeArrowheads="1"/>
          </p:cNvSpPr>
          <p:nvPr/>
        </p:nvSpPr>
        <p:spPr bwMode="auto">
          <a:xfrm>
            <a:off x="5165741" y="1287298"/>
            <a:ext cx="3133725" cy="230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defRPr>
                <a:solidFill>
                  <a:schemeClr val="tx1"/>
                </a:solidFill>
                <a:latin typeface="Calibri" panose="020F0502020204030204" pitchFamily="34" charset="0"/>
              </a:defRPr>
            </a:lvl1pPr>
            <a:lvl2pPr marL="742950" indent="-285750" defTabSz="547688">
              <a:defRPr>
                <a:solidFill>
                  <a:schemeClr val="tx1"/>
                </a:solidFill>
                <a:latin typeface="Calibri" panose="020F0502020204030204" pitchFamily="34" charset="0"/>
              </a:defRPr>
            </a:lvl2pPr>
            <a:lvl3pPr marL="1143000" indent="-228600" defTabSz="547688">
              <a:defRPr>
                <a:solidFill>
                  <a:schemeClr val="tx1"/>
                </a:solidFill>
                <a:latin typeface="Calibri" panose="020F0502020204030204" pitchFamily="34" charset="0"/>
              </a:defRPr>
            </a:lvl3pPr>
            <a:lvl4pPr marL="1600200" indent="-228600" defTabSz="547688">
              <a:defRPr>
                <a:solidFill>
                  <a:schemeClr val="tx1"/>
                </a:solidFill>
                <a:latin typeface="Calibri" panose="020F0502020204030204" pitchFamily="34" charset="0"/>
              </a:defRPr>
            </a:lvl4pPr>
            <a:lvl5pPr marL="2057400" indent="-228600" defTabSz="547688">
              <a:defRPr>
                <a:solidFill>
                  <a:schemeClr val="tx1"/>
                </a:solidFill>
                <a:latin typeface="Calibri" panose="020F0502020204030204" pitchFamily="34" charset="0"/>
              </a:defRPr>
            </a:lvl5pPr>
            <a:lvl6pPr marL="2514600" indent="-228600" defTabSz="547688" eaLnBrk="0" fontAlgn="base" hangingPunct="0">
              <a:spcBef>
                <a:spcPct val="0"/>
              </a:spcBef>
              <a:spcAft>
                <a:spcPct val="0"/>
              </a:spcAft>
              <a:defRPr>
                <a:solidFill>
                  <a:schemeClr val="tx1"/>
                </a:solidFill>
                <a:latin typeface="Calibri" panose="020F0502020204030204" pitchFamily="34" charset="0"/>
              </a:defRPr>
            </a:lvl6pPr>
            <a:lvl7pPr marL="2971800" indent="-228600" defTabSz="547688" eaLnBrk="0" fontAlgn="base" hangingPunct="0">
              <a:spcBef>
                <a:spcPct val="0"/>
              </a:spcBef>
              <a:spcAft>
                <a:spcPct val="0"/>
              </a:spcAft>
              <a:defRPr>
                <a:solidFill>
                  <a:schemeClr val="tx1"/>
                </a:solidFill>
                <a:latin typeface="Calibri" panose="020F0502020204030204" pitchFamily="34" charset="0"/>
              </a:defRPr>
            </a:lvl7pPr>
            <a:lvl8pPr marL="3429000" indent="-228600" defTabSz="547688" eaLnBrk="0" fontAlgn="base" hangingPunct="0">
              <a:spcBef>
                <a:spcPct val="0"/>
              </a:spcBef>
              <a:spcAft>
                <a:spcPct val="0"/>
              </a:spcAft>
              <a:defRPr>
                <a:solidFill>
                  <a:schemeClr val="tx1"/>
                </a:solidFill>
                <a:latin typeface="Calibri" panose="020F0502020204030204" pitchFamily="34" charset="0"/>
              </a:defRPr>
            </a:lvl8pPr>
            <a:lvl9pPr marL="3886200" indent="-228600" defTabSz="547688"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50000"/>
              </a:lnSpc>
              <a:spcBef>
                <a:spcPct val="0"/>
              </a:spcBef>
              <a:spcAft>
                <a:spcPct val="0"/>
              </a:spcAft>
            </a:pPr>
            <a:r>
              <a:rPr lang="en-US" altLang="zh-CN" sz="4800" b="1" dirty="0" err="1">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800" b="1" dirty="0">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800" b="1" dirty="0">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 </a:t>
            </a:r>
          </a:p>
          <a:p>
            <a:pPr algn="ctr" fontAlgn="base">
              <a:lnSpc>
                <a:spcPct val="150000"/>
              </a:lnSpc>
              <a:spcBef>
                <a:spcPct val="0"/>
              </a:spcBef>
              <a:spcAft>
                <a:spcPct val="0"/>
              </a:spcAft>
            </a:pPr>
            <a:r>
              <a:rPr lang="en-US" altLang="zh-CN" sz="4800" b="1" dirty="0" err="1">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800" b="1" dirty="0">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800" b="1" dirty="0">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zh-CN" altLang="en-US" sz="4800" b="1" dirty="0">
              <a:solidFill>
                <a:srgbClr val="FC6204"/>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2907509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200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6" presetClass="emph" presetSubtype="0" repeatCount="3000" fill="hold"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7"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5" name="PA_图片 4" descr="图片包含 文字, 地图&#10;&#10;已生成极高可信度的说明">
            <a:extLst>
              <a:ext uri="{FF2B5EF4-FFF2-40B4-BE49-F238E27FC236}">
                <a16:creationId xmlns:a16="http://schemas.microsoft.com/office/drawing/2014/main" id="{EEF13DD2-FC81-4A24-B8AD-4438C31E5EF3}"/>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78704"/>
          <a:stretch/>
        </p:blipFill>
        <p:spPr>
          <a:xfrm>
            <a:off x="1514476" y="896383"/>
            <a:ext cx="6625424" cy="3848100"/>
          </a:xfrm>
          <a:prstGeom prst="rect">
            <a:avLst/>
          </a:prstGeom>
        </p:spPr>
      </p:pic>
      <p:pic>
        <p:nvPicPr>
          <p:cNvPr id="8" name="PA_图片 7" descr="图片包含 事情&#10;&#10;已生成高可信度的说明">
            <a:extLst>
              <a:ext uri="{FF2B5EF4-FFF2-40B4-BE49-F238E27FC236}">
                <a16:creationId xmlns:a16="http://schemas.microsoft.com/office/drawing/2014/main" id="{361109A8-F3F2-494F-B50B-50861BE0939F}"/>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448376" y="84133"/>
            <a:ext cx="6956299" cy="1624505"/>
          </a:xfrm>
          <a:prstGeom prst="rect">
            <a:avLst/>
          </a:prstGeom>
        </p:spPr>
      </p:pic>
      <p:pic>
        <p:nvPicPr>
          <p:cNvPr id="9" name="PA_图片 8" descr="图片包含 矢量图形&#10;&#10;已生成高可信度的说明">
            <a:extLst>
              <a:ext uri="{FF2B5EF4-FFF2-40B4-BE49-F238E27FC236}">
                <a16:creationId xmlns:a16="http://schemas.microsoft.com/office/drawing/2014/main" id="{9F98062A-817E-461A-8A31-8912B6F30DDC}"/>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33753" y="2693624"/>
            <a:ext cx="1919672" cy="2772150"/>
          </a:xfrm>
          <a:prstGeom prst="rect">
            <a:avLst/>
          </a:prstGeom>
        </p:spPr>
      </p:pic>
      <p:sp>
        <p:nvSpPr>
          <p:cNvPr id="6" name="文本框 34">
            <a:extLst>
              <a:ext uri="{FF2B5EF4-FFF2-40B4-BE49-F238E27FC236}">
                <a16:creationId xmlns:a16="http://schemas.microsoft.com/office/drawing/2014/main" id="{C01E6DEB-7947-4ABC-A41C-974DBAD388DB}"/>
              </a:ext>
            </a:extLst>
          </p:cNvPr>
          <p:cNvSpPr txBox="1">
            <a:spLocks noChangeArrowheads="1"/>
          </p:cNvSpPr>
          <p:nvPr/>
        </p:nvSpPr>
        <p:spPr bwMode="auto">
          <a:xfrm>
            <a:off x="1981200" y="2114550"/>
            <a:ext cx="53006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1995235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path" presetSubtype="0" repeatCount="2000" accel="50000" decel="50000" autoRev="1" fill="hold" nodeType="withEffect">
                                  <p:stCondLst>
                                    <p:cond delay="0"/>
                                  </p:stCondLst>
                                  <p:childTnLst>
                                    <p:animMotion origin="layout" path="M 3.75E-6 4.44444E-6 L 0.06705 0.00694 " pathEditMode="relative" rAng="0" ptsTypes="AA">
                                      <p:cBhvr>
                                        <p:cTn id="21" dur="2000" fill="hold"/>
                                        <p:tgtEl>
                                          <p:spTgt spid="9"/>
                                        </p:tgtEl>
                                        <p:attrNameLst>
                                          <p:attrName>ppt_x</p:attrName>
                                          <p:attrName>ppt_y</p:attrName>
                                        </p:attrNameLst>
                                      </p:cBhvr>
                                      <p:rCtr x="3346" y="347"/>
                                    </p:animMotion>
                                  </p:childTnLst>
                                </p:cTn>
                              </p:par>
                            </p:childTnLst>
                          </p:cTn>
                        </p:par>
                        <p:par>
                          <p:cTn id="22" fill="hold">
                            <p:stCondLst>
                              <p:cond delay="8000"/>
                            </p:stCondLst>
                            <p:childTnLst>
                              <p:par>
                                <p:cTn id="23" presetID="22"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352802" y="-407397"/>
            <a:ext cx="5708817" cy="5626356"/>
          </a:xfrm>
          <a:prstGeom prst="rect">
            <a:avLst/>
          </a:prstGeom>
        </p:spPr>
      </p:pic>
      <p:pic>
        <p:nvPicPr>
          <p:cNvPr id="9" name="PA_图片 8" descr="图片包含 矢量图形, 事情&#10;&#10;已生成高可信度的说明">
            <a:extLst>
              <a:ext uri="{FF2B5EF4-FFF2-40B4-BE49-F238E27FC236}">
                <a16:creationId xmlns:a16="http://schemas.microsoft.com/office/drawing/2014/main" id="{A675636A-CEBE-4563-8CEB-08C8D0316ECD}"/>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61303" y="1344573"/>
            <a:ext cx="4003960" cy="4305332"/>
          </a:xfrm>
          <a:prstGeom prst="rect">
            <a:avLst/>
          </a:prstGeom>
        </p:spPr>
      </p:pic>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126513" y="435112"/>
            <a:ext cx="4393406" cy="1071563"/>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300846" y="686506"/>
            <a:ext cx="2051957" cy="2051957"/>
          </a:xfrm>
          <a:prstGeom prst="rect">
            <a:avLst/>
          </a:prstGeom>
        </p:spPr>
      </p:pic>
      <p:sp>
        <p:nvSpPr>
          <p:cNvPr id="12" name="TextBox 11">
            <a:extLst>
              <a:ext uri="{FF2B5EF4-FFF2-40B4-BE49-F238E27FC236}">
                <a16:creationId xmlns:a16="http://schemas.microsoft.com/office/drawing/2014/main" id="{6E9F8053-3113-420B-8785-ED058E45C6B2}"/>
              </a:ext>
            </a:extLst>
          </p:cNvPr>
          <p:cNvSpPr txBox="1">
            <a:spLocks noChangeArrowheads="1"/>
          </p:cNvSpPr>
          <p:nvPr/>
        </p:nvSpPr>
        <p:spPr bwMode="auto">
          <a:xfrm>
            <a:off x="4901789" y="2130102"/>
            <a:ext cx="3166012" cy="137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defTabSz="341313">
              <a:defRPr>
                <a:solidFill>
                  <a:schemeClr val="tx1"/>
                </a:solidFill>
                <a:latin typeface="Calibri" panose="020F0502020204030204" pitchFamily="34" charset="0"/>
              </a:defRPr>
            </a:lvl1pPr>
            <a:lvl2pPr marL="742950" indent="-285750" defTabSz="341313">
              <a:defRPr>
                <a:solidFill>
                  <a:schemeClr val="tx1"/>
                </a:solidFill>
                <a:latin typeface="Calibri" panose="020F0502020204030204" pitchFamily="34" charset="0"/>
              </a:defRPr>
            </a:lvl2pPr>
            <a:lvl3pPr marL="1143000" indent="-228600" defTabSz="341313">
              <a:defRPr>
                <a:solidFill>
                  <a:schemeClr val="tx1"/>
                </a:solidFill>
                <a:latin typeface="Calibri" panose="020F0502020204030204" pitchFamily="34" charset="0"/>
              </a:defRPr>
            </a:lvl3pPr>
            <a:lvl4pPr marL="1600200" indent="-228600" defTabSz="341313">
              <a:defRPr>
                <a:solidFill>
                  <a:schemeClr val="tx1"/>
                </a:solidFill>
                <a:latin typeface="Calibri" panose="020F0502020204030204" pitchFamily="34" charset="0"/>
              </a:defRPr>
            </a:lvl4pPr>
            <a:lvl5pPr marL="2057400" indent="-228600" defTabSz="341313">
              <a:defRPr>
                <a:solidFill>
                  <a:schemeClr val="tx1"/>
                </a:solidFill>
                <a:latin typeface="Calibri" panose="020F0502020204030204" pitchFamily="34" charset="0"/>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vi-VN" sz="8500" dirty="0" err="1">
                <a:solidFill>
                  <a:srgbClr val="0000CC"/>
                </a:solidFill>
                <a:latin typeface="Arial-Rounded" panose="020B0500000000000000" pitchFamily="34" charset="0"/>
                <a:cs typeface="Arial-Rounded" panose="020B0500000000000000" pitchFamily="34" charset="0"/>
              </a:rPr>
              <a:t>Tiết</a:t>
            </a:r>
            <a:r>
              <a:rPr lang="en-US" altLang="vi-VN" sz="8500" dirty="0">
                <a:solidFill>
                  <a:srgbClr val="0000CC"/>
                </a:solidFill>
                <a:latin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3339080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nodeType="withEffect">
                                  <p:stCondLst>
                                    <p:cond delay="0"/>
                                  </p:stCondLst>
                                  <p:childTnLst>
                                    <p:animMotion origin="layout" path="M 2.91667E-6 -3.7037E-7 L -0.00326 0.85232 " pathEditMode="relative" rAng="0" ptsTypes="AA">
                                      <p:cBhvr>
                                        <p:cTn id="9" dur="2000" spd="-100000" fill="hold"/>
                                        <p:tgtEl>
                                          <p:spTgt spid="11"/>
                                        </p:tgtEl>
                                        <p:attrNameLst>
                                          <p:attrName>ppt_x</p:attrName>
                                          <p:attrName>ppt_y</p:attrName>
                                        </p:attrNameLst>
                                      </p:cBhvr>
                                      <p:rCtr x="-169" y="42616"/>
                                    </p:animMotion>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2"/>
                                        </p:tgtEl>
                                        <p:attrNameLst>
                                          <p:attrName>ppt_y</p:attrName>
                                        </p:attrNameLst>
                                      </p:cBhvr>
                                      <p:tavLst>
                                        <p:tav tm="0">
                                          <p:val>
                                            <p:strVal val="#ppt_y"/>
                                          </p:val>
                                        </p:tav>
                                        <p:tav tm="100000">
                                          <p:val>
                                            <p:strVal val="#ppt_y"/>
                                          </p:val>
                                        </p:tav>
                                      </p:tavLst>
                                    </p:anim>
                                    <p:anim calcmode="lin" valueType="num">
                                      <p:cBhvr>
                                        <p:cTn id="30"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722313" y="348895"/>
            <a:ext cx="5403145" cy="131784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519059" y="650950"/>
            <a:ext cx="4142156" cy="4832204"/>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639463" y="-208880"/>
            <a:ext cx="8229600" cy="4164863"/>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394695" y="2822848"/>
            <a:ext cx="2898803" cy="2898803"/>
          </a:xfrm>
          <a:prstGeom prst="rect">
            <a:avLst/>
          </a:prstGeom>
        </p:spPr>
      </p:pic>
      <p:sp>
        <p:nvSpPr>
          <p:cNvPr id="18" name="TextBox 17"/>
          <p:cNvSpPr txBox="1"/>
          <p:nvPr/>
        </p:nvSpPr>
        <p:spPr>
          <a:xfrm>
            <a:off x="541637" y="979937"/>
            <a:ext cx="5867400" cy="1569632"/>
          </a:xfrm>
          <a:prstGeom prst="rect">
            <a:avLst/>
          </a:prstGeom>
          <a:noFill/>
        </p:spPr>
        <p:txBody>
          <a:bodyPr wrap="square" lIns="91412" tIns="45706" rIns="91412" bIns="45706" rtlCol="0">
            <a:spAutoFit/>
          </a:bodyPr>
          <a:lstStyle/>
          <a:p>
            <a:pPr algn="ctr" fontAlgn="base">
              <a:lnSpc>
                <a:spcPct val="120000"/>
              </a:lnSpc>
              <a:spcBef>
                <a:spcPct val="0"/>
              </a:spcBef>
              <a:spcAft>
                <a:spcPct val="0"/>
              </a:spcAft>
            </a:pPr>
            <a:r>
              <a:rPr lang="en-US" altLang="zh-CN" sz="4000" dirty="0" smtClean="0">
                <a:solidFill>
                  <a:srgbClr val="FF0000"/>
                </a:solidFill>
                <a:latin typeface="Arial-Rounded" pitchFamily="34" charset="0"/>
                <a:ea typeface="SimSun" pitchFamily="2" charset="-122"/>
                <a:cs typeface="Arial-Rounded" pitchFamily="34" charset="0"/>
                <a:sym typeface="+mn-lt"/>
              </a:rPr>
              <a:t>Nói </a:t>
            </a:r>
            <a:r>
              <a:rPr lang="en-US" altLang="zh-CN" sz="4000" dirty="0">
                <a:solidFill>
                  <a:srgbClr val="FF0000"/>
                </a:solidFill>
                <a:latin typeface="Arial-Rounded" pitchFamily="34" charset="0"/>
                <a:ea typeface="SimSun" pitchFamily="2" charset="-122"/>
                <a:cs typeface="Arial-Rounded" pitchFamily="34" charset="0"/>
                <a:sym typeface="+mn-lt"/>
              </a:rPr>
              <a:t>và </a:t>
            </a:r>
            <a:r>
              <a:rPr lang="en-US" altLang="zh-CN" sz="4000" dirty="0" smtClean="0">
                <a:solidFill>
                  <a:srgbClr val="FF0000"/>
                </a:solidFill>
                <a:latin typeface="Arial-Rounded" pitchFamily="34" charset="0"/>
                <a:ea typeface="SimSun" pitchFamily="2" charset="-122"/>
                <a:cs typeface="Arial-Rounded" pitchFamily="34" charset="0"/>
                <a:sym typeface="+mn-lt"/>
              </a:rPr>
              <a:t>nghe</a:t>
            </a:r>
          </a:p>
          <a:p>
            <a:pPr algn="ctr" fontAlgn="base">
              <a:lnSpc>
                <a:spcPct val="120000"/>
              </a:lnSpc>
              <a:spcBef>
                <a:spcPct val="0"/>
              </a:spcBef>
              <a:spcAft>
                <a:spcPct val="0"/>
              </a:spcAft>
            </a:pPr>
            <a:r>
              <a:rPr lang="en-US" altLang="zh-CN" sz="4000" i="1" dirty="0" smtClean="0">
                <a:solidFill>
                  <a:srgbClr val="00CC00"/>
                </a:solidFill>
                <a:latin typeface="Arial-Rounded" pitchFamily="34" charset="0"/>
                <a:ea typeface="SimSun" pitchFamily="2" charset="-122"/>
                <a:cs typeface="Arial-Rounded" pitchFamily="34" charset="0"/>
                <a:sym typeface="+mn-lt"/>
              </a:rPr>
              <a:t>Kể chuyện: Mai  An Tiêm</a:t>
            </a:r>
            <a:endParaRPr lang="en-US" altLang="zh-CN" sz="4000" i="1" dirty="0">
              <a:solidFill>
                <a:srgbClr val="00CC0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1728753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265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Rectangle 41">
            <a:extLst>
              <a:ext uri="{FF2B5EF4-FFF2-40B4-BE49-F238E27FC236}">
                <a16:creationId xmlns:a16="http://schemas.microsoft.com/office/drawing/2014/main" id="{8AC1515A-87AE-405E-8901-CA4B8F62AA47}"/>
              </a:ext>
            </a:extLst>
          </p:cNvPr>
          <p:cNvSpPr/>
          <p:nvPr/>
        </p:nvSpPr>
        <p:spPr>
          <a:xfrm>
            <a:off x="1905000" y="341060"/>
            <a:ext cx="7629850" cy="646163"/>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FF"/>
                </a:solidFill>
                <a:effectLst/>
                <a:uLnTx/>
                <a:uFillTx/>
                <a:latin typeface="Arial"/>
                <a:ea typeface="+mn-ea"/>
                <a:cs typeface="Times New Roman" pitchFamily="18" charset="0"/>
              </a:rPr>
              <a:t>YÊU CẦU CẦN ĐẠT</a:t>
            </a:r>
            <a:endParaRPr kumimoji="0" lang="vi-VN" sz="3599"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endParaRPr>
          </a:p>
        </p:txBody>
      </p:sp>
      <p:sp>
        <p:nvSpPr>
          <p:cNvPr id="9" name="Hình chữ nhật: Góc Tròn 2">
            <a:extLst>
              <a:ext uri="{FF2B5EF4-FFF2-40B4-BE49-F238E27FC236}">
                <a16:creationId xmlns:a16="http://schemas.microsoft.com/office/drawing/2014/main" id="{C80951C1-5E30-47CC-806F-235746522BFF}"/>
              </a:ext>
            </a:extLst>
          </p:cNvPr>
          <p:cNvSpPr/>
          <p:nvPr/>
        </p:nvSpPr>
        <p:spPr>
          <a:xfrm>
            <a:off x="837323" y="1008834"/>
            <a:ext cx="7408218" cy="1077477"/>
          </a:xfrm>
          <a:prstGeom prst="round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1. Nhận</a:t>
            </a:r>
            <a:r>
              <a:rPr kumimoji="0" lang="en-US" sz="2399"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biết được các sự việc trong câu chuyện Mai An Tiêm.</a:t>
            </a:r>
            <a:endParaRPr kumimoji="0" lang="en-US" sz="2399"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Hình chữ nhật: Góc Tròn 3">
            <a:extLst>
              <a:ext uri="{FF2B5EF4-FFF2-40B4-BE49-F238E27FC236}">
                <a16:creationId xmlns:a16="http://schemas.microsoft.com/office/drawing/2014/main" id="{B4A57ACB-AC00-44D8-A227-E199238C3085}"/>
              </a:ext>
            </a:extLst>
          </p:cNvPr>
          <p:cNvSpPr/>
          <p:nvPr/>
        </p:nvSpPr>
        <p:spPr>
          <a:xfrm>
            <a:off x="839950" y="2184051"/>
            <a:ext cx="7325905" cy="1330572"/>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2. Chia sẻ</a:t>
            </a:r>
            <a:r>
              <a:rPr kumimoji="0" lang="en-US" sz="2399"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mn-cs"/>
              </a:rPr>
              <a:t> được những trải nghiệm, suy nghĩ, cảm xúc có liên quan đến bài học, trao đổi về nội dung văn bản và các chi tiết trong tranh</a:t>
            </a:r>
            <a:endParaRPr kumimoji="0" lang="en-US" sz="2399" b="1" i="1" u="none" strike="noStrike" kern="1200" cap="none" spc="0" normalizeH="0" baseline="0" noProof="0" dirty="0">
              <a:ln>
                <a:noFill/>
              </a:ln>
              <a:solidFill>
                <a:srgbClr val="002060"/>
              </a:solidFill>
              <a:effectLst/>
              <a:uLnTx/>
              <a:uFillTx/>
              <a:latin typeface="Arial"/>
              <a:ea typeface="+mn-ea"/>
              <a:cs typeface="+mn-cs"/>
            </a:endParaRPr>
          </a:p>
        </p:txBody>
      </p:sp>
      <p:sp>
        <p:nvSpPr>
          <p:cNvPr id="8" name="Hình chữ nhật: Góc Tròn 3">
            <a:extLst>
              <a:ext uri="{FF2B5EF4-FFF2-40B4-BE49-F238E27FC236}">
                <a16:creationId xmlns:a16="http://schemas.microsoft.com/office/drawing/2014/main" id="{B4A57ACB-AC00-44D8-A227-E199238C3085}"/>
              </a:ext>
            </a:extLst>
          </p:cNvPr>
          <p:cNvSpPr/>
          <p:nvPr/>
        </p:nvSpPr>
        <p:spPr>
          <a:xfrm>
            <a:off x="837323" y="3645277"/>
            <a:ext cx="7325905" cy="95473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3. Biết</a:t>
            </a:r>
            <a:r>
              <a:rPr kumimoji="0" lang="en-US" sz="2399"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mn-cs"/>
              </a:rPr>
              <a:t> dựa vào tranh để kể lại từng đoạn của câu chuyện.</a:t>
            </a:r>
            <a:endParaRPr kumimoji="0" lang="en-US" sz="2399" b="1" i="1"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099850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114800" y="682823"/>
            <a:ext cx="4724400" cy="3785611"/>
          </a:xfrm>
          <a:prstGeom prst="rect">
            <a:avLst/>
          </a:prstGeom>
        </p:spPr>
        <p:txBody>
          <a:bodyPr wrap="square" lIns="91400" tIns="45700" rIns="91400" bIns="45700">
            <a:spAutoFit/>
          </a:bodyPr>
          <a:lstStyle/>
          <a:p>
            <a:pPr defTabSz="913950">
              <a:lnSpc>
                <a:spcPct val="120000"/>
              </a:lnSpc>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minh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SGK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913950">
              <a:lnSpc>
                <a:spcPct val="120000"/>
              </a:lnSpc>
            </a:pP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hững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ai xuất hiện trong tranh</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913950">
              <a:lnSpc>
                <a:spcPct val="120000"/>
              </a:lnSpc>
            </a:pP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Cảnh vật xung quanh bức tranh có gì đặc biệt</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913950">
              <a:lnSpc>
                <a:spcPct val="120000"/>
              </a:lnSpc>
            </a:pP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Những nhân vật trong </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đang làm gì</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291638"/>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a16="http://schemas.microsoft.com/office/drawing/2014/main" id="{AD82B5FA-D961-4B60-AB96-E9F587040E58}"/>
              </a:ext>
            </a:extLst>
          </p:cNvPr>
          <p:cNvSpPr/>
          <p:nvPr/>
        </p:nvSpPr>
        <p:spPr>
          <a:xfrm>
            <a:off x="3836552" y="470708"/>
            <a:ext cx="5105400" cy="4539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a16="http://schemas.microsoft.com/office/drawing/2014/main"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a16="http://schemas.microsoft.com/office/drawing/2014/main"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a16="http://schemas.microsoft.com/office/drawing/2014/main"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defTabSz="913950"/>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Tree>
    <p:extLst>
      <p:ext uri="{BB962C8B-B14F-4D97-AF65-F5344CB8AC3E}">
        <p14:creationId xmlns:p14="http://schemas.microsoft.com/office/powerpoint/2010/main" val="3961591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3" dur="500"/>
                                        <p:tgtEl>
                                          <p:spTgt spid="4">
                                            <p:txEl>
                                              <p:pRg st="2" end="2"/>
                                            </p:txEl>
                                          </p:spTgt>
                                        </p:tgtEl>
                                      </p:cBhvr>
                                    </p:animEffect>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73663" y="2667298"/>
            <a:ext cx="4007727" cy="243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844695CB-A6C5-8642-8253-33D3ECA4C332}"/>
              </a:ext>
            </a:extLst>
          </p:cNvPr>
          <p:cNvSpPr txBox="1"/>
          <p:nvPr/>
        </p:nvSpPr>
        <p:spPr>
          <a:xfrm>
            <a:off x="3581400" y="-19050"/>
            <a:ext cx="2590800" cy="477042"/>
          </a:xfrm>
          <a:prstGeom prst="rect">
            <a:avLst/>
          </a:prstGeom>
          <a:noFill/>
        </p:spPr>
        <p:txBody>
          <a:bodyPr wrap="square" lIns="91422" tIns="45711" rIns="91422" bIns="45711" rtlCol="0">
            <a:spAutoFit/>
          </a:bodyPr>
          <a:lstStyle/>
          <a:p>
            <a:pPr algn="ctr" defTabSz="914198">
              <a:buClr>
                <a:srgbClr val="000000"/>
              </a:buClr>
              <a:defRPr/>
            </a:pPr>
            <a:r>
              <a:rPr lang="en-US" sz="25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rPr>
              <a:t>MAI AN TIÊM</a:t>
            </a:r>
            <a:endParaRPr lang="x-none" sz="25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2660" y="344968"/>
            <a:ext cx="3728340" cy="23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73663" y="389582"/>
            <a:ext cx="4007727" cy="235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2660" y="2721643"/>
            <a:ext cx="3728340" cy="234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1257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33967"/>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6"/>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NGHE KỂ CHUYỆN: </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Mai An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Tiêm</a:t>
              </a:r>
              <a:endPar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6"/>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Kể chuyện Mai An Tiêm lớp 2.mp4">
            <a:hlinkClick r:id="" action="ppaction://media"/>
          </p:cNvPr>
          <p:cNvPicPr>
            <a:picLocks noChangeAspect="1"/>
          </p:cNvPicPr>
          <p:nvPr>
            <a:videoFile r:link="rId1"/>
            <p:extLst>
              <p:ext uri="{DAA4B4D4-6D71-4841-9C94-3DE7FCFB9230}">
                <p14:media xmlns:p14="http://schemas.microsoft.com/office/powerpoint/2010/main" r:embed="rId2">
                  <p14:trim st="9676.7344" end="1697.336"/>
                </p14:media>
              </p:ext>
            </p:extLst>
          </p:nvPr>
        </p:nvPicPr>
        <p:blipFill>
          <a:blip r:embed="rId5"/>
          <a:stretch>
            <a:fillRect/>
          </a:stretch>
        </p:blipFill>
        <p:spPr>
          <a:xfrm>
            <a:off x="533400" y="703662"/>
            <a:ext cx="8153400" cy="4303573"/>
          </a:xfrm>
          <a:prstGeom prst="rect">
            <a:avLst/>
          </a:prstGeom>
        </p:spPr>
      </p:pic>
    </p:spTree>
    <p:extLst>
      <p:ext uri="{BB962C8B-B14F-4D97-AF65-F5344CB8AC3E}">
        <p14:creationId xmlns:p14="http://schemas.microsoft.com/office/powerpoint/2010/main" val="201011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8D1"/>
        </a:solidFill>
        <a:effectLst/>
      </p:bgPr>
    </p:bg>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349189" y="2132839"/>
            <a:ext cx="877826" cy="877826"/>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055112" y="2971039"/>
            <a:ext cx="877826" cy="877826"/>
          </a:xfrm>
          <a:prstGeom prst="rect">
            <a:avLst/>
          </a:prstGeom>
        </p:spPr>
      </p:pic>
      <p:pic>
        <p:nvPicPr>
          <p:cNvPr id="5" name="PA_图片 4" descr="图片包含 事情, 镜子&#10;&#10;已生成高可信度的说明">
            <a:extLst>
              <a:ext uri="{FF2B5EF4-FFF2-40B4-BE49-F238E27FC236}">
                <a16:creationId xmlns:a16="http://schemas.microsoft.com/office/drawing/2014/main" id="{FE6DBA00-3937-4477-B16A-2ADDCD1544D9}"/>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055112" y="133350"/>
            <a:ext cx="5143500" cy="5143500"/>
          </a:xfrm>
          <a:prstGeom prst="rect">
            <a:avLst/>
          </a:prstGeom>
        </p:spPr>
      </p:pic>
      <p:pic>
        <p:nvPicPr>
          <p:cNvPr id="6" name="PA_图片 5">
            <a:extLst>
              <a:ext uri="{FF2B5EF4-FFF2-40B4-BE49-F238E27FC236}">
                <a16:creationId xmlns:a16="http://schemas.microsoft.com/office/drawing/2014/main" id="{E393C34D-33FA-4B36-B57E-31263C305A1B}"/>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5206158" y="1754436"/>
            <a:ext cx="5143500" cy="5143500"/>
          </a:xfrm>
          <a:prstGeom prst="rect">
            <a:avLst/>
          </a:prstGeom>
        </p:spPr>
      </p:pic>
      <p:pic>
        <p:nvPicPr>
          <p:cNvPr id="11" name="PA_图片 10">
            <a:extLst>
              <a:ext uri="{FF2B5EF4-FFF2-40B4-BE49-F238E27FC236}">
                <a16:creationId xmlns:a16="http://schemas.microsoft.com/office/drawing/2014/main" id="{FCAE35CF-1E67-4F37-AF8E-472450A3C184}"/>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944904" y="-483924"/>
            <a:ext cx="3781052" cy="3781052"/>
          </a:xfrm>
          <a:prstGeom prst="rect">
            <a:avLst/>
          </a:prstGeom>
        </p:spPr>
      </p:pic>
      <p:sp>
        <p:nvSpPr>
          <p:cNvPr id="14" name="TextBox 13"/>
          <p:cNvSpPr txBox="1"/>
          <p:nvPr/>
        </p:nvSpPr>
        <p:spPr>
          <a:xfrm>
            <a:off x="2614403" y="2505142"/>
            <a:ext cx="3915199" cy="1291121"/>
          </a:xfrm>
          <a:prstGeom prst="rect">
            <a:avLst/>
          </a:prstGeom>
          <a:noFill/>
        </p:spPr>
        <p:txBody>
          <a:bodyPr wrap="square" lIns="59396" tIns="29717" rIns="59396" bIns="29717" rtlCol="0">
            <a:spAutoFit/>
          </a:bodyPr>
          <a:lstStyle/>
          <a:p>
            <a:pPr algn="ctr" defTabSz="685256"/>
            <a:r>
              <a:rPr lang="en-US" sz="4000" b="1" dirty="0" smtClean="0">
                <a:solidFill>
                  <a:srgbClr val="0099FF"/>
                </a:solidFill>
                <a:latin typeface="Times New Roman" panose="02020603050405020304" pitchFamily="18" charset="0"/>
                <a:ea typeface="Arial-Rounded" panose="020B0500000000000000" pitchFamily="34" charset="0"/>
                <a:cs typeface="Times New Roman" panose="02020603050405020304" pitchFamily="18" charset="0"/>
              </a:rPr>
              <a:t>Trò chơi </a:t>
            </a:r>
          </a:p>
          <a:p>
            <a:pPr algn="ctr" defTabSz="685256"/>
            <a:r>
              <a:rPr lang="en-US" sz="4000" b="1" dirty="0" smtClean="0">
                <a:solidFill>
                  <a:srgbClr val="0099FF"/>
                </a:solidFill>
                <a:latin typeface="Times New Roman" panose="02020603050405020304" pitchFamily="18" charset="0"/>
                <a:ea typeface="Arial-Rounded" panose="020B0500000000000000" pitchFamily="34" charset="0"/>
                <a:cs typeface="Times New Roman" panose="02020603050405020304" pitchFamily="18" charset="0"/>
              </a:rPr>
              <a:t>Bữa tiệc bí mật</a:t>
            </a:r>
            <a:endParaRPr lang="en-US" sz="4000" b="1" dirty="0">
              <a:solidFill>
                <a:srgbClr val="0099FF"/>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35087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0" presetClass="path" presetSubtype="0" accel="50000" decel="50000" fill="hold" nodeType="withEffect">
                                  <p:stCondLst>
                                    <p:cond delay="0"/>
                                  </p:stCondLst>
                                  <p:childTnLst>
                                    <p:animMotion origin="layout" path="M 0.84778 0.87593 L 0.84778 0.87593 L 0.7263 0.87361 C 0.725 0.87361 0.72395 0.87222 0.72278 0.87153 C 0.71757 0.86921 0.71237 0.86736 0.70729 0.86528 C 0.70104 0.85787 0.70455 0.86134 0.69414 0.85463 C 0.69296 0.85393 0.69166 0.85347 0.69062 0.85255 C 0.68645 0.84861 0.68268 0.84398 0.67864 0.83981 C 0.67474 0.8294 0.67552 0.82986 0.66679 0.82083 C 0.66536 0.81921 0.66367 0.81944 0.66197 0.81875 C 0.64843 0.79444 0.65494 0.80833 0.64296 0.77639 L 0.6358 0.75718 C 0.63541 0.7544 0.63515 0.75162 0.63463 0.74884 C 0.63242 0.7375 0.62942 0.72639 0.62747 0.71505 C 0.62356 0.69143 0.62617 0.7 0.62148 0.6875 C 0.62031 0.68032 0.6194 0.67315 0.61796 0.6662 C 0.61653 0.65903 0.61458 0.65231 0.61315 0.64514 C 0.61054 0.63102 0.60885 0.61667 0.60612 0.60278 L 0.59778 0.56042 C 0.59739 0.55278 0.59713 0.54491 0.59648 0.53704 C 0.59635 0.53495 0.59557 0.5331 0.59531 0.53079 C 0.59479 0.52523 0.59453 0.51944 0.59414 0.51389 C 0.59453 0.48495 0.5944 0.45602 0.59531 0.42708 C 0.59557 0.41852 0.59713 0.41018 0.59778 0.40162 C 0.5983 0.39398 0.59843 0.38611 0.59895 0.37847 C 0.5996 0.36574 0.60026 0.35301 0.6013 0.34028 C 0.6039 0.30856 0.60195 0.32014 0.60481 0.3044 C 0.60533 0.29583 0.60546 0.28727 0.60612 0.27893 C 0.60794 0.25208 0.61575 0.28843 0.60612 0.22176 C 0.60533 0.2169 0.60169 0.21435 0.59895 0.21319 C 0.597 0.2125 0.59492 0.21227 0.59296 0.21111 C 0.57851 0.20393 0.58567 0.20532 0.57031 0.19838 C 0.56445 0.19583 0.56432 0.19583 0.55729 0.19213 C 0.55612 0.19143 0.55494 0.19051 0.55364 0.19005 C 0.55091 0.18912 0.54817 0.18866 0.54531 0.18796 L 0.5263 0.18356 C 0.50013 0.17847 0.53281 0.18472 0.50247 0.1794 C 0.48997 0.17708 0.49153 0.17685 0.47747 0.17523 C 0.46953 0.17431 0.46158 0.17384 0.45364 0.17315 C 0.44218 0.17384 0.43072 0.17407 0.41914 0.17523 C 0.41718 0.17546 0.41523 0.17662 0.41328 0.17731 C 0.41158 0.17801 0.41002 0.17847 0.40846 0.1794 C 0.40442 0.18194 0.40065 0.18611 0.39661 0.18796 L 0.39179 0.19005 C 0.38099 0.2044 0.3944 0.18727 0.37747 0.20486 L 0.36328 0.21968 C 0.35729 0.22593 0.35599 0.22824 0.34895 0.23241 C 0.347 0.23356 0.34492 0.23333 0.34296 0.23449 C 0.33971 0.23634 0.33671 0.23912 0.33346 0.24074 C 0.32981 0.24282 0.31263 0.24884 0.30963 0.24931 C 0.3026 0.25069 0.29544 0.25069 0.28828 0.25139 C 0.2871 0.25139 0.24492 0.24977 0.23463 0.24722 C 0.2302 0.24606 0.22356 0.24074 0.21914 0.23866 C 0.21562 0.23704 0.21197 0.23634 0.20846 0.23449 C 0.20156 0.23056 0.19934 0.22662 0.19296 0.22176 C 0.18697 0.21713 0.18099 0.21458 0.17513 0.20903 C 0.17109 0.20532 0.16744 0.19954 0.16328 0.1963 C 0.14947 0.18588 0.16002 0.19491 0.14778 0.18148 C 0.14505 0.17847 0.14205 0.17639 0.13945 0.17315 C 0.13398 0.16597 0.12395 0.14977 0.12395 0.14977 C 0.12356 0.1463 0.12317 0.14282 0.12278 0.13912 C 0.12239 0.13634 0.12174 0.13356 0.12161 0.13079 C 0.12148 0.12847 0.12057 0.09977 0.11914 0.09259 C 0.11835 0.08819 0.11692 0.08403 0.11562 0.07986 C 0.10937 0.05949 0.1121 0.06921 0.10377 0.04815 C 0.10208 0.04398 0.10078 0.03935 0.09895 0.03542 C 0.097 0.03148 0.08906 0.01643 0.08463 0.01227 C 0.08281 0.01042 0.08072 0.00949 0.07877 0.0081 C 0.07513 0.00949 0.07161 0.01088 0.06796 0.01227 C 0.06562 0.01296 0.06328 0.01343 0.0608 0.01435 C 0.05494 0.01667 0.05911 0.01643 0.05612 0.01643 L 0.03593 0.0419 " pathEditMode="relative" ptsTypes="AAAAAAAAAAAAAAAAAAAAAAAAAAAAAAAAAAAAAAAAAAAAAAAAAAAAAAAAAAAAAAAAAAAAAAAA">
                                      <p:cBhvr>
                                        <p:cTn id="9" dur="2000" fill="hold"/>
                                        <p:tgtEl>
                                          <p:spTgt spid="11"/>
                                        </p:tgtEl>
                                        <p:attrNameLst>
                                          <p:attrName>ppt_x</p:attrName>
                                          <p:attrName>ppt_y</p:attrName>
                                        </p:attrNameLst>
                                      </p:cBhvr>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path" presetSubtype="0" repeatCount="2000" accel="50000" decel="50000" autoRev="1" fill="hold" nodeType="withEffect">
                                  <p:stCondLst>
                                    <p:cond delay="1100"/>
                                  </p:stCondLst>
                                  <p:childTnLst>
                                    <p:animMotion origin="layout" path="M -1.04167E-6 -3.7037E-6 L -0.0694 -0.00532 " pathEditMode="relative" rAng="0" ptsTypes="AA">
                                      <p:cBhvr>
                                        <p:cTn id="17" dur="2000" fill="hold"/>
                                        <p:tgtEl>
                                          <p:spTgt spid="6"/>
                                        </p:tgtEl>
                                        <p:attrNameLst>
                                          <p:attrName>ppt_x</p:attrName>
                                          <p:attrName>ppt_y</p:attrName>
                                        </p:attrNameLst>
                                      </p:cBhvr>
                                      <p:rCtr x="-3477" y="-278"/>
                                    </p:animMotion>
                                  </p:childTnLst>
                                </p:cTn>
                              </p:par>
                              <p:par>
                                <p:cTn id="18" presetID="42" presetClass="entr" presetSubtype="0" fill="hold" nodeType="withEffect">
                                  <p:stCondLst>
                                    <p:cond delay="16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1110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733</Words>
  <Application>Microsoft Office PowerPoint</Application>
  <PresentationFormat>On-screen Show (16:9)</PresentationFormat>
  <Paragraphs>89</Paragraphs>
  <Slides>28</Slides>
  <Notes>28</Notes>
  <HiddenSlides>0</HiddenSlides>
  <MMClips>1</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28</vt:i4>
      </vt:variant>
    </vt:vector>
  </HeadingPairs>
  <TitlesOfParts>
    <vt:vector size="51" baseType="lpstr">
      <vt:lpstr>微软雅黑</vt:lpstr>
      <vt:lpstr>宋体</vt:lpstr>
      <vt:lpstr>宋体</vt:lpstr>
      <vt:lpstr>.黑体-韩语</vt:lpstr>
      <vt:lpstr>Arial</vt:lpstr>
      <vt:lpstr>Arial-Rounded</vt:lpstr>
      <vt:lpstr>Calibri</vt:lpstr>
      <vt:lpstr>Calibri Light</vt:lpstr>
      <vt:lpstr>Century Gothic</vt:lpstr>
      <vt:lpstr>等线</vt:lpstr>
      <vt:lpstr>等线 Light</vt:lpstr>
      <vt:lpstr>HP001 4 hàng</vt:lpstr>
      <vt:lpstr>Times New Roman</vt:lpstr>
      <vt:lpstr>印品黑体</vt:lpstr>
      <vt:lpstr>字魂70号-灵悦黑体</vt:lpstr>
      <vt:lpstr>Office 主题​​</vt:lpstr>
      <vt:lpstr>1_Office 主题</vt:lpstr>
      <vt:lpstr>4_Office Theme</vt:lpstr>
      <vt:lpstr>2_Office Theme</vt:lpstr>
      <vt:lpstr>5_Office Theme</vt:lpstr>
      <vt:lpstr>1_Office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24</cp:revision>
  <dcterms:created xsi:type="dcterms:W3CDTF">2022-01-05T15:04:02Z</dcterms:created>
  <dcterms:modified xsi:type="dcterms:W3CDTF">2022-04-15T06:22:24Z</dcterms:modified>
</cp:coreProperties>
</file>