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7" r:id="rId5"/>
    <p:sldMasterId id="2147483719" r:id="rId6"/>
  </p:sldMasterIdLst>
  <p:notesMasterIdLst>
    <p:notesMasterId r:id="rId41"/>
  </p:notesMasterIdLst>
  <p:sldIdLst>
    <p:sldId id="283" r:id="rId7"/>
    <p:sldId id="263" r:id="rId8"/>
    <p:sldId id="276" r:id="rId9"/>
    <p:sldId id="277" r:id="rId10"/>
    <p:sldId id="278" r:id="rId11"/>
    <p:sldId id="279" r:id="rId12"/>
    <p:sldId id="280" r:id="rId13"/>
    <p:sldId id="282" r:id="rId14"/>
    <p:sldId id="259" r:id="rId15"/>
    <p:sldId id="269" r:id="rId16"/>
    <p:sldId id="285" r:id="rId17"/>
    <p:sldId id="286" r:id="rId18"/>
    <p:sldId id="288" r:id="rId19"/>
    <p:sldId id="289" r:id="rId20"/>
    <p:sldId id="258" r:id="rId21"/>
    <p:sldId id="268" r:id="rId22"/>
    <p:sldId id="290" r:id="rId23"/>
    <p:sldId id="291" r:id="rId24"/>
    <p:sldId id="262" r:id="rId25"/>
    <p:sldId id="264" r:id="rId26"/>
    <p:sldId id="293" r:id="rId27"/>
    <p:sldId id="294" r:id="rId28"/>
    <p:sldId id="265" r:id="rId29"/>
    <p:sldId id="295" r:id="rId30"/>
    <p:sldId id="257" r:id="rId31"/>
    <p:sldId id="297" r:id="rId32"/>
    <p:sldId id="298" r:id="rId33"/>
    <p:sldId id="299" r:id="rId34"/>
    <p:sldId id="300" r:id="rId35"/>
    <p:sldId id="260" r:id="rId36"/>
    <p:sldId id="301" r:id="rId37"/>
    <p:sldId id="302" r:id="rId38"/>
    <p:sldId id="271" r:id="rId39"/>
    <p:sldId id="261" r:id="rId40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CC00"/>
    <a:srgbClr val="FF0066"/>
    <a:srgbClr val="0000FF"/>
    <a:srgbClr val="CC3300"/>
    <a:srgbClr val="FFDF9F"/>
    <a:srgbClr val="FFE7B7"/>
    <a:srgbClr val="FFCCCC"/>
    <a:srgbClr val="FF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C6394-BF58-4B9D-8C9E-264FD6E0145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79B8-518B-47ED-A90E-E5DFED3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3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7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62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C6BE-8415-4B98-BB21-4BCD16E4340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28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C6BE-8415-4B98-BB21-4BCD16E4340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28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14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35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8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20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0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0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27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70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4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4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4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79B8-518B-47ED-A90E-E5DFED32F8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3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79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79B8-518B-47ED-A90E-E5DFED32F8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5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43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77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/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nút</a:t>
            </a:r>
            <a:r>
              <a:rPr lang="en-US" dirty="0" smtClean="0"/>
              <a:t> START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vi-VN" baseline="0" dirty="0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chuyến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lịch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gấu</a:t>
            </a:r>
            <a:r>
              <a:rPr lang="en-US" baseline="0" dirty="0" smtClean="0"/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79B8-518B-47ED-A90E-E5DFED32F8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5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vi-VN" baseline="0" dirty="0" smtClean="0"/>
              <a:t>đú</a:t>
            </a:r>
            <a:r>
              <a:rPr lang="en-US" baseline="0" dirty="0" smtClean="0"/>
              <a:t>ng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gấu</a:t>
            </a:r>
            <a:r>
              <a:rPr lang="en-US" baseline="0" dirty="0" smtClean="0"/>
              <a:t> con v</a:t>
            </a:r>
            <a:r>
              <a:rPr lang="vi-VN" baseline="0" dirty="0" smtClean="0"/>
              <a:t>ượ</a:t>
            </a:r>
            <a:r>
              <a:rPr lang="en-US" baseline="0" dirty="0" smtClean="0"/>
              <a:t>t qua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79B8-518B-47ED-A90E-E5DFED32F8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vi-VN" baseline="0" dirty="0" smtClean="0"/>
              <a:t>đú</a:t>
            </a:r>
            <a:r>
              <a:rPr lang="en-US" baseline="0" dirty="0" smtClean="0"/>
              <a:t>ng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gấu</a:t>
            </a:r>
            <a:r>
              <a:rPr lang="en-US" baseline="0" dirty="0" smtClean="0"/>
              <a:t> con v</a:t>
            </a:r>
            <a:r>
              <a:rPr lang="vi-VN" baseline="0" dirty="0" smtClean="0"/>
              <a:t>ượ</a:t>
            </a:r>
            <a:r>
              <a:rPr lang="en-US" baseline="0" dirty="0" smtClean="0"/>
              <a:t>t qua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79B8-518B-47ED-A90E-E5DFED32F8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5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vi-VN" baseline="0" dirty="0" smtClean="0"/>
              <a:t>đú</a:t>
            </a:r>
            <a:r>
              <a:rPr lang="en-US" baseline="0" dirty="0" smtClean="0"/>
              <a:t>ng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gấu</a:t>
            </a:r>
            <a:r>
              <a:rPr lang="en-US" baseline="0" dirty="0" smtClean="0"/>
              <a:t> con v</a:t>
            </a:r>
            <a:r>
              <a:rPr lang="vi-VN" baseline="0" dirty="0" smtClean="0"/>
              <a:t>ượ</a:t>
            </a:r>
            <a:r>
              <a:rPr lang="en-US" baseline="0" dirty="0" smtClean="0"/>
              <a:t>t qua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79B8-518B-47ED-A90E-E5DFED32F8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32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vi-VN" baseline="0" dirty="0" smtClean="0"/>
              <a:t>đú</a:t>
            </a:r>
            <a:r>
              <a:rPr lang="en-US" baseline="0" dirty="0" smtClean="0"/>
              <a:t>ng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gấu</a:t>
            </a:r>
            <a:r>
              <a:rPr lang="en-US" baseline="0" dirty="0" smtClean="0"/>
              <a:t> con v</a:t>
            </a:r>
            <a:r>
              <a:rPr lang="vi-VN" baseline="0" dirty="0" smtClean="0"/>
              <a:t>ượ</a:t>
            </a:r>
            <a:r>
              <a:rPr lang="en-US" baseline="0" dirty="0" smtClean="0"/>
              <a:t>t qua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79B8-518B-47ED-A90E-E5DFED32F8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80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0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72BB0-49A3-46BF-BF87-D7E57E387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99811F8-D816-497E-A0AA-44793A987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6592FE-1301-48F9-A3C9-79B04589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EF9A7F-9416-4C84-B73E-5C532CFC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2DE652-6251-4854-A8DA-43483A38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AF805-0D3E-4D86-A89C-4E819856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939961-88A6-4E5B-AC56-F93D0111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DD5ED3-5DE4-40BB-882C-EB2D1CF4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C477F4-8928-4B02-95D8-59CEDD9B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0B580D-F6DE-463E-B426-75A2F79A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BC741F-FA49-4CEE-BB82-A0A2BFE2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C1B339-2E02-453D-AEFD-8C0A21760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C82359-3496-43BF-AA43-DF1F9AE8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4C52E8-C9BC-48EB-B825-DC965C05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7F74B2-2DB8-41F3-B94C-A75C13EE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17CB2-8812-44D3-AD9D-065A4F15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5539CB-6D89-4673-A639-67ABE4F69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EFB495-FCF1-4410-9F26-582AA751A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34FE6-D156-4F3F-AB93-EDBABB29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CC8130-1948-4C5D-965C-59A5F2EC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0B5848-CED0-47D9-AC4C-BCED139F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A8555-5A91-4295-993D-07C1EEB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870EDD-733D-4A9C-A0CC-BF5787508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59B8AD-DA34-4CF5-9E19-ECBF2A62D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BD5586-19BA-4DA6-B4EC-4E11D5DD2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E61467C-938F-4213-8F8E-3ED4C6949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F4A7C1-0405-4998-8BAF-29DBB55F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4275CA7-7A27-49F3-98CF-8737C865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20F721-5DBF-49C0-85F0-D10CF732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0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869AF-5BA4-4A8A-B64F-1980B523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C2E38C-BDF5-4FEB-8419-B9F35EC2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5B109-23E6-4213-964A-C2904FD1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7E732A-00DA-4D7E-9D57-92B69CE9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9D312AF-A3F1-4166-AEBF-9B8AA96C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81DE8D-5D79-483D-A1F0-B734550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0D0065-7E4B-48D4-9035-F57A3095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AED4C4-8240-40E2-BB5E-EEDE207E6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E338E4-4CC1-4F24-BE73-5319CBB9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12207F-2F7D-4BB6-BFDD-A78009183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097BC6-E7EE-46C5-B59D-8EF7A463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C1FA09-6F04-4382-AE94-4CEA99AC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8E0FB6-42D1-4928-B9F8-5BD1DF87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C95B8-6EF8-4AD5-A608-D8F5AE0E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A5DB50-FD44-4186-B499-B6C45D4A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012BE1-D217-418C-A9B0-CC0F61CFA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D9DE0B-F09C-46ED-B484-C59E04BA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FAAF70-2EFA-4553-BBF6-5889C34F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98BCB7-A0F7-48DB-9814-EC0F58C1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589EF-95A3-4D97-99E4-2428BB0D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3CDDF8-AF5E-4C7D-8401-B6AD15C1D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2D350D-A63E-4E6F-A7E3-7E8BC250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C1A1C9-93FD-4932-A977-BE335068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722F2E-F642-4EEE-95E3-04C870EA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A3EF7E-86EC-43BE-AB46-4F22E15115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EA7249-29D3-4A80-B161-B360BE022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1488B0-C42A-46BF-9C8C-E496EEEE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0CDF8F-EF05-4002-83FC-1425FFF8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1E75CF-0F70-4C49-9A65-711EF70D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9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7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354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794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583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96009-6C24-4DD8-8C96-0580171437D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39DE2-8A80-4B6E-AAA9-005FD3EC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4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BA5D4A9-B4D0-4DDE-B562-463BA9D1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F3F44F-CBE1-4700-95BA-E12C4C8FB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9CDF62-8846-4490-87CF-85E570BDB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9366129B-5E0B-49E2-B345-01DFF5037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2022/4/16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8B7C8F-937C-4151-8FB2-0707D185D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E74D62-7C4B-44CF-8C12-B4FA49C9F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9AD5B580-CFF4-4523-A62B-9ADBD66D19E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1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6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18514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8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4/16/2022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8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6.wdp"/><Relationship Id="rId5" Type="http://schemas.openxmlformats.org/officeDocument/2006/relationships/image" Target="../media/image48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1.wdp"/><Relationship Id="rId5" Type="http://schemas.openxmlformats.org/officeDocument/2006/relationships/image" Target="../media/image68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1.wdp"/><Relationship Id="rId5" Type="http://schemas.openxmlformats.org/officeDocument/2006/relationships/image" Target="../media/image68.pn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8.png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8.png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gif"/><Relationship Id="rId11" Type="http://schemas.openxmlformats.org/officeDocument/2006/relationships/image" Target="../media/image27.gif"/><Relationship Id="rId5" Type="http://schemas.openxmlformats.org/officeDocument/2006/relationships/image" Target="../media/image17.jp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12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gif"/><Relationship Id="rId11" Type="http://schemas.openxmlformats.org/officeDocument/2006/relationships/image" Target="../media/image29.gif"/><Relationship Id="rId5" Type="http://schemas.openxmlformats.org/officeDocument/2006/relationships/image" Target="../media/image17.jp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gif"/><Relationship Id="rId11" Type="http://schemas.openxmlformats.org/officeDocument/2006/relationships/image" Target="../media/image31.gif"/><Relationship Id="rId5" Type="http://schemas.openxmlformats.org/officeDocument/2006/relationships/image" Target="../media/image17.jp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5.gif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g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image" Target="../media/image25.jpeg"/><Relationship Id="rId4" Type="http://schemas.openxmlformats.org/officeDocument/2006/relationships/audio" Target="../media/audio2.wav"/><Relationship Id="rId9" Type="http://schemas.openxmlformats.org/officeDocument/2006/relationships/image" Target="../media/image24.jpeg"/><Relationship Id="rId1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9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62" y="1969219"/>
            <a:ext cx="544099" cy="40427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38" y="81247"/>
            <a:ext cx="931980" cy="676514"/>
          </a:xfrm>
          <a:prstGeom prst="rect">
            <a:avLst/>
          </a:prstGeom>
        </p:spPr>
      </p:pic>
      <p:pic>
        <p:nvPicPr>
          <p:cNvPr id="11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22" y="927632"/>
            <a:ext cx="998942" cy="765589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2" y="113898"/>
            <a:ext cx="1151656" cy="927406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06" y="3758601"/>
            <a:ext cx="889397" cy="752567"/>
          </a:xfrm>
          <a:prstGeom prst="rect">
            <a:avLst/>
          </a:prstGeom>
        </p:spPr>
      </p:pic>
      <p:pic>
        <p:nvPicPr>
          <p:cNvPr id="14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11" y="219451"/>
            <a:ext cx="617919" cy="1003627"/>
          </a:xfrm>
          <a:prstGeom prst="rect">
            <a:avLst/>
          </a:prstGeom>
        </p:spPr>
      </p:pic>
      <p:sp>
        <p:nvSpPr>
          <p:cNvPr id="15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588917" y="1353656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6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21" y="2495550"/>
            <a:ext cx="3398394" cy="2914883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2" y="389934"/>
            <a:ext cx="5860740" cy="4883123"/>
          </a:xfrm>
          <a:prstGeom prst="rect">
            <a:avLst/>
          </a:prstGeom>
        </p:spPr>
      </p:pic>
      <p:pic>
        <p:nvPicPr>
          <p:cNvPr id="21" name="图片 52">
            <a:extLst>
              <a:ext uri="{FF2B5EF4-FFF2-40B4-BE49-F238E27FC236}">
                <a16:creationId xmlns:a16="http://schemas.microsoft.com/office/drawing/2014/main" id="{7BD1C385-9B5C-48D9-901C-BFC03549C3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65" y="825086"/>
            <a:ext cx="958420" cy="1057141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E478636C-F9EA-4D74-B5D2-9389F8743A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1680" y="968276"/>
            <a:ext cx="958420" cy="1057141"/>
          </a:xfrm>
          <a:prstGeom prst="rect">
            <a:avLst/>
          </a:prstGeom>
        </p:spPr>
      </p:pic>
      <p:pic>
        <p:nvPicPr>
          <p:cNvPr id="23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" y="1216203"/>
            <a:ext cx="589883" cy="438299"/>
          </a:xfrm>
          <a:prstGeom prst="rect">
            <a:avLst/>
          </a:prstGeom>
        </p:spPr>
      </p:pic>
      <p:pic>
        <p:nvPicPr>
          <p:cNvPr id="24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91" y="3720820"/>
            <a:ext cx="3956207" cy="15806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6858" y="1804913"/>
            <a:ext cx="3715145" cy="1915907"/>
          </a:xfrm>
          <a:prstGeom prst="rect">
            <a:avLst/>
          </a:prstGeom>
          <a:noFill/>
        </p:spPr>
        <p:txBody>
          <a:bodyPr wrap="square" lIns="68567" tIns="34289" rIns="68567" bIns="34289" rtlCol="0" anchor="ctr">
            <a:spAutoFit/>
          </a:bodyPr>
          <a:lstStyle/>
          <a:p>
            <a:pPr algn="ctr" defTabSz="685647"/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5217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E04D62A-C37A-4CF6-8925-41A0DC3E6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0477" y="685464"/>
            <a:ext cx="904482" cy="435343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形 2">
            <a:extLst>
              <a:ext uri="{FF2B5EF4-FFF2-40B4-BE49-F238E27FC236}">
                <a16:creationId xmlns:a16="http://schemas.microsoft.com/office/drawing/2014/main" id="{E2C460A5-6DC5-4674-84C0-2B0D03733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5548" y="3517116"/>
            <a:ext cx="1957170" cy="152429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74" l="0" r="100000">
                        <a14:foregroundMark x1="48205" y1="18974" x2="79615" y2="88205"/>
                        <a14:foregroundMark x1="78590" y1="18718" x2="47949" y2="90000"/>
                        <a14:foregroundMark x1="64103" y1="16410" x2="64872" y2="89487"/>
                        <a14:foregroundMark x1="20128" y1="48333" x2="27821" y2="44231"/>
                        <a14:foregroundMark x1="19872" y1="17692" x2="33333" y2="90513"/>
                        <a14:foregroundMark x1="31154" y1="87692" x2="38462" y2="90256"/>
                        <a14:foregroundMark x1="30385" y1="21538" x2="21410" y2="91795"/>
                        <a14:foregroundMark x1="16282" y1="53205" x2="35128" y2="45000"/>
                        <a14:foregroundMark x1="28590" y1="38077" x2="43333" y2="51154"/>
                        <a14:foregroundMark x1="79872" y1="20769" x2="41538" y2="51667"/>
                        <a14:foregroundMark x1="20897" y1="16923" x2="28846" y2="22564"/>
                        <a14:foregroundMark x1="73974" y1="28462" x2="72949" y2="60128"/>
                        <a14:foregroundMark x1="29615" y1="47564" x2="30385" y2="61667"/>
                        <a14:foregroundMark x1="18657" y1="88955" x2="23284" y2="92836"/>
                        <a14:foregroundMark x1="22836" y1="87761" x2="22836" y2="91642"/>
                        <a14:foregroundMark x1="18657" y1="93284" x2="22537" y2="91642"/>
                        <a14:foregroundMark x1="29403" y1="89701" x2="37164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97851"/>
            <a:ext cx="1956539" cy="19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48564E-8A95-4665-8411-626122B902A1}"/>
              </a:ext>
            </a:extLst>
          </p:cNvPr>
          <p:cNvSpPr txBox="1"/>
          <p:nvPr/>
        </p:nvSpPr>
        <p:spPr>
          <a:xfrm>
            <a:off x="382192" y="-28512"/>
            <a:ext cx="7641656" cy="900238"/>
          </a:xfrm>
          <a:prstGeom prst="rect">
            <a:avLst/>
          </a:prstGeom>
          <a:noFill/>
        </p:spPr>
        <p:txBody>
          <a:bodyPr wrap="square" lIns="68553" tIns="34286" rIns="68553" bIns="34286" rtlCol="0">
            <a:spAutoFit/>
          </a:bodyPr>
          <a:lstStyle/>
          <a:p>
            <a:pPr algn="ctr" defTabSz="342569"/>
            <a:r>
              <a:rPr lang="en-US" sz="5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597780" y="866258"/>
            <a:ext cx="7408218" cy="923049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/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Đọc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rõ ràng, đọc đúng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từ ngữ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3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99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615709" y="2108572"/>
            <a:ext cx="7325905" cy="1089279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2.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Hiểu được một số từ ngữ khó và nắm được nội dung bài đọc.</a:t>
            </a:r>
            <a:endParaRPr lang="en-US" sz="2399" b="1" i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9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decel="5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10" y="971550"/>
            <a:ext cx="73056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19051"/>
            <a:ext cx="8477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4" y="509588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6207" y="502046"/>
            <a:ext cx="7776793" cy="477005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913860"/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75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2396"/>
            <a:ext cx="6790484" cy="36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7" y="40125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2610" y="32583"/>
            <a:ext cx="7776793" cy="477005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913860"/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58558" y="4431344"/>
            <a:ext cx="3261606" cy="509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</a:t>
            </a:r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 đang cầm bút để viết </a:t>
            </a: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4255370"/>
            <a:ext cx="41374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</a:t>
            </a:r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 quân đang canh gác biển đảo của đất nước ta</a:t>
            </a:r>
            <a:r>
              <a:rPr lang="vi-VN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507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lang="en-GB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b="1" dirty="0">
              <a:solidFill>
                <a:srgbClr val="17479D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</p:spTree>
    <p:extLst>
      <p:ext uri="{BB962C8B-B14F-4D97-AF65-F5344CB8AC3E}">
        <p14:creationId xmlns:p14="http://schemas.microsoft.com/office/powerpoint/2010/main" val="2053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57999" y="14590"/>
            <a:ext cx="2085018" cy="423560"/>
            <a:chOff x="6809417" y="-44188"/>
            <a:chExt cx="1947082" cy="423560"/>
          </a:xfrm>
        </p:grpSpPr>
        <p:sp>
          <p:nvSpPr>
            <p:cNvPr id="14" name="Rounded Rectangle 13"/>
            <p:cNvSpPr/>
            <p:nvPr/>
          </p:nvSpPr>
          <p:spPr>
            <a:xfrm>
              <a:off x="7378690" y="74572"/>
              <a:ext cx="1377809" cy="304800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1600" dirty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1600" dirty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16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1600" dirty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1600" dirty="0">
                <a:solidFill>
                  <a:srgbClr val="FF006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17" y="-44188"/>
              <a:ext cx="704515" cy="42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Connector 15">
            <a:extLst/>
          </p:cNvPr>
          <p:cNvCxnSpPr>
            <a:cxnSpLocks/>
          </p:cNvCxnSpPr>
          <p:nvPr/>
        </p:nvCxnSpPr>
        <p:spPr>
          <a:xfrm>
            <a:off x="990600" y="2571750"/>
            <a:ext cx="1447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/>
          </p:cNvPr>
          <p:cNvCxnSpPr>
            <a:cxnSpLocks/>
          </p:cNvCxnSpPr>
          <p:nvPr/>
        </p:nvCxnSpPr>
        <p:spPr>
          <a:xfrm>
            <a:off x="2209800" y="4271486"/>
            <a:ext cx="8394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/>
          </p:cNvPr>
          <p:cNvCxnSpPr>
            <a:cxnSpLocks/>
          </p:cNvCxnSpPr>
          <p:nvPr/>
        </p:nvCxnSpPr>
        <p:spPr>
          <a:xfrm>
            <a:off x="6477000" y="1962150"/>
            <a:ext cx="12966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/>
          </p:cNvPr>
          <p:cNvCxnSpPr>
            <a:cxnSpLocks/>
          </p:cNvCxnSpPr>
          <p:nvPr/>
        </p:nvCxnSpPr>
        <p:spPr>
          <a:xfrm>
            <a:off x="5791200" y="3028950"/>
            <a:ext cx="9374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49394276-4295-4BFC-A45E-60E96B21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A4F7A4-8791-4CEC-A971-1BA63DE49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33"/>
            <a:ext cx="9144000" cy="18984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27" y="367477"/>
            <a:ext cx="3850481" cy="17359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29EB72-466F-45F8-9048-086688EF3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7" y="261481"/>
            <a:ext cx="3079276" cy="46205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7212" y="186676"/>
            <a:ext cx="2830140" cy="894132"/>
            <a:chOff x="486317" y="536313"/>
            <a:chExt cx="2830140" cy="944907"/>
          </a:xfrm>
        </p:grpSpPr>
        <p:grpSp>
          <p:nvGrpSpPr>
            <p:cNvPr id="2" name="Group 1"/>
            <p:cNvGrpSpPr/>
            <p:nvPr/>
          </p:nvGrpSpPr>
          <p:grpSpPr>
            <a:xfrm>
              <a:off x="486317" y="536313"/>
              <a:ext cx="2830140" cy="944907"/>
              <a:chOff x="2896443" y="1819208"/>
              <a:chExt cx="2311225" cy="1023133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9B8FF55A-B0E2-44F5-9B60-3C653EED2AFF}"/>
                  </a:ext>
                </a:extLst>
              </p:cNvPr>
              <p:cNvGrpSpPr/>
              <p:nvPr/>
            </p:nvGrpSpPr>
            <p:grpSpPr>
              <a:xfrm>
                <a:off x="3247794" y="2014361"/>
                <a:ext cx="1959874" cy="827980"/>
                <a:chOff x="1082087" y="1044830"/>
                <a:chExt cx="2045286" cy="1259306"/>
              </a:xfrm>
            </p:grpSpPr>
            <p:sp>
              <p:nvSpPr>
                <p:cNvPr id="30" name="任意多边形: 形状 29">
                  <a:extLst>
                    <a:ext uri="{FF2B5EF4-FFF2-40B4-BE49-F238E27FC236}">
                      <a16:creationId xmlns:a16="http://schemas.microsoft.com/office/drawing/2014/main" id="{CE9CF060-A934-4939-B3E6-02882A73336E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31" name="任意多边形: 形状 30">
                  <a:extLst>
                    <a:ext uri="{FF2B5EF4-FFF2-40B4-BE49-F238E27FC236}">
                      <a16:creationId xmlns:a16="http://schemas.microsoft.com/office/drawing/2014/main" id="{A65DE266-E9B8-4112-9CDA-D8778935EAA1}"/>
                    </a:ext>
                  </a:extLst>
                </p:cNvPr>
                <p:cNvSpPr/>
                <p:nvPr/>
              </p:nvSpPr>
              <p:spPr>
                <a:xfrm>
                  <a:off x="1082087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pic>
            <p:nvPicPr>
              <p:cNvPr id="23" name="图片 25">
                <a:extLst>
                  <a:ext uri="{FF2B5EF4-FFF2-40B4-BE49-F238E27FC236}">
                    <a16:creationId xmlns:a16="http://schemas.microsoft.com/office/drawing/2014/main" id="{091A3F0B-F66E-4193-B1E6-004804725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443" y="1819208"/>
                <a:ext cx="808933" cy="1023131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295400" y="912304"/>
              <a:ext cx="1872629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en-US" sz="2500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bánh chưng </a:t>
              </a:r>
              <a:endParaRPr lang="en-US" sz="2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84585" y="1410464"/>
            <a:ext cx="2676695" cy="781415"/>
            <a:chOff x="830169" y="1518822"/>
            <a:chExt cx="2676695" cy="781415"/>
          </a:xfrm>
        </p:grpSpPr>
        <p:grpSp>
          <p:nvGrpSpPr>
            <p:cNvPr id="3" name="Group 2"/>
            <p:cNvGrpSpPr/>
            <p:nvPr/>
          </p:nvGrpSpPr>
          <p:grpSpPr>
            <a:xfrm>
              <a:off x="830169" y="1518822"/>
              <a:ext cx="2676695" cy="781415"/>
              <a:chOff x="299289" y="1949663"/>
              <a:chExt cx="2250903" cy="967595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7E0DA159-24F5-4FA9-BD8C-2FDA41F08EAC}"/>
                  </a:ext>
                </a:extLst>
              </p:cNvPr>
              <p:cNvGrpSpPr/>
              <p:nvPr/>
            </p:nvGrpSpPr>
            <p:grpSpPr>
              <a:xfrm>
                <a:off x="614308" y="1962150"/>
                <a:ext cx="1935884" cy="880191"/>
                <a:chOff x="1107122" y="1044830"/>
                <a:chExt cx="2020251" cy="1259306"/>
              </a:xfrm>
            </p:grpSpPr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2244AA6C-A85C-4FDC-BFE0-A1602EB35A62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2F61AAA7-5852-41A8-9D5E-0EA62CEAFDFE}"/>
                    </a:ext>
                  </a:extLst>
                </p:cNvPr>
                <p:cNvSpPr/>
                <p:nvPr/>
              </p:nvSpPr>
              <p:spPr>
                <a:xfrm>
                  <a:off x="1107122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pic>
            <p:nvPicPr>
              <p:cNvPr id="22" name="图片 16">
                <a:extLst>
                  <a:ext uri="{FF2B5EF4-FFF2-40B4-BE49-F238E27FC236}">
                    <a16:creationId xmlns:a16="http://schemas.microsoft.com/office/drawing/2014/main" id="{947576FE-5956-499C-AA6E-BE48C6BA1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289" y="1949663"/>
                <a:ext cx="722406" cy="967595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1885664" y="1640659"/>
              <a:ext cx="97494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378"/>
              <a:r>
                <a:rPr lang="vi-VN" altLang="en-US" sz="2500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 xôi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1606" y="2302725"/>
            <a:ext cx="2830140" cy="894132"/>
            <a:chOff x="486317" y="536313"/>
            <a:chExt cx="2830140" cy="944907"/>
          </a:xfrm>
        </p:grpSpPr>
        <p:grpSp>
          <p:nvGrpSpPr>
            <p:cNvPr id="39" name="Group 38"/>
            <p:cNvGrpSpPr/>
            <p:nvPr/>
          </p:nvGrpSpPr>
          <p:grpSpPr>
            <a:xfrm>
              <a:off x="486317" y="536313"/>
              <a:ext cx="2830140" cy="944907"/>
              <a:chOff x="2896443" y="1819208"/>
              <a:chExt cx="2311225" cy="1023133"/>
            </a:xfrm>
          </p:grpSpPr>
          <p:grpSp>
            <p:nvGrpSpPr>
              <p:cNvPr id="41" name="组合 28">
                <a:extLst>
                  <a:ext uri="{FF2B5EF4-FFF2-40B4-BE49-F238E27FC236}">
                    <a16:creationId xmlns:a16="http://schemas.microsoft.com/office/drawing/2014/main" id="{9B8FF55A-B0E2-44F5-9B60-3C653EED2AFF}"/>
                  </a:ext>
                </a:extLst>
              </p:cNvPr>
              <p:cNvGrpSpPr/>
              <p:nvPr/>
            </p:nvGrpSpPr>
            <p:grpSpPr>
              <a:xfrm>
                <a:off x="3247794" y="2014361"/>
                <a:ext cx="1959874" cy="827980"/>
                <a:chOff x="1082087" y="1044830"/>
                <a:chExt cx="2045286" cy="1259306"/>
              </a:xfrm>
            </p:grpSpPr>
            <p:sp>
              <p:nvSpPr>
                <p:cNvPr id="47" name="任意多边形: 形状 29">
                  <a:extLst>
                    <a:ext uri="{FF2B5EF4-FFF2-40B4-BE49-F238E27FC236}">
                      <a16:creationId xmlns:a16="http://schemas.microsoft.com/office/drawing/2014/main" id="{CE9CF060-A934-4939-B3E6-02882A73336E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48" name="任意多边形: 形状 30">
                  <a:extLst>
                    <a:ext uri="{FF2B5EF4-FFF2-40B4-BE49-F238E27FC236}">
                      <a16:creationId xmlns:a16="http://schemas.microsoft.com/office/drawing/2014/main" id="{A65DE266-E9B8-4112-9CDA-D8778935EAA1}"/>
                    </a:ext>
                  </a:extLst>
                </p:cNvPr>
                <p:cNvSpPr/>
                <p:nvPr/>
              </p:nvSpPr>
              <p:spPr>
                <a:xfrm>
                  <a:off x="1082087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pic>
            <p:nvPicPr>
              <p:cNvPr id="46" name="图片 25">
                <a:extLst>
                  <a:ext uri="{FF2B5EF4-FFF2-40B4-BE49-F238E27FC236}">
                    <a16:creationId xmlns:a16="http://schemas.microsoft.com/office/drawing/2014/main" id="{091A3F0B-F66E-4193-B1E6-004804725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443" y="1819208"/>
                <a:ext cx="808933" cy="1023131"/>
              </a:xfrm>
              <a:prstGeom prst="rect">
                <a:avLst/>
              </a:prstGeom>
            </p:spPr>
          </p:pic>
        </p:grpSp>
        <p:sp>
          <p:nvSpPr>
            <p:cNvPr id="40" name="Rectangle 39"/>
            <p:cNvSpPr/>
            <p:nvPr/>
          </p:nvSpPr>
          <p:spPr>
            <a:xfrm>
              <a:off x="1295400" y="912304"/>
              <a:ext cx="1672253" cy="5041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500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altLang="en-US" sz="2500" dirty="0" err="1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hiều</a:t>
              </a:r>
              <a:r>
                <a:rPr lang="en-US" altLang="en-US" sz="2500" dirty="0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500" dirty="0" err="1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sóng</a:t>
              </a:r>
              <a:endParaRPr lang="en-US" sz="2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19220" y="3544464"/>
            <a:ext cx="2676695" cy="781415"/>
            <a:chOff x="830169" y="1518822"/>
            <a:chExt cx="2676695" cy="781415"/>
          </a:xfrm>
        </p:grpSpPr>
        <p:grpSp>
          <p:nvGrpSpPr>
            <p:cNvPr id="51" name="Group 50"/>
            <p:cNvGrpSpPr/>
            <p:nvPr/>
          </p:nvGrpSpPr>
          <p:grpSpPr>
            <a:xfrm>
              <a:off x="830169" y="1518822"/>
              <a:ext cx="2676695" cy="781415"/>
              <a:chOff x="299289" y="1949663"/>
              <a:chExt cx="2250903" cy="967595"/>
            </a:xfrm>
          </p:grpSpPr>
          <p:grpSp>
            <p:nvGrpSpPr>
              <p:cNvPr id="54" name="组合 27">
                <a:extLst>
                  <a:ext uri="{FF2B5EF4-FFF2-40B4-BE49-F238E27FC236}">
                    <a16:creationId xmlns:a16="http://schemas.microsoft.com/office/drawing/2014/main" id="{7E0DA159-24F5-4FA9-BD8C-2FDA41F08EAC}"/>
                  </a:ext>
                </a:extLst>
              </p:cNvPr>
              <p:cNvGrpSpPr/>
              <p:nvPr/>
            </p:nvGrpSpPr>
            <p:grpSpPr>
              <a:xfrm>
                <a:off x="614308" y="1962150"/>
                <a:ext cx="1935884" cy="880191"/>
                <a:chOff x="1107122" y="1044830"/>
                <a:chExt cx="2020251" cy="1259306"/>
              </a:xfrm>
            </p:grpSpPr>
            <p:sp>
              <p:nvSpPr>
                <p:cNvPr id="56" name="任意多边形: 形状 25">
                  <a:extLst>
                    <a:ext uri="{FF2B5EF4-FFF2-40B4-BE49-F238E27FC236}">
                      <a16:creationId xmlns:a16="http://schemas.microsoft.com/office/drawing/2014/main" id="{2244AA6C-A85C-4FDC-BFE0-A1602EB35A62}"/>
                    </a:ext>
                  </a:extLst>
                </p:cNvPr>
                <p:cNvSpPr/>
                <p:nvPr/>
              </p:nvSpPr>
              <p:spPr>
                <a:xfrm>
                  <a:off x="1137517" y="1044830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  <p:sp>
              <p:nvSpPr>
                <p:cNvPr id="57" name="任意多边形: 形状 26">
                  <a:extLst>
                    <a:ext uri="{FF2B5EF4-FFF2-40B4-BE49-F238E27FC236}">
                      <a16:creationId xmlns:a16="http://schemas.microsoft.com/office/drawing/2014/main" id="{2F61AAA7-5852-41A8-9D5E-0EA62CEAFDFE}"/>
                    </a:ext>
                  </a:extLst>
                </p:cNvPr>
                <p:cNvSpPr/>
                <p:nvPr/>
              </p:nvSpPr>
              <p:spPr>
                <a:xfrm>
                  <a:off x="1107122" y="1134151"/>
                  <a:ext cx="1989856" cy="1169985"/>
                </a:xfrm>
                <a:custGeom>
                  <a:avLst/>
                  <a:gdLst>
                    <a:gd name="connsiteX0" fmla="*/ 479002 w 1920698"/>
                    <a:gd name="connsiteY0" fmla="*/ 299226 h 1191446"/>
                    <a:gd name="connsiteX1" fmla="*/ 580602 w 1920698"/>
                    <a:gd name="connsiteY1" fmla="*/ 299226 h 1191446"/>
                    <a:gd name="connsiteX2" fmla="*/ 1190202 w 1920698"/>
                    <a:gd name="connsiteY2" fmla="*/ 23455 h 1191446"/>
                    <a:gd name="connsiteX3" fmla="*/ 1698202 w 1920698"/>
                    <a:gd name="connsiteY3" fmla="*/ 270198 h 1191446"/>
                    <a:gd name="connsiteX4" fmla="*/ 1901402 w 1920698"/>
                    <a:gd name="connsiteY4" fmla="*/ 749169 h 1191446"/>
                    <a:gd name="connsiteX5" fmla="*/ 1248259 w 1920698"/>
                    <a:gd name="connsiteY5" fmla="*/ 1170083 h 1191446"/>
                    <a:gd name="connsiteX6" fmla="*/ 348373 w 1920698"/>
                    <a:gd name="connsiteY6" fmla="*/ 1068483 h 1191446"/>
                    <a:gd name="connsiteX7" fmla="*/ 30 w 1920698"/>
                    <a:gd name="connsiteY7" fmla="*/ 545969 h 1191446"/>
                    <a:gd name="connsiteX8" fmla="*/ 362887 w 1920698"/>
                    <a:gd name="connsiteY8" fmla="*/ 52483 h 1191446"/>
                    <a:gd name="connsiteX9" fmla="*/ 987002 w 1920698"/>
                    <a:gd name="connsiteY9" fmla="*/ 37969 h 1191446"/>
                    <a:gd name="connsiteX0" fmla="*/ 580602 w 1920698"/>
                    <a:gd name="connsiteY0" fmla="*/ 299226 h 1191446"/>
                    <a:gd name="connsiteX1" fmla="*/ 1190202 w 1920698"/>
                    <a:gd name="connsiteY1" fmla="*/ 23455 h 1191446"/>
                    <a:gd name="connsiteX2" fmla="*/ 1698202 w 1920698"/>
                    <a:gd name="connsiteY2" fmla="*/ 270198 h 1191446"/>
                    <a:gd name="connsiteX3" fmla="*/ 1901402 w 1920698"/>
                    <a:gd name="connsiteY3" fmla="*/ 749169 h 1191446"/>
                    <a:gd name="connsiteX4" fmla="*/ 1248259 w 1920698"/>
                    <a:gd name="connsiteY4" fmla="*/ 1170083 h 1191446"/>
                    <a:gd name="connsiteX5" fmla="*/ 348373 w 1920698"/>
                    <a:gd name="connsiteY5" fmla="*/ 1068483 h 1191446"/>
                    <a:gd name="connsiteX6" fmla="*/ 30 w 1920698"/>
                    <a:gd name="connsiteY6" fmla="*/ 545969 h 1191446"/>
                    <a:gd name="connsiteX7" fmla="*/ 362887 w 1920698"/>
                    <a:gd name="connsiteY7" fmla="*/ 52483 h 1191446"/>
                    <a:gd name="connsiteX8" fmla="*/ 987002 w 1920698"/>
                    <a:gd name="connsiteY8" fmla="*/ 37969 h 1191446"/>
                    <a:gd name="connsiteX0" fmla="*/ 1190202 w 1920698"/>
                    <a:gd name="connsiteY0" fmla="*/ 23455 h 1191446"/>
                    <a:gd name="connsiteX1" fmla="*/ 1698202 w 1920698"/>
                    <a:gd name="connsiteY1" fmla="*/ 270198 h 1191446"/>
                    <a:gd name="connsiteX2" fmla="*/ 1901402 w 1920698"/>
                    <a:gd name="connsiteY2" fmla="*/ 749169 h 1191446"/>
                    <a:gd name="connsiteX3" fmla="*/ 1248259 w 1920698"/>
                    <a:gd name="connsiteY3" fmla="*/ 1170083 h 1191446"/>
                    <a:gd name="connsiteX4" fmla="*/ 348373 w 1920698"/>
                    <a:gd name="connsiteY4" fmla="*/ 1068483 h 1191446"/>
                    <a:gd name="connsiteX5" fmla="*/ 30 w 1920698"/>
                    <a:gd name="connsiteY5" fmla="*/ 545969 h 1191446"/>
                    <a:gd name="connsiteX6" fmla="*/ 362887 w 1920698"/>
                    <a:gd name="connsiteY6" fmla="*/ 52483 h 1191446"/>
                    <a:gd name="connsiteX7" fmla="*/ 987002 w 1920698"/>
                    <a:gd name="connsiteY7" fmla="*/ 37969 h 1191446"/>
                    <a:gd name="connsiteX0" fmla="*/ 983033 w 1923774"/>
                    <a:gd name="connsiteY0" fmla="*/ 37742 h 1191446"/>
                    <a:gd name="connsiteX1" fmla="*/ 1698202 w 1923774"/>
                    <a:gd name="connsiteY1" fmla="*/ 270198 h 1191446"/>
                    <a:gd name="connsiteX2" fmla="*/ 1901402 w 1923774"/>
                    <a:gd name="connsiteY2" fmla="*/ 749169 h 1191446"/>
                    <a:gd name="connsiteX3" fmla="*/ 1248259 w 1923774"/>
                    <a:gd name="connsiteY3" fmla="*/ 1170083 h 1191446"/>
                    <a:gd name="connsiteX4" fmla="*/ 348373 w 1923774"/>
                    <a:gd name="connsiteY4" fmla="*/ 1068483 h 1191446"/>
                    <a:gd name="connsiteX5" fmla="*/ 30 w 1923774"/>
                    <a:gd name="connsiteY5" fmla="*/ 545969 h 1191446"/>
                    <a:gd name="connsiteX6" fmla="*/ 362887 w 1923774"/>
                    <a:gd name="connsiteY6" fmla="*/ 52483 h 1191446"/>
                    <a:gd name="connsiteX7" fmla="*/ 987002 w 1923774"/>
                    <a:gd name="connsiteY7" fmla="*/ 37969 h 1191446"/>
                    <a:gd name="connsiteX0" fmla="*/ 983033 w 1923774"/>
                    <a:gd name="connsiteY0" fmla="*/ 38959 h 1192663"/>
                    <a:gd name="connsiteX1" fmla="*/ 1698202 w 1923774"/>
                    <a:gd name="connsiteY1" fmla="*/ 271415 h 1192663"/>
                    <a:gd name="connsiteX2" fmla="*/ 1901402 w 1923774"/>
                    <a:gd name="connsiteY2" fmla="*/ 750386 h 1192663"/>
                    <a:gd name="connsiteX3" fmla="*/ 1248259 w 1923774"/>
                    <a:gd name="connsiteY3" fmla="*/ 1171300 h 1192663"/>
                    <a:gd name="connsiteX4" fmla="*/ 348373 w 1923774"/>
                    <a:gd name="connsiteY4" fmla="*/ 1069700 h 1192663"/>
                    <a:gd name="connsiteX5" fmla="*/ 30 w 1923774"/>
                    <a:gd name="connsiteY5" fmla="*/ 547186 h 1192663"/>
                    <a:gd name="connsiteX6" fmla="*/ 362887 w 1923774"/>
                    <a:gd name="connsiteY6" fmla="*/ 53700 h 1192663"/>
                    <a:gd name="connsiteX7" fmla="*/ 1101302 w 1923774"/>
                    <a:gd name="connsiteY7" fmla="*/ 36805 h 1192663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0" fmla="*/ 983033 w 1923774"/>
                    <a:gd name="connsiteY0" fmla="*/ 41481 h 1195185"/>
                    <a:gd name="connsiteX1" fmla="*/ 1698202 w 1923774"/>
                    <a:gd name="connsiteY1" fmla="*/ 273937 h 1195185"/>
                    <a:gd name="connsiteX2" fmla="*/ 1901402 w 1923774"/>
                    <a:gd name="connsiteY2" fmla="*/ 752908 h 1195185"/>
                    <a:gd name="connsiteX3" fmla="*/ 1248259 w 1923774"/>
                    <a:gd name="connsiteY3" fmla="*/ 1173822 h 1195185"/>
                    <a:gd name="connsiteX4" fmla="*/ 348373 w 1923774"/>
                    <a:gd name="connsiteY4" fmla="*/ 1072222 h 1195185"/>
                    <a:gd name="connsiteX5" fmla="*/ 30 w 1923774"/>
                    <a:gd name="connsiteY5" fmla="*/ 549708 h 1195185"/>
                    <a:gd name="connsiteX6" fmla="*/ 362887 w 1923774"/>
                    <a:gd name="connsiteY6" fmla="*/ 56222 h 1195185"/>
                    <a:gd name="connsiteX7" fmla="*/ 932234 w 1923774"/>
                    <a:gd name="connsiteY7" fmla="*/ 34564 h 1195185"/>
                    <a:gd name="connsiteX8" fmla="*/ 983033 w 1923774"/>
                    <a:gd name="connsiteY8" fmla="*/ 41481 h 1195185"/>
                    <a:gd name="connsiteX0" fmla="*/ 983033 w 1938141"/>
                    <a:gd name="connsiteY0" fmla="*/ 41481 h 1195185"/>
                    <a:gd name="connsiteX1" fmla="*/ 1762495 w 1938141"/>
                    <a:gd name="connsiteY1" fmla="*/ 126299 h 1195185"/>
                    <a:gd name="connsiteX2" fmla="*/ 1901402 w 1938141"/>
                    <a:gd name="connsiteY2" fmla="*/ 752908 h 1195185"/>
                    <a:gd name="connsiteX3" fmla="*/ 1248259 w 1938141"/>
                    <a:gd name="connsiteY3" fmla="*/ 1173822 h 1195185"/>
                    <a:gd name="connsiteX4" fmla="*/ 348373 w 1938141"/>
                    <a:gd name="connsiteY4" fmla="*/ 1072222 h 1195185"/>
                    <a:gd name="connsiteX5" fmla="*/ 30 w 1938141"/>
                    <a:gd name="connsiteY5" fmla="*/ 549708 h 1195185"/>
                    <a:gd name="connsiteX6" fmla="*/ 362887 w 1938141"/>
                    <a:gd name="connsiteY6" fmla="*/ 56222 h 1195185"/>
                    <a:gd name="connsiteX7" fmla="*/ 932234 w 1938141"/>
                    <a:gd name="connsiteY7" fmla="*/ 34564 h 1195185"/>
                    <a:gd name="connsiteX8" fmla="*/ 983033 w 1938141"/>
                    <a:gd name="connsiteY8" fmla="*/ 41481 h 1195185"/>
                    <a:gd name="connsiteX0" fmla="*/ 983033 w 1940105"/>
                    <a:gd name="connsiteY0" fmla="*/ 41481 h 1175897"/>
                    <a:gd name="connsiteX1" fmla="*/ 1762495 w 1940105"/>
                    <a:gd name="connsiteY1" fmla="*/ 126299 h 1175897"/>
                    <a:gd name="connsiteX2" fmla="*/ 1903783 w 1940105"/>
                    <a:gd name="connsiteY2" fmla="*/ 1041039 h 1175897"/>
                    <a:gd name="connsiteX3" fmla="*/ 1248259 w 1940105"/>
                    <a:gd name="connsiteY3" fmla="*/ 1173822 h 1175897"/>
                    <a:gd name="connsiteX4" fmla="*/ 348373 w 1940105"/>
                    <a:gd name="connsiteY4" fmla="*/ 1072222 h 1175897"/>
                    <a:gd name="connsiteX5" fmla="*/ 30 w 1940105"/>
                    <a:gd name="connsiteY5" fmla="*/ 549708 h 1175897"/>
                    <a:gd name="connsiteX6" fmla="*/ 362887 w 1940105"/>
                    <a:gd name="connsiteY6" fmla="*/ 56222 h 1175897"/>
                    <a:gd name="connsiteX7" fmla="*/ 932234 w 1940105"/>
                    <a:gd name="connsiteY7" fmla="*/ 34564 h 1175897"/>
                    <a:gd name="connsiteX8" fmla="*/ 983033 w 1940105"/>
                    <a:gd name="connsiteY8" fmla="*/ 41481 h 1175897"/>
                    <a:gd name="connsiteX0" fmla="*/ 1017248 w 1974320"/>
                    <a:gd name="connsiteY0" fmla="*/ 33635 h 1168051"/>
                    <a:gd name="connsiteX1" fmla="*/ 1796710 w 1974320"/>
                    <a:gd name="connsiteY1" fmla="*/ 118453 h 1168051"/>
                    <a:gd name="connsiteX2" fmla="*/ 1937998 w 1974320"/>
                    <a:gd name="connsiteY2" fmla="*/ 1033193 h 1168051"/>
                    <a:gd name="connsiteX3" fmla="*/ 1282474 w 1974320"/>
                    <a:gd name="connsiteY3" fmla="*/ 1165976 h 1168051"/>
                    <a:gd name="connsiteX4" fmla="*/ 382588 w 1974320"/>
                    <a:gd name="connsiteY4" fmla="*/ 1064376 h 1168051"/>
                    <a:gd name="connsiteX5" fmla="*/ 34245 w 1974320"/>
                    <a:gd name="connsiteY5" fmla="*/ 541862 h 1168051"/>
                    <a:gd name="connsiteX6" fmla="*/ 118496 w 1974320"/>
                    <a:gd name="connsiteY6" fmla="*/ 65045 h 1168051"/>
                    <a:gd name="connsiteX7" fmla="*/ 966449 w 1974320"/>
                    <a:gd name="connsiteY7" fmla="*/ 26718 h 1168051"/>
                    <a:gd name="connsiteX8" fmla="*/ 1017248 w 1974320"/>
                    <a:gd name="connsiteY8" fmla="*/ 33635 h 1168051"/>
                    <a:gd name="connsiteX0" fmla="*/ 1040006 w 1997078"/>
                    <a:gd name="connsiteY0" fmla="*/ 33635 h 1179687"/>
                    <a:gd name="connsiteX1" fmla="*/ 1819468 w 1997078"/>
                    <a:gd name="connsiteY1" fmla="*/ 118453 h 1179687"/>
                    <a:gd name="connsiteX2" fmla="*/ 1960756 w 1997078"/>
                    <a:gd name="connsiteY2" fmla="*/ 1033193 h 1179687"/>
                    <a:gd name="connsiteX3" fmla="*/ 1305232 w 1997078"/>
                    <a:gd name="connsiteY3" fmla="*/ 1165976 h 1179687"/>
                    <a:gd name="connsiteX4" fmla="*/ 110071 w 1997078"/>
                    <a:gd name="connsiteY4" fmla="*/ 1104857 h 1179687"/>
                    <a:gd name="connsiteX5" fmla="*/ 57003 w 1997078"/>
                    <a:gd name="connsiteY5" fmla="*/ 541862 h 1179687"/>
                    <a:gd name="connsiteX6" fmla="*/ 141254 w 1997078"/>
                    <a:gd name="connsiteY6" fmla="*/ 65045 h 1179687"/>
                    <a:gd name="connsiteX7" fmla="*/ 989207 w 1997078"/>
                    <a:gd name="connsiteY7" fmla="*/ 26718 h 1179687"/>
                    <a:gd name="connsiteX8" fmla="*/ 1040006 w 1997078"/>
                    <a:gd name="connsiteY8" fmla="*/ 33635 h 1179687"/>
                    <a:gd name="connsiteX0" fmla="*/ 1101329 w 2058401"/>
                    <a:gd name="connsiteY0" fmla="*/ 34293 h 1179727"/>
                    <a:gd name="connsiteX1" fmla="*/ 1880791 w 2058401"/>
                    <a:gd name="connsiteY1" fmla="*/ 119111 h 1179727"/>
                    <a:gd name="connsiteX2" fmla="*/ 2022079 w 2058401"/>
                    <a:gd name="connsiteY2" fmla="*/ 1033851 h 1179727"/>
                    <a:gd name="connsiteX3" fmla="*/ 1366555 w 2058401"/>
                    <a:gd name="connsiteY3" fmla="*/ 1166634 h 1179727"/>
                    <a:gd name="connsiteX4" fmla="*/ 171394 w 2058401"/>
                    <a:gd name="connsiteY4" fmla="*/ 1105515 h 1179727"/>
                    <a:gd name="connsiteX5" fmla="*/ 11170 w 2058401"/>
                    <a:gd name="connsiteY5" fmla="*/ 554426 h 1179727"/>
                    <a:gd name="connsiteX6" fmla="*/ 202577 w 2058401"/>
                    <a:gd name="connsiteY6" fmla="*/ 65703 h 1179727"/>
                    <a:gd name="connsiteX7" fmla="*/ 1050530 w 2058401"/>
                    <a:gd name="connsiteY7" fmla="*/ 27376 h 1179727"/>
                    <a:gd name="connsiteX8" fmla="*/ 1101329 w 2058401"/>
                    <a:gd name="connsiteY8" fmla="*/ 34293 h 1179727"/>
                    <a:gd name="connsiteX0" fmla="*/ 1294210 w 2053224"/>
                    <a:gd name="connsiteY0" fmla="*/ 12258 h 1183886"/>
                    <a:gd name="connsiteX1" fmla="*/ 1880791 w 2053224"/>
                    <a:gd name="connsiteY1" fmla="*/ 123270 h 1183886"/>
                    <a:gd name="connsiteX2" fmla="*/ 2022079 w 2053224"/>
                    <a:gd name="connsiteY2" fmla="*/ 1038010 h 1183886"/>
                    <a:gd name="connsiteX3" fmla="*/ 1366555 w 2053224"/>
                    <a:gd name="connsiteY3" fmla="*/ 1170793 h 1183886"/>
                    <a:gd name="connsiteX4" fmla="*/ 171394 w 2053224"/>
                    <a:gd name="connsiteY4" fmla="*/ 1109674 h 1183886"/>
                    <a:gd name="connsiteX5" fmla="*/ 11170 w 2053224"/>
                    <a:gd name="connsiteY5" fmla="*/ 558585 h 1183886"/>
                    <a:gd name="connsiteX6" fmla="*/ 202577 w 2053224"/>
                    <a:gd name="connsiteY6" fmla="*/ 69862 h 1183886"/>
                    <a:gd name="connsiteX7" fmla="*/ 1050530 w 2053224"/>
                    <a:gd name="connsiteY7" fmla="*/ 31535 h 1183886"/>
                    <a:gd name="connsiteX8" fmla="*/ 1294210 w 2053224"/>
                    <a:gd name="connsiteY8" fmla="*/ 12258 h 1183886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22772 h 1194400"/>
                    <a:gd name="connsiteX1" fmla="*/ 1880791 w 2053224"/>
                    <a:gd name="connsiteY1" fmla="*/ 133784 h 1194400"/>
                    <a:gd name="connsiteX2" fmla="*/ 2022079 w 2053224"/>
                    <a:gd name="connsiteY2" fmla="*/ 1048524 h 1194400"/>
                    <a:gd name="connsiteX3" fmla="*/ 1366555 w 2053224"/>
                    <a:gd name="connsiteY3" fmla="*/ 1181307 h 1194400"/>
                    <a:gd name="connsiteX4" fmla="*/ 171394 w 2053224"/>
                    <a:gd name="connsiteY4" fmla="*/ 1120188 h 1194400"/>
                    <a:gd name="connsiteX5" fmla="*/ 11170 w 2053224"/>
                    <a:gd name="connsiteY5" fmla="*/ 569099 h 1194400"/>
                    <a:gd name="connsiteX6" fmla="*/ 202577 w 2053224"/>
                    <a:gd name="connsiteY6" fmla="*/ 80376 h 1194400"/>
                    <a:gd name="connsiteX7" fmla="*/ 817167 w 2053224"/>
                    <a:gd name="connsiteY7" fmla="*/ 20617 h 1194400"/>
                    <a:gd name="connsiteX8" fmla="*/ 1294210 w 2053224"/>
                    <a:gd name="connsiteY8" fmla="*/ 22772 h 1194400"/>
                    <a:gd name="connsiteX0" fmla="*/ 1294210 w 2053224"/>
                    <a:gd name="connsiteY0" fmla="*/ 12259 h 1183887"/>
                    <a:gd name="connsiteX1" fmla="*/ 1880791 w 2053224"/>
                    <a:gd name="connsiteY1" fmla="*/ 123271 h 1183887"/>
                    <a:gd name="connsiteX2" fmla="*/ 2022079 w 2053224"/>
                    <a:gd name="connsiteY2" fmla="*/ 1038011 h 1183887"/>
                    <a:gd name="connsiteX3" fmla="*/ 1366555 w 2053224"/>
                    <a:gd name="connsiteY3" fmla="*/ 1170794 h 1183887"/>
                    <a:gd name="connsiteX4" fmla="*/ 171394 w 2053224"/>
                    <a:gd name="connsiteY4" fmla="*/ 1109675 h 1183887"/>
                    <a:gd name="connsiteX5" fmla="*/ 11170 w 2053224"/>
                    <a:gd name="connsiteY5" fmla="*/ 558586 h 1183887"/>
                    <a:gd name="connsiteX6" fmla="*/ 202577 w 2053224"/>
                    <a:gd name="connsiteY6" fmla="*/ 69863 h 1183887"/>
                    <a:gd name="connsiteX7" fmla="*/ 817167 w 2053224"/>
                    <a:gd name="connsiteY7" fmla="*/ 10104 h 1183887"/>
                    <a:gd name="connsiteX8" fmla="*/ 1294210 w 2053224"/>
                    <a:gd name="connsiteY8" fmla="*/ 12259 h 1183887"/>
                    <a:gd name="connsiteX0" fmla="*/ 1294210 w 1989856"/>
                    <a:gd name="connsiteY0" fmla="*/ 11450 h 1169985"/>
                    <a:gd name="connsiteX1" fmla="*/ 1880791 w 1989856"/>
                    <a:gd name="connsiteY1" fmla="*/ 122462 h 1169985"/>
                    <a:gd name="connsiteX2" fmla="*/ 1943498 w 1989856"/>
                    <a:gd name="connsiteY2" fmla="*/ 1020533 h 1169985"/>
                    <a:gd name="connsiteX3" fmla="*/ 1366555 w 1989856"/>
                    <a:gd name="connsiteY3" fmla="*/ 1169985 h 1169985"/>
                    <a:gd name="connsiteX4" fmla="*/ 171394 w 1989856"/>
                    <a:gd name="connsiteY4" fmla="*/ 1108866 h 1169985"/>
                    <a:gd name="connsiteX5" fmla="*/ 11170 w 1989856"/>
                    <a:gd name="connsiteY5" fmla="*/ 557777 h 1169985"/>
                    <a:gd name="connsiteX6" fmla="*/ 202577 w 1989856"/>
                    <a:gd name="connsiteY6" fmla="*/ 69054 h 1169985"/>
                    <a:gd name="connsiteX7" fmla="*/ 817167 w 1989856"/>
                    <a:gd name="connsiteY7" fmla="*/ 9295 h 1169985"/>
                    <a:gd name="connsiteX8" fmla="*/ 1294210 w 1989856"/>
                    <a:gd name="connsiteY8" fmla="*/ 11450 h 1169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9856" h="1169985">
                      <a:moveTo>
                        <a:pt x="1294210" y="11450"/>
                      </a:moveTo>
                      <a:cubicBezTo>
                        <a:pt x="1480477" y="6612"/>
                        <a:pt x="1772576" y="-45719"/>
                        <a:pt x="1880791" y="122462"/>
                      </a:cubicBezTo>
                      <a:cubicBezTo>
                        <a:pt x="1989006" y="290643"/>
                        <a:pt x="2029204" y="845946"/>
                        <a:pt x="1943498" y="1020533"/>
                      </a:cubicBezTo>
                      <a:cubicBezTo>
                        <a:pt x="1857792" y="1195120"/>
                        <a:pt x="1661906" y="1155263"/>
                        <a:pt x="1366555" y="1169985"/>
                      </a:cubicBezTo>
                      <a:lnTo>
                        <a:pt x="171394" y="1108866"/>
                      </a:lnTo>
                      <a:cubicBezTo>
                        <a:pt x="-54503" y="1006831"/>
                        <a:pt x="5973" y="731079"/>
                        <a:pt x="11170" y="557777"/>
                      </a:cubicBezTo>
                      <a:cubicBezTo>
                        <a:pt x="16367" y="384475"/>
                        <a:pt x="68244" y="160468"/>
                        <a:pt x="202577" y="69054"/>
                      </a:cubicBezTo>
                      <a:cubicBezTo>
                        <a:pt x="336910" y="-22360"/>
                        <a:pt x="592119" y="24225"/>
                        <a:pt x="817167" y="9295"/>
                      </a:cubicBezTo>
                      <a:cubicBezTo>
                        <a:pt x="985706" y="12394"/>
                        <a:pt x="1135196" y="10732"/>
                        <a:pt x="1294210" y="114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32"/>
                  <a:endParaRPr lang="zh-CN" altLang="en-US" sz="1400">
                    <a:solidFill>
                      <a:prstClr val="white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endParaRPr>
                </a:p>
              </p:txBody>
            </p:sp>
          </p:grpSp>
          <p:pic>
            <p:nvPicPr>
              <p:cNvPr id="55" name="图片 16">
                <a:extLst>
                  <a:ext uri="{FF2B5EF4-FFF2-40B4-BE49-F238E27FC236}">
                    <a16:creationId xmlns:a16="http://schemas.microsoft.com/office/drawing/2014/main" id="{947576FE-5956-499C-AA6E-BE48C6BA1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289" y="1949663"/>
                <a:ext cx="722406" cy="967595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>
            <a:xfrm>
              <a:off x="1667656" y="1640659"/>
              <a:ext cx="1410964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378"/>
              <a:r>
                <a:rPr lang="en-US" altLang="en-US" sz="2500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</a:t>
              </a:r>
              <a:r>
                <a:rPr lang="en-US" altLang="en-US" sz="2500" dirty="0" err="1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àng</a:t>
              </a:r>
              <a:r>
                <a:rPr lang="en-US" altLang="en-US" sz="2500" dirty="0" smtClean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500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rào</a:t>
              </a:r>
              <a:endParaRPr lang="vi-VN" altLang="en-US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8" name="矩形 54">
            <a:extLst>
              <a:ext uri="{FF2B5EF4-FFF2-40B4-BE49-F238E27FC236}">
                <a16:creationId xmlns:a16="http://schemas.microsoft.com/office/drawing/2014/main" id="{CC9991EC-7565-4A8B-8AEA-548651031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897" y="7513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35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 ĐỌC TỪ KHÓ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2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2395500-8AA4-4A2B-AC78-83C8D97E7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2" y="1037250"/>
            <a:ext cx="3240561" cy="391953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2F8FC089-4666-409E-BAA9-95FE2FCF79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1543050"/>
            <a:ext cx="6179216" cy="800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9600" y="670833"/>
            <a:ext cx="3657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bố</a:t>
            </a:r>
            <a:endParaRPr lang="en-US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en-US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hoa lại sợ héo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xôi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vậy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740" y="290915"/>
            <a:ext cx="3173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008"/>
            <a:r>
              <a:rPr lang="en-US" sz="2800" b="1" dirty="0" smtClean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NGẮT 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NHỊP CÂU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VĂN</a:t>
            </a:r>
            <a:endParaRPr lang="en-US" sz="2800" b="1" dirty="0">
              <a:solidFill>
                <a:srgbClr val="FF000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086600" y="742950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43800" y="1061609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391400" y="1428750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252855" y="1809750"/>
            <a:ext cx="131618" cy="362539"/>
            <a:chOff x="6896100" y="3994162"/>
            <a:chExt cx="131618" cy="362539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6896100" y="399416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951518" y="400225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flipH="1">
            <a:off x="6819632" y="2571750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086600" y="2876550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010400" y="3288737"/>
            <a:ext cx="76200" cy="354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7315200" y="3643186"/>
            <a:ext cx="131618" cy="362539"/>
            <a:chOff x="6896100" y="3994162"/>
            <a:chExt cx="131618" cy="362539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6896100" y="399416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951518" y="400225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30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83305" y="50334"/>
            <a:ext cx="30732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58170" y="57150"/>
            <a:ext cx="2624868" cy="600136"/>
            <a:chOff x="6436043" y="-1628"/>
            <a:chExt cx="2451219" cy="373977"/>
          </a:xfrm>
        </p:grpSpPr>
        <p:sp>
          <p:nvSpPr>
            <p:cNvPr id="14" name="Rounded Rectangle 13"/>
            <p:cNvSpPr/>
            <p:nvPr/>
          </p:nvSpPr>
          <p:spPr>
            <a:xfrm>
              <a:off x="6894811" y="-1628"/>
              <a:ext cx="1992451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</a:t>
              </a:r>
              <a:r>
                <a:rPr lang="vi-VN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043" y="-1628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ounded Rectangle 15"/>
          <p:cNvSpPr/>
          <p:nvPr/>
        </p:nvSpPr>
        <p:spPr>
          <a:xfrm>
            <a:off x="381000" y="778096"/>
            <a:ext cx="3199503" cy="2555653"/>
          </a:xfrm>
          <a:prstGeom prst="roundRect">
            <a:avLst/>
          </a:prstGeom>
          <a:noFill/>
          <a:ln w="19050"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6303" y="1962150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1897" y="3532822"/>
            <a:ext cx="3199503" cy="1471805"/>
          </a:xfrm>
          <a:prstGeom prst="roundRect">
            <a:avLst/>
          </a:prstGeom>
          <a:noFill/>
          <a:ln w="19050"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200" y="4116118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84551" y="863699"/>
            <a:ext cx="3492649" cy="1471805"/>
          </a:xfrm>
          <a:prstGeom prst="roundRect">
            <a:avLst/>
          </a:prstGeom>
          <a:noFill/>
          <a:ln w="19050"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78854" y="1446995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72897" y="2657404"/>
            <a:ext cx="3492649" cy="1471805"/>
          </a:xfrm>
          <a:prstGeom prst="roundRect">
            <a:avLst/>
          </a:prstGeom>
          <a:noFill/>
          <a:ln w="19050"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67200" y="3240700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86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81800" y="43015"/>
            <a:ext cx="2301237" cy="476678"/>
            <a:chOff x="6738264" y="-15763"/>
            <a:chExt cx="2148998" cy="388112"/>
          </a:xfrm>
        </p:grpSpPr>
        <p:sp>
          <p:nvSpPr>
            <p:cNvPr id="14" name="Rounded Rectangle 13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2000" dirty="0">
                <a:solidFill>
                  <a:srgbClr val="FF006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264" y="-15763"/>
              <a:ext cx="668923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Oval 15"/>
          <p:cNvSpPr/>
          <p:nvPr/>
        </p:nvSpPr>
        <p:spPr>
          <a:xfrm>
            <a:off x="126379" y="794579"/>
            <a:ext cx="320961" cy="32174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6379" y="3521073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80393" y="822809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647950"/>
            <a:ext cx="377668" cy="3543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382" y="91372"/>
            <a:ext cx="2855879" cy="754150"/>
            <a:chOff x="649321" y="0"/>
            <a:chExt cx="2855879" cy="754150"/>
          </a:xfrm>
        </p:grpSpPr>
        <p:sp>
          <p:nvSpPr>
            <p:cNvPr id="12" name="TextBox 11"/>
            <p:cNvSpPr txBox="1"/>
            <p:nvPr/>
          </p:nvSpPr>
          <p:spPr>
            <a:xfrm>
              <a:off x="1279968" y="245530"/>
              <a:ext cx="2225232" cy="40010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21" y="0"/>
              <a:ext cx="1047750" cy="75415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981075" y="3995976"/>
            <a:ext cx="75884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Hòm</a:t>
            </a:r>
            <a:r>
              <a:rPr lang="en-US" sz="2500" i="1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500" i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5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5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4" y="971550"/>
            <a:ext cx="4102006" cy="273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71550"/>
            <a:ext cx="3646228" cy="273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6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EB2CFEF-EE46-4A37-92EB-E58C319105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6" y="117369"/>
            <a:ext cx="3476934" cy="5567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3697950" y="1891145"/>
            <a:ext cx="5181599" cy="1177237"/>
          </a:xfrm>
          <a:prstGeom prst="rect">
            <a:avLst/>
          </a:prstGeom>
          <a:noFill/>
        </p:spPr>
        <p:txBody>
          <a:bodyPr wrap="square" lIns="68555" tIns="34286" rIns="68555" bIns="34286" rtlCol="0">
            <a:spAutoFit/>
          </a:bodyPr>
          <a:lstStyle/>
          <a:p>
            <a:pPr algn="ctr" defTabSz="342578"/>
            <a:r>
              <a:rPr lang="en-US" sz="72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72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72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5" rIns="91410" bIns="4570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3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3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85A26CAA-7F12-4908-985E-6F34F8F4C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4554"/>
            <a:ext cx="5181600" cy="3191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3" b="93787" l="9763" r="100000">
                        <a14:foregroundMark x1="18343" y1="26331" x2="52071" y2="80769"/>
                        <a14:foregroundMark x1="60355" y1="29290" x2="61538" y2="69527"/>
                        <a14:foregroundMark x1="71302" y1="26627" x2="76331" y2="54438"/>
                        <a14:foregroundMark x1="78107" y1="28402" x2="86095" y2="45266"/>
                        <a14:foregroundMark x1="19527" y1="77515" x2="79586" y2="75444"/>
                        <a14:foregroundMark x1="80769" y1="55621" x2="25740" y2="79290"/>
                        <a14:foregroundMark x1="21598" y1="58580" x2="75740" y2="81065"/>
                        <a14:foregroundMark x1="38462" y1="29882" x2="32840" y2="49408"/>
                        <a14:foregroundMark x1="65385" y1="31953" x2="70710" y2="73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91"/>
            <a:ext cx="4250361" cy="4250361"/>
          </a:xfrm>
          <a:prstGeom prst="rect">
            <a:avLst/>
          </a:prstGeom>
        </p:spPr>
      </p:pic>
      <p:sp>
        <p:nvSpPr>
          <p:cNvPr id="10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571822" y="1147828"/>
            <a:ext cx="3962400" cy="1177243"/>
          </a:xfrm>
          <a:prstGeom prst="rect">
            <a:avLst/>
          </a:prstGeom>
        </p:spPr>
        <p:txBody>
          <a:bodyPr wrap="square" lIns="68564" tIns="34289" rIns="68564" bIns="34289">
            <a:spAutoFit/>
          </a:bodyPr>
          <a:lstStyle/>
          <a:p>
            <a:pPr algn="ctr" defTabSz="685613"/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 ĐỌC TRONG NHÓM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32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F3ED5327-86E5-41B9-9ADC-AEEAA8C91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72166"/>
            <a:ext cx="4787038" cy="3382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  <a14:foregroundMark x1="29869" y1="23813" x2="37266" y2="24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4483"/>
            <a:ext cx="4440428" cy="51652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05200" y="1276350"/>
            <a:ext cx="4343400" cy="92333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 defTabSz="1011716">
              <a:defRPr/>
            </a:pP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81800" y="43015"/>
            <a:ext cx="2301237" cy="476678"/>
            <a:chOff x="6738264" y="-15763"/>
            <a:chExt cx="2148998" cy="388112"/>
          </a:xfrm>
        </p:grpSpPr>
        <p:sp>
          <p:nvSpPr>
            <p:cNvPr id="14" name="Rounded Rectangle 13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2000" dirty="0">
                <a:solidFill>
                  <a:srgbClr val="FF006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264" y="-15763"/>
              <a:ext cx="668923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Oval 15"/>
          <p:cNvSpPr/>
          <p:nvPr/>
        </p:nvSpPr>
        <p:spPr>
          <a:xfrm>
            <a:off x="126379" y="794579"/>
            <a:ext cx="320961" cy="32174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6379" y="3521073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80393" y="822809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647950"/>
            <a:ext cx="377668" cy="3543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70084D4-6FDF-4454-821D-35BB9B355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6" y="553592"/>
            <a:ext cx="4067175" cy="4067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48564E-8A95-4665-8411-626122B902A1}"/>
              </a:ext>
            </a:extLst>
          </p:cNvPr>
          <p:cNvSpPr txBox="1"/>
          <p:nvPr/>
        </p:nvSpPr>
        <p:spPr>
          <a:xfrm>
            <a:off x="762000" y="1581150"/>
            <a:ext cx="3105150" cy="1377296"/>
          </a:xfrm>
          <a:prstGeom prst="rect">
            <a:avLst/>
          </a:prstGeom>
          <a:noFill/>
        </p:spPr>
        <p:txBody>
          <a:bodyPr wrap="square" lIns="68553" tIns="34286" rIns="68553" bIns="34286" rtlCol="0">
            <a:spAutoFit/>
          </a:bodyPr>
          <a:lstStyle/>
          <a:p>
            <a:pPr algn="ctr" defTabSz="342569"/>
            <a:r>
              <a:rPr lang="en-US" sz="85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8348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9574" y="50334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vi-VN" sz="22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</a:t>
            </a:r>
            <a:r>
              <a:rPr lang="vi-VN" sz="22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</a:p>
          <a:p>
            <a:pPr algn="ctr" defTabSz="914378"/>
            <a:r>
              <a:rPr lang="vi-VN" sz="22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2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Trích)</a:t>
            </a:r>
            <a:endParaRPr lang="en-US" sz="2200" i="1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b="1" dirty="0">
                <a:solidFill>
                  <a:srgbClr val="17479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400" y="3532822"/>
            <a:ext cx="3098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 lại sợ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788" y="819775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gió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Đảo không có gì che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ấy chắc nhiều sóng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lúc nào cũng nghe.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88" y="261348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endParaRPr lang="vi-VN" altLang="en-US" sz="12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914378"/>
            <a:r>
              <a:rPr lang="vi-VN" altLang="en-US" sz="2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(Xuân Quỳnh)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445" y="738514"/>
            <a:ext cx="35051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Bây giờ sắp Tết rồi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sz="2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45" y="1797872"/>
            <a:ext cx="3846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</a:t>
            </a:r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altLang="en-US" sz="2400" dirty="0" smtClean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378"/>
            <a:r>
              <a:rPr lang="vi-VN" altLang="en-US" sz="240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bánh chưng cho vui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378"/>
            <a:r>
              <a:rPr lang="vi-VN" altLang="en-US" sz="2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81800" y="43015"/>
            <a:ext cx="2301237" cy="476678"/>
            <a:chOff x="6738264" y="-15763"/>
            <a:chExt cx="2148998" cy="388112"/>
          </a:xfrm>
        </p:grpSpPr>
        <p:sp>
          <p:nvSpPr>
            <p:cNvPr id="14" name="Rounded Rectangle 13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2000" dirty="0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rgbClr val="FF006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2000" dirty="0">
                <a:solidFill>
                  <a:srgbClr val="FF006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264" y="-15763"/>
              <a:ext cx="668923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Oval 15"/>
          <p:cNvSpPr/>
          <p:nvPr/>
        </p:nvSpPr>
        <p:spPr>
          <a:xfrm>
            <a:off x="126379" y="794579"/>
            <a:ext cx="320961" cy="32174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6379" y="3521073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80393" y="822809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647950"/>
            <a:ext cx="377668" cy="3543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2E4FCE8F-C8DB-4E0F-8519-4FD00C790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6" y="0"/>
            <a:ext cx="9154527" cy="5143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EB4769-FD30-4126-AC95-010883B2E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" y="-9746"/>
            <a:ext cx="9144000" cy="41243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9040A6-2C18-4E29-BEB8-A9832C66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33"/>
            <a:ext cx="9144000" cy="18984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922ABEA-E20E-4A64-89F1-97E9ED5DD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4" y="258632"/>
            <a:ext cx="5399315" cy="424521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DB7C9B-BA43-401C-BEF8-7C60A5A348AD}"/>
              </a:ext>
            </a:extLst>
          </p:cNvPr>
          <p:cNvGrpSpPr/>
          <p:nvPr/>
        </p:nvGrpSpPr>
        <p:grpSpPr>
          <a:xfrm>
            <a:off x="5442856" y="2197900"/>
            <a:ext cx="3701144" cy="2538464"/>
            <a:chOff x="7257141" y="2930530"/>
            <a:chExt cx="4934858" cy="338461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B614932-101A-47A0-87C3-BA95CFD5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141" y="2930530"/>
              <a:ext cx="4934858" cy="338461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4F2736A-F8F6-4F62-88F4-D6835AC4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577" y="3003657"/>
              <a:ext cx="1743819" cy="2788340"/>
            </a:xfrm>
            <a:prstGeom prst="rect">
              <a:avLst/>
            </a:prstGeom>
          </p:spPr>
        </p:pic>
      </p:grpSp>
      <p:sp>
        <p:nvSpPr>
          <p:cNvPr id="20" name="标题 1">
            <a:extLst>
              <a:ext uri="{FF2B5EF4-FFF2-40B4-BE49-F238E27FC236}">
                <a16:creationId xmlns:a16="http://schemas.microsoft.com/office/drawing/2014/main" id="{17CAFB31-1769-4C94-95E9-17EAE0280E4E}"/>
              </a:ext>
            </a:extLst>
          </p:cNvPr>
          <p:cNvSpPr txBox="1">
            <a:spLocks/>
          </p:cNvSpPr>
          <p:nvPr/>
        </p:nvSpPr>
        <p:spPr>
          <a:xfrm>
            <a:off x="895331" y="1618691"/>
            <a:ext cx="1388964" cy="579211"/>
          </a:xfrm>
          <a:prstGeom prst="rect">
            <a:avLst/>
          </a:prstGeom>
        </p:spPr>
        <p:txBody>
          <a:bodyPr vert="horz" lIns="68574" tIns="34289" rIns="68574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>
              <a:solidFill>
                <a:prstClr val="black"/>
              </a:solidFill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24F5E-B91A-4E96-88DC-E3353F2BACCF}"/>
              </a:ext>
            </a:extLst>
          </p:cNvPr>
          <p:cNvSpPr txBox="1"/>
          <p:nvPr/>
        </p:nvSpPr>
        <p:spPr>
          <a:xfrm>
            <a:off x="1374408" y="1716727"/>
            <a:ext cx="2977069" cy="1731235"/>
          </a:xfrm>
          <a:prstGeom prst="rect">
            <a:avLst/>
          </a:prstGeom>
          <a:noFill/>
        </p:spPr>
        <p:txBody>
          <a:bodyPr wrap="square" lIns="68553" tIns="34286" rIns="68553" bIns="34286" rtlCol="0">
            <a:spAutoFit/>
          </a:bodyPr>
          <a:lstStyle/>
          <a:p>
            <a:pPr algn="ctr" defTabSz="342569"/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2216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1" y="-19050"/>
            <a:ext cx="2133094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2393" y="67147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US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GỬI BỐ NGOÀI ĐẢO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5387" y="3154543"/>
            <a:ext cx="8307789" cy="1815976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209295" y="3317383"/>
            <a:ext cx="6248905" cy="45379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1.</a:t>
            </a:r>
            <a:r>
              <a:rPr lang="en-US" altLang="zh-C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viết thư cho bố vào dịp nào?</a:t>
            </a:r>
          </a:p>
        </p:txBody>
      </p:sp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35111695-4F00-4F13-8399-433CE41B326F}"/>
              </a:ext>
            </a:extLst>
          </p:cNvPr>
          <p:cNvSpPr/>
          <p:nvPr/>
        </p:nvSpPr>
        <p:spPr>
          <a:xfrm>
            <a:off x="2313928" y="3935834"/>
            <a:ext cx="6400294" cy="686293"/>
          </a:xfrm>
          <a:prstGeom prst="wedgeRoundRectCallout">
            <a:avLst>
              <a:gd name="adj1" fmla="val -58655"/>
              <a:gd name="adj2" fmla="val -48973"/>
              <a:gd name="adj3" fmla="val 16667"/>
            </a:avLst>
          </a:prstGeom>
          <a:solidFill>
            <a:srgbClr val="E0FFA3"/>
          </a:solidFill>
          <a:ln>
            <a:solidFill>
              <a:srgbClr val="00C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spcBef>
                <a:spcPts val="600"/>
              </a:spcBef>
              <a:spcAft>
                <a:spcPts val="600"/>
              </a:spcAft>
            </a:pP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viết thư cho bố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599998"/>
            <a:ext cx="3429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88"/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 </a:t>
            </a:r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sắp Tết rồi</a:t>
            </a:r>
          </a:p>
          <a:p>
            <a:pPr algn="just" defTabSz="914288"/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bố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(...)</a:t>
            </a:r>
            <a:endParaRPr lang="en-US" sz="2400" dirty="0" smtClean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288"/>
            <a:endParaRPr lang="en-US" sz="1200" dirty="0" smtClean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4288"/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 con muốn gửi bố</a:t>
            </a:r>
          </a:p>
          <a:p>
            <a:pPr algn="just" defTabSz="914288"/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bánh chưng cho vui</a:t>
            </a:r>
          </a:p>
          <a:p>
            <a:pPr algn="just" defTabSz="914288"/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bánh thì to quá</a:t>
            </a:r>
          </a:p>
          <a:p>
            <a:pPr algn="just" defTabSz="914288"/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hòm thư nhỏ thôi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276600" y="974912"/>
            <a:ext cx="24234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" y="2421202"/>
            <a:ext cx="1546572" cy="26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2461789"/>
            <a:ext cx="2133094" cy="26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3325958" y="1373305"/>
            <a:ext cx="26938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3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build="allAtOnce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1904999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2393" y="316839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US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GỬI BỐ NGOÀI ĐẢO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2952750"/>
            <a:ext cx="8157376" cy="2017769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197134" y="3090486"/>
            <a:ext cx="6633881" cy="45379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</a:t>
            </a:r>
            <a:r>
              <a:rPr lang="en-US" altLang="zh-CN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bạn nhỏ đang làm công việc gì ở đảo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35111695-4F00-4F13-8399-433CE41B326F}"/>
              </a:ext>
            </a:extLst>
          </p:cNvPr>
          <p:cNvSpPr/>
          <p:nvPr/>
        </p:nvSpPr>
        <p:spPr>
          <a:xfrm>
            <a:off x="2313927" y="3669566"/>
            <a:ext cx="6400294" cy="1081142"/>
          </a:xfrm>
          <a:prstGeom prst="wedgeRoundRectCallout">
            <a:avLst>
              <a:gd name="adj1" fmla="val -58655"/>
              <a:gd name="adj2" fmla="val -48973"/>
              <a:gd name="adj3" fmla="val 16667"/>
            </a:avLst>
          </a:prstGeom>
          <a:solidFill>
            <a:srgbClr val="E0FFA3"/>
          </a:solidFill>
          <a:ln>
            <a:solidFill>
              <a:srgbClr val="00C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spcBef>
                <a:spcPts val="600"/>
              </a:spcBef>
              <a:spcAft>
                <a:spcPts val="600"/>
              </a:spcAft>
            </a:pP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bạn nhỏ làm nhiệm vụ canh giữ đảo và giữ trời của Tổ quốc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849690"/>
            <a:ext cx="3429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bảo: hàng rào biển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bố đấy, bố ơi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các chú bạn bố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đảo và giữ trời.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25958" y="2038350"/>
            <a:ext cx="27700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" y="2421202"/>
            <a:ext cx="1546572" cy="26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2461789"/>
            <a:ext cx="2133094" cy="26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3325958" y="2421202"/>
            <a:ext cx="24652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1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build="allAtOnce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1904999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1536" y="333146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US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GỬI BỐ NGOÀI ĐẢO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2952750"/>
            <a:ext cx="8001000" cy="2017769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133600" y="3181287"/>
            <a:ext cx="4356066" cy="45379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lang="en-US" altLang="zh-CN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r>
              <a:rPr lang="en-US" altLang="zh-CN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đã gửi gì cho bố?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2673" y="971550"/>
            <a:ext cx="3429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hoa lại sợ héo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ra đảo xa xôi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viết thư gửi vậy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 bố bằng lòng thôi.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25958" y="2114550"/>
            <a:ext cx="27700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" y="2421202"/>
            <a:ext cx="1546572" cy="26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2461789"/>
            <a:ext cx="2133094" cy="26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3714750"/>
            <a:ext cx="238687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bánh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4482" y="3714750"/>
            <a:ext cx="10374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hoa</a:t>
            </a:r>
          </a:p>
        </p:txBody>
      </p:sp>
      <p:sp>
        <p:nvSpPr>
          <p:cNvPr id="8" name="Rectangle 7"/>
          <p:cNvSpPr/>
          <p:nvPr/>
        </p:nvSpPr>
        <p:spPr>
          <a:xfrm>
            <a:off x="5486400" y="4400550"/>
            <a:ext cx="9012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</a:t>
            </a:r>
          </a:p>
        </p:txBody>
      </p:sp>
      <p:sp>
        <p:nvSpPr>
          <p:cNvPr id="10" name="Oval 9"/>
          <p:cNvSpPr/>
          <p:nvPr/>
        </p:nvSpPr>
        <p:spPr>
          <a:xfrm>
            <a:off x="5391374" y="4430465"/>
            <a:ext cx="457200" cy="417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1" grpId="0"/>
      <p:bldP spid="2" grpId="0"/>
      <p:bldP spid="3" grpId="0"/>
      <p:bldP spid="8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1904999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1536" y="270242"/>
            <a:ext cx="4155064" cy="437386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GỬI BỐ NGOÀI ĐẢO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799" y="2647950"/>
            <a:ext cx="8385581" cy="2322569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133600" y="2759767"/>
            <a:ext cx="6400800" cy="45379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em, khổ thơ cuối muốn nói điều gì?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89227" y="819150"/>
            <a:ext cx="3429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bảo: hàng rào biển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bố đấy, bố ơi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các chú bạn bố</a:t>
            </a:r>
          </a:p>
          <a:p>
            <a:pPr algn="just" defTabSz="914288"/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đảo và giữ trời.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" y="2647950"/>
            <a:ext cx="1417313" cy="247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30" y="2647950"/>
            <a:ext cx="2024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3773" y="3257550"/>
            <a:ext cx="7703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Bố và các chú bảo vệ vùng biển, vùng trời quê hương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7355" y="3826043"/>
            <a:ext cx="49247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Bố và các chú xây hàng rào ở đảo.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3774" y="4432498"/>
            <a:ext cx="65117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Bố và các chú là hàng rào chắn sóng, chắn gió.</a:t>
            </a:r>
          </a:p>
        </p:txBody>
      </p:sp>
      <p:sp>
        <p:nvSpPr>
          <p:cNvPr id="10" name="Oval 9"/>
          <p:cNvSpPr/>
          <p:nvPr/>
        </p:nvSpPr>
        <p:spPr>
          <a:xfrm>
            <a:off x="1666987" y="3301992"/>
            <a:ext cx="457200" cy="417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2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1" grpId="0"/>
      <p:bldP spid="2" grpId="0"/>
      <p:bldP spid="3" grpId="0"/>
      <p:bldP spid="8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217951" cy="519321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41" y="676615"/>
            <a:ext cx="5426869" cy="399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8" y="1618761"/>
            <a:ext cx="3011497" cy="30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133350"/>
            <a:ext cx="6721864" cy="8818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CON DU LỊCH</a:t>
            </a:r>
          </a:p>
        </p:txBody>
      </p:sp>
    </p:spTree>
    <p:extLst>
      <p:ext uri="{BB962C8B-B14F-4D97-AF65-F5344CB8AC3E}">
        <p14:creationId xmlns:p14="http://schemas.microsoft.com/office/powerpoint/2010/main" val="18986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11" name="图片 24">
            <a:extLst>
              <a:ext uri="{FF2B5EF4-FFF2-40B4-BE49-F238E27FC236}">
                <a16:creationId xmlns:a16="http://schemas.microsoft.com/office/drawing/2014/main" id="{2F8FC089-4666-409E-BAA9-95FE2FCF79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819921"/>
            <a:ext cx="5486400" cy="5486400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0D4BBD4D-63DA-46C0-9DC5-E1EB816387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653017"/>
            <a:ext cx="3524455" cy="2490483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81652"/>
            <a:ext cx="4184538" cy="32166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33800" y="1235130"/>
            <a:ext cx="4572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TẬP THEO VĂN BẢN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3739" y="109776"/>
            <a:ext cx="83166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500" b="1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nào chỉ hành động của bố? Từ ngữ nào chỉ hành động của con?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0" y="89539"/>
            <a:ext cx="503616" cy="48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83673" y="1734416"/>
            <a:ext cx="1676400" cy="571500"/>
          </a:xfrm>
          <a:prstGeom prst="roundRect">
            <a:avLst/>
          </a:prstGeom>
          <a:solidFill>
            <a:srgbClr val="FFE7B7"/>
          </a:solidFill>
          <a:ln>
            <a:solidFill>
              <a:srgbClr val="FFD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lang="en-US" sz="25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86200" y="2020166"/>
            <a:ext cx="1447800" cy="609600"/>
          </a:xfrm>
          <a:prstGeom prst="ellipse">
            <a:avLst/>
          </a:prstGeom>
          <a:solidFill>
            <a:srgbClr val="FFCCFF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25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83673" y="3448050"/>
            <a:ext cx="1676400" cy="571500"/>
          </a:xfrm>
          <a:prstGeom prst="roundRect">
            <a:avLst/>
          </a:prstGeom>
          <a:solidFill>
            <a:srgbClr val="FFE7B7"/>
          </a:solidFill>
          <a:ln>
            <a:solidFill>
              <a:srgbClr val="FFD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25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53200" y="1734416"/>
            <a:ext cx="1676400" cy="571500"/>
          </a:xfrm>
          <a:prstGeom prst="roundRect">
            <a:avLst/>
          </a:prstGeom>
          <a:solidFill>
            <a:srgbClr val="FFE7B7"/>
          </a:solidFill>
          <a:ln>
            <a:solidFill>
              <a:srgbClr val="FFD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ửi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25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200" y="3448050"/>
            <a:ext cx="1676400" cy="571500"/>
          </a:xfrm>
          <a:prstGeom prst="roundRect">
            <a:avLst/>
          </a:prstGeom>
          <a:solidFill>
            <a:srgbClr val="FFE7B7"/>
          </a:solidFill>
          <a:ln>
            <a:solidFill>
              <a:srgbClr val="FFD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5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86200" y="3257550"/>
            <a:ext cx="1447800" cy="609600"/>
          </a:xfrm>
          <a:prstGeom prst="ellipse">
            <a:avLst/>
          </a:prstGeom>
          <a:solidFill>
            <a:srgbClr val="FFCCFF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  <a:endParaRPr lang="en-US" sz="25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Arrow Connector 12"/>
          <p:cNvCxnSpPr>
            <a:stCxn id="7" idx="2"/>
            <a:endCxn id="6" idx="3"/>
          </p:cNvCxnSpPr>
          <p:nvPr/>
        </p:nvCxnSpPr>
        <p:spPr>
          <a:xfrm flipH="1" flipV="1">
            <a:off x="2660073" y="2020166"/>
            <a:ext cx="1226127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5"/>
            <a:endCxn id="11" idx="1"/>
          </p:cNvCxnSpPr>
          <p:nvPr/>
        </p:nvCxnSpPr>
        <p:spPr>
          <a:xfrm>
            <a:off x="5121975" y="2540492"/>
            <a:ext cx="1431225" cy="11933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  <a:endCxn id="9" idx="3"/>
          </p:cNvCxnSpPr>
          <p:nvPr/>
        </p:nvCxnSpPr>
        <p:spPr>
          <a:xfrm flipH="1">
            <a:off x="2660073" y="3562350"/>
            <a:ext cx="1226127" cy="17145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7"/>
            <a:endCxn id="10" idx="1"/>
          </p:cNvCxnSpPr>
          <p:nvPr/>
        </p:nvCxnSpPr>
        <p:spPr>
          <a:xfrm flipV="1">
            <a:off x="5121975" y="2020166"/>
            <a:ext cx="1431225" cy="132665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5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1001" y="40274"/>
            <a:ext cx="8762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lời bạn nhỏ, nói một câu thể hiện tình cảm đối với bố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71" r="100000">
                        <a14:foregroundMark x1="16993" y1="17320" x2="14542" y2="17157"/>
                        <a14:foregroundMark x1="14706" y1="19281" x2="26961" y2="24837"/>
                        <a14:foregroundMark x1="29085" y1="18464" x2="15523" y2="25327"/>
                        <a14:foregroundMark x1="29248" y1="22386" x2="32190" y2="23203"/>
                        <a14:foregroundMark x1="57026" y1="11111" x2="68137" y2="12908"/>
                        <a14:foregroundMark x1="57190" y1="12908" x2="69608" y2="14052"/>
                        <a14:foregroundMark x1="77614" y1="23529" x2="91176" y2="25490"/>
                        <a14:foregroundMark x1="82026" y1="80392" x2="67157" y2="87418"/>
                        <a14:foregroundMark x1="50163" y1="58660" x2="50163" y2="70588"/>
                        <a14:foregroundMark x1="44281" y1="60948" x2="48856" y2="77288"/>
                        <a14:foregroundMark x1="69118" y1="57353" x2="69444" y2="64379"/>
                        <a14:foregroundMark x1="72222" y1="54575" x2="75163" y2="64706"/>
                        <a14:foregroundMark x1="67810" y1="51797" x2="71895" y2="58497"/>
                        <a14:foregroundMark x1="12908" y1="21895" x2="22876" y2="21569"/>
                        <a14:foregroundMark x1="56536" y1="12418" x2="58497" y2="14379"/>
                        <a14:foregroundMark x1="88725" y1="41667" x2="81863" y2="45915"/>
                        <a14:foregroundMark x1="70425" y1="22059" x2="72876" y2="26797"/>
                        <a14:foregroundMark x1="45588" y1="57516" x2="40359" y2="71405"/>
                        <a14:foregroundMark x1="82843" y1="81536" x2="70915" y2="87745"/>
                        <a14:foregroundMark x1="15523" y1="83170" x2="41013" y2="87582"/>
                        <a14:foregroundMark x1="14379" y1="86601" x2="43627" y2="91993"/>
                        <a14:foregroundMark x1="83824" y1="85458" x2="64216" y2="92974"/>
                        <a14:foregroundMark x1="43464" y1="92647" x2="67647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3" y="1145144"/>
            <a:ext cx="3909199" cy="390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411532" y="666750"/>
            <a:ext cx="4503332" cy="2590800"/>
          </a:xfrm>
          <a:prstGeom prst="wedgeRoundRectCallout">
            <a:avLst>
              <a:gd name="adj1" fmla="val -58800"/>
              <a:gd name="adj2" fmla="val 37295"/>
              <a:gd name="adj3" fmla="val 16667"/>
            </a:avLst>
          </a:prstGeom>
          <a:noFill/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500" i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500" i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smtClean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ý:</a:t>
            </a:r>
            <a:endParaRPr lang="en-US" sz="2400" i="1" dirty="0">
              <a:solidFill>
                <a:srgbClr val="00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25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vi-VN" sz="25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yêu bố và nhớ bố. Bố hãy cứ yên tâm hoàn thành nhiệm vụ được giao nhé! Mẹ và con luôn mong và chờ bố về</a:t>
            </a:r>
            <a:r>
              <a:rPr lang="vi-VN" sz="25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5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49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199891"/>
            <a:ext cx="341162" cy="34116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4ABB0045-E1EB-446F-995E-33B9AA1BE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3162" y="-575889"/>
            <a:ext cx="3784377" cy="56771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21A26D2-B680-41E1-942C-B6FBED257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41997"/>
            <a:ext cx="4238625" cy="42386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CF23E6C6-D311-4FC1-AD3E-93F22E0058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624389"/>
            <a:ext cx="3280651" cy="4631098"/>
          </a:xfrm>
          <a:prstGeom prst="rect">
            <a:avLst/>
          </a:prstGeom>
        </p:spPr>
      </p:pic>
      <p:sp>
        <p:nvSpPr>
          <p:cNvPr id="10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244" y="1169598"/>
            <a:ext cx="3736212" cy="186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4800" b="1" dirty="0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dò</a:t>
            </a:r>
            <a:endParaRPr lang="en-US" altLang="zh-CN" sz="4800" b="1" dirty="0">
              <a:solidFill>
                <a:srgbClr val="0000FF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86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1" y="4082147"/>
            <a:ext cx="9143642" cy="1072243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3861434-2738-433D-B914-496698491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65" y="-202708"/>
            <a:ext cx="4286855" cy="5143500"/>
          </a:xfrm>
          <a:prstGeom prst="rect">
            <a:avLst/>
          </a:prstGeom>
        </p:spPr>
      </p:pic>
      <p:sp>
        <p:nvSpPr>
          <p:cNvPr id="12" name="文本框 34">
            <a:extLst>
              <a:ext uri="{FF2B5EF4-FFF2-40B4-BE49-F238E27FC236}">
                <a16:creationId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01" y="1581150"/>
            <a:ext cx="4594999" cy="156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685545"/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4800" b="1" dirty="0">
                <a:solidFill>
                  <a:srgbClr val="FF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4800" b="1" dirty="0">
              <a:solidFill>
                <a:srgbClr val="FF33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04" y="-2882"/>
            <a:ext cx="18450937" cy="742593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9" y="1669495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7501" y="2435609"/>
            <a:ext cx="3342431" cy="304845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784191" y="1420433"/>
            <a:ext cx="769050" cy="796848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8" y="1618761"/>
            <a:ext cx="3011497" cy="30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0582" y="4930"/>
            <a:ext cx="18394446" cy="5138546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8" y="1618761"/>
            <a:ext cx="3011497" cy="30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679" y="2320630"/>
            <a:ext cx="3531159" cy="32205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285750"/>
            <a:ext cx="7875638" cy="762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 chồng Mai An Tiêm đã làm gì ở đảo hoang</a:t>
            </a:r>
            <a:r>
              <a:rPr lang="vi-VN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1962150"/>
            <a:ext cx="3512852" cy="2514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 </a:t>
            </a:r>
            <a:r>
              <a:rPr lang="vi-VN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 Mai An Tiêm đã dựng nhà bằng tre nứa, lấy cỏ phơi khô tết thành quần áo, nhặt và gieo trồng một loại hạt do chim thả xuống.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9305" y="1962150"/>
            <a:ext cx="3512852" cy="25145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 chồng Mai An Tiêm đã 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vua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áo, l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395939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01000" y="395939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1622" y="1697079"/>
            <a:ext cx="3349218" cy="304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5406" y="1826659"/>
            <a:ext cx="3238382" cy="3056822"/>
          </a:xfrm>
          <a:prstGeom prst="rect">
            <a:avLst/>
          </a:prstGeom>
        </p:spPr>
      </p:pic>
      <p:pic>
        <p:nvPicPr>
          <p:cNvPr id="34" name="c2 2">
            <a:hlinkClick r:id="rId12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820" y="1253189"/>
            <a:ext cx="964582" cy="1037598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4142" y="1790212"/>
            <a:ext cx="3238382" cy="30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0582" y="4930"/>
            <a:ext cx="18394446" cy="5138546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116" y="1959712"/>
            <a:ext cx="3411866" cy="3220580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8" y="1618761"/>
            <a:ext cx="3011497" cy="30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5608" y="1895629"/>
            <a:ext cx="3411866" cy="32205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7600" y="293579"/>
            <a:ext cx="7875638" cy="101421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Tiêm nghĩ gì khi nhặt và gieo trồng loại hạt do chim thả xuống</a:t>
            </a:r>
            <a:r>
              <a:rPr lang="vi-VN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895" y="2430235"/>
            <a:ext cx="3512852" cy="17705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“Thứ quả này chim ăn được thì người cũng ăn được.”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89260" y="2427651"/>
            <a:ext cx="3512852" cy="17705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bẫy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  <a:endParaRPr lang="en-US" sz="25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85734" y="357000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77840" y="351714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4563" y="1608845"/>
            <a:ext cx="3323555" cy="30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6197" y="1284615"/>
            <a:ext cx="3056822" cy="3056822"/>
          </a:xfrm>
          <a:prstGeom prst="rect">
            <a:avLst/>
          </a:prstGeom>
        </p:spPr>
      </p:pic>
      <p:pic>
        <p:nvPicPr>
          <p:cNvPr id="34" name="c2 2">
            <a:hlinkClick r:id="rId12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6820" y="1271068"/>
            <a:ext cx="964582" cy="10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0582" y="4930"/>
            <a:ext cx="18283833" cy="5138546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8" y="1618761"/>
            <a:ext cx="3011497" cy="30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874" y="1411435"/>
            <a:ext cx="3220580" cy="32205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107" y="559018"/>
            <a:ext cx="7875638" cy="7113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oại </a:t>
            </a:r>
            <a:r>
              <a:rPr lang="vi-VN" sz="2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Mai An Tiêm đã </a:t>
            </a:r>
            <a:r>
              <a:rPr lang="vi-VN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</a:t>
            </a:r>
            <a:r>
              <a:rPr lang="en-US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vi-VN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vi-VN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7357" y="2647951"/>
            <a:ext cx="3512852" cy="18603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có vỏ màu xanh thẫm, ruột đỏ, hạt đen nhánh, có vị ngọt và mát. </a:t>
            </a:r>
            <a:endParaRPr lang="en-US" sz="25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2647951"/>
            <a:ext cx="3512852" cy="18708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thẫm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3170" y="41241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37718" y="4066823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00" y="1941624"/>
            <a:ext cx="3323555" cy="30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309" y="1630351"/>
            <a:ext cx="4572000" cy="3429000"/>
          </a:xfrm>
          <a:prstGeom prst="rect">
            <a:avLst/>
          </a:prstGeom>
        </p:spPr>
      </p:pic>
      <p:pic>
        <p:nvPicPr>
          <p:cNvPr id="34" name="c2 2">
            <a:hlinkClick r:id="rId12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6820" y="1270407"/>
            <a:ext cx="964582" cy="10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2"/>
            <a:ext cx="18279262" cy="5150261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8" y="1618761"/>
            <a:ext cx="3011497" cy="30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622" y="2073407"/>
            <a:ext cx="3657600" cy="2057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414533"/>
            <a:ext cx="7875638" cy="654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Mai An Tiêm là người thế nào</a:t>
            </a:r>
            <a:r>
              <a:rPr lang="vi-VN" sz="25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5201" y="2457277"/>
            <a:ext cx="3808246" cy="20522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Tiêm là người cần cù, chịu khó, dám nghĩ, dám làm, thông 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sáng tạo và hiếu thảo.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2891" y="2457277"/>
            <a:ext cx="3512852" cy="20522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biếng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vi-VN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5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5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21219" y="406798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5703" y="406798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7385" y="1809750"/>
            <a:ext cx="3323555" cy="30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2379" y="1068726"/>
            <a:ext cx="4952649" cy="3642512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63" y="2571751"/>
            <a:ext cx="990800" cy="12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9" y="321216"/>
            <a:ext cx="3789825" cy="37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6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EF57ED5-91FA-453E-B134-69E618AF5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9143642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8FB9C8-D45F-46D7-88CE-594EF6174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33"/>
            <a:ext cx="9144000" cy="18984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34E15D-35EB-4749-AA91-70F5CB75E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52"/>
            <a:ext cx="9144000" cy="41243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C57DE59-4529-4E6E-B56E-75DDC19E5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30" y="1719408"/>
            <a:ext cx="1776860" cy="33255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0C23405-62CD-4814-8B9A-F81C1F3AEB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9951" y="971550"/>
            <a:ext cx="4446990" cy="44432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83308"/>
            <a:ext cx="6858000" cy="1569638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 smtClean="0">
                <a:solidFill>
                  <a:srgbClr val="0033CC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Đọc</a:t>
            </a:r>
            <a:endParaRPr lang="en-US" altLang="zh-CN" sz="800" dirty="0">
              <a:solidFill>
                <a:srgbClr val="0033CC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  <a:sym typeface="+mn-lt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TH</a:t>
            </a:r>
            <a:r>
              <a:rPr lang="vi-VN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Ư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 GỬI BỐ NGOÀI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ĐẢO</a:t>
            </a:r>
            <a:endParaRPr lang="en-US" altLang="zh-C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80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1673</Words>
  <Application>Microsoft Office PowerPoint</Application>
  <PresentationFormat>On-screen Show (16:9)</PresentationFormat>
  <Paragraphs>304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Century Gothic</vt:lpstr>
      <vt:lpstr>等线</vt:lpstr>
      <vt:lpstr>等线 Light</vt:lpstr>
      <vt:lpstr>HP001 4 hàng</vt:lpstr>
      <vt:lpstr>Times New Roman</vt:lpstr>
      <vt:lpstr>字魂52号-阿开漫画体</vt:lpstr>
      <vt:lpstr>Office Theme</vt:lpstr>
      <vt:lpstr>Office 主题​​</vt:lpstr>
      <vt:lpstr>1_Office Theme</vt:lpstr>
      <vt:lpstr>1_Office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59</cp:revision>
  <dcterms:created xsi:type="dcterms:W3CDTF">2022-01-06T16:40:53Z</dcterms:created>
  <dcterms:modified xsi:type="dcterms:W3CDTF">2022-04-16T04:01:45Z</dcterms:modified>
</cp:coreProperties>
</file>