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583" r:id="rId2"/>
    <p:sldId id="2007577179" r:id="rId3"/>
    <p:sldId id="329" r:id="rId4"/>
    <p:sldId id="330" r:id="rId5"/>
    <p:sldId id="331" r:id="rId6"/>
    <p:sldId id="332" r:id="rId7"/>
    <p:sldId id="333" r:id="rId8"/>
    <p:sldId id="334" r:id="rId9"/>
    <p:sldId id="2007577181" r:id="rId10"/>
    <p:sldId id="395" r:id="rId11"/>
    <p:sldId id="402" r:id="rId12"/>
    <p:sldId id="409" r:id="rId13"/>
    <p:sldId id="281" r:id="rId14"/>
    <p:sldId id="385" r:id="rId15"/>
    <p:sldId id="408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CCFFCC"/>
    <a:srgbClr val="1A2629"/>
    <a:srgbClr val="B2B4BB"/>
    <a:srgbClr val="D3CDCD"/>
    <a:srgbClr val="A66C42"/>
    <a:srgbClr val="F8CBAD"/>
    <a:srgbClr val="FBDBE4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3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2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46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94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4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31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784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4/9/22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9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649" r:id="rId6"/>
    <p:sldLayoutId id="2147483763" r:id="rId7"/>
    <p:sldLayoutId id="2147483656" r:id="rId8"/>
    <p:sldLayoutId id="21474837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ontrol" Target="../activeX/activeX2.xml"/><Relationship Id="rId7" Type="http://schemas.openxmlformats.org/officeDocument/2006/relationships/image" Target="../media/image3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5" Type="http://schemas.openxmlformats.org/officeDocument/2006/relationships/control" Target="../activeX/activeX4.xml"/><Relationship Id="rId10" Type="http://schemas.openxmlformats.org/officeDocument/2006/relationships/image" Target="../media/image39.wmf"/><Relationship Id="rId4" Type="http://schemas.openxmlformats.org/officeDocument/2006/relationships/control" Target="../activeX/activeX3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17" Type="http://schemas.openxmlformats.org/officeDocument/2006/relationships/slide" Target="slide3.xml"/><Relationship Id="rId2" Type="http://schemas.microsoft.com/office/2007/relationships/media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19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25.png"/><Relationship Id="rId34" Type="http://schemas.microsoft.com/office/2007/relationships/hdphoto" Target="../media/hdphoto15.wdp"/><Relationship Id="rId7" Type="http://schemas.microsoft.com/office/2007/relationships/hdphoto" Target="../media/hdphoto7.wdp"/><Relationship Id="rId12" Type="http://schemas.microsoft.com/office/2007/relationships/hdphoto" Target="../media/hdphoto9.wdp"/><Relationship Id="rId17" Type="http://schemas.openxmlformats.org/officeDocument/2006/relationships/slide" Target="slide6.xml"/><Relationship Id="rId25" Type="http://schemas.microsoft.com/office/2007/relationships/hdphoto" Target="../media/hdphoto12.wdp"/><Relationship Id="rId33" Type="http://schemas.openxmlformats.org/officeDocument/2006/relationships/image" Target="../media/image33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20" Type="http://schemas.openxmlformats.org/officeDocument/2006/relationships/slide" Target="slide7.xml"/><Relationship Id="rId29" Type="http://schemas.microsoft.com/office/2007/relationships/hdphoto" Target="../media/hdphoto13.wdp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image" Target="../media/image27.png"/><Relationship Id="rId32" Type="http://schemas.openxmlformats.org/officeDocument/2006/relationships/image" Target="../media/image32.png"/><Relationship Id="rId5" Type="http://schemas.openxmlformats.org/officeDocument/2006/relationships/image" Target="../media/image17.jpg"/><Relationship Id="rId15" Type="http://schemas.openxmlformats.org/officeDocument/2006/relationships/slide" Target="slide5.xml"/><Relationship Id="rId23" Type="http://schemas.microsoft.com/office/2007/relationships/hdphoto" Target="../media/hdphoto11.wdp"/><Relationship Id="rId28" Type="http://schemas.openxmlformats.org/officeDocument/2006/relationships/image" Target="../media/image30.png"/><Relationship Id="rId36" Type="http://schemas.openxmlformats.org/officeDocument/2006/relationships/image" Target="../media/image16.png"/><Relationship Id="rId10" Type="http://schemas.openxmlformats.org/officeDocument/2006/relationships/image" Target="../media/image20.png"/><Relationship Id="rId19" Type="http://schemas.openxmlformats.org/officeDocument/2006/relationships/slide" Target="slide8.xml"/><Relationship Id="rId31" Type="http://schemas.microsoft.com/office/2007/relationships/hdphoto" Target="../media/hdphoto14.wdp"/><Relationship Id="rId4" Type="http://schemas.openxmlformats.org/officeDocument/2006/relationships/slide" Target="slide9.xml"/><Relationship Id="rId9" Type="http://schemas.microsoft.com/office/2007/relationships/hdphoto" Target="../media/hdphoto8.wdp"/><Relationship Id="rId14" Type="http://schemas.microsoft.com/office/2007/relationships/hdphoto" Target="../media/hdphoto10.wdp"/><Relationship Id="rId22" Type="http://schemas.openxmlformats.org/officeDocument/2006/relationships/image" Target="../media/image26.png"/><Relationship Id="rId27" Type="http://schemas.openxmlformats.org/officeDocument/2006/relationships/image" Target="../media/image29.png"/><Relationship Id="rId30" Type="http://schemas.openxmlformats.org/officeDocument/2006/relationships/image" Target="../media/image31.png"/><Relationship Id="rId35" Type="http://schemas.openxmlformats.org/officeDocument/2006/relationships/image" Target="../media/image15.png"/><Relationship Id="rId8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microsoft.com/office/2007/relationships/hdphoto" Target="../media/hdphoto15.wdp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7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2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3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7.jpeg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microsoft.com/office/2007/relationships/hdphoto" Target="../media/hdphoto15.wdp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7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microsoft.com/office/2007/relationships/hdphoto" Target="../media/hdphoto15.wdp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7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81: Luyện tập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4F230E6-5FB2-42F6-8ACD-9E1991EFD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39107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0F437B-2EA2-4DB1-A6AB-A1BDF080A11D}"/>
              </a:ext>
            </a:extLst>
          </p:cNvPr>
          <p:cNvSpPr/>
          <p:nvPr/>
        </p:nvSpPr>
        <p:spPr>
          <a:xfrm>
            <a:off x="785121" y="914400"/>
            <a:ext cx="10741734" cy="184825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201378" y="100178"/>
            <a:ext cx="9909220" cy="626040"/>
            <a:chOff x="-3359379" y="241997"/>
            <a:chExt cx="6529549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6529549" cy="76364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tổng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347212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6CD6FB-3721-4CA8-9C96-A03B9CEB4612}"/>
              </a:ext>
            </a:extLst>
          </p:cNvPr>
          <p:cNvSpPr txBox="1"/>
          <p:nvPr/>
        </p:nvSpPr>
        <p:spPr>
          <a:xfrm>
            <a:off x="2130359" y="1187253"/>
            <a:ext cx="936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415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9A89A44-5835-4F4E-821E-3D563D8FC56F}"/>
              </a:ext>
            </a:extLst>
          </p:cNvPr>
          <p:cNvSpPr txBox="1"/>
          <p:nvPr/>
        </p:nvSpPr>
        <p:spPr>
          <a:xfrm>
            <a:off x="2837236" y="1187253"/>
            <a:ext cx="450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gồm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4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trăm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1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chục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5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đơn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vị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59E49B0-B66B-4053-B05A-5E9AB4C008C4}"/>
              </a:ext>
            </a:extLst>
          </p:cNvPr>
          <p:cNvSpPr txBox="1"/>
          <p:nvPr/>
        </p:nvSpPr>
        <p:spPr>
          <a:xfrm>
            <a:off x="7026615" y="1187253"/>
            <a:ext cx="450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ta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415 = 400 + 10 + 5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4961871-3F25-4202-AE68-16320EB8ECD0}"/>
              </a:ext>
            </a:extLst>
          </p:cNvPr>
          <p:cNvSpPr txBox="1"/>
          <p:nvPr/>
        </p:nvSpPr>
        <p:spPr>
          <a:xfrm>
            <a:off x="2130359" y="1648918"/>
            <a:ext cx="936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820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21F998-8538-482D-987B-0702A7DF1323}"/>
              </a:ext>
            </a:extLst>
          </p:cNvPr>
          <p:cNvSpPr txBox="1"/>
          <p:nvPr/>
        </p:nvSpPr>
        <p:spPr>
          <a:xfrm>
            <a:off x="2837236" y="1648918"/>
            <a:ext cx="450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gồm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8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trăm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chục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0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đơn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vị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379C854-D3AD-41FA-9FA4-33C2932C3571}"/>
              </a:ext>
            </a:extLst>
          </p:cNvPr>
          <p:cNvSpPr txBox="1"/>
          <p:nvPr/>
        </p:nvSpPr>
        <p:spPr>
          <a:xfrm>
            <a:off x="7026615" y="1648918"/>
            <a:ext cx="450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ta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820 = 800 + 20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D0FBF93-A822-45BC-A8D8-707456A6B812}"/>
              </a:ext>
            </a:extLst>
          </p:cNvPr>
          <p:cNvSpPr txBox="1"/>
          <p:nvPr/>
        </p:nvSpPr>
        <p:spPr>
          <a:xfrm>
            <a:off x="2130359" y="2089003"/>
            <a:ext cx="936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709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A8D8D5-6019-4966-BC46-3F9D6E300AB4}"/>
              </a:ext>
            </a:extLst>
          </p:cNvPr>
          <p:cNvSpPr txBox="1"/>
          <p:nvPr/>
        </p:nvSpPr>
        <p:spPr>
          <a:xfrm>
            <a:off x="2837236" y="2089003"/>
            <a:ext cx="450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gồm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7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trăm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0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chục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9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đơn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vị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4B1741-AF6D-44A5-ACE8-24CF4C1C75C8}"/>
              </a:ext>
            </a:extLst>
          </p:cNvPr>
          <p:cNvSpPr txBox="1"/>
          <p:nvPr/>
        </p:nvSpPr>
        <p:spPr>
          <a:xfrm>
            <a:off x="7026615" y="2089003"/>
            <a:ext cx="450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ta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709 = 700 + 9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03BF0A-84B7-494B-9B46-CF0826110B6F}"/>
              </a:ext>
            </a:extLst>
          </p:cNvPr>
          <p:cNvSpPr txBox="1"/>
          <p:nvPr/>
        </p:nvSpPr>
        <p:spPr>
          <a:xfrm>
            <a:off x="1078785" y="1187253"/>
            <a:ext cx="936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2E9173E-C5E3-4620-9B68-32DF667458EC}"/>
              </a:ext>
            </a:extLst>
          </p:cNvPr>
          <p:cNvSpPr txBox="1"/>
          <p:nvPr/>
        </p:nvSpPr>
        <p:spPr>
          <a:xfrm>
            <a:off x="2015460" y="3038324"/>
            <a:ext cx="144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a. 683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DF727C8-0D49-4751-82C0-5A496B7A3D8E}"/>
              </a:ext>
            </a:extLst>
          </p:cNvPr>
          <p:cNvSpPr txBox="1"/>
          <p:nvPr/>
        </p:nvSpPr>
        <p:spPr>
          <a:xfrm>
            <a:off x="4352920" y="3005926"/>
            <a:ext cx="144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b. 127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7035E3-E064-40D2-9AF8-FEC0DDABC152}"/>
              </a:ext>
            </a:extLst>
          </p:cNvPr>
          <p:cNvSpPr txBox="1"/>
          <p:nvPr/>
        </p:nvSpPr>
        <p:spPr>
          <a:xfrm>
            <a:off x="6690380" y="2973528"/>
            <a:ext cx="144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c. 303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0BE98A6-1D00-40E0-A93D-7F681CC177B5}"/>
              </a:ext>
            </a:extLst>
          </p:cNvPr>
          <p:cNvSpPr txBox="1"/>
          <p:nvPr/>
        </p:nvSpPr>
        <p:spPr>
          <a:xfrm>
            <a:off x="9027840" y="2941130"/>
            <a:ext cx="144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d. 240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6799ECD-7D4A-4251-89C9-F3BC381AF919}"/>
              </a:ext>
            </a:extLst>
          </p:cNvPr>
          <p:cNvSpPr txBox="1"/>
          <p:nvPr/>
        </p:nvSpPr>
        <p:spPr>
          <a:xfrm>
            <a:off x="971358" y="3740019"/>
            <a:ext cx="1074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a. 683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6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trăm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chục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3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đơn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vị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, ta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683 = 600 + 80 + 3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ABED6E2-308B-4033-9B33-8B4CD08EA981}"/>
              </a:ext>
            </a:extLst>
          </p:cNvPr>
          <p:cNvSpPr txBox="1"/>
          <p:nvPr/>
        </p:nvSpPr>
        <p:spPr>
          <a:xfrm>
            <a:off x="971358" y="4380159"/>
            <a:ext cx="1074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b. 127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trăm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chục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7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đơn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vị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, ta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127 = 100 + 20 + 7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D681B96-A456-4796-B03C-95F2A3984E2E}"/>
              </a:ext>
            </a:extLst>
          </p:cNvPr>
          <p:cNvSpPr txBox="1"/>
          <p:nvPr/>
        </p:nvSpPr>
        <p:spPr>
          <a:xfrm>
            <a:off x="971358" y="5020299"/>
            <a:ext cx="1074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c. 303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3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trăm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0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chục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3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đơn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vị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, ta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303 = 300 + 3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E90E9A-ECBE-4D60-8C4D-809E21719F7D}"/>
              </a:ext>
            </a:extLst>
          </p:cNvPr>
          <p:cNvSpPr txBox="1"/>
          <p:nvPr/>
        </p:nvSpPr>
        <p:spPr>
          <a:xfrm>
            <a:off x="971358" y="5548061"/>
            <a:ext cx="1074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d. 240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trăm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4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chục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0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đơn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vị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, ta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240 = 200 + 40 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6" grpId="0"/>
      <p:bldP spid="70" grpId="0"/>
      <p:bldP spid="80" grpId="0"/>
      <p:bldP spid="81" grpId="0"/>
      <p:bldP spid="82" grpId="0"/>
      <p:bldP spid="86" grpId="0"/>
      <p:bldP spid="90" grpId="0"/>
      <p:bldP spid="91" grpId="0"/>
      <p:bldP spid="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8E4BDC2-DADE-433A-A237-42B8AD44BF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39107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3248018" y="1339901"/>
            <a:ext cx="2156646" cy="200190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6626008" y="1348923"/>
            <a:ext cx="2156646" cy="2055249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3294291" y="4002573"/>
            <a:ext cx="2156646" cy="2055249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892298" y="95353"/>
            <a:ext cx="8302289" cy="1055570"/>
            <a:chOff x="-3527273" y="382607"/>
            <a:chExt cx="8155330" cy="111171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7997875" cy="111171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cộng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27273" y="617814"/>
              <a:ext cx="542384" cy="61994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3913050" y="1557644"/>
            <a:ext cx="1147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588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3724755" y="2642602"/>
            <a:ext cx="100906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3660158" y="1833516"/>
            <a:ext cx="41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730015" y="2654384"/>
            <a:ext cx="810725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3035529" y="5347107"/>
            <a:ext cx="611615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8504975" y="2580660"/>
            <a:ext cx="656507" cy="99252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3900605" y="2093828"/>
            <a:ext cx="101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216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7316942" y="1619448"/>
            <a:ext cx="1147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216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7089922" y="2705673"/>
            <a:ext cx="121199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6953158" y="1834659"/>
            <a:ext cx="41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7316943" y="2717968"/>
            <a:ext cx="1153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588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3982760" y="4197985"/>
            <a:ext cx="1147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375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 flipV="1">
            <a:off x="3916117" y="5273594"/>
            <a:ext cx="1057601" cy="837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3729106" y="4459595"/>
            <a:ext cx="41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3981633" y="4669200"/>
            <a:ext cx="987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143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6626008" y="3949223"/>
            <a:ext cx="2156646" cy="2055249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UTM Avo" panose="0204060305050602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7341660" y="4157131"/>
            <a:ext cx="1147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143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7114640" y="5243356"/>
            <a:ext cx="119575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6966574" y="4376812"/>
            <a:ext cx="41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7379761" y="5255651"/>
            <a:ext cx="1153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375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422" t="45483" r="4084" b="18522"/>
          <a:stretch/>
        </p:blipFill>
        <p:spPr>
          <a:xfrm>
            <a:off x="8509237" y="5330171"/>
            <a:ext cx="506444" cy="75567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6F857C-2510-4F83-B4A1-388C7AEA69E7}"/>
              </a:ext>
            </a:extLst>
          </p:cNvPr>
          <p:cNvCxnSpPr/>
          <p:nvPr/>
        </p:nvCxnSpPr>
        <p:spPr>
          <a:xfrm flipV="1">
            <a:off x="4978139" y="2418291"/>
            <a:ext cx="2111783" cy="6586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4D5E677-2A91-49A8-B8C5-7B78CB679C0B}"/>
              </a:ext>
            </a:extLst>
          </p:cNvPr>
          <p:cNvCxnSpPr/>
          <p:nvPr/>
        </p:nvCxnSpPr>
        <p:spPr>
          <a:xfrm flipV="1">
            <a:off x="5102080" y="4974887"/>
            <a:ext cx="2111783" cy="6586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2178" r:id="rId2" imgW="1009800" imgH="495360"/>
        </mc:Choice>
        <mc:Fallback>
          <p:control r:id="rId2" imgW="1009800" imgH="49536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189A0609-02A7-4817-A99B-F555377D24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66752" y="2720513"/>
                  <a:ext cx="100906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79" r:id="rId3" imgW="1009800" imgH="495360"/>
        </mc:Choice>
        <mc:Fallback>
          <p:control r:id="rId3" imgW="1009800" imgH="495360">
            <p:pic>
              <p:nvPicPr>
                <p:cNvPr id="66" name="TextBox2">
                  <a:extLst>
                    <a:ext uri="{FF2B5EF4-FFF2-40B4-BE49-F238E27FC236}">
                      <a16:creationId xmlns:a16="http://schemas.microsoft.com/office/drawing/2014/main" id="{57243B5D-1DB7-4CFA-910F-5AFF37F8C36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95967" y="2140514"/>
                  <a:ext cx="100906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80" r:id="rId4" imgW="1009800" imgH="495360"/>
        </mc:Choice>
        <mc:Fallback>
          <p:control r:id="rId4" imgW="1009800" imgH="495360">
            <p:pic>
              <p:nvPicPr>
                <p:cNvPr id="67" name="TextBox3">
                  <a:extLst>
                    <a:ext uri="{FF2B5EF4-FFF2-40B4-BE49-F238E27FC236}">
                      <a16:creationId xmlns:a16="http://schemas.microsoft.com/office/drawing/2014/main" id="{99004FC3-A188-4F63-9F9B-FEB4F0731C7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69075" y="5334157"/>
                  <a:ext cx="100906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81" r:id="rId5" imgW="1009800" imgH="495360"/>
        </mc:Choice>
        <mc:Fallback>
          <p:control r:id="rId5" imgW="1009800" imgH="495360">
            <p:pic>
              <p:nvPicPr>
                <p:cNvPr id="68" name="TextBox4">
                  <a:extLst>
                    <a:ext uri="{FF2B5EF4-FFF2-40B4-BE49-F238E27FC236}">
                      <a16:creationId xmlns:a16="http://schemas.microsoft.com/office/drawing/2014/main" id="{CE056929-B720-4053-B282-D316068313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42674" y="4681176"/>
                  <a:ext cx="1009064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112F72-C36E-4D30-9101-259AA17CD0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3910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8A8A454-8896-452D-88BD-8144404E6E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52" b="526"/>
          <a:stretch/>
        </p:blipFill>
        <p:spPr>
          <a:xfrm>
            <a:off x="1817798" y="2215960"/>
            <a:ext cx="8556404" cy="3805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C7D7484-8B79-472A-8BDA-87309158198F}"/>
              </a:ext>
            </a:extLst>
          </p:cNvPr>
          <p:cNvSpPr txBox="1"/>
          <p:nvPr/>
        </p:nvSpPr>
        <p:spPr>
          <a:xfrm>
            <a:off x="4360263" y="3732014"/>
            <a:ext cx="355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D50C69-97EF-4FA8-AFC4-0D8D838A5300}"/>
              </a:ext>
            </a:extLst>
          </p:cNvPr>
          <p:cNvSpPr txBox="1"/>
          <p:nvPr/>
        </p:nvSpPr>
        <p:spPr>
          <a:xfrm>
            <a:off x="4445737" y="5136372"/>
            <a:ext cx="5103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345 + 420 = 765 (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BBFEF4-345B-4926-BA47-3A9A5ADF9CDB}"/>
              </a:ext>
            </a:extLst>
          </p:cNvPr>
          <p:cNvSpPr txBox="1"/>
          <p:nvPr/>
        </p:nvSpPr>
        <p:spPr>
          <a:xfrm>
            <a:off x="2725008" y="5647436"/>
            <a:ext cx="8210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765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bạch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đàn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keo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tai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tượng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CE50120-ED50-4FB3-BC2E-4C847C3FD5B6}"/>
              </a:ext>
            </a:extLst>
          </p:cNvPr>
          <p:cNvGrpSpPr/>
          <p:nvPr/>
        </p:nvGrpSpPr>
        <p:grpSpPr>
          <a:xfrm>
            <a:off x="277584" y="377919"/>
            <a:ext cx="11105367" cy="1241481"/>
            <a:chOff x="-440786" y="508823"/>
            <a:chExt cx="10631559" cy="124148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0D0221-BEE1-466A-B4C3-379FDEF82B57}"/>
                </a:ext>
              </a:extLst>
            </p:cNvPr>
            <p:cNvGrpSpPr/>
            <p:nvPr/>
          </p:nvGrpSpPr>
          <p:grpSpPr>
            <a:xfrm>
              <a:off x="-440786" y="508823"/>
              <a:ext cx="10631559" cy="1241481"/>
              <a:chOff x="-3860704" y="246790"/>
              <a:chExt cx="10568867" cy="1514362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ED00CA35-CD3C-4C69-8DA4-951B76446B2A}"/>
                  </a:ext>
                </a:extLst>
              </p:cNvPr>
              <p:cNvSpPr/>
              <p:nvPr/>
            </p:nvSpPr>
            <p:spPr>
              <a:xfrm>
                <a:off x="-3860703" y="246790"/>
                <a:ext cx="10568866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BD06934-E476-4688-B962-924C95DEB0A0}"/>
                  </a:ext>
                </a:extLst>
              </p:cNvPr>
              <p:cNvSpPr/>
              <p:nvPr/>
            </p:nvSpPr>
            <p:spPr>
              <a:xfrm>
                <a:off x="-3860704" y="62803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1F3FC29-2DCA-4865-8A21-840944BC1277}"/>
                </a:ext>
              </a:extLst>
            </p:cNvPr>
            <p:cNvSpPr txBox="1"/>
            <p:nvPr/>
          </p:nvSpPr>
          <p:spPr>
            <a:xfrm>
              <a:off x="68005" y="519505"/>
              <a:ext cx="1008399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Hưởng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phong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trào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“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Trồng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gây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rừng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”,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xã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Thắng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Lợi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trồng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345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bạch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đàn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420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keo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tai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tượng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xã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Thắng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Lợi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trồng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bạch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đàn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keo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tai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tượng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04C7AAC-007B-4732-BC67-6501D9CED0C1}"/>
              </a:ext>
            </a:extLst>
          </p:cNvPr>
          <p:cNvSpPr txBox="1"/>
          <p:nvPr/>
        </p:nvSpPr>
        <p:spPr>
          <a:xfrm>
            <a:off x="1343739" y="4247130"/>
            <a:ext cx="9591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Xã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Thắng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bạch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đàn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keo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tai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8750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 -0.206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0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711072" y="2705745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4089" y="79664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A84A5A-AF59-41F1-97A8-FDF63C39E1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9698" y="45648"/>
            <a:ext cx="1731890" cy="7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2489C99-EC17-4687-BFD1-50AEED394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/>
          </a:p>
        </p:txBody>
      </p:sp>
      <p:pic>
        <p:nvPicPr>
          <p:cNvPr id="41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1974" y="4211831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6" y="782413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4" y="747696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58" y="-109549"/>
            <a:ext cx="1328342" cy="1206499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1" y="457576"/>
            <a:ext cx="9897472" cy="386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480202" y="1158373"/>
            <a:ext cx="76839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hãy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cứu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loài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rừng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thoát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khỏi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sự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bắt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tên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thợ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săn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độc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ác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trả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lời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hỏi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nhé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9590E2-F88C-4E70-8EAC-D322339C0E1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49698" y="45648"/>
            <a:ext cx="1731890" cy="7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75247 0.03611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01" y="5277625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26" y="4011484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26" y="81110"/>
            <a:ext cx="5881376" cy="344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363278" y="3800042"/>
            <a:ext cx="3328358" cy="12390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99"/>
                </a:solidFill>
                <a:latin typeface="UTM Avo" panose="02040603050506020204" pitchFamily="18" charset="0"/>
              </a:rPr>
              <a:t>598</a:t>
            </a: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1CDC09D-9757-4F95-97D3-5B95EA9E0BE7}"/>
              </a:ext>
            </a:extLst>
          </p:cNvPr>
          <p:cNvGrpSpPr/>
          <p:nvPr/>
        </p:nvGrpSpPr>
        <p:grpSpPr>
          <a:xfrm>
            <a:off x="5360955" y="837996"/>
            <a:ext cx="1470089" cy="1690120"/>
            <a:chOff x="5596633" y="923763"/>
            <a:chExt cx="1470089" cy="169012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9CE9E6-F9AE-40C7-BD00-A6E47D3ED91A}"/>
                </a:ext>
              </a:extLst>
            </p:cNvPr>
            <p:cNvSpPr txBox="1"/>
            <p:nvPr/>
          </p:nvSpPr>
          <p:spPr>
            <a:xfrm>
              <a:off x="5869338" y="923763"/>
              <a:ext cx="11973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99"/>
                  </a:solidFill>
                  <a:latin typeface="UTM Avo" panose="02040603050506020204" pitchFamily="18" charset="0"/>
                </a:rPr>
                <a:t>125</a:t>
              </a:r>
            </a:p>
            <a:p>
              <a:r>
                <a:rPr lang="en-US" sz="3200" b="1" dirty="0">
                  <a:solidFill>
                    <a:srgbClr val="000099"/>
                  </a:solidFill>
                  <a:latin typeface="UTM Avo" panose="02040603050506020204" pitchFamily="18" charset="0"/>
                </a:rPr>
                <a:t>473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C77A078-2304-417A-9C01-8D8D942C9A3D}"/>
                </a:ext>
              </a:extLst>
            </p:cNvPr>
            <p:cNvCxnSpPr>
              <a:cxnSpLocks/>
            </p:cNvCxnSpPr>
            <p:nvPr/>
          </p:nvCxnSpPr>
          <p:spPr>
            <a:xfrm>
              <a:off x="5623267" y="2009988"/>
              <a:ext cx="1177935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FC39FC-83BB-4C75-8EAD-EF78A676C1CB}"/>
                </a:ext>
              </a:extLst>
            </p:cNvPr>
            <p:cNvSpPr txBox="1"/>
            <p:nvPr/>
          </p:nvSpPr>
          <p:spPr>
            <a:xfrm>
              <a:off x="5596633" y="1185373"/>
              <a:ext cx="3466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0099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7F5477-321B-4483-9773-CBBB22E90669}"/>
                </a:ext>
              </a:extLst>
            </p:cNvPr>
            <p:cNvSpPr txBox="1"/>
            <p:nvPr/>
          </p:nvSpPr>
          <p:spPr>
            <a:xfrm>
              <a:off x="6046600" y="2029108"/>
              <a:ext cx="754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9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E9BCC0F-98B7-4376-AA76-60B5BA3CCF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9698" y="45648"/>
            <a:ext cx="1731890" cy="7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750F00-6911-4D6A-855E-E092C7D987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008" y="86404"/>
            <a:ext cx="1731890" cy="750996"/>
          </a:xfrm>
          <a:prstGeom prst="rect">
            <a:avLst/>
          </a:prstGeom>
        </p:spPr>
      </p:pic>
      <p:pic>
        <p:nvPicPr>
          <p:cNvPr id="24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D78E118-14AF-42D5-9E78-AE3FDC73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26" y="81110"/>
            <a:ext cx="5881376" cy="344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F229E263-1CB5-4A1D-BE5F-FAA099B438DB}"/>
              </a:ext>
            </a:extLst>
          </p:cNvPr>
          <p:cNvSpPr/>
          <p:nvPr/>
        </p:nvSpPr>
        <p:spPr>
          <a:xfrm>
            <a:off x="4363278" y="3800042"/>
            <a:ext cx="3328358" cy="12390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99"/>
                </a:solidFill>
                <a:latin typeface="UTM Avo" panose="02040603050506020204" pitchFamily="18" charset="0"/>
              </a:rPr>
              <a:t>335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4C4549-C32A-4465-9086-5E85082E2D7A}"/>
              </a:ext>
            </a:extLst>
          </p:cNvPr>
          <p:cNvGrpSpPr/>
          <p:nvPr/>
        </p:nvGrpSpPr>
        <p:grpSpPr>
          <a:xfrm>
            <a:off x="5360955" y="837996"/>
            <a:ext cx="1470089" cy="1690120"/>
            <a:chOff x="5596633" y="923763"/>
            <a:chExt cx="1470089" cy="16901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FB487C-6A54-4E9A-BB64-C98BF4A67EEC}"/>
                </a:ext>
              </a:extLst>
            </p:cNvPr>
            <p:cNvSpPr txBox="1"/>
            <p:nvPr/>
          </p:nvSpPr>
          <p:spPr>
            <a:xfrm>
              <a:off x="5869338" y="923763"/>
              <a:ext cx="11973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99"/>
                  </a:solidFill>
                  <a:latin typeface="UTM Avo" panose="02040603050506020204" pitchFamily="18" charset="0"/>
                </a:rPr>
                <a:t>548</a:t>
              </a:r>
            </a:p>
            <a:p>
              <a:r>
                <a:rPr lang="en-US" sz="3200" b="1" dirty="0">
                  <a:solidFill>
                    <a:srgbClr val="000099"/>
                  </a:solidFill>
                  <a:latin typeface="UTM Avo" panose="02040603050506020204" pitchFamily="18" charset="0"/>
                </a:rPr>
                <a:t>213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019BA64-BDC1-4AF9-A682-2CD78F633682}"/>
                </a:ext>
              </a:extLst>
            </p:cNvPr>
            <p:cNvCxnSpPr>
              <a:cxnSpLocks/>
            </p:cNvCxnSpPr>
            <p:nvPr/>
          </p:nvCxnSpPr>
          <p:spPr>
            <a:xfrm>
              <a:off x="5623267" y="2009988"/>
              <a:ext cx="1177935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A56A67-4DD6-4666-A19A-E00BA2EC2B5C}"/>
                </a:ext>
              </a:extLst>
            </p:cNvPr>
            <p:cNvSpPr txBox="1"/>
            <p:nvPr/>
          </p:nvSpPr>
          <p:spPr>
            <a:xfrm>
              <a:off x="5596633" y="1185373"/>
              <a:ext cx="3466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0099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E01FC8-6784-4187-8A77-ED9CAFCA814A}"/>
                </a:ext>
              </a:extLst>
            </p:cNvPr>
            <p:cNvSpPr txBox="1"/>
            <p:nvPr/>
          </p:nvSpPr>
          <p:spPr>
            <a:xfrm>
              <a:off x="6046600" y="2029108"/>
              <a:ext cx="754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9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5" grpId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12231" y="1367408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800 + 200 = ?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sp>
        <p:nvSpPr>
          <p:cNvPr id="23" name="Rounded Rectangle 12">
            <a:extLst>
              <a:ext uri="{FF2B5EF4-FFF2-40B4-BE49-F238E27FC236}">
                <a16:creationId xmlns:a16="http://schemas.microsoft.com/office/drawing/2014/main" id="{BE599477-41EF-47FE-97F3-E6293B134A92}"/>
              </a:ext>
            </a:extLst>
          </p:cNvPr>
          <p:cNvSpPr/>
          <p:nvPr/>
        </p:nvSpPr>
        <p:spPr>
          <a:xfrm>
            <a:off x="4363278" y="3800042"/>
            <a:ext cx="3328358" cy="12390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99"/>
                </a:solidFill>
                <a:latin typeface="UTM Avo" panose="02040603050506020204" pitchFamily="18" charset="0"/>
              </a:rPr>
              <a:t>1000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3AEE1C-F487-446A-ABC2-1F5B8D8F8A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008" y="86404"/>
            <a:ext cx="1731890" cy="7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1" grpId="0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64070"/>
            <a:ext cx="76529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22458" y="1334850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1000 – 400 = ?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sp>
        <p:nvSpPr>
          <p:cNvPr id="23" name="Rounded Rectangle 12">
            <a:extLst>
              <a:ext uri="{FF2B5EF4-FFF2-40B4-BE49-F238E27FC236}">
                <a16:creationId xmlns:a16="http://schemas.microsoft.com/office/drawing/2014/main" id="{3868280E-7085-4928-902B-F47593F820CF}"/>
              </a:ext>
            </a:extLst>
          </p:cNvPr>
          <p:cNvSpPr/>
          <p:nvPr/>
        </p:nvSpPr>
        <p:spPr>
          <a:xfrm>
            <a:off x="4363278" y="3800042"/>
            <a:ext cx="3328358" cy="12390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99"/>
                </a:solidFill>
                <a:latin typeface="UTM Avo" panose="02040603050506020204" pitchFamily="18" charset="0"/>
              </a:rPr>
              <a:t>600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2F593D-46E1-4B9E-8A03-D45FFC3DB2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008" y="86404"/>
            <a:ext cx="1731890" cy="7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1" grpId="0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61156142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4453</TotalTime>
  <Words>378</Words>
  <Application>Microsoft Macintosh PowerPoint</Application>
  <PresentationFormat>Widescreen</PresentationFormat>
  <Paragraphs>67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UTM Avo</vt:lpstr>
      <vt:lpstr>1_Office Theme</vt:lpstr>
      <vt:lpstr>Tuần 29 Bài 81: Luyện tập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Do  Thuy Nga</cp:lastModifiedBy>
  <cp:revision>686</cp:revision>
  <dcterms:created xsi:type="dcterms:W3CDTF">2021-02-20T02:56:00Z</dcterms:created>
  <dcterms:modified xsi:type="dcterms:W3CDTF">2022-04-09T07:07:51Z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