
<file path=[Content_Types].xml><?xml version="1.0" encoding="utf-8"?>
<Types xmlns="http://schemas.openxmlformats.org/package/2006/content-types">
  <Default Extension="bin" ContentType="application/vnd.ms-office.activeX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583" r:id="rId2"/>
    <p:sldId id="2007577179" r:id="rId3"/>
    <p:sldId id="409" r:id="rId4"/>
    <p:sldId id="2007577181" r:id="rId5"/>
    <p:sldId id="395" r:id="rId6"/>
    <p:sldId id="402" r:id="rId7"/>
    <p:sldId id="407" r:id="rId8"/>
    <p:sldId id="413" r:id="rId9"/>
    <p:sldId id="415" r:id="rId10"/>
    <p:sldId id="414" r:id="rId11"/>
    <p:sldId id="416" r:id="rId12"/>
    <p:sldId id="2007577182" r:id="rId13"/>
    <p:sldId id="417" r:id="rId14"/>
    <p:sldId id="256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629"/>
    <a:srgbClr val="B2B4BB"/>
    <a:srgbClr val="D3CDCD"/>
    <a:srgbClr val="A66C42"/>
    <a:srgbClr val="0000FF"/>
    <a:srgbClr val="F8CBAD"/>
    <a:srgbClr val="FBDBE4"/>
    <a:srgbClr val="FF66CC"/>
    <a:srgbClr val="FCD5B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4/9/22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4/9/22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82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4/9/22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4/9/22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7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2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5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slide" Target="slide8.xml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microsoft.com/office/2007/relationships/hdphoto" Target="../media/hdphoto4.wdp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microsoft.com/office/2007/relationships/hdphoto" Target="../media/hdphoto6.wdp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5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3.png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4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slide" Target="slide11.xml"/><Relationship Id="rId2" Type="http://schemas.openxmlformats.org/officeDocument/2006/relationships/image" Target="../media/image7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9.xml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81: Luyện tập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94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7975958" y="3300432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75651" y="3553795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7A9AEC-36C5-42BC-91C2-38E8E4C4D6C0}"/>
              </a:ext>
            </a:extLst>
          </p:cNvPr>
          <p:cNvSpPr/>
          <p:nvPr/>
        </p:nvSpPr>
        <p:spPr>
          <a:xfrm>
            <a:off x="3873679" y="180993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DE143F-F88D-4DC8-B43B-B7F2B2B1A0E1}"/>
              </a:ext>
            </a:extLst>
          </p:cNvPr>
          <p:cNvGrpSpPr/>
          <p:nvPr/>
        </p:nvGrpSpPr>
        <p:grpSpPr>
          <a:xfrm>
            <a:off x="5428387" y="3277980"/>
            <a:ext cx="1204032" cy="1565770"/>
            <a:chOff x="1247876" y="704289"/>
            <a:chExt cx="2938834" cy="41950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BA709E-AB24-4256-9FE4-F6E8D6763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4DF6F2-755B-45C1-8DA1-0BC5922BE16B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5E1F3E4-4DF8-4000-A741-1BD56ADC60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134911" y="1809007"/>
            <a:ext cx="615668" cy="87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325268" y="3522002"/>
            <a:ext cx="1832950" cy="239982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668890F-359B-4392-A333-2753A724B201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821AA2-D243-4620-9477-93A110768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3FDAD7-93EC-41B4-8462-CB430733BF5F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C58E57C-F4AE-4453-B172-B698D6744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3922F2-68F7-4273-A0F2-E7A9C43B5EC3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42D2E8-E3B3-4D35-A803-90BF7824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pic>
        <p:nvPicPr>
          <p:cNvPr id="33" name="Picture 32">
            <a:hlinkClick r:id="rId17" action="ppaction://hlinksldjump"/>
            <a:extLst>
              <a:ext uri="{FF2B5EF4-FFF2-40B4-BE49-F238E27FC236}">
                <a16:creationId xmlns:a16="http://schemas.microsoft.com/office/drawing/2014/main" id="{B656AA47-EB98-462B-9F1A-CDEF726D17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82E30A-3E36-46A1-9914-EF7AEB60B1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6211097" y="3277980"/>
            <a:ext cx="1033654" cy="16257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573EDD-3F60-40C0-AD35-0A59FA601E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7877" y="3296734"/>
            <a:ext cx="1040895" cy="138491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2FA53-2E0A-44BC-9E53-75E005A12549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930BE9-9669-41BD-8CC4-4BEE0DA5E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05301B-B740-42F4-957F-49A9EAEDC9A5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1A7CFE-EC86-44DF-8BB9-D4ED9856C869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6445AC0-7473-4A74-BAF7-32C83E8541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3394107" y="1839523"/>
            <a:ext cx="699092" cy="90408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8764909-DA93-4FFE-9EC0-96DC5BE4A2F6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29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2201 -0.01366 -0.01237 -0.10208 0.01042 -0.11551 C 0.01016 -0.16435 0.01302 -0.19375 0.01563 -0.20208 C 0.01784 -0.21088 0.00599 -0.22732 0.02018 -0.21852 C 0.02383 -0.23357 0.01302 -0.26134 0.03568 -0.2479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125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2383 -0.32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68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31597 L -0.13476 -0.292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32986 L 0.1013 -0.3185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01211 -0.305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152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30555 L -0.07331 -0.239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1198 -0.3259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664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32593 L 0.07526 -0.267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-0.21563 -0.2729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7975958" y="3300432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67607" y="3575254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7A9AEC-36C5-42BC-91C2-38E8E4C4D6C0}"/>
              </a:ext>
            </a:extLst>
          </p:cNvPr>
          <p:cNvSpPr/>
          <p:nvPr/>
        </p:nvSpPr>
        <p:spPr>
          <a:xfrm>
            <a:off x="3873679" y="180993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68890F-359B-4392-A333-2753A724B201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821AA2-D243-4620-9477-93A110768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3FDAD7-93EC-41B4-8462-CB430733BF5F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C58E57C-F4AE-4453-B172-B698D6744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3922F2-68F7-4273-A0F2-E7A9C43B5EC3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42D2E8-E3B3-4D35-A803-90BF7824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pic>
        <p:nvPicPr>
          <p:cNvPr id="33" name="Picture 32">
            <a:hlinkClick r:id="rId15" action="ppaction://hlinksldjump"/>
            <a:extLst>
              <a:ext uri="{FF2B5EF4-FFF2-40B4-BE49-F238E27FC236}">
                <a16:creationId xmlns:a16="http://schemas.microsoft.com/office/drawing/2014/main" id="{B656AA47-EB98-462B-9F1A-CDEF726D17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897B17-A5FE-4DB7-AE4E-1F49005540A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5421497" y="3079489"/>
            <a:ext cx="1255465" cy="1643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9431FA-BE82-48FE-AB4E-58B7B2097A0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814742" y="4066180"/>
            <a:ext cx="1832950" cy="23998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7511EE-4FA2-493A-9949-499CECEC5C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5984368" y="3346668"/>
            <a:ext cx="981580" cy="15438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B154F-15B1-4621-AB3B-3E2F497197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 flipH="1">
            <a:off x="3867606" y="1919483"/>
            <a:ext cx="482647" cy="80549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D4466A-7485-4A4B-BA4A-A7CC1638418C}"/>
              </a:ext>
            </a:extLst>
          </p:cNvPr>
          <p:cNvGrpSpPr/>
          <p:nvPr/>
        </p:nvGrpSpPr>
        <p:grpSpPr>
          <a:xfrm>
            <a:off x="5428387" y="3511332"/>
            <a:ext cx="1008808" cy="1332418"/>
            <a:chOff x="1247876" y="704289"/>
            <a:chExt cx="2938834" cy="419501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B6F4D0-16F5-46FD-B830-22B5C789E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B4B608-BC27-48DE-A0E2-1960D81580F2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C31833B-4F34-43BD-B896-5E4B570246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750579" y="1848777"/>
            <a:ext cx="615668" cy="87883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78C1BF1-F9C7-4519-89B0-C276D898E0DB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9E49F14-C533-47C1-9864-45084603A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716D-3890-4657-AA7F-1459632C1934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676C9BD-523F-420B-80E4-163C53DDBC6F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19A0F01-7B36-4727-B251-A80501292FF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7276866" y="1791226"/>
            <a:ext cx="699092" cy="90408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26237DB1-122E-44F8-BD51-00A7A2C94461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1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00807 -0.274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3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3321 -0.340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53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2 -0.34027 L 0.1013 -0.318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0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27454 L -0.12669 -0.25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431 -0.30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133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0625 L -0.20482 -0.286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4388 -0.34884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673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33195 L -0.12083 -0.2780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0.10664 -0.284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73020" y="3649491"/>
            <a:ext cx="726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24022" y="3590767"/>
            <a:ext cx="726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177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41555" y="2621651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BA728-EC29-164A-A6CF-1253E7A3307E}"/>
              </a:ext>
            </a:extLst>
          </p:cNvPr>
          <p:cNvSpPr txBox="1"/>
          <p:nvPr/>
        </p:nvSpPr>
        <p:spPr>
          <a:xfrm>
            <a:off x="4413504" y="345033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BAF84-7F9B-4C19-9004-B142A04B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0000" l="10000" r="94167">
                        <a14:foregroundMark x1="86563" y1="51429" x2="86563" y2="51429"/>
                        <a14:foregroundMark x1="83542" y1="24857" x2="83542" y2="24857"/>
                        <a14:foregroundMark x1="77083" y1="286" x2="77083" y2="286"/>
                        <a14:foregroundMark x1="90938" y1="28857" x2="90938" y2="28857"/>
                        <a14:foregroundMark x1="94167" y1="35429" x2="94167" y2="35429"/>
                        <a14:foregroundMark x1="83229" y1="42000" x2="82917" y2="49429"/>
                        <a14:foregroundMark x1="80104" y1="36286" x2="78021" y2="49429"/>
                        <a14:foregroundMark x1="88125" y1="54000" x2="88125" y2="54000"/>
                        <a14:foregroundMark x1="14896" y1="41429" x2="14896" y2="41429"/>
                        <a14:foregroundMark x1="14792" y1="36286" x2="14792" y2="36286"/>
                        <a14:foregroundMark x1="14375" y1="23143" x2="14375" y2="23143"/>
                        <a14:foregroundMark x1="16563" y1="20286" x2="16563" y2="20286"/>
                        <a14:foregroundMark x1="13646" y1="28000" x2="13646" y2="28000"/>
                        <a14:foregroundMark x1="14583" y1="45429" x2="14583" y2="45429"/>
                        <a14:foregroundMark x1="13958" y1="47143" x2="13958" y2="47143"/>
                        <a14:foregroundMark x1="14479" y1="53429" x2="14479" y2="53429"/>
                        <a14:foregroundMark x1="15417" y1="60286" x2="15417" y2="60286"/>
                        <a14:foregroundMark x1="15417" y1="63143" x2="15417" y2="63143"/>
                        <a14:foregroundMark x1="14792" y1="66571" x2="14792" y2="66571"/>
                        <a14:foregroundMark x1="14479" y1="71143" x2="14479" y2="71143"/>
                        <a14:foregroundMark x1="14479" y1="76000" x2="14479" y2="76000"/>
                        <a14:foregroundMark x1="15313" y1="79143" x2="15313" y2="79143"/>
                        <a14:foregroundMark x1="16667" y1="81714" x2="16667" y2="81714"/>
                        <a14:foregroundMark x1="17500" y1="82286" x2="17500" y2="82286"/>
                        <a14:foregroundMark x1="18438" y1="83714" x2="18438" y2="83714"/>
                        <a14:foregroundMark x1="20833" y1="83143" x2="20833" y2="83143"/>
                        <a14:foregroundMark x1="20729" y1="84857" x2="20729" y2="84857"/>
                        <a14:foregroundMark x1="22083" y1="84857" x2="22083" y2="84857"/>
                        <a14:foregroundMark x1="23958" y1="83429" x2="23958" y2="83429"/>
                        <a14:foregroundMark x1="27187" y1="81429" x2="27187" y2="81429"/>
                        <a14:foregroundMark x1="26667" y1="81143" x2="26667" y2="81143"/>
                        <a14:foregroundMark x1="29375" y1="80571" x2="29375" y2="80571"/>
                        <a14:foregroundMark x1="30312" y1="80286" x2="30312" y2="80286"/>
                        <a14:foregroundMark x1="32083" y1="81429" x2="32083" y2="81429"/>
                        <a14:foregroundMark x1="32813" y1="82857" x2="32813" y2="82857"/>
                        <a14:foregroundMark x1="33125" y1="83429" x2="33125" y2="83429"/>
                        <a14:foregroundMark x1="34688" y1="84571" x2="34688" y2="84571"/>
                        <a14:foregroundMark x1="35625" y1="84571" x2="35625" y2="84571"/>
                        <a14:foregroundMark x1="36458" y1="84857" x2="36458" y2="84857"/>
                        <a14:foregroundMark x1="38854" y1="85714" x2="38854" y2="85714"/>
                        <a14:foregroundMark x1="40208" y1="84571" x2="40208" y2="84571"/>
                        <a14:foregroundMark x1="42083" y1="84571" x2="42083" y2="84571"/>
                        <a14:foregroundMark x1="44063" y1="83714" x2="44063" y2="83714"/>
                        <a14:foregroundMark x1="47500" y1="81143" x2="47500" y2="81143"/>
                        <a14:foregroundMark x1="50104" y1="80571" x2="50104" y2="80571"/>
                        <a14:foregroundMark x1="52188" y1="81143" x2="52188" y2="81143"/>
                        <a14:foregroundMark x1="55625" y1="81143" x2="55625" y2="81143"/>
                        <a14:foregroundMark x1="56667" y1="82000" x2="56667" y2="82000"/>
                        <a14:foregroundMark x1="54375" y1="80571" x2="54375" y2="80571"/>
                        <a14:foregroundMark x1="27187" y1="18286" x2="27187" y2="18286"/>
                        <a14:foregroundMark x1="25313" y1="18000" x2="25313" y2="18000"/>
                        <a14:foregroundMark x1="25000" y1="17714" x2="25417" y2="17143"/>
                        <a14:foregroundMark x1="66146" y1="18000" x2="66146" y2="18000"/>
                        <a14:foregroundMark x1="88125" y1="65714" x2="88125" y2="65714"/>
                        <a14:foregroundMark x1="88646" y1="73143" x2="88646" y2="73143"/>
                        <a14:foregroundMark x1="81563" y1="86000" x2="81563" y2="86000"/>
                        <a14:foregroundMark x1="76771" y1="84857" x2="76771" y2="84857"/>
                        <a14:foregroundMark x1="75625" y1="84571" x2="75625" y2="84571"/>
                        <a14:foregroundMark x1="74167" y1="84571" x2="74167" y2="84571"/>
                        <a14:foregroundMark x1="71250" y1="81714" x2="71250" y2="81714"/>
                        <a14:foregroundMark x1="70417" y1="80857" x2="70417" y2="80857"/>
                        <a14:foregroundMark x1="66458" y1="81143" x2="66458" y2="81143"/>
                        <a14:foregroundMark x1="63542" y1="84000" x2="63542" y2="84000"/>
                        <a14:foregroundMark x1="40104" y1="22857" x2="40104" y2="22857"/>
                        <a14:foregroundMark x1="15208" y1="57429" x2="15208" y2="57429"/>
                        <a14:foregroundMark x1="14271" y1="53429" x2="14271" y2="53429"/>
                        <a14:foregroundMark x1="13646" y1="50571" x2="13646" y2="50571"/>
                        <a14:foregroundMark x1="14063" y1="45714" x2="14063" y2="45714"/>
                        <a14:foregroundMark x1="14792" y1="44000" x2="14792" y2="44000"/>
                        <a14:foregroundMark x1="14792" y1="42857" x2="14792" y2="42857"/>
                        <a14:foregroundMark x1="13542" y1="30571" x2="13542" y2="30571"/>
                        <a14:foregroundMark x1="13438" y1="26857" x2="13438" y2="26857"/>
                        <a14:foregroundMark x1="13438" y1="26000" x2="13438" y2="26000"/>
                        <a14:foregroundMark x1="14896" y1="36286" x2="14896" y2="36286"/>
                        <a14:foregroundMark x1="14479" y1="34286" x2="14479" y2="34286"/>
                        <a14:foregroundMark x1="18229" y1="18571" x2="18229" y2="18571"/>
                        <a14:foregroundMark x1="92604" y1="24571" x2="92604" y2="24571"/>
                        <a14:foregroundMark x1="91875" y1="21714" x2="91875" y2="21714"/>
                        <a14:foregroundMark x1="90625" y1="19714" x2="90625" y2="19714"/>
                        <a14:foregroundMark x1="75729" y1="2571" x2="75729" y2="2571"/>
                        <a14:foregroundMark x1="75521" y1="6857" x2="75521" y2="6857"/>
                        <a14:foregroundMark x1="89063" y1="42857" x2="89063" y2="42857"/>
                        <a14:foregroundMark x1="88750" y1="42571" x2="88750" y2="42571"/>
                        <a14:foregroundMark x1="88854" y1="49143" x2="88854" y2="49143"/>
                        <a14:foregroundMark x1="88333" y1="44286" x2="88333" y2="44286"/>
                        <a14:foregroundMark x1="14479" y1="35429" x2="14479" y2="35429"/>
                        <a14:foregroundMark x1="14479" y1="69429" x2="14479" y2="69429"/>
                        <a14:foregroundMark x1="15208" y1="80286" x2="152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652" y="612843"/>
            <a:ext cx="13988343" cy="499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1564368" y="2737937"/>
            <a:ext cx="7876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vi 1000.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97D6BA4-05ED-4C70-9B4B-33137C67E4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991392" y="1187818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49457" y="1133199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978456" y="1151921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5074618" y="162506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401480" y="1284070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326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253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155409" y="2370295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128775" y="154568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85525" y="1228886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422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4139454" y="2300638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12820" y="14904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426120" y="1241143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704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25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7180049" y="2327368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7153415" y="150275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31" t="43805" r="79771" b="18395"/>
          <a:stretch/>
        </p:blipFill>
        <p:spPr>
          <a:xfrm>
            <a:off x="2281028" y="2501314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459" t="29862" r="38758" b="17202"/>
          <a:stretch/>
        </p:blipFill>
        <p:spPr>
          <a:xfrm flipH="1">
            <a:off x="8322603" y="2407583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932" t="28077" r="19166" b="18134"/>
          <a:stretch/>
        </p:blipFill>
        <p:spPr>
          <a:xfrm>
            <a:off x="5224406" y="2421345"/>
            <a:ext cx="724312" cy="103756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1024318" y="387738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3962192" y="3917874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6978456" y="384985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1582682" y="4002268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457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216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1336611" y="5079486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1309977" y="426387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4499609" y="4002268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543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102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4253538" y="5088493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4226904" y="426387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7424282" y="3942372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169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35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7295367" y="5017870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7151577" y="420398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31" t="43805" r="79771" b="18395"/>
          <a:stretch/>
        </p:blipFill>
        <p:spPr>
          <a:xfrm>
            <a:off x="6565578" y="5261275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459" t="29862" r="38758" b="17202"/>
          <a:stretch/>
        </p:blipFill>
        <p:spPr>
          <a:xfrm>
            <a:off x="738559" y="5261205"/>
            <a:ext cx="659998" cy="953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1262" t="47022" r="2690" b="18212"/>
          <a:stretch/>
        </p:blipFill>
        <p:spPr>
          <a:xfrm>
            <a:off x="3658531" y="5317607"/>
            <a:ext cx="659999" cy="953218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F217C5B-AA30-4D5D-9762-F68C5C3181EC}"/>
              </a:ext>
            </a:extLst>
          </p:cNvPr>
          <p:cNvSpPr/>
          <p:nvPr/>
        </p:nvSpPr>
        <p:spPr>
          <a:xfrm>
            <a:off x="9923238" y="112773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0AF9F-466B-4A99-8C94-1B1D43FD3814}"/>
              </a:ext>
            </a:extLst>
          </p:cNvPr>
          <p:cNvSpPr txBox="1"/>
          <p:nvPr/>
        </p:nvSpPr>
        <p:spPr>
          <a:xfrm>
            <a:off x="10367371" y="1222416"/>
            <a:ext cx="96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498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26F7B1-6A14-4814-85EE-3DA1B8D47A00}"/>
              </a:ext>
            </a:extLst>
          </p:cNvPr>
          <p:cNvCxnSpPr>
            <a:cxnSpLocks/>
          </p:cNvCxnSpPr>
          <p:nvPr/>
        </p:nvCxnSpPr>
        <p:spPr>
          <a:xfrm flipV="1">
            <a:off x="10121300" y="2299634"/>
            <a:ext cx="108918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F4EF7B9-9F3E-48D8-823C-97D3A882B064}"/>
              </a:ext>
            </a:extLst>
          </p:cNvPr>
          <p:cNvSpPr txBox="1"/>
          <p:nvPr/>
        </p:nvSpPr>
        <p:spPr>
          <a:xfrm>
            <a:off x="10094666" y="148402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BA6C606-9B0D-4C15-B817-40F890B060D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1262" t="47022" r="2690" b="18212"/>
          <a:stretch/>
        </p:blipFill>
        <p:spPr>
          <a:xfrm>
            <a:off x="11276335" y="2340303"/>
            <a:ext cx="659999" cy="953218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EE35DC4-1671-49F3-8565-C8F77791C57F}"/>
              </a:ext>
            </a:extLst>
          </p:cNvPr>
          <p:cNvSpPr/>
          <p:nvPr/>
        </p:nvSpPr>
        <p:spPr>
          <a:xfrm>
            <a:off x="9923238" y="3809544"/>
            <a:ext cx="179770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E55545-BE38-4510-8220-09BF499ECCEE}"/>
              </a:ext>
            </a:extLst>
          </p:cNvPr>
          <p:cNvSpPr txBox="1"/>
          <p:nvPr/>
        </p:nvSpPr>
        <p:spPr>
          <a:xfrm>
            <a:off x="10400295" y="3904584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179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8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F0E35F-7B41-47BE-92B8-81712361E517}"/>
              </a:ext>
            </a:extLst>
          </p:cNvPr>
          <p:cNvCxnSpPr>
            <a:cxnSpLocks/>
          </p:cNvCxnSpPr>
          <p:nvPr/>
        </p:nvCxnSpPr>
        <p:spPr>
          <a:xfrm flipV="1">
            <a:off x="10284534" y="4981802"/>
            <a:ext cx="958877" cy="135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59E2505-F9AB-467F-A5BD-D40842242120}"/>
              </a:ext>
            </a:extLst>
          </p:cNvPr>
          <p:cNvSpPr txBox="1"/>
          <p:nvPr/>
        </p:nvSpPr>
        <p:spPr>
          <a:xfrm>
            <a:off x="10127590" y="416619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7F58073-97D3-4DC2-AFD2-00CAEF488A7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932" t="28077" r="19166" b="18134"/>
          <a:stretch/>
        </p:blipFill>
        <p:spPr>
          <a:xfrm flipH="1">
            <a:off x="9610427" y="5104016"/>
            <a:ext cx="674107" cy="96398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56" r:id="rId2" imgW="866880" imgH="495360"/>
        </mc:Choice>
        <mc:Fallback>
          <p:control r:id="rId2" imgW="86688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83724" y="2461447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7" r:id="rId3" imgW="866880" imgH="495360"/>
        </mc:Choice>
        <mc:Fallback>
          <p:control r:id="rId3" imgW="86688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93271" y="2414053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8" r:id="rId4" imgW="866880" imgH="495360"/>
        </mc:Choice>
        <mc:Fallback>
          <p:control r:id="rId4" imgW="86688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6120" y="242509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9" r:id="rId5" imgW="866880" imgH="495360"/>
        </mc:Choice>
        <mc:Fallback>
          <p:control r:id="rId5" imgW="866880" imgH="495360">
            <p:pic>
              <p:nvPicPr>
                <p:cNvPr id="87" name="TextBox5">
                  <a:extLst>
                    <a:ext uri="{FF2B5EF4-FFF2-40B4-BE49-F238E27FC236}">
                      <a16:creationId xmlns:a16="http://schemas.microsoft.com/office/drawing/2014/main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4926" y="517964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0" r:id="rId6" imgW="866880" imgH="495360"/>
        </mc:Choice>
        <mc:Fallback>
          <p:control r:id="rId6" imgW="866880" imgH="495360">
            <p:pic>
              <p:nvPicPr>
                <p:cNvPr id="88" name="TextBox6">
                  <a:extLst>
                    <a:ext uri="{FF2B5EF4-FFF2-40B4-BE49-F238E27FC236}">
                      <a16:creationId xmlns:a16="http://schemas.microsoft.com/office/drawing/2014/main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7355" y="518743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1" r:id="rId7" imgW="866880" imgH="495360"/>
        </mc:Choice>
        <mc:Fallback>
          <p:control r:id="rId7" imgW="866880" imgH="495360">
            <p:pic>
              <p:nvPicPr>
                <p:cNvPr id="89" name="TextBox7">
                  <a:extLst>
                    <a:ext uri="{FF2B5EF4-FFF2-40B4-BE49-F238E27FC236}">
                      <a16:creationId xmlns:a16="http://schemas.microsoft.com/office/drawing/2014/main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4282" y="512632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2" r:id="rId8" imgW="866880" imgH="495360"/>
        </mc:Choice>
        <mc:Fallback>
          <p:control r:id="rId8" imgW="866880" imgH="49536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04DA5F10-CF98-44C4-AACE-190E8FD285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75117" y="2407583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3" r:id="rId9" imgW="866880" imgH="495360"/>
        </mc:Choice>
        <mc:Fallback>
          <p:control r:id="rId9" imgW="866880" imgH="495360">
            <p:pic>
              <p:nvPicPr>
                <p:cNvPr id="54" name="TextBox8">
                  <a:extLst>
                    <a:ext uri="{FF2B5EF4-FFF2-40B4-BE49-F238E27FC236}">
                      <a16:creationId xmlns:a16="http://schemas.microsoft.com/office/drawing/2014/main" id="{AE3C8BF6-F5B9-4184-8A2C-6D712D20D4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08041" y="508975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19F5C90C-5819-4D2F-AF85-2F7C78DFA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741254" y="1653452"/>
            <a:ext cx="180955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8668" y="76976"/>
            <a:ext cx="4068342" cy="648195"/>
            <a:chOff x="-3369817" y="382607"/>
            <a:chExt cx="3996328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174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2044696" y="2802864"/>
            <a:ext cx="1078070" cy="3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174 + 625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938119" y="88277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607 + 82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281 + 8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799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607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479498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5883027" y="2262936"/>
            <a:ext cx="80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689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9196736" y="1697140"/>
            <a:ext cx="101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281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9092871" y="2678540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640660" y="2155320"/>
            <a:ext cx="8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205652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289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1735311" y="4344381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5130227" y="4386123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215265" y="5155350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1634953" y="3608216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487 - 234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5022727" y="366794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596 - 95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2271717" y="446553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487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 flipV="1">
            <a:off x="2017383" y="5538918"/>
            <a:ext cx="1086400" cy="128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2018062" y="472714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2260584" y="4963674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234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271717" y="556405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253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5691324" y="450829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596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560979" y="5581005"/>
            <a:ext cx="9297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5478801" y="47619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5883027" y="50156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95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5693912" y="560681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501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8590997" y="4416838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12EC50-C50A-4E79-85BD-7ACB1133188F}"/>
              </a:ext>
            </a:extLst>
          </p:cNvPr>
          <p:cNvSpPr txBox="1"/>
          <p:nvPr/>
        </p:nvSpPr>
        <p:spPr>
          <a:xfrm>
            <a:off x="8484410" y="3689740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724 - 4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9196736" y="453044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724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8998895" y="5628589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9010847" y="47653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0B553-0FD3-4A5E-9E13-DF457A9AAAA0}"/>
              </a:ext>
            </a:extLst>
          </p:cNvPr>
          <p:cNvSpPr txBox="1"/>
          <p:nvPr/>
        </p:nvSpPr>
        <p:spPr>
          <a:xfrm>
            <a:off x="9406195" y="5037850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 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247844" y="5628589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720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10137488" y="5444492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6490751" y="5335275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8" grpId="0" animBg="1"/>
      <p:bldP spid="89" grpId="0" animBg="1"/>
      <p:bldP spid="97" grpId="0" animBg="1"/>
      <p:bldP spid="98" grpId="0" animBg="1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58" grpId="0" animBg="1"/>
      <p:bldP spid="60" grpId="0" animBg="1"/>
      <p:bldP spid="61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2C69AEA-09EC-49CD-AD1A-A6B2CF4C5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1E98A5-6E0D-4E58-98A2-48F66FE6DA9B}"/>
              </a:ext>
            </a:extLst>
          </p:cNvPr>
          <p:cNvSpPr/>
          <p:nvPr/>
        </p:nvSpPr>
        <p:spPr>
          <a:xfrm>
            <a:off x="2429395" y="870134"/>
            <a:ext cx="7110920" cy="633015"/>
          </a:xfrm>
          <a:prstGeom prst="rect">
            <a:avLst/>
          </a:prstGeom>
          <a:solidFill>
            <a:srgbClr val="FBDBE4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3101185" y="102075"/>
            <a:ext cx="5989628" cy="587289"/>
            <a:chOff x="-2676201" y="382608"/>
            <a:chExt cx="5883605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2676200" y="382608"/>
              <a:ext cx="5883604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FD45348-E785-46C4-B7A2-5A0A526C9167}"/>
              </a:ext>
            </a:extLst>
          </p:cNvPr>
          <p:cNvSpPr txBox="1"/>
          <p:nvPr/>
        </p:nvSpPr>
        <p:spPr>
          <a:xfrm>
            <a:off x="2659065" y="981572"/>
            <a:ext cx="277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500 + 300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B0E11D-0224-4492-A7FA-E8F8B26E8F69}"/>
              </a:ext>
            </a:extLst>
          </p:cNvPr>
          <p:cNvSpPr txBox="1"/>
          <p:nvPr/>
        </p:nvSpPr>
        <p:spPr>
          <a:xfrm>
            <a:off x="4681831" y="981572"/>
            <a:ext cx="99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C1FD6-CDE5-400F-A853-64BED84807A5}"/>
              </a:ext>
            </a:extLst>
          </p:cNvPr>
          <p:cNvSpPr txBox="1"/>
          <p:nvPr/>
        </p:nvSpPr>
        <p:spPr>
          <a:xfrm>
            <a:off x="4681831" y="983215"/>
            <a:ext cx="66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A5961D-FC79-4971-867E-D45768786464}"/>
              </a:ext>
            </a:extLst>
          </p:cNvPr>
          <p:cNvSpPr txBox="1"/>
          <p:nvPr/>
        </p:nvSpPr>
        <p:spPr>
          <a:xfrm>
            <a:off x="6410183" y="979929"/>
            <a:ext cx="277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100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0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– 400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8885EE-DD1C-486B-B659-5377241F524D}"/>
              </a:ext>
            </a:extLst>
          </p:cNvPr>
          <p:cNvSpPr txBox="1"/>
          <p:nvPr/>
        </p:nvSpPr>
        <p:spPr>
          <a:xfrm>
            <a:off x="8432949" y="979929"/>
            <a:ext cx="99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600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5805DE-2BF9-4325-ABDC-1D79B2B9D344}"/>
              </a:ext>
            </a:extLst>
          </p:cNvPr>
          <p:cNvSpPr txBox="1"/>
          <p:nvPr/>
        </p:nvSpPr>
        <p:spPr>
          <a:xfrm>
            <a:off x="8432949" y="979929"/>
            <a:ext cx="66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4CD52F-65BB-41A9-B212-5DB4B6495CB5}"/>
              </a:ext>
            </a:extLst>
          </p:cNvPr>
          <p:cNvSpPr txBox="1"/>
          <p:nvPr/>
        </p:nvSpPr>
        <p:spPr>
          <a:xfrm>
            <a:off x="1197614" y="798930"/>
            <a:ext cx="103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DF308-32DA-4D56-AED5-C92AC4B34F25}"/>
              </a:ext>
            </a:extLst>
          </p:cNvPr>
          <p:cNvGrpSpPr/>
          <p:nvPr/>
        </p:nvGrpSpPr>
        <p:grpSpPr>
          <a:xfrm>
            <a:off x="1048232" y="1729798"/>
            <a:ext cx="4272739" cy="2066947"/>
            <a:chOff x="1261286" y="1751315"/>
            <a:chExt cx="4272739" cy="206694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363DB3-A494-4ACC-8821-56525154C144}"/>
                </a:ext>
              </a:extLst>
            </p:cNvPr>
            <p:cNvGrpSpPr/>
            <p:nvPr/>
          </p:nvGrpSpPr>
          <p:grpSpPr>
            <a:xfrm>
              <a:off x="1646661" y="1819274"/>
              <a:ext cx="3887364" cy="1998988"/>
              <a:chOff x="827462" y="4533899"/>
              <a:chExt cx="2918445" cy="152245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CE3A461-8989-4773-9F1B-4180ECBBDFB0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669057" cy="152245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1148590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200 + 400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700 + 300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500 + 500 =  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1B560E-EB1C-4D55-90E3-B038122FDE3F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78CC30E-8972-4056-AAF8-D5793D7891F2}"/>
              </a:ext>
            </a:extLst>
          </p:cNvPr>
          <p:cNvSpPr txBox="1"/>
          <p:nvPr/>
        </p:nvSpPr>
        <p:spPr>
          <a:xfrm>
            <a:off x="3826138" y="2006563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600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274BFD-15F2-41C6-B5ED-9B4A7F58DFDD}"/>
              </a:ext>
            </a:extLst>
          </p:cNvPr>
          <p:cNvSpPr txBox="1"/>
          <p:nvPr/>
        </p:nvSpPr>
        <p:spPr>
          <a:xfrm>
            <a:off x="3836143" y="2490776"/>
            <a:ext cx="115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1000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88CB1D-1F8E-44C4-A628-C1A8C43844A2}"/>
              </a:ext>
            </a:extLst>
          </p:cNvPr>
          <p:cNvGrpSpPr/>
          <p:nvPr/>
        </p:nvGrpSpPr>
        <p:grpSpPr>
          <a:xfrm>
            <a:off x="6400802" y="1771010"/>
            <a:ext cx="4245354" cy="2111062"/>
            <a:chOff x="1261286" y="1523582"/>
            <a:chExt cx="4245354" cy="211106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4"/>
              <a:ext cx="3859979" cy="1992322"/>
              <a:chOff x="827462" y="4321452"/>
              <a:chExt cx="2897886" cy="1517374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669057" cy="151737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1056290" y="4485596"/>
                <a:ext cx="2669058" cy="1148589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600 – 100 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1000 – 200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1000 – 900 =  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917EBE-EB24-4677-A5C7-E26DCA967BEE}"/>
                </a:ext>
              </a:extLst>
            </p:cNvPr>
            <p:cNvSpPr/>
            <p:nvPr/>
          </p:nvSpPr>
          <p:spPr>
            <a:xfrm rot="1558595">
              <a:off x="4747985" y="1523582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D16F269-57C2-4CD7-A7A4-8B4BFA104515}"/>
              </a:ext>
            </a:extLst>
          </p:cNvPr>
          <p:cNvSpPr txBox="1"/>
          <p:nvPr/>
        </p:nvSpPr>
        <p:spPr>
          <a:xfrm>
            <a:off x="9286892" y="1980205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9DE460-51CD-48A6-A677-8D3D2E34DA0A}"/>
              </a:ext>
            </a:extLst>
          </p:cNvPr>
          <p:cNvSpPr txBox="1"/>
          <p:nvPr/>
        </p:nvSpPr>
        <p:spPr>
          <a:xfrm>
            <a:off x="9320232" y="2523417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942585-0041-495C-87BF-A29C19D403F6}"/>
              </a:ext>
            </a:extLst>
          </p:cNvPr>
          <p:cNvGrpSpPr/>
          <p:nvPr/>
        </p:nvGrpSpPr>
        <p:grpSpPr>
          <a:xfrm>
            <a:off x="3208982" y="4124123"/>
            <a:ext cx="4727167" cy="2112473"/>
            <a:chOff x="1180709" y="1459921"/>
            <a:chExt cx="4727167" cy="211247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E338EA7-6AE5-4A37-86D6-2D3618C66152}"/>
                </a:ext>
              </a:extLst>
            </p:cNvPr>
            <p:cNvGrpSpPr/>
            <p:nvPr/>
          </p:nvGrpSpPr>
          <p:grpSpPr>
            <a:xfrm>
              <a:off x="1646661" y="1529870"/>
              <a:ext cx="4047769" cy="2002784"/>
              <a:chOff x="827462" y="4313483"/>
              <a:chExt cx="3038870" cy="15253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313483"/>
                <a:ext cx="3038870" cy="15253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056290" y="4451284"/>
                <a:ext cx="2369796" cy="1148589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300 + 60 + 7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900 + 90 + 9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700 + 20 + 5 = 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</p:spPr>
        </p:pic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416C11-90DF-4E5C-A46C-060D5662A6CB}"/>
                </a:ext>
              </a:extLst>
            </p:cNvPr>
            <p:cNvSpPr/>
            <p:nvPr/>
          </p:nvSpPr>
          <p:spPr>
            <a:xfrm rot="1558595">
              <a:off x="5280142" y="1459921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9A3EDDB-082E-47AE-8D20-915E865FE4BF}"/>
              </a:ext>
            </a:extLst>
          </p:cNvPr>
          <p:cNvSpPr txBox="1"/>
          <p:nvPr/>
        </p:nvSpPr>
        <p:spPr>
          <a:xfrm>
            <a:off x="6466074" y="4359040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367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E613C1-3820-4CF7-AA79-E342F1C576F0}"/>
              </a:ext>
            </a:extLst>
          </p:cNvPr>
          <p:cNvSpPr txBox="1"/>
          <p:nvPr/>
        </p:nvSpPr>
        <p:spPr>
          <a:xfrm>
            <a:off x="6468982" y="4896386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999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DF90723-1CF2-4149-BD3E-1C4960097B69}"/>
              </a:ext>
            </a:extLst>
          </p:cNvPr>
          <p:cNvSpPr txBox="1"/>
          <p:nvPr/>
        </p:nvSpPr>
        <p:spPr>
          <a:xfrm>
            <a:off x="3826138" y="3035337"/>
            <a:ext cx="115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1000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0362B81-C4BB-4559-9CA9-450DD479DE3D}"/>
              </a:ext>
            </a:extLst>
          </p:cNvPr>
          <p:cNvSpPr txBox="1"/>
          <p:nvPr/>
        </p:nvSpPr>
        <p:spPr>
          <a:xfrm>
            <a:off x="9320232" y="3064365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100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0F0E20-9EFC-4C1D-A828-D0C00B49D699}"/>
              </a:ext>
            </a:extLst>
          </p:cNvPr>
          <p:cNvSpPr txBox="1"/>
          <p:nvPr/>
        </p:nvSpPr>
        <p:spPr>
          <a:xfrm>
            <a:off x="6466074" y="5428290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725</a:t>
            </a:r>
          </a:p>
        </p:txBody>
      </p: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1" grpId="0"/>
      <p:bldP spid="32" grpId="0"/>
      <p:bldP spid="32" grpId="1"/>
      <p:bldP spid="36" grpId="0"/>
      <p:bldP spid="41" grpId="0"/>
      <p:bldP spid="43" grpId="0"/>
      <p:bldP spid="43" grpId="1"/>
      <p:bldP spid="45" grpId="0"/>
      <p:bldP spid="56" grpId="0"/>
      <p:bldP spid="58" grpId="0"/>
      <p:bldP spid="66" grpId="0"/>
      <p:bldP spid="67" grpId="0"/>
      <p:bldP spid="74" grpId="0"/>
      <p:bldP spid="75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8001001" y="3141133"/>
            <a:ext cx="1659466" cy="2610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7915" y="3553794"/>
            <a:ext cx="1437084" cy="2197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586560" y="3141133"/>
            <a:ext cx="1828489" cy="2610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038" y="3141133"/>
            <a:ext cx="1659467" cy="1659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077"/>
          <a:stretch/>
        </p:blipFill>
        <p:spPr>
          <a:xfrm>
            <a:off x="6452437" y="3634953"/>
            <a:ext cx="1828489" cy="2406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EB51C-1F00-43D5-87DE-09383E6903B7}"/>
              </a:ext>
            </a:extLst>
          </p:cNvPr>
          <p:cNvGrpSpPr/>
          <p:nvPr/>
        </p:nvGrpSpPr>
        <p:grpSpPr>
          <a:xfrm>
            <a:off x="1330039" y="1559722"/>
            <a:ext cx="3348250" cy="1659467"/>
            <a:chOff x="1330039" y="1559722"/>
            <a:chExt cx="3348250" cy="1659467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4CDDC962-AB72-4673-90C5-8EC47724D65B}"/>
                </a:ext>
              </a:extLst>
            </p:cNvPr>
            <p:cNvSpPr/>
            <p:nvPr/>
          </p:nvSpPr>
          <p:spPr>
            <a:xfrm>
              <a:off x="1330039" y="1559722"/>
              <a:ext cx="3348250" cy="1659467"/>
            </a:xfrm>
            <a:prstGeom prst="wedgeEllipseCallout">
              <a:avLst>
                <a:gd name="adj1" fmla="val 32486"/>
                <a:gd name="adj2" fmla="val 5134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D0EC70-1444-4749-895D-7CA4AD3F7873}"/>
                </a:ext>
              </a:extLst>
            </p:cNvPr>
            <p:cNvSpPr txBox="1"/>
            <p:nvPr/>
          </p:nvSpPr>
          <p:spPr>
            <a:xfrm>
              <a:off x="1657625" y="1821130"/>
              <a:ext cx="28350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cân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nặng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hơn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500 kg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qua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cầu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81A4-D69E-4FD2-B310-4DF6DFE5C062}"/>
              </a:ext>
            </a:extLst>
          </p:cNvPr>
          <p:cNvSpPr/>
          <p:nvPr/>
        </p:nvSpPr>
        <p:spPr>
          <a:xfrm>
            <a:off x="3847129" y="-12025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Tìm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bạn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qua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19" name="Oval 18">
            <a:hlinkClick r:id="rId15" action="ppaction://hlinksldjump"/>
            <a:extLst>
              <a:ext uri="{FF2B5EF4-FFF2-40B4-BE49-F238E27FC236}">
                <a16:creationId xmlns:a16="http://schemas.microsoft.com/office/drawing/2014/main" id="{92CA4613-91E6-43C7-9E71-6AB151DD26C0}"/>
              </a:ext>
            </a:extLst>
          </p:cNvPr>
          <p:cNvSpPr/>
          <p:nvPr/>
        </p:nvSpPr>
        <p:spPr>
          <a:xfrm>
            <a:off x="4985392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0" name="Oval 19">
            <a:hlinkClick r:id="rId16" action="ppaction://hlinksldjump"/>
            <a:extLst>
              <a:ext uri="{FF2B5EF4-FFF2-40B4-BE49-F238E27FC236}">
                <a16:creationId xmlns:a16="http://schemas.microsoft.com/office/drawing/2014/main" id="{15A7CB59-A6BD-4A46-80C6-F0599FEDC0CA}"/>
              </a:ext>
            </a:extLst>
          </p:cNvPr>
          <p:cNvSpPr/>
          <p:nvPr/>
        </p:nvSpPr>
        <p:spPr>
          <a:xfrm>
            <a:off x="5671036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TM Avo" panose="02040603050506020204" pitchFamily="18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en-US" sz="2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Oval 20">
            <a:hlinkClick r:id="rId17" action="ppaction://hlinksldjump"/>
            <a:extLst>
              <a:ext uri="{FF2B5EF4-FFF2-40B4-BE49-F238E27FC236}">
                <a16:creationId xmlns:a16="http://schemas.microsoft.com/office/drawing/2014/main" id="{4261973E-B9BB-4586-9D1E-D8BD3C35E259}"/>
              </a:ext>
            </a:extLst>
          </p:cNvPr>
          <p:cNvSpPr/>
          <p:nvPr/>
        </p:nvSpPr>
        <p:spPr>
          <a:xfrm>
            <a:off x="6356680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29098D-61D0-452F-A6C7-340E07E79545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8053757" y="3277980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75651" y="3553795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7A9AEC-36C5-42BC-91C2-38E8E4C4D6C0}"/>
              </a:ext>
            </a:extLst>
          </p:cNvPr>
          <p:cNvSpPr/>
          <p:nvPr/>
        </p:nvSpPr>
        <p:spPr>
          <a:xfrm>
            <a:off x="3945383" y="33837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E6CACC-CCFF-4EAC-B432-8E9143F274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5973806" y="2877801"/>
            <a:ext cx="1255465" cy="16437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EDE143F-F88D-4DC8-B43B-B7F2B2B1A0E1}"/>
              </a:ext>
            </a:extLst>
          </p:cNvPr>
          <p:cNvGrpSpPr/>
          <p:nvPr/>
        </p:nvGrpSpPr>
        <p:grpSpPr>
          <a:xfrm>
            <a:off x="5428387" y="3277980"/>
            <a:ext cx="1204032" cy="1565770"/>
            <a:chOff x="1247876" y="704289"/>
            <a:chExt cx="2938834" cy="41950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BA709E-AB24-4256-9FE4-F6E8D6763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4DF6F2-755B-45C1-8DA1-0BC5922BE16B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5E1F3E4-4DF8-4000-A741-1BD56ADC60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267664" y="1809007"/>
            <a:ext cx="615668" cy="87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325268" y="3522002"/>
            <a:ext cx="1832950" cy="2399827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id="{2BD838F6-BA19-4000-86FD-10980D9DAE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4775F-4661-4773-830F-B355BF6205CE}"/>
              </a:ext>
            </a:extLst>
          </p:cNvPr>
          <p:cNvGrpSpPr/>
          <p:nvPr/>
        </p:nvGrpSpPr>
        <p:grpSpPr>
          <a:xfrm>
            <a:off x="5428387" y="3103123"/>
            <a:ext cx="1204032" cy="1740627"/>
            <a:chOff x="1247876" y="235812"/>
            <a:chExt cx="2938834" cy="46634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F88EE8-01C6-45A8-83FD-43276382F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-159" b="8999"/>
            <a:stretch/>
          </p:blipFill>
          <p:spPr>
            <a:xfrm>
              <a:off x="1247876" y="235812"/>
              <a:ext cx="2938834" cy="4663493"/>
            </a:xfrm>
            <a:prstGeom prst="rect">
              <a:avLst/>
            </a:prstGeom>
          </p:spPr>
        </p:pic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645567-15AB-4F25-92A2-EAD026D97DA1}"/>
                </a:ext>
              </a:extLst>
            </p:cNvPr>
            <p:cNvSpPr/>
            <p:nvPr/>
          </p:nvSpPr>
          <p:spPr>
            <a:xfrm>
              <a:off x="2505302" y="1003318"/>
              <a:ext cx="1115746" cy="879872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076D98-4554-4DEA-A7FA-AA88AF98A0C7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D9FE42-9AFA-4126-BF04-19BD6C123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25FDF2B-929D-40B4-9E64-8D72A25DC2B7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59AF6A-B145-42FB-88D5-CDB5EF238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F8CE8F1-39D4-4F4D-9F78-C0DC160C39BF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4B24E88-F687-4301-89C5-DF45541F3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856A075-3C82-40B8-BC98-7663BF536E51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EBFFF47-5CC9-463A-9C19-93DAFE2C1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B18B3D-4C13-437B-8399-3839E3901268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FC5F457-D65F-4C66-88B5-2F82EEF2CBEF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7E8F83E-F658-4E4E-8BEF-C944C2F817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3394107" y="1839523"/>
            <a:ext cx="699092" cy="90408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ABEC2DB2-A189-4A14-B132-0D813668C7E8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2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00547 -0.27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4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1498 -0.225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1127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0.22523 L 0.10143 -0.22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27801 L -0.12083 -0.27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547 -0.315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97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2383 -0.329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682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31597 L -0.06185 -0.286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4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32986 L 0.13464 -0.2826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-0.21563 -0.2729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114871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4377</TotalTime>
  <Words>274</Words>
  <Application>Microsoft Macintosh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1_Office Theme</vt:lpstr>
      <vt:lpstr>Tuần 29 Bài 81: Luyện tập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Do  Thuy Nga</cp:lastModifiedBy>
  <cp:revision>663</cp:revision>
  <dcterms:created xsi:type="dcterms:W3CDTF">2021-02-20T02:56:00Z</dcterms:created>
  <dcterms:modified xsi:type="dcterms:W3CDTF">2022-04-09T07:02:01Z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