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3"/>
  </p:notesMasterIdLst>
  <p:sldIdLst>
    <p:sldId id="583" r:id="rId2"/>
    <p:sldId id="2007577179" r:id="rId3"/>
    <p:sldId id="272" r:id="rId4"/>
    <p:sldId id="271" r:id="rId5"/>
    <p:sldId id="588" r:id="rId6"/>
    <p:sldId id="589" r:id="rId7"/>
    <p:sldId id="2007577181" r:id="rId8"/>
    <p:sldId id="401" r:id="rId9"/>
    <p:sldId id="580" r:id="rId10"/>
    <p:sldId id="581" r:id="rId11"/>
    <p:sldId id="582" r:id="rId12"/>
    <p:sldId id="402" r:id="rId13"/>
    <p:sldId id="397" r:id="rId14"/>
    <p:sldId id="274" r:id="rId15"/>
    <p:sldId id="275" r:id="rId16"/>
    <p:sldId id="277" r:id="rId17"/>
    <p:sldId id="278" r:id="rId18"/>
    <p:sldId id="279" r:id="rId19"/>
    <p:sldId id="280" r:id="rId20"/>
    <p:sldId id="281" r:id="rId21"/>
    <p:sldId id="385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51B416"/>
    <a:srgbClr val="E6B9B8"/>
    <a:srgbClr val="00FF00"/>
    <a:srgbClr val="FF66CC"/>
    <a:srgbClr val="006600"/>
    <a:srgbClr val="FCD5B5"/>
    <a:srgbClr val="F8CBAD"/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31" autoAdjust="0"/>
    <p:restoredTop sz="94654"/>
  </p:normalViewPr>
  <p:slideViewPr>
    <p:cSldViewPr snapToGrid="0">
      <p:cViewPr varScale="1">
        <p:scale>
          <a:sx n="76" d="100"/>
          <a:sy n="76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43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50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9406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295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9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89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79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953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898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4/9/22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868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0692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4/9/22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52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3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40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653" r:id="rId6"/>
    <p:sldLayoutId id="2147483654" r:id="rId7"/>
    <p:sldLayoutId id="2147483655" r:id="rId8"/>
    <p:sldLayoutId id="2147483742" r:id="rId9"/>
    <p:sldLayoutId id="2147483749" r:id="rId10"/>
    <p:sldLayoutId id="2147483748" r:id="rId11"/>
    <p:sldLayoutId id="2147483747" r:id="rId12"/>
    <p:sldLayoutId id="2147483746" r:id="rId13"/>
    <p:sldLayoutId id="2147483741" r:id="rId14"/>
    <p:sldLayoutId id="2147483740" r:id="rId15"/>
    <p:sldLayoutId id="2147483739" r:id="rId16"/>
    <p:sldLayoutId id="2147483738" r:id="rId17"/>
    <p:sldLayoutId id="2147483657" r:id="rId18"/>
    <p:sldLayoutId id="2147483658" r:id="rId19"/>
    <p:sldLayoutId id="2147483659" r:id="rId20"/>
    <p:sldLayoutId id="2147483660" r:id="rId21"/>
    <p:sldLayoutId id="2147483661" r:id="rId22"/>
    <p:sldLayoutId id="2147483782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6.xml"/><Relationship Id="rId7" Type="http://schemas.openxmlformats.org/officeDocument/2006/relationships/image" Target="../media/image19.png"/><Relationship Id="rId12" Type="http://schemas.openxmlformats.org/officeDocument/2006/relationships/image" Target="../media/image18.wmf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2.png"/><Relationship Id="rId5" Type="http://schemas.openxmlformats.org/officeDocument/2006/relationships/control" Target="../activeX/activeX8.xml"/><Relationship Id="rId10" Type="http://schemas.openxmlformats.org/officeDocument/2006/relationships/image" Target="../media/image21.png"/><Relationship Id="rId4" Type="http://schemas.openxmlformats.org/officeDocument/2006/relationships/control" Target="../activeX/activeX7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4.xml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17.xml"/><Relationship Id="rId18" Type="http://schemas.openxmlformats.org/officeDocument/2006/relationships/image" Target="../media/image33.png"/><Relationship Id="rId3" Type="http://schemas.microsoft.com/office/2007/relationships/media" Target="../media/media3.wav"/><Relationship Id="rId7" Type="http://schemas.openxmlformats.org/officeDocument/2006/relationships/image" Target="../media/image30.png"/><Relationship Id="rId12" Type="http://schemas.openxmlformats.org/officeDocument/2006/relationships/slide" Target="slide19.xml"/><Relationship Id="rId17" Type="http://schemas.openxmlformats.org/officeDocument/2006/relationships/slide" Target="slide20.xml"/><Relationship Id="rId2" Type="http://schemas.microsoft.com/office/2007/relationships/media" Target="../media/media2.wav"/><Relationship Id="rId16" Type="http://schemas.openxmlformats.org/officeDocument/2006/relationships/image" Target="../media/image26.gif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4.xml"/><Relationship Id="rId15" Type="http://schemas.openxmlformats.org/officeDocument/2006/relationships/slide" Target="slide5.xml"/><Relationship Id="rId10" Type="http://schemas.openxmlformats.org/officeDocument/2006/relationships/image" Target="../media/image27.png"/><Relationship Id="rId19" Type="http://schemas.openxmlformats.org/officeDocument/2006/relationships/image" Target="../media/image28.png"/><Relationship Id="rId4" Type="http://schemas.openxmlformats.org/officeDocument/2006/relationships/audio" Target="../media/media3.wav"/><Relationship Id="rId9" Type="http://schemas.openxmlformats.org/officeDocument/2006/relationships/image" Target="../media/image31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control" Target="../activeX/activeX2.xml"/><Relationship Id="rId7" Type="http://schemas.openxmlformats.org/officeDocument/2006/relationships/image" Target="../media/image19.png"/><Relationship Id="rId12" Type="http://schemas.openxmlformats.org/officeDocument/2006/relationships/image" Target="../media/image1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2.png"/><Relationship Id="rId5" Type="http://schemas.openxmlformats.org/officeDocument/2006/relationships/control" Target="../activeX/activeX4.xml"/><Relationship Id="rId10" Type="http://schemas.openxmlformats.org/officeDocument/2006/relationships/image" Target="../media/image21.png"/><Relationship Id="rId4" Type="http://schemas.openxmlformats.org/officeDocument/2006/relationships/control" Target="../activeX/activeX3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21891" y="2964249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80: Phép trừ (không nhớ)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trong phạm vi 1000 – Tiết 2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7C201C8-56C9-47AD-A1BE-FF041697E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3197802" y="1807538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3326990" y="226233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3673679" y="30913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4138119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4138117" y="2549195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4138119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5634880" y="1776152"/>
            <a:ext cx="4245720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7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r>
              <a:rPr lang="en-US" sz="2800" b="1" dirty="0">
                <a:latin typeface="UTM Avo" panose="02040603050506020204" pitchFamily="18" charset="0"/>
              </a:rPr>
              <a:t> 6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1,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869461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5634879" y="2393531"/>
            <a:ext cx="28328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2,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5414678" y="2064114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5414678" y="2685572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19655" y="4382971"/>
            <a:ext cx="4420924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427 – 6 = 421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869461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3604917" y="311927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3574738" y="1994360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5634879" y="3014989"/>
            <a:ext cx="235939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4,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5414678" y="3307030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963358" y="1734696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5769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30" grpId="0"/>
      <p:bldP spid="31" grpId="0" animBg="1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C8300247-FA46-4DF0-9541-181AFA396C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63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447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9635" y="26173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627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77828" y="26173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529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8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39699" y="2626380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6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99394" y="2617373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2294" r:id="rId2" imgW="961920" imgH="495360"/>
        </mc:Choice>
        <mc:Fallback>
          <p:control r:id="rId2" imgW="961920" imgH="49536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306D5FFC-C954-41B5-9A80-984273A46C6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95" r:id="rId3" imgW="961920" imgH="495360"/>
        </mc:Choice>
        <mc:Fallback>
          <p:control r:id="rId3" imgW="961920" imgH="49536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12ED5D09-7196-4F34-AD61-711DEEB34CC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1173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96" r:id="rId4" imgW="961920" imgH="495360"/>
        </mc:Choice>
        <mc:Fallback>
          <p:control r:id="rId4" imgW="961920" imgH="495360">
            <p:pic>
              <p:nvPicPr>
                <p:cNvPr id="42" name="TextBox3">
                  <a:extLst>
                    <a:ext uri="{FF2B5EF4-FFF2-40B4-BE49-F238E27FC236}">
                      <a16:creationId xmlns:a16="http://schemas.microsoft.com/office/drawing/2014/main" id="{FE818FD0-F609-4F4C-ADA0-B2592211A81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13044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297" r:id="rId5" imgW="961920" imgH="495360"/>
        </mc:Choice>
        <mc:Fallback>
          <p:control r:id="rId5" imgW="961920" imgH="495360">
            <p:pic>
              <p:nvPicPr>
                <p:cNvPr id="48" name="TextBox4">
                  <a:extLst>
                    <a:ext uri="{FF2B5EF4-FFF2-40B4-BE49-F238E27FC236}">
                      <a16:creationId xmlns:a16="http://schemas.microsoft.com/office/drawing/2014/main" id="{7D46D95E-B533-4C93-884C-40D0735123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97286" y="3451793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31160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F1E22D12-2886-4285-A326-439744DDC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107979" y="272914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734441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462410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199062" y="2740027"/>
            <a:ext cx="1821908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159855" y="419414"/>
            <a:ext cx="4099937" cy="713374"/>
            <a:chOff x="-3307054" y="258912"/>
            <a:chExt cx="4027364" cy="87017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276018" y="258912"/>
              <a:ext cx="3996328" cy="870177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307054" y="306647"/>
              <a:ext cx="615094" cy="76364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645783" y="2921743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539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392129" y="3977647"/>
            <a:ext cx="1077780" cy="825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392129" y="323450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2552585" y="432353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7954317" y="432353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262" t="47022" r="2690" b="18212"/>
          <a:stretch/>
        </p:blipFill>
        <p:spPr>
          <a:xfrm>
            <a:off x="10703074" y="439116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5233186" y="4254439"/>
            <a:ext cx="626178" cy="11282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060256" y="157397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539 - 28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3656478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387 - 16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219919" y="1563098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602 - 2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98B111B-7450-4632-8631-D03C4C4D6CDB}"/>
              </a:ext>
            </a:extLst>
          </p:cNvPr>
          <p:cNvSpPr txBox="1"/>
          <p:nvPr/>
        </p:nvSpPr>
        <p:spPr>
          <a:xfrm>
            <a:off x="8979154" y="1547555"/>
            <a:ext cx="2029524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435 - 4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652738" y="3432200"/>
            <a:ext cx="912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45784" y="4020263"/>
            <a:ext cx="916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290959" y="2922250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387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179519" y="3988527"/>
            <a:ext cx="889621" cy="6746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091502" y="324759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297915" y="3432707"/>
            <a:ext cx="87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297915" y="3999814"/>
            <a:ext cx="9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371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6979039" y="2863531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6864307" y="3958763"/>
            <a:ext cx="89298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6792002" y="325215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6985994" y="3373988"/>
            <a:ext cx="960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017139" y="3962051"/>
            <a:ext cx="965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3E8CBF-9A94-4AD3-846F-D6CDC4139A16}"/>
              </a:ext>
            </a:extLst>
          </p:cNvPr>
          <p:cNvSpPr txBox="1"/>
          <p:nvPr/>
        </p:nvSpPr>
        <p:spPr>
          <a:xfrm>
            <a:off x="9727267" y="2878131"/>
            <a:ext cx="990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44EC921-1590-4C56-8EFE-38200FA313A5}"/>
              </a:ext>
            </a:extLst>
          </p:cNvPr>
          <p:cNvCxnSpPr>
            <a:cxnSpLocks/>
          </p:cNvCxnSpPr>
          <p:nvPr/>
        </p:nvCxnSpPr>
        <p:spPr>
          <a:xfrm>
            <a:off x="9536648" y="3958763"/>
            <a:ext cx="103728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CE356CB-CBBC-4653-86D6-FA6C31DA5FC5}"/>
              </a:ext>
            </a:extLst>
          </p:cNvPr>
          <p:cNvSpPr txBox="1"/>
          <p:nvPr/>
        </p:nvSpPr>
        <p:spPr>
          <a:xfrm>
            <a:off x="9533275" y="322951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8011DBE-0315-4B76-A79C-6C76EC5C9CCA}"/>
              </a:ext>
            </a:extLst>
          </p:cNvPr>
          <p:cNvSpPr txBox="1"/>
          <p:nvPr/>
        </p:nvSpPr>
        <p:spPr>
          <a:xfrm>
            <a:off x="10153359" y="3385912"/>
            <a:ext cx="58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F4981D3-4F1E-4687-829B-8E1354536FBE}"/>
              </a:ext>
            </a:extLst>
          </p:cNvPr>
          <p:cNvSpPr txBox="1"/>
          <p:nvPr/>
        </p:nvSpPr>
        <p:spPr>
          <a:xfrm>
            <a:off x="9746318" y="3976651"/>
            <a:ext cx="86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431</a:t>
            </a:r>
          </a:p>
        </p:txBody>
      </p:sp>
      <p:pic>
        <p:nvPicPr>
          <p:cNvPr id="63" name="Google Shape;3052;p29">
            <a:extLst>
              <a:ext uri="{FF2B5EF4-FFF2-40B4-BE49-F238E27FC236}">
                <a16:creationId xmlns:a16="http://schemas.microsoft.com/office/drawing/2014/main" id="{15C845CB-4674-4F1C-AD14-92A4D616CF2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0429" y="-84384"/>
            <a:ext cx="1271334" cy="1601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41" grpId="0" animBg="1"/>
      <p:bldP spid="5" grpId="0"/>
      <p:bldP spid="24" grpId="0"/>
      <p:bldP spid="4" grpId="0" animBg="1"/>
      <p:bldP spid="39" grpId="0" animBg="1"/>
      <p:bldP spid="40" grpId="0" animBg="1"/>
      <p:bldP spid="42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08D4634-27A2-42F9-AAB9-11F1428FB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"/>
            <a:ext cx="12192000" cy="643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8" b="1998"/>
          <a:stretch/>
        </p:blipFill>
        <p:spPr>
          <a:xfrm>
            <a:off x="1317170" y="1906280"/>
            <a:ext cx="9557656" cy="34112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60264" y="3857332"/>
            <a:ext cx="3558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494375" y="4802436"/>
            <a:ext cx="5103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259 – 45 = 214 (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26418" y="5317552"/>
            <a:ext cx="4471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214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698255" y="396487"/>
            <a:ext cx="11105367" cy="1241481"/>
            <a:chOff x="-440786" y="508823"/>
            <a:chExt cx="10631559" cy="124148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-440786" y="508823"/>
              <a:ext cx="10631559" cy="1241481"/>
              <a:chOff x="-3860704" y="246790"/>
              <a:chExt cx="10568867" cy="151436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860703" y="246790"/>
                <a:ext cx="10568866" cy="1514362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   </a:t>
                </a:r>
                <a:r>
                  <a:rPr lang="en-US" sz="2000" b="1" dirty="0" err="1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Tính</a:t>
                </a:r>
                <a:endParaRPr lang="en-US" sz="2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860704" y="628030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68005" y="601026"/>
              <a:ext cx="10083996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Ở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đài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thiên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văn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259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45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học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sinh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tham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quan</a:t>
              </a:r>
              <a:r>
                <a:rPr lang="en-US" sz="2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1568073" y="4350905"/>
            <a:ext cx="10235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học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00013 -0.1340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1C2D0E8-C277-403B-A8A5-B7B681FB7F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3005588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8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82382" y="3666601"/>
            <a:ext cx="26455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BẮT</a:t>
            </a:r>
            <a:r>
              <a:rPr lang="en-US" sz="4000" b="1" dirty="0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2700" cmpd="sng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</a:rPr>
              <a:t>ĐẦU</a:t>
            </a:r>
            <a:endParaRPr lang="en-US" sz="4000" b="1" dirty="0">
              <a:ln w="12700" cmpd="sng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5EDAE04-9682-40D8-8845-6788CF71E018}"/>
              </a:ext>
            </a:extLst>
          </p:cNvPr>
          <p:cNvGrpSpPr/>
          <p:nvPr/>
        </p:nvGrpSpPr>
        <p:grpSpPr>
          <a:xfrm>
            <a:off x="1894745" y="3429000"/>
            <a:ext cx="3005590" cy="3091433"/>
            <a:chOff x="4323905" y="1816468"/>
            <a:chExt cx="3005590" cy="309143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BD43AE-B59E-4631-A8C3-CBECA5297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BC4A037-446E-46CD-8EDF-CBE9C07E600A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9335939-2CB1-49E3-9D46-0C96228FD29F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B76F0F6E-B45A-4AF6-995A-C2BDEE0818D0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491C6B-5BAB-4F0F-8A88-7C0D8B4603B7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9E8F3D-A614-434E-9E07-6BCD9848EA4F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hord 33">
              <a:extLst>
                <a:ext uri="{FF2B5EF4-FFF2-40B4-BE49-F238E27FC236}">
                  <a16:creationId xmlns:a16="http://schemas.microsoft.com/office/drawing/2014/main" id="{36CA4D5F-686F-4D44-A10B-FD404C7EBD04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hord 33">
              <a:extLst>
                <a:ext uri="{FF2B5EF4-FFF2-40B4-BE49-F238E27FC236}">
                  <a16:creationId xmlns:a16="http://schemas.microsoft.com/office/drawing/2014/main" id="{FE107F96-7C76-46A4-9EAA-7AA173D4C4E0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B26D9AA-A5BC-4F8E-8A7F-9CB442BE2D20}"/>
              </a:ext>
            </a:extLst>
          </p:cNvPr>
          <p:cNvGrpSpPr/>
          <p:nvPr/>
        </p:nvGrpSpPr>
        <p:grpSpPr>
          <a:xfrm>
            <a:off x="1518662" y="539199"/>
            <a:ext cx="3633531" cy="2938527"/>
            <a:chOff x="1518662" y="539199"/>
            <a:chExt cx="3633531" cy="2938527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D1A4F46-FBE8-4673-A57F-7A765E035598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24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039 0.037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792C6A-5AF5-4149-9BC2-B982EE00D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978"/>
            <a:ext cx="12192000" cy="6405023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8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1548786" cy="425875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2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793549" y="5209494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2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7" name="Picture 16">
            <a:hlinkClick r:id="rId15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576" y="1079159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8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" name="Picture 5">
            <a:hlinkClick r:id="rId17" action="ppaction://hlinksldjump"/>
            <a:extLst>
              <a:ext uri="{FF2B5EF4-FFF2-40B4-BE49-F238E27FC236}">
                <a16:creationId xmlns:a16="http://schemas.microsoft.com/office/drawing/2014/main" id="{71178B01-2EE4-45DA-B2E7-174D17E533C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79158" y="456654"/>
            <a:ext cx="1157276" cy="113048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AA11FF2-DCF3-4749-8466-63FA4845FC6A}"/>
              </a:ext>
            </a:extLst>
          </p:cNvPr>
          <p:cNvGrpSpPr/>
          <p:nvPr/>
        </p:nvGrpSpPr>
        <p:grpSpPr>
          <a:xfrm>
            <a:off x="5505000" y="977579"/>
            <a:ext cx="897873" cy="748512"/>
            <a:chOff x="4323905" y="1816468"/>
            <a:chExt cx="3005590" cy="3091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1026D5-2FCF-4AA2-BCDE-458D1396D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396"/>
            <a:stretch/>
          </p:blipFill>
          <p:spPr>
            <a:xfrm>
              <a:off x="4323907" y="1816468"/>
              <a:ext cx="3005588" cy="2438291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599D020-09D6-4212-B08B-D6B65B731549}"/>
                </a:ext>
              </a:extLst>
            </p:cNvPr>
            <p:cNvGrpSpPr/>
            <p:nvPr/>
          </p:nvGrpSpPr>
          <p:grpSpPr>
            <a:xfrm>
              <a:off x="4323905" y="2728560"/>
              <a:ext cx="3005588" cy="2179341"/>
              <a:chOff x="4323905" y="2728560"/>
              <a:chExt cx="3005588" cy="2179341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4146EAAB-40CB-4EA2-B195-C36E709EA92B}"/>
                  </a:ext>
                </a:extLst>
              </p:cNvPr>
              <p:cNvSpPr/>
              <p:nvPr/>
            </p:nvSpPr>
            <p:spPr>
              <a:xfrm>
                <a:off x="6988628" y="2799183"/>
                <a:ext cx="340865" cy="2108717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E762091-492E-4102-AE67-D4EE51E22682}"/>
                  </a:ext>
                </a:extLst>
              </p:cNvPr>
              <p:cNvSpPr/>
              <p:nvPr/>
            </p:nvSpPr>
            <p:spPr>
              <a:xfrm>
                <a:off x="4323905" y="2728560"/>
                <a:ext cx="340866" cy="2179341"/>
              </a:xfrm>
              <a:prstGeom prst="roundRect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D7A134-A487-4A16-83CC-5531604D9CE5}"/>
                </a:ext>
              </a:extLst>
            </p:cNvPr>
            <p:cNvSpPr/>
            <p:nvPr/>
          </p:nvSpPr>
          <p:spPr>
            <a:xfrm>
              <a:off x="5799273" y="4124509"/>
              <a:ext cx="797469" cy="408883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07C91CF-1275-4CA2-8541-758374EB2C3C}"/>
                </a:ext>
              </a:extLst>
            </p:cNvPr>
            <p:cNvSpPr/>
            <p:nvPr/>
          </p:nvSpPr>
          <p:spPr>
            <a:xfrm>
              <a:off x="4971328" y="4070346"/>
              <a:ext cx="797469" cy="510984"/>
            </a:xfrm>
            <a:prstGeom prst="rect">
              <a:avLst/>
            </a:prstGeom>
            <a:solidFill>
              <a:srgbClr val="99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Chord 33">
              <a:extLst>
                <a:ext uri="{FF2B5EF4-FFF2-40B4-BE49-F238E27FC236}">
                  <a16:creationId xmlns:a16="http://schemas.microsoft.com/office/drawing/2014/main" id="{D675909E-224B-4DE2-977A-A6828DBB4F62}"/>
                </a:ext>
              </a:extLst>
            </p:cNvPr>
            <p:cNvSpPr/>
            <p:nvPr/>
          </p:nvSpPr>
          <p:spPr>
            <a:xfrm rot="6638026">
              <a:off x="5092137" y="4099957"/>
              <a:ext cx="523614" cy="83249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hord 33">
              <a:extLst>
                <a:ext uri="{FF2B5EF4-FFF2-40B4-BE49-F238E27FC236}">
                  <a16:creationId xmlns:a16="http://schemas.microsoft.com/office/drawing/2014/main" id="{DE0DD3DA-43CD-4861-B2A6-FF51270E551B}"/>
                </a:ext>
              </a:extLst>
            </p:cNvPr>
            <p:cNvSpPr/>
            <p:nvPr/>
          </p:nvSpPr>
          <p:spPr>
            <a:xfrm rot="4539874" flipV="1">
              <a:off x="5936200" y="4069280"/>
              <a:ext cx="523614" cy="839685"/>
            </a:xfrm>
            <a:custGeom>
              <a:avLst/>
              <a:gdLst>
                <a:gd name="connsiteX0" fmla="*/ 653695 w 744966"/>
                <a:gd name="connsiteY0" fmla="*/ 710043 h 857662"/>
                <a:gd name="connsiteX1" fmla="*/ 166291 w 744966"/>
                <a:gd name="connsiteY1" fmla="*/ 785965 h 857662"/>
                <a:gd name="connsiteX2" fmla="*/ 9696 w 744966"/>
                <a:gd name="connsiteY2" fmla="*/ 331622 h 857662"/>
                <a:gd name="connsiteX3" fmla="*/ 372483 w 744966"/>
                <a:gd name="connsiteY3" fmla="*/ -1 h 857662"/>
                <a:gd name="connsiteX4" fmla="*/ 653695 w 744966"/>
                <a:gd name="connsiteY4" fmla="*/ 710043 h 857662"/>
                <a:gd name="connsiteX0" fmla="*/ 688725 w 688725"/>
                <a:gd name="connsiteY0" fmla="*/ 710044 h 839079"/>
                <a:gd name="connsiteX1" fmla="*/ 201321 w 688725"/>
                <a:gd name="connsiteY1" fmla="*/ 785966 h 839079"/>
                <a:gd name="connsiteX2" fmla="*/ 6401 w 688725"/>
                <a:gd name="connsiteY2" fmla="*/ 256323 h 839079"/>
                <a:gd name="connsiteX3" fmla="*/ 407513 w 688725"/>
                <a:gd name="connsiteY3" fmla="*/ 0 h 839079"/>
                <a:gd name="connsiteX4" fmla="*/ 688725 w 688725"/>
                <a:gd name="connsiteY4" fmla="*/ 710044 h 83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725" h="839079">
                  <a:moveTo>
                    <a:pt x="688725" y="710044"/>
                  </a:moveTo>
                  <a:cubicBezTo>
                    <a:pt x="565930" y="872801"/>
                    <a:pt x="315042" y="861586"/>
                    <a:pt x="201321" y="785966"/>
                  </a:cubicBezTo>
                  <a:cubicBezTo>
                    <a:pt x="87600" y="710346"/>
                    <a:pt x="-28820" y="430549"/>
                    <a:pt x="6401" y="256323"/>
                  </a:cubicBezTo>
                  <a:cubicBezTo>
                    <a:pt x="45660" y="62126"/>
                    <a:pt x="234324" y="0"/>
                    <a:pt x="407513" y="0"/>
                  </a:cubicBezTo>
                  <a:lnTo>
                    <a:pt x="688725" y="71004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6376DC-499E-4011-B8A4-B46C14E652D7}"/>
              </a:ext>
            </a:extLst>
          </p:cNvPr>
          <p:cNvGrpSpPr/>
          <p:nvPr/>
        </p:nvGrpSpPr>
        <p:grpSpPr>
          <a:xfrm>
            <a:off x="5441373" y="115897"/>
            <a:ext cx="999332" cy="813974"/>
            <a:chOff x="1518662" y="539199"/>
            <a:chExt cx="3633531" cy="293852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B2BA093-9553-439C-A41B-22F70C9B3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662" y="539199"/>
              <a:ext cx="3633531" cy="2938527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941E117-4FCC-4E2A-9556-B9D03396ADC1}"/>
                </a:ext>
              </a:extLst>
            </p:cNvPr>
            <p:cNvSpPr/>
            <p:nvPr/>
          </p:nvSpPr>
          <p:spPr>
            <a:xfrm>
              <a:off x="2721935" y="664138"/>
              <a:ext cx="1318437" cy="1143397"/>
            </a:xfrm>
            <a:prstGeom prst="ellipse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788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-0.00169 0.0108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5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69"/>
                            </p:stCondLst>
                            <p:childTnLst>
                              <p:par>
                                <p:cTn id="1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999"/>
                            </p:stCondLst>
                            <p:childTnLst>
                              <p:par>
                                <p:cTn id="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9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82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999"/>
                            </p:stCondLst>
                            <p:childTnLst>
                              <p:par>
                                <p:cTn id="10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22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12448 -0.63079 " pathEditMode="relative" rAng="0" ptsTypes="AA">
                                      <p:cBhvr>
                                        <p:cTn id="1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-31551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"/>
                            </p:stCondLst>
                            <p:childTnLst>
                              <p:par>
                                <p:cTn id="136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999"/>
                            </p:stCondLst>
                            <p:childTnLst>
                              <p:par>
                                <p:cTn id="1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65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68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6000"/>
                            </p:stCondLst>
                            <p:childTnLst>
                              <p:par>
                                <p:cTn id="17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8999"/>
                            </p:stCondLst>
                            <p:childTnLst>
                              <p:par>
                                <p:cTn id="1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0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50"/>
                            </p:stCondLst>
                            <p:childTnLst>
                              <p:par>
                                <p:cTn id="20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800"/>
                            </p:stCondLst>
                            <p:childTnLst>
                              <p:par>
                                <p:cTn id="21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6D9C7C-1533-40F2-8BC3-2A596BE537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2905849"/>
            <a:ext cx="4202514" cy="35921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7ACC122-92F4-45D4-9D02-3F6C60BDCABE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3B52B0C-C853-4ABB-AF64-15C678311D2E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69390E-2905-4EF5-9D7C-9E31879C633E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534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F49F70B-6AAB-4C3E-AF8D-EAA51DA0AB83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CE6629B-5B37-4EF7-9E32-F4E56E71A380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F88F09A-F6C2-4623-8259-7269F2A217E7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4FA2F30-1C41-4D0D-A45B-D4D473D0F13F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539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    5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29403696-0340-460F-B461-D7F70FF2F1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970B17A-2664-448A-B730-7AB06D1ED5AB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784912A-2404-4C9F-AA23-EA1C3B1BA441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536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F4EDA2-F12B-4919-A63C-A6E6E59DC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03512" y="2905849"/>
            <a:ext cx="4202514" cy="35921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720353-81DF-400C-A5D9-A4FCD950B65E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79CCCE3-05C9-4329-8AB8-7C08EFE1604A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3C2A07-0063-4866-BB89-15A27BF11F98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600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2414A2A-B45F-49F0-B602-B3DBB042E709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592B954-F912-4B32-8B2E-FA8CE2E1D9FC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C3BAD95-936E-4CC5-861A-81BB1AC6E6A8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65F6EF0-ADF8-4212-A9F6-5C9C3DF6054C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668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  68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6CB1C7B7-EE90-4EF0-AEE6-6EA39DB08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6AF6F7-FD21-40A3-B6FD-F4F42623661E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1D87B7C-820C-4258-B56A-03CE8374D62D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519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A04F11-F7A0-4999-A8E9-70E9D54CF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514527" y="2838754"/>
            <a:ext cx="4202514" cy="35921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6D5F0A6-5B9F-48A9-93B0-46BE9666C743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230AB02-E5CE-4892-94DC-5AFDAF5441D2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AD2C2B-5E32-4F16-B1F1-E646C9202709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795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06A658-5E55-4252-85E4-66F09CFF3F9D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8800C9-A99A-4AA2-A47C-BCC059365492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813AD35-55C5-4D5D-9BC9-A3717816008A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BDC9B-8DF1-4852-AF20-868628123A60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798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    3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0D491F13-A3B1-4A44-8F1F-337D75F632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CCAC7D-BBE8-4A90-B130-0CE90B8075EC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465938E-9196-4256-9326-9DE58A1E88CB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093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2B675-3CD6-423C-9B43-8895E1727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72"/>
          <a:stretch/>
        </p:blipFill>
        <p:spPr>
          <a:xfrm>
            <a:off x="0" y="-1"/>
            <a:ext cx="12192000" cy="6430945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333657" y="2880833"/>
            <a:ext cx="4202514" cy="35921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C4F34D-FBA4-4251-B1C1-1A74B727B807}"/>
              </a:ext>
            </a:extLst>
          </p:cNvPr>
          <p:cNvGrpSpPr/>
          <p:nvPr/>
        </p:nvGrpSpPr>
        <p:grpSpPr>
          <a:xfrm>
            <a:off x="4940807" y="2909659"/>
            <a:ext cx="3040625" cy="1089317"/>
            <a:chOff x="190771" y="1714320"/>
            <a:chExt cx="3816096" cy="872967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24BF46F-7480-4CD1-BDA4-2DAD16CA8E7A}"/>
                </a:ext>
              </a:extLst>
            </p:cNvPr>
            <p:cNvSpPr/>
            <p:nvPr/>
          </p:nvSpPr>
          <p:spPr>
            <a:xfrm>
              <a:off x="190771" y="1714320"/>
              <a:ext cx="3816096" cy="872967"/>
            </a:xfrm>
            <a:prstGeom prst="roundRect">
              <a:avLst/>
            </a:prstGeom>
            <a:solidFill>
              <a:srgbClr val="0000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3BFCD1-ECF4-4E54-8348-0A7C802D0C66}"/>
                </a:ext>
              </a:extLst>
            </p:cNvPr>
            <p:cNvSpPr txBox="1"/>
            <p:nvPr/>
          </p:nvSpPr>
          <p:spPr>
            <a:xfrm>
              <a:off x="621064" y="1816836"/>
              <a:ext cx="2955509" cy="616622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322</a:t>
              </a:r>
              <a:endParaRPr lang="en-US" sz="4400" i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542F21-3D7E-4BA3-9119-1638CE053355}"/>
              </a:ext>
            </a:extLst>
          </p:cNvPr>
          <p:cNvGrpSpPr/>
          <p:nvPr/>
        </p:nvGrpSpPr>
        <p:grpSpPr>
          <a:xfrm>
            <a:off x="2493818" y="473881"/>
            <a:ext cx="7159337" cy="2054948"/>
            <a:chOff x="2493818" y="473881"/>
            <a:chExt cx="7159337" cy="2054948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135E26-25B5-47EB-9508-C8FFA2C7372E}"/>
                </a:ext>
              </a:extLst>
            </p:cNvPr>
            <p:cNvSpPr/>
            <p:nvPr/>
          </p:nvSpPr>
          <p:spPr>
            <a:xfrm>
              <a:off x="2493818" y="473881"/>
              <a:ext cx="7159337" cy="2054948"/>
            </a:xfrm>
            <a:prstGeom prst="rect">
              <a:avLst/>
            </a:prstGeom>
            <a:solidFill>
              <a:srgbClr val="FFFF00"/>
            </a:solidFill>
            <a:ln w="57150"/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b="1" i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7D9731D-1175-4E2F-B665-E4469BB9A6AB}"/>
                </a:ext>
              </a:extLst>
            </p:cNvPr>
            <p:cNvGrpSpPr/>
            <p:nvPr/>
          </p:nvGrpSpPr>
          <p:grpSpPr>
            <a:xfrm>
              <a:off x="5603335" y="666003"/>
              <a:ext cx="1470089" cy="1670703"/>
              <a:chOff x="5624117" y="643704"/>
              <a:chExt cx="1470089" cy="167070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DD637E-9858-4548-B78E-11DC8CC791B8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347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  25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41F0E67F-60D5-497E-A035-F27EDB8ED3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29012C-533D-4032-8B9B-9E1E61E51C2C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1D4765B-145D-40AB-A905-CF945E12B1D0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67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E2B959-944F-48F3-A15C-4AEAF5217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449886" y="2942328"/>
            <a:ext cx="7292228" cy="1555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8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43067459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28C7CD-320A-435D-A1B8-21795C364045}"/>
              </a:ext>
            </a:extLst>
          </p:cNvPr>
          <p:cNvSpPr txBox="1"/>
          <p:nvPr/>
        </p:nvSpPr>
        <p:spPr>
          <a:xfrm>
            <a:off x="2306589" y="3487724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61A97B-D9D8-4CF1-87EE-3F2DD5F0EC9E}"/>
              </a:ext>
            </a:extLst>
          </p:cNvPr>
          <p:cNvSpPr txBox="1"/>
          <p:nvPr/>
        </p:nvSpPr>
        <p:spPr>
          <a:xfrm>
            <a:off x="2457591" y="3429000"/>
            <a:ext cx="72768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368171" y="2339624"/>
            <a:ext cx="5455657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F39D9E-14A6-42CE-AD83-4B4417B28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84" y="16425"/>
            <a:ext cx="6832116" cy="624467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E2BA20-38FA-4AC9-94EE-510AAD821EA5}"/>
              </a:ext>
            </a:extLst>
          </p:cNvPr>
          <p:cNvGrpSpPr/>
          <p:nvPr/>
        </p:nvGrpSpPr>
        <p:grpSpPr>
          <a:xfrm>
            <a:off x="277792" y="1180618"/>
            <a:ext cx="4789508" cy="5080483"/>
            <a:chOff x="255904" y="756125"/>
            <a:chExt cx="4636465" cy="55581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90036F-0634-4EB4-8E80-C308CDC6F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904" y="756125"/>
              <a:ext cx="4636465" cy="555814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5FF996-4B2F-4FFD-A00B-8C6FEB17865A}"/>
                </a:ext>
              </a:extLst>
            </p:cNvPr>
            <p:cNvSpPr txBox="1"/>
            <p:nvPr/>
          </p:nvSpPr>
          <p:spPr>
            <a:xfrm rot="21208953">
              <a:off x="661390" y="1702688"/>
              <a:ext cx="3633213" cy="3400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đúng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một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bàn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thắng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lưới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Nếu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trả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lời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sai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thủ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môn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bóng</a:t>
              </a:r>
              <a:r>
                <a:rPr lang="en-US" sz="2800" b="1" i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 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B91659-33C9-44DE-8A81-511CC4B506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6944" y1="50833" x2="36944" y2="50833"/>
                        <a14:foregroundMark x1="43611" y1="51667" x2="43611" y2="51667"/>
                        <a14:foregroundMark x1="55278" y1="55278" x2="55278" y2="55278"/>
                        <a14:foregroundMark x1="58889" y1="53611" x2="58889" y2="53611"/>
                        <a14:foregroundMark x1="55833" y1="47778" x2="55833" y2="47778"/>
                        <a14:foregroundMark x1="53889" y1="45833" x2="53889" y2="45833"/>
                        <a14:foregroundMark x1="51944" y1="51111" x2="51944" y2="51111"/>
                        <a14:foregroundMark x1="51389" y1="53333" x2="51389" y2="53333"/>
                        <a14:foregroundMark x1="65833" y1="50833" x2="65833" y2="50833"/>
                        <a14:foregroundMark x1="63889" y1="49444" x2="63889" y2="49444"/>
                        <a14:foregroundMark x1="62222" y1="45556" x2="62222" y2="45556"/>
                        <a14:foregroundMark x1="64722" y1="41389" x2="64722" y2="41389"/>
                        <a14:foregroundMark x1="42500" y1="60278" x2="42500" y2="60278"/>
                        <a14:foregroundMark x1="40833" y1="60000" x2="40833" y2="60000"/>
                        <a14:foregroundMark x1="38889" y1="58333" x2="38889" y2="58333"/>
                        <a14:foregroundMark x1="34444" y1="48611" x2="34444" y2="48611"/>
                        <a14:foregroundMark x1="35833" y1="46389" x2="35833" y2="46389"/>
                        <a14:foregroundMark x1="39167" y1="47778" x2="39167" y2="47778"/>
                        <a14:foregroundMark x1="44444" y1="48611" x2="44444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5" t="27658" r="8397" b="26772"/>
          <a:stretch/>
        </p:blipFill>
        <p:spPr>
          <a:xfrm>
            <a:off x="4209864" y="5187205"/>
            <a:ext cx="2410281" cy="133492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EAEA4C-D423-44E7-B509-D0170C6D4890}"/>
              </a:ext>
            </a:extLst>
          </p:cNvPr>
          <p:cNvSpPr/>
          <p:nvPr/>
        </p:nvSpPr>
        <p:spPr>
          <a:xfrm>
            <a:off x="503487" y="103897"/>
            <a:ext cx="3918661" cy="983848"/>
          </a:xfrm>
          <a:prstGeom prst="round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FOOTBALL GAME</a:t>
            </a:r>
          </a:p>
        </p:txBody>
      </p:sp>
    </p:spTree>
    <p:extLst>
      <p:ext uri="{BB962C8B-B14F-4D97-AF65-F5344CB8AC3E}">
        <p14:creationId xmlns:p14="http://schemas.microsoft.com/office/powerpoint/2010/main" val="25608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6867C9-C4FB-4547-9693-66F323A0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6503"/>
            <a:ext cx="12420600" cy="64782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172532" y="5620315"/>
            <a:ext cx="828558" cy="727850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5197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5" y="1084413"/>
            <a:ext cx="45197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04EB35-3B9C-4D55-AB2B-F36CEE03C44C}"/>
              </a:ext>
            </a:extLst>
          </p:cNvPr>
          <p:cNvSpPr/>
          <p:nvPr/>
        </p:nvSpPr>
        <p:spPr>
          <a:xfrm>
            <a:off x="8440420" y="3580963"/>
            <a:ext cx="2303780" cy="100954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132645-9C99-4A8E-981B-07234604E9EF}"/>
              </a:ext>
            </a:extLst>
          </p:cNvPr>
          <p:cNvGrpSpPr/>
          <p:nvPr/>
        </p:nvGrpSpPr>
        <p:grpSpPr>
          <a:xfrm>
            <a:off x="1025054" y="3167060"/>
            <a:ext cx="2702560" cy="2138446"/>
            <a:chOff x="1330960" y="3794759"/>
            <a:chExt cx="2702560" cy="21384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082092-439F-48AD-9AE2-5E5004048946}"/>
                </a:ext>
              </a:extLst>
            </p:cNvPr>
            <p:cNvGrpSpPr/>
            <p:nvPr/>
          </p:nvGrpSpPr>
          <p:grpSpPr>
            <a:xfrm>
              <a:off x="1330960" y="3794759"/>
              <a:ext cx="2702560" cy="2138446"/>
              <a:chOff x="4541520" y="0"/>
              <a:chExt cx="2702560" cy="9448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5A4B85F-A032-41B0-835F-920A861F07DE}"/>
                  </a:ext>
                </a:extLst>
              </p:cNvPr>
              <p:cNvSpPr/>
              <p:nvPr/>
            </p:nvSpPr>
            <p:spPr>
              <a:xfrm>
                <a:off x="4541520" y="0"/>
                <a:ext cx="2702560" cy="9448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1372A-57C2-41CB-9BD2-72907F918432}"/>
                  </a:ext>
                </a:extLst>
              </p:cNvPr>
              <p:cNvSpPr txBox="1"/>
              <p:nvPr/>
            </p:nvSpPr>
            <p:spPr>
              <a:xfrm>
                <a:off x="4826328" y="149136"/>
                <a:ext cx="2199615" cy="693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340DEA-07AE-4D9E-92E8-6D7FB00D0BCF}"/>
                </a:ext>
              </a:extLst>
            </p:cNvPr>
            <p:cNvGrpSpPr/>
            <p:nvPr/>
          </p:nvGrpSpPr>
          <p:grpSpPr>
            <a:xfrm>
              <a:off x="2013002" y="4132283"/>
              <a:ext cx="1470089" cy="1670703"/>
              <a:chOff x="5624117" y="643704"/>
              <a:chExt cx="1470089" cy="16707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617112-C15D-4ED9-A6A3-0DBADF3587CD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234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113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172CA0-E19B-452B-9430-FBF887E7D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55E495-74BC-49E8-B6E5-89905B5CBEB5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CDAB5-2587-4E11-9E05-AC48C5685D12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07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0208 L 3.54167E-6 1.4814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4779 0.0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bai-trong-tro-ch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8672 -0.1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6867C9-C4FB-4547-9693-66F323A0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6503"/>
            <a:ext cx="12420600" cy="64782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172532" y="5620315"/>
            <a:ext cx="828558" cy="727850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5959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25799" y="1033613"/>
            <a:ext cx="4595925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04EB35-3B9C-4D55-AB2B-F36CEE03C44C}"/>
              </a:ext>
            </a:extLst>
          </p:cNvPr>
          <p:cNvSpPr/>
          <p:nvPr/>
        </p:nvSpPr>
        <p:spPr>
          <a:xfrm>
            <a:off x="8440420" y="3580963"/>
            <a:ext cx="2303780" cy="100954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132645-9C99-4A8E-981B-07234604E9EF}"/>
              </a:ext>
            </a:extLst>
          </p:cNvPr>
          <p:cNvGrpSpPr/>
          <p:nvPr/>
        </p:nvGrpSpPr>
        <p:grpSpPr>
          <a:xfrm>
            <a:off x="1025054" y="3167060"/>
            <a:ext cx="2702560" cy="2138446"/>
            <a:chOff x="1330960" y="3794759"/>
            <a:chExt cx="2702560" cy="21384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082092-439F-48AD-9AE2-5E5004048946}"/>
                </a:ext>
              </a:extLst>
            </p:cNvPr>
            <p:cNvGrpSpPr/>
            <p:nvPr/>
          </p:nvGrpSpPr>
          <p:grpSpPr>
            <a:xfrm>
              <a:off x="1330960" y="3794759"/>
              <a:ext cx="2702560" cy="2138446"/>
              <a:chOff x="4541520" y="0"/>
              <a:chExt cx="2702560" cy="9448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5A4B85F-A032-41B0-835F-920A861F07DE}"/>
                  </a:ext>
                </a:extLst>
              </p:cNvPr>
              <p:cNvSpPr/>
              <p:nvPr/>
            </p:nvSpPr>
            <p:spPr>
              <a:xfrm>
                <a:off x="4541520" y="0"/>
                <a:ext cx="2702560" cy="9448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1372A-57C2-41CB-9BD2-72907F918432}"/>
                  </a:ext>
                </a:extLst>
              </p:cNvPr>
              <p:cNvSpPr txBox="1"/>
              <p:nvPr/>
            </p:nvSpPr>
            <p:spPr>
              <a:xfrm>
                <a:off x="4826328" y="149136"/>
                <a:ext cx="2199615" cy="693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340DEA-07AE-4D9E-92E8-6D7FB00D0BCF}"/>
                </a:ext>
              </a:extLst>
            </p:cNvPr>
            <p:cNvGrpSpPr/>
            <p:nvPr/>
          </p:nvGrpSpPr>
          <p:grpSpPr>
            <a:xfrm>
              <a:off x="2013002" y="4132283"/>
              <a:ext cx="1470089" cy="1670703"/>
              <a:chOff x="5624117" y="643704"/>
              <a:chExt cx="1470089" cy="16707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617112-C15D-4ED9-A6A3-0DBADF3587CD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567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542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172CA0-E19B-452B-9430-FBF887E7D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55E495-74BC-49E8-B6E5-89905B5CBEB5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CDAB5-2587-4E11-9E05-AC48C5685D12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2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0208 L 3.54167E-6 1.4814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4779 0.0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bai-trong-tro-ch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8672 -0.1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D6867C9-C4FB-4547-9693-66F323A0D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46503"/>
            <a:ext cx="12420600" cy="6478225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70AF4-4012-44D8-910C-E001B7E7C2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111" y1="47500" x2="41111" y2="47500"/>
                        <a14:foregroundMark x1="37778" y1="46389" x2="37778" y2="46389"/>
                        <a14:foregroundMark x1="46944" y1="39722" x2="46944" y2="39722"/>
                        <a14:foregroundMark x1="39167" y1="39444" x2="39167" y2="39444"/>
                        <a14:foregroundMark x1="39167" y1="35278" x2="39167" y2="35278"/>
                        <a14:foregroundMark x1="33889" y1="37778" x2="33889" y2="37778"/>
                        <a14:foregroundMark x1="61944" y1="65833" x2="61944" y2="65833"/>
                        <a14:foregroundMark x1="67500" y1="58333" x2="67500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92" t="24667" r="18000" b="19633"/>
          <a:stretch/>
        </p:blipFill>
        <p:spPr>
          <a:xfrm>
            <a:off x="11172532" y="5620315"/>
            <a:ext cx="828558" cy="727850"/>
          </a:xfrm>
          <a:prstGeom prst="rect">
            <a:avLst/>
          </a:prstGeom>
        </p:spPr>
      </p:pic>
      <p:sp>
        <p:nvSpPr>
          <p:cNvPr id="14" name="Explosion: 14 Points 13">
            <a:extLst>
              <a:ext uri="{FF2B5EF4-FFF2-40B4-BE49-F238E27FC236}">
                <a16:creationId xmlns:a16="http://schemas.microsoft.com/office/drawing/2014/main" id="{3C02BAE6-548E-452F-8648-2971661CE788}"/>
              </a:ext>
            </a:extLst>
          </p:cNvPr>
          <p:cNvSpPr/>
          <p:nvPr/>
        </p:nvSpPr>
        <p:spPr>
          <a:xfrm>
            <a:off x="6834075" y="1042634"/>
            <a:ext cx="4338457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15" name="Explosion: 14 Points 14">
            <a:extLst>
              <a:ext uri="{FF2B5EF4-FFF2-40B4-BE49-F238E27FC236}">
                <a16:creationId xmlns:a16="http://schemas.microsoft.com/office/drawing/2014/main" id="{4AA47A2E-AB75-441B-A858-E2EA816351FB}"/>
              </a:ext>
            </a:extLst>
          </p:cNvPr>
          <p:cNvSpPr/>
          <p:nvPr/>
        </p:nvSpPr>
        <p:spPr>
          <a:xfrm>
            <a:off x="6834074" y="1042634"/>
            <a:ext cx="4338457" cy="190376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!!!..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904EB35-3B9C-4D55-AB2B-F36CEE03C44C}"/>
              </a:ext>
            </a:extLst>
          </p:cNvPr>
          <p:cNvSpPr/>
          <p:nvPr/>
        </p:nvSpPr>
        <p:spPr>
          <a:xfrm>
            <a:off x="8440420" y="3580963"/>
            <a:ext cx="2303780" cy="1009549"/>
          </a:xfrm>
          <a:prstGeom prst="roundRect">
            <a:avLst/>
          </a:prstGeom>
          <a:solidFill>
            <a:srgbClr val="FFFF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132645-9C99-4A8E-981B-07234604E9EF}"/>
              </a:ext>
            </a:extLst>
          </p:cNvPr>
          <p:cNvGrpSpPr/>
          <p:nvPr/>
        </p:nvGrpSpPr>
        <p:grpSpPr>
          <a:xfrm>
            <a:off x="1025054" y="3167060"/>
            <a:ext cx="2702560" cy="2138446"/>
            <a:chOff x="1330960" y="3794759"/>
            <a:chExt cx="2702560" cy="213844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D082092-439F-48AD-9AE2-5E5004048946}"/>
                </a:ext>
              </a:extLst>
            </p:cNvPr>
            <p:cNvGrpSpPr/>
            <p:nvPr/>
          </p:nvGrpSpPr>
          <p:grpSpPr>
            <a:xfrm>
              <a:off x="1330960" y="3794759"/>
              <a:ext cx="2702560" cy="2138446"/>
              <a:chOff x="4541520" y="0"/>
              <a:chExt cx="2702560" cy="94488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55A4B85F-A032-41B0-835F-920A861F07DE}"/>
                  </a:ext>
                </a:extLst>
              </p:cNvPr>
              <p:cNvSpPr/>
              <p:nvPr/>
            </p:nvSpPr>
            <p:spPr>
              <a:xfrm>
                <a:off x="4541520" y="0"/>
                <a:ext cx="2702560" cy="94488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1372A-57C2-41CB-9BD2-72907F918432}"/>
                  </a:ext>
                </a:extLst>
              </p:cNvPr>
              <p:cNvSpPr txBox="1"/>
              <p:nvPr/>
            </p:nvSpPr>
            <p:spPr>
              <a:xfrm>
                <a:off x="4826328" y="149136"/>
                <a:ext cx="2199615" cy="693560"/>
              </a:xfrm>
              <a:prstGeom prst="rect">
                <a:avLst/>
              </a:prstGeom>
              <a:ln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500000"/>
                </a:lightRig>
              </a:scene3d>
              <a:sp3d prstMaterial="metal">
                <a:bevelT w="88900" h="88900"/>
              </a:sp3d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  <a:p>
                <a:pPr algn="ctr"/>
                <a:endParaRPr lang="en-US" sz="24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9340DEA-07AE-4D9E-92E8-6D7FB00D0BCF}"/>
                </a:ext>
              </a:extLst>
            </p:cNvPr>
            <p:cNvGrpSpPr/>
            <p:nvPr/>
          </p:nvGrpSpPr>
          <p:grpSpPr>
            <a:xfrm>
              <a:off x="2013002" y="4132283"/>
              <a:ext cx="1470089" cy="1670703"/>
              <a:chOff x="5624117" y="643704"/>
              <a:chExt cx="1470089" cy="1670703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9617112-C15D-4ED9-A6A3-0DBADF3587CD}"/>
                  </a:ext>
                </a:extLst>
              </p:cNvPr>
              <p:cNvSpPr txBox="1"/>
              <p:nvPr/>
            </p:nvSpPr>
            <p:spPr>
              <a:xfrm>
                <a:off x="5896822" y="643704"/>
                <a:ext cx="119738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768</a:t>
                </a:r>
              </a:p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260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9172CA0-E19B-452B-9430-FBF887E7D9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50751" y="1729929"/>
                <a:ext cx="1177935" cy="0"/>
              </a:xfrm>
              <a:prstGeom prst="line">
                <a:avLst/>
              </a:prstGeom>
              <a:ln w="38100">
                <a:solidFill>
                  <a:srgbClr val="00006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855E495-74BC-49E8-B6E5-89905B5CBEB5}"/>
                  </a:ext>
                </a:extLst>
              </p:cNvPr>
              <p:cNvSpPr txBox="1"/>
              <p:nvPr/>
            </p:nvSpPr>
            <p:spPr>
              <a:xfrm>
                <a:off x="5624117" y="905314"/>
                <a:ext cx="346689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-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84CDAB5-2587-4E11-9E05-AC48C5685D12}"/>
                  </a:ext>
                </a:extLst>
              </p:cNvPr>
              <p:cNvSpPr txBox="1"/>
              <p:nvPr/>
            </p:nvSpPr>
            <p:spPr>
              <a:xfrm>
                <a:off x="6043591" y="1729632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0066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5CD4035-07A6-43C5-9D8D-0C053D263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5" b="93500" l="10000" r="90000">
                        <a14:foregroundMark x1="24000" y1="88625" x2="24000" y2="88625"/>
                        <a14:foregroundMark x1="25667" y1="82750" x2="25667" y2="82750"/>
                        <a14:foregroundMark x1="26889" y1="81250" x2="26889" y2="81250"/>
                        <a14:foregroundMark x1="20778" y1="88500" x2="20778" y2="88500"/>
                        <a14:foregroundMark x1="19000" y1="92000" x2="19000" y2="92000"/>
                        <a14:foregroundMark x1="26667" y1="90750" x2="26667" y2="90750"/>
                        <a14:foregroundMark x1="51889" y1="7125" x2="51889" y2="7125"/>
                        <a14:backgroundMark x1="60222" y1="19000" x2="60222" y2="19000"/>
                        <a14:backgroundMark x1="61444" y1="20500" x2="61444" y2="20500"/>
                        <a14:backgroundMark x1="61444" y1="24000" x2="61444" y2="24000"/>
                        <a14:backgroundMark x1="66889" y1="26125" x2="66889" y2="26125"/>
                        <a14:backgroundMark x1="70000" y1="28125" x2="70000" y2="28125"/>
                        <a14:backgroundMark x1="69111" y1="28375" x2="69111" y2="28375"/>
                        <a14:backgroundMark x1="66778" y1="43875" x2="66778" y2="43875"/>
                        <a14:backgroundMark x1="64444" y1="42125" x2="64444" y2="42125"/>
                        <a14:backgroundMark x1="62889" y1="40375" x2="62889" y2="40375"/>
                        <a14:backgroundMark x1="62889" y1="39750" x2="62889" y2="39750"/>
                        <a14:backgroundMark x1="60000" y1="43875" x2="60000" y2="43875"/>
                        <a14:backgroundMark x1="63000" y1="52750" x2="63000" y2="52750"/>
                        <a14:backgroundMark x1="62000" y1="49750" x2="62000" y2="49750"/>
                        <a14:backgroundMark x1="69222" y1="66250" x2="69222" y2="66250"/>
                        <a14:backgroundMark x1="65667" y1="58500" x2="65667" y2="58500"/>
                        <a14:backgroundMark x1="64333" y1="56375" x2="64333" y2="56375"/>
                        <a14:backgroundMark x1="60222" y1="40500" x2="60222" y2="40500"/>
                        <a14:backgroundMark x1="61222" y1="75875" x2="61222" y2="75875"/>
                        <a14:backgroundMark x1="62667" y1="77500" x2="62667" y2="77500"/>
                        <a14:backgroundMark x1="64667" y1="80500" x2="64667" y2="80500"/>
                        <a14:backgroundMark x1="66778" y1="90250" x2="66778" y2="90250"/>
                        <a14:backgroundMark x1="65889" y1="90625" x2="65889" y2="90625"/>
                        <a14:backgroundMark x1="68889" y1="92625" x2="68889" y2="92625"/>
                        <a14:backgroundMark x1="68889" y1="92625" x2="68889" y2="92625"/>
                        <a14:backgroundMark x1="68889" y1="92625" x2="77000" y2="96375"/>
                        <a14:backgroundMark x1="77000" y1="96375" x2="74889" y2="94250"/>
                        <a14:backgroundMark x1="74889" y1="94250" x2="74889" y2="94250"/>
                        <a14:backgroundMark x1="78889" y1="90625" x2="78889" y2="90625"/>
                        <a14:backgroundMark x1="77444" y1="87250" x2="77444" y2="87250"/>
                        <a14:backgroundMark x1="35000" y1="49875" x2="35000" y2="49875"/>
                        <a14:backgroundMark x1="35000" y1="42125" x2="35000" y2="42125"/>
                        <a14:backgroundMark x1="27222" y1="63875" x2="27222" y2="63875"/>
                        <a14:backgroundMark x1="27000" y1="67125" x2="27000" y2="67125"/>
                        <a14:backgroundMark x1="25000" y1="72875" x2="25000" y2="72875"/>
                        <a14:backgroundMark x1="35889" y1="71500" x2="35889" y2="71500"/>
                        <a14:backgroundMark x1="29444" y1="90875" x2="29444" y2="90875"/>
                        <a14:backgroundMark x1="30000" y1="82500" x2="30000" y2="82500"/>
                        <a14:backgroundMark x1="22000" y1="81625" x2="22000" y2="81625"/>
                        <a14:backgroundMark x1="53111" y1="5375" x2="53111" y2="5375"/>
                        <a14:backgroundMark x1="52222" y1="5375" x2="52222" y2="5375"/>
                        <a14:backgroundMark x1="48111" y1="4750" x2="48111" y2="4750"/>
                        <a14:backgroundMark x1="38222" y1="11125" x2="38222" y2="11125"/>
                        <a14:backgroundMark x1="35000" y1="24375" x2="35000" y2="24375"/>
                        <a14:backgroundMark x1="32667" y1="26125" x2="32667" y2="26125"/>
                        <a14:backgroundMark x1="30667" y1="28000" x2="30667" y2="28000"/>
                        <a14:backgroundMark x1="59889" y1="14000" x2="59889" y2="14000"/>
                        <a14:backgroundMark x1="21444" y1="35500" x2="21444" y2="35500"/>
                        <a14:backgroundMark x1="79222" y1="38750" x2="79222" y2="38750"/>
                        <a14:backgroundMark x1="78444" y1="38750" x2="78444" y2="38750"/>
                        <a14:backgroundMark x1="77111" y1="37500" x2="77111" y2="37500"/>
                        <a14:backgroundMark x1="76556" y1="33000" x2="76556" y2="33000"/>
                        <a14:backgroundMark x1="76667" y1="31125" x2="76667" y2="31125"/>
                        <a14:backgroundMark x1="42111" y1="6750" x2="42111" y2="6750"/>
                        <a14:backgroundMark x1="71778" y1="74125" x2="71778" y2="74125"/>
                        <a14:backgroundMark x1="71556" y1="73750" x2="71556" y2="73750"/>
                        <a14:backgroundMark x1="71222" y1="73250" x2="71222" y2="73250"/>
                        <a14:backgroundMark x1="73000" y1="80625" x2="73000" y2="80625"/>
                        <a14:backgroundMark x1="73000" y1="79500" x2="73000" y2="79500"/>
                        <a14:backgroundMark x1="59667" y1="69750" x2="59667" y2="69750"/>
                        <a14:backgroundMark x1="60778" y1="71250" x2="6077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1269590"/>
            <a:ext cx="2251587" cy="2001410"/>
          </a:xfrm>
          <a:prstGeom prst="rect">
            <a:avLst/>
          </a:prstGeom>
        </p:spPr>
      </p:pic>
      <p:pic>
        <p:nvPicPr>
          <p:cNvPr id="10" name="Quả Bóng">
            <a:extLst>
              <a:ext uri="{FF2B5EF4-FFF2-40B4-BE49-F238E27FC236}">
                <a16:creationId xmlns:a16="http://schemas.microsoft.com/office/drawing/2014/main" id="{091D35D0-59E6-44FC-A31E-909E8BD4FDE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370543"/>
            <a:ext cx="828558" cy="718083"/>
          </a:xfrm>
          <a:prstGeom prst="rect">
            <a:avLst/>
          </a:prstGeom>
        </p:spPr>
      </p:pic>
      <p:pic>
        <p:nvPicPr>
          <p:cNvPr id="13" name="Quả Bóng">
            <a:extLst>
              <a:ext uri="{FF2B5EF4-FFF2-40B4-BE49-F238E27FC236}">
                <a16:creationId xmlns:a16="http://schemas.microsoft.com/office/drawing/2014/main" id="{2D486102-E822-4746-A638-6096D807C08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68" y="5562600"/>
            <a:ext cx="828558" cy="71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283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494 -0.6132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067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63 -0.00208 L 3.54167E-6 1.48148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-0.00833 -0.62778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13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-0.24779 0.016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12122 -0.49977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25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hat-bai-trong-tro-cho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L 0.1263 0.00463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23 -0.49977 L 0.58672 -0.100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8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E1E126-5A75-451A-BD8F-FCF676AE7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45614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479800" y="2400300"/>
            <a:ext cx="790291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25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4A4E6-434E-4837-B810-9EBD58646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2369127" y="1855163"/>
            <a:ext cx="1743226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2517382" y="2312054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2845004" y="313894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3309444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3309442" y="259682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3309444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806204" y="1823777"/>
            <a:ext cx="56274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3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r>
              <a:rPr lang="en-US" sz="2800" b="1" dirty="0">
                <a:latin typeface="UTM Avo" panose="02040603050506020204" pitchFamily="18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1,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3040786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4806204" y="2441156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>
                <a:latin typeface="UTM Avo" panose="02040603050506020204" pitchFamily="18" charset="0"/>
              </a:rPr>
              <a:t>8 </a:t>
            </a:r>
            <a:r>
              <a:rPr lang="en-US" sz="2800" b="1" dirty="0" err="1">
                <a:latin typeface="UTM Avo" panose="02040603050506020204" pitchFamily="18" charset="0"/>
              </a:rPr>
              <a:t>trừ</a:t>
            </a:r>
            <a:r>
              <a:rPr lang="en-US" sz="2800" b="1" dirty="0">
                <a:latin typeface="UTM Avo" panose="02040603050506020204" pitchFamily="18" charset="0"/>
              </a:rPr>
              <a:t> 3 </a:t>
            </a:r>
            <a:r>
              <a:rPr lang="en-US" sz="2800" b="1" dirty="0" err="1">
                <a:latin typeface="UTM Avo" panose="02040603050506020204" pitchFamily="18" charset="0"/>
              </a:rPr>
              <a:t>bằng</a:t>
            </a:r>
            <a:r>
              <a:rPr lang="en-US" sz="2800" b="1" dirty="0">
                <a:latin typeface="UTM Avo" panose="02040603050506020204" pitchFamily="18" charset="0"/>
              </a:rPr>
              <a:t> 5,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4586003" y="2111739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4586003" y="2733197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3601254" y="4387950"/>
            <a:ext cx="4420924" cy="1122701"/>
            <a:chOff x="168284" y="3517256"/>
            <a:chExt cx="3257812" cy="1667749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1600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</a:rPr>
                <a:t>: 583 – 32 = 551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536993" y="528393"/>
            <a:ext cx="4528384" cy="755245"/>
            <a:chOff x="-3369817" y="382607"/>
            <a:chExt cx="4448227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3040786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2776242" y="3166899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42BF75-73E5-4993-890A-10B7DE44E391}"/>
              </a:ext>
            </a:extLst>
          </p:cNvPr>
          <p:cNvSpPr txBox="1"/>
          <p:nvPr/>
        </p:nvSpPr>
        <p:spPr>
          <a:xfrm>
            <a:off x="2746063" y="2041985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DC5156-C4A0-4D47-8BC6-E0C163A4392F}"/>
              </a:ext>
            </a:extLst>
          </p:cNvPr>
          <p:cNvSpPr txBox="1"/>
          <p:nvPr/>
        </p:nvSpPr>
        <p:spPr>
          <a:xfrm>
            <a:off x="3037675" y="2593240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D0AE6CF-6540-4006-957C-19BC34654442}"/>
              </a:ext>
            </a:extLst>
          </p:cNvPr>
          <p:cNvSpPr txBox="1"/>
          <p:nvPr/>
        </p:nvSpPr>
        <p:spPr>
          <a:xfrm>
            <a:off x="4806204" y="3062614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latin typeface="UTM Avo" panose="02040603050506020204" pitchFamily="18" charset="0"/>
              </a:rPr>
              <a:t>Hạ</a:t>
            </a:r>
            <a:r>
              <a:rPr lang="en-US" sz="2800" b="1" dirty="0">
                <a:latin typeface="UTM Avo" panose="02040603050506020204" pitchFamily="18" charset="0"/>
              </a:rPr>
              <a:t> 5, </a:t>
            </a:r>
            <a:r>
              <a:rPr lang="en-US" sz="2800" b="1" dirty="0" err="1">
                <a:latin typeface="UTM Avo" panose="02040603050506020204" pitchFamily="18" charset="0"/>
              </a:rPr>
              <a:t>viết</a:t>
            </a:r>
            <a:r>
              <a:rPr lang="en-US" sz="2800" b="1" dirty="0">
                <a:latin typeface="UTM Avo" panose="02040603050506020204" pitchFamily="18" charset="0"/>
              </a:rPr>
              <a:t> 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583BA24-3794-4564-A99B-A654741FBE14}"/>
              </a:ext>
            </a:extLst>
          </p:cNvPr>
          <p:cNvSpPr/>
          <p:nvPr/>
        </p:nvSpPr>
        <p:spPr>
          <a:xfrm>
            <a:off x="4586003" y="3354655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A4CB5C-A92A-4921-AE8D-25912E719F65}"/>
              </a:ext>
            </a:extLst>
          </p:cNvPr>
          <p:cNvSpPr txBox="1"/>
          <p:nvPr/>
        </p:nvSpPr>
        <p:spPr>
          <a:xfrm>
            <a:off x="1134683" y="1782321"/>
            <a:ext cx="11763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051C7C-E060-2647-9277-41CD7EF040FF}"/>
              </a:ext>
            </a:extLst>
          </p:cNvPr>
          <p:cNvSpPr txBox="1"/>
          <p:nvPr/>
        </p:nvSpPr>
        <p:spPr>
          <a:xfrm>
            <a:off x="7621705" y="443343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CB009B5-DB9F-0D44-BBF5-D5D1B75BE343}"/>
              </a:ext>
            </a:extLst>
          </p:cNvPr>
          <p:cNvSpPr txBox="1"/>
          <p:nvPr/>
        </p:nvSpPr>
        <p:spPr>
          <a:xfrm>
            <a:off x="7353047" y="443343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E02876-6B7E-F94E-B732-C875488CF78F}"/>
              </a:ext>
            </a:extLst>
          </p:cNvPr>
          <p:cNvSpPr txBox="1"/>
          <p:nvPr/>
        </p:nvSpPr>
        <p:spPr>
          <a:xfrm>
            <a:off x="7088503" y="4433433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5" grpId="0"/>
      <p:bldP spid="26" grpId="0" animBg="1"/>
      <p:bldP spid="27" grpId="0" animBg="1"/>
      <p:bldP spid="39" grpId="0"/>
      <p:bldP spid="40" grpId="0"/>
      <p:bldP spid="28" grpId="0"/>
      <p:bldP spid="28" grpId="1"/>
      <p:bldP spid="29" grpId="0"/>
      <p:bldP spid="29" grpId="1"/>
      <p:bldP spid="30" grpId="0"/>
      <p:bldP spid="31" grpId="0" animBg="1"/>
      <p:bldP spid="38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3C0B2D62-0415-44F5-ABFD-514C5A61A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963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396116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382956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331204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8832839" y="2153718"/>
            <a:ext cx="1835925" cy="2183802"/>
          </a:xfrm>
          <a:prstGeom prst="roundRect">
            <a:avLst/>
          </a:prstGeom>
          <a:solidFill>
            <a:srgbClr val="CCFF99"/>
          </a:solidFill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903767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395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43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/>
          <p:nvPr/>
        </p:nvCxnSpPr>
        <p:spPr>
          <a:xfrm>
            <a:off x="1882980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09635" y="260937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371960" y="2279724"/>
            <a:ext cx="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22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/>
          <p:nvPr/>
        </p:nvCxnSpPr>
        <p:spPr>
          <a:xfrm>
            <a:off x="4351173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177828" y="260937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6933830" y="2288731"/>
            <a:ext cx="9959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846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40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>
            <a:off x="6913044" y="339423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39699" y="2618384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293526" y="2279724"/>
            <a:ext cx="1087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932</a:t>
            </a:r>
          </a:p>
          <a:p>
            <a:r>
              <a:rPr lang="en-US" sz="32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32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272739" y="338522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099394" y="2609377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754835" y="3737222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837129" y="3737222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350869" y="3804856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342332" y="3668130"/>
            <a:ext cx="626178" cy="1128252"/>
          </a:xfrm>
          <a:prstGeom prst="rect">
            <a:avLst/>
          </a:prstGeom>
        </p:spPr>
      </p:pic>
      <p:pic>
        <p:nvPicPr>
          <p:cNvPr id="34" name="Google Shape;3052;p29">
            <a:extLst>
              <a:ext uri="{FF2B5EF4-FFF2-40B4-BE49-F238E27FC236}">
                <a16:creationId xmlns:a16="http://schemas.microsoft.com/office/drawing/2014/main" id="{F53BD1D3-E78A-4D8F-AC57-5198358EC02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279358" y="145184"/>
            <a:ext cx="1625656" cy="188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053;p29">
            <a:extLst>
              <a:ext uri="{FF2B5EF4-FFF2-40B4-BE49-F238E27FC236}">
                <a16:creationId xmlns:a16="http://schemas.microsoft.com/office/drawing/2014/main" id="{56A4A5EE-0CB4-4C2F-8A22-1B796EE894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545786" y="4982193"/>
            <a:ext cx="1672602" cy="14033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8A73FCF-A452-4C3A-A368-D215D03DCDD7}"/>
              </a:ext>
            </a:extLst>
          </p:cNvPr>
          <p:cNvGrpSpPr/>
          <p:nvPr/>
        </p:nvGrpSpPr>
        <p:grpSpPr>
          <a:xfrm>
            <a:off x="3509114" y="625722"/>
            <a:ext cx="4528384" cy="755245"/>
            <a:chOff x="-3369817" y="382607"/>
            <a:chExt cx="4448227" cy="795412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8B586366-E0DE-48F4-BF5D-02C7EB6AA182}"/>
                </a:ext>
              </a:extLst>
            </p:cNvPr>
            <p:cNvSpPr/>
            <p:nvPr/>
          </p:nvSpPr>
          <p:spPr>
            <a:xfrm>
              <a:off x="-3369817" y="382607"/>
              <a:ext cx="4448227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095E956-9F58-4F0F-9BCC-CC9C2C5A94E9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282" r:id="rId2" imgW="961920" imgH="495360"/>
        </mc:Choice>
        <mc:Fallback>
          <p:control r:id="rId2" imgW="961920" imgH="495360">
            <p:pic>
              <p:nvPicPr>
                <p:cNvPr id="7" name="TextBox1">
                  <a:extLst>
                    <a:ext uri="{FF2B5EF4-FFF2-40B4-BE49-F238E27FC236}">
                      <a16:creationId xmlns:a16="http://schemas.microsoft.com/office/drawing/2014/main" id="{C69C53D1-E7D4-456C-BB9E-D2B507CD86A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84103" y="347637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3" r:id="rId3" imgW="961920" imgH="495360"/>
        </mc:Choice>
        <mc:Fallback>
          <p:control r:id="rId3" imgW="96192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187EFDB7-D2D3-4A28-8CEA-67B84B0E568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358996" y="3452704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4" r:id="rId4" imgW="961920" imgH="495360"/>
        </mc:Choice>
        <mc:Fallback>
          <p:control r:id="rId4" imgW="961920" imgH="49536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B9941457-8674-464F-954A-15ADD1E38FA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950739" y="3446116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85" r:id="rId5" imgW="961920" imgH="495360"/>
        </mc:Choice>
        <mc:Fallback>
          <p:control r:id="rId5" imgW="96192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D9F49577-7DB1-4FEE-A2C4-BD537148D61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272739" y="3446115"/>
                  <a:ext cx="962130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004221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7092288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4421</TotalTime>
  <Words>429</Words>
  <Application>Microsoft Macintosh PowerPoint</Application>
  <PresentationFormat>Widescreen</PresentationFormat>
  <Paragraphs>161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Britannic Bold</vt:lpstr>
      <vt:lpstr>Calibri</vt:lpstr>
      <vt:lpstr>Tahoma</vt:lpstr>
      <vt:lpstr>Times New Roman</vt:lpstr>
      <vt:lpstr>UTM Avo</vt:lpstr>
      <vt:lpstr>1_Office Theme</vt:lpstr>
      <vt:lpstr>Tuần 29 Bài 80: Phép trừ (không nhớ)  trong phạm vi 1000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Do  Thuy Nga</cp:lastModifiedBy>
  <cp:revision>670</cp:revision>
  <dcterms:created xsi:type="dcterms:W3CDTF">2021-02-20T02:56:00Z</dcterms:created>
  <dcterms:modified xsi:type="dcterms:W3CDTF">2022-04-09T06:18:05Z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